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115" r:id="rId2"/>
    <p:sldId id="1261" r:id="rId3"/>
    <p:sldId id="1257" r:id="rId4"/>
    <p:sldId id="1262" r:id="rId5"/>
    <p:sldId id="1260" r:id="rId6"/>
    <p:sldId id="1264" r:id="rId7"/>
    <p:sldId id="1186" r:id="rId8"/>
    <p:sldId id="1258" r:id="rId9"/>
    <p:sldId id="1128" r:id="rId1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A5E48"/>
    <a:srgbClr val="515345"/>
    <a:srgbClr val="000000"/>
    <a:srgbClr val="FFFFFF"/>
    <a:srgbClr val="3366CC"/>
    <a:srgbClr val="FD5C03"/>
    <a:srgbClr val="E6AF00"/>
    <a:srgbClr val="CC2636"/>
    <a:srgbClr val="38373B"/>
    <a:srgbClr val="238A9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2375" autoAdjust="0"/>
  </p:normalViewPr>
  <p:slideViewPr>
    <p:cSldViewPr>
      <p:cViewPr varScale="1">
        <p:scale>
          <a:sx n="72" d="100"/>
          <a:sy n="72" d="100"/>
        </p:scale>
        <p:origin x="-1944" y="-102"/>
      </p:cViewPr>
      <p:guideLst>
        <p:guide orient="horz" pos="1253"/>
        <p:guide pos="8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40" y="-102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777D1C-D2CA-4D5E-91EE-9262F5700E4B}" type="datetimeFigureOut">
              <a:rPr lang="zh-CN" altLang="en-US"/>
              <a:pPr>
                <a:defRPr/>
              </a:pPr>
              <a:t>2013/3/29</a:t>
            </a:fld>
            <a:endParaRPr lang="en-US" altLang="zh-CN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BED35CB-FC99-4307-BE83-0648603A40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9429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/>
              <a:t>2008-5-31</a:t>
            </a:r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1269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/>
              <a:t>   Rev PA1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4441A75-B9DE-416D-96D9-BB3C60C8C23A}" type="slidenum">
              <a:rPr lang="en-US" altLang="zh-CN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76704973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219A7-F091-424C-9F9B-45D394407DC5}" type="slidenum">
              <a:rPr lang="en-US" altLang="zh-CN" smtClean="0"/>
              <a:pPr/>
              <a:t>1</a:t>
            </a:fld>
            <a:endParaRPr lang="en-US" altLang="zh-CN" dirty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47620" indent="-247620" eaLnBrk="1" hangingPunct="1">
              <a:buFontTx/>
              <a:buAutoNum type="arabicParenR"/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2008-5-31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   Rev PA1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41A75-B9DE-416D-96D9-BB3C60C8C23A}" type="slidenum">
              <a:rPr lang="en-US" altLang="zh-CN" smtClean="0"/>
              <a:pPr>
                <a:defRPr/>
              </a:pPr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2008-5-31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   Rev PA1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41A75-B9DE-416D-96D9-BB3C60C8C23A}" type="slidenum">
              <a:rPr lang="en-US" altLang="zh-CN" smtClean="0"/>
              <a:pPr>
                <a:defRPr/>
              </a:pPr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2008-5-31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   Rev PA1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41A75-B9DE-416D-96D9-BB3C60C8C23A}" type="slidenum">
              <a:rPr lang="en-US" altLang="zh-CN" smtClean="0"/>
              <a:pPr>
                <a:defRPr/>
              </a:pPr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2008-5-31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   Rev PA1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41A75-B9DE-416D-96D9-BB3C60C8C23A}" type="slidenum">
              <a:rPr lang="en-US" altLang="zh-CN" smtClean="0"/>
              <a:pPr>
                <a:defRPr/>
              </a:pPr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2008-5-31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   Rev PA1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41A75-B9DE-416D-96D9-BB3C60C8C23A}" type="slidenum">
              <a:rPr lang="en-US" altLang="zh-CN" smtClean="0"/>
              <a:pPr>
                <a:defRPr/>
              </a:pPr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2008-5-31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   Rev PA1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41A75-B9DE-416D-96D9-BB3C60C8C23A}" type="slidenum">
              <a:rPr lang="en-US" altLang="zh-CN" smtClean="0"/>
              <a:pPr>
                <a:defRPr/>
              </a:pPr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2008-5-31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   Rev PA1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41A75-B9DE-416D-96D9-BB3C60C8C23A}" type="slidenum">
              <a:rPr lang="en-US" altLang="zh-CN" smtClean="0"/>
              <a:pPr>
                <a:defRPr/>
              </a:pPr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2008-5-31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smtClean="0"/>
              <a:t>   Rev PA1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41A75-B9DE-416D-96D9-BB3C60C8C23A}" type="slidenum">
              <a:rPr lang="en-US" altLang="zh-CN" smtClean="0"/>
              <a:pPr>
                <a:defRPr/>
              </a:pPr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77788"/>
            <a:ext cx="9144000" cy="5103812"/>
            <a:chOff x="0" y="0"/>
            <a:chExt cx="5763" cy="4319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27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" name="未知"/>
            <p:cNvSpPr>
              <a:spLocks/>
            </p:cNvSpPr>
            <p:nvPr userDrawn="1"/>
          </p:nvSpPr>
          <p:spPr bwMode="auto">
            <a:xfrm>
              <a:off x="3" y="0"/>
              <a:ext cx="288" cy="287"/>
            </a:xfrm>
            <a:custGeom>
              <a:avLst/>
              <a:gdLst>
                <a:gd name="T0" fmla="*/ 0 w 336"/>
                <a:gd name="T1" fmla="*/ 1 h 384"/>
                <a:gd name="T2" fmla="*/ 0 w 336"/>
                <a:gd name="T3" fmla="*/ 1 h 384"/>
                <a:gd name="T4" fmla="*/ 3 w 336"/>
                <a:gd name="T5" fmla="*/ 1 h 384"/>
                <a:gd name="T6" fmla="*/ 3 w 336"/>
                <a:gd name="T7" fmla="*/ 1 h 384"/>
                <a:gd name="T8" fmla="*/ 3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未知"/>
            <p:cNvSpPr>
              <a:spLocks/>
            </p:cNvSpPr>
            <p:nvPr userDrawn="1"/>
          </p:nvSpPr>
          <p:spPr bwMode="auto">
            <a:xfrm rot="-5408600">
              <a:off x="-47" y="4030"/>
              <a:ext cx="336" cy="242"/>
            </a:xfrm>
            <a:custGeom>
              <a:avLst/>
              <a:gdLst>
                <a:gd name="T0" fmla="*/ 0 w 336"/>
                <a:gd name="T1" fmla="*/ 1 h 384"/>
                <a:gd name="T2" fmla="*/ 0 w 336"/>
                <a:gd name="T3" fmla="*/ 1 h 384"/>
                <a:gd name="T4" fmla="*/ 96 w 336"/>
                <a:gd name="T5" fmla="*/ 1 h 384"/>
                <a:gd name="T6" fmla="*/ 192 w 336"/>
                <a:gd name="T7" fmla="*/ 1 h 384"/>
                <a:gd name="T8" fmla="*/ 336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未知"/>
            <p:cNvSpPr>
              <a:spLocks/>
            </p:cNvSpPr>
            <p:nvPr userDrawn="1"/>
          </p:nvSpPr>
          <p:spPr bwMode="auto">
            <a:xfrm rot="10769190">
              <a:off x="5522" y="4032"/>
              <a:ext cx="232" cy="286"/>
            </a:xfrm>
            <a:custGeom>
              <a:avLst/>
              <a:gdLst>
                <a:gd name="T0" fmla="*/ 0 w 336"/>
                <a:gd name="T1" fmla="*/ 1 h 384"/>
                <a:gd name="T2" fmla="*/ 0 w 336"/>
                <a:gd name="T3" fmla="*/ 1 h 384"/>
                <a:gd name="T4" fmla="*/ 1 w 336"/>
                <a:gd name="T5" fmla="*/ 1 h 384"/>
                <a:gd name="T6" fmla="*/ 1 w 336"/>
                <a:gd name="T7" fmla="*/ 1 h 384"/>
                <a:gd name="T8" fmla="*/ 1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未知"/>
            <p:cNvSpPr>
              <a:spLocks/>
            </p:cNvSpPr>
            <p:nvPr userDrawn="1"/>
          </p:nvSpPr>
          <p:spPr bwMode="auto">
            <a:xfrm rot="5400000">
              <a:off x="5475" y="0"/>
              <a:ext cx="287" cy="288"/>
            </a:xfrm>
            <a:custGeom>
              <a:avLst/>
              <a:gdLst>
                <a:gd name="T0" fmla="*/ 0 w 336"/>
                <a:gd name="T1" fmla="*/ 2 h 384"/>
                <a:gd name="T2" fmla="*/ 0 w 336"/>
                <a:gd name="T3" fmla="*/ 2 h 384"/>
                <a:gd name="T4" fmla="*/ 3 w 336"/>
                <a:gd name="T5" fmla="*/ 2 h 384"/>
                <a:gd name="T6" fmla="*/ 3 w 336"/>
                <a:gd name="T7" fmla="*/ 2 h 384"/>
                <a:gd name="T8" fmla="*/ 3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-14288" y="104775"/>
            <a:ext cx="9126538" cy="5103813"/>
            <a:chOff x="0" y="0"/>
            <a:chExt cx="5763" cy="4319"/>
          </a:xfrm>
        </p:grpSpPr>
        <p:sp>
          <p:nvSpPr>
            <p:cNvPr id="11" name="AutoShape 9"/>
            <p:cNvSpPr>
              <a:spLocks noChangeArrowheads="1"/>
            </p:cNvSpPr>
            <p:nvPr userDrawn="1"/>
          </p:nvSpPr>
          <p:spPr bwMode="auto">
            <a:xfrm>
              <a:off x="27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" name="未知"/>
            <p:cNvSpPr>
              <a:spLocks/>
            </p:cNvSpPr>
            <p:nvPr userDrawn="1"/>
          </p:nvSpPr>
          <p:spPr bwMode="auto">
            <a:xfrm>
              <a:off x="3" y="0"/>
              <a:ext cx="288" cy="287"/>
            </a:xfrm>
            <a:custGeom>
              <a:avLst/>
              <a:gdLst>
                <a:gd name="T0" fmla="*/ 0 w 336"/>
                <a:gd name="T1" fmla="*/ 1 h 384"/>
                <a:gd name="T2" fmla="*/ 0 w 336"/>
                <a:gd name="T3" fmla="*/ 1 h 384"/>
                <a:gd name="T4" fmla="*/ 3 w 336"/>
                <a:gd name="T5" fmla="*/ 1 h 384"/>
                <a:gd name="T6" fmla="*/ 3 w 336"/>
                <a:gd name="T7" fmla="*/ 1 h 384"/>
                <a:gd name="T8" fmla="*/ 3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未知"/>
            <p:cNvSpPr>
              <a:spLocks/>
            </p:cNvSpPr>
            <p:nvPr userDrawn="1"/>
          </p:nvSpPr>
          <p:spPr bwMode="auto">
            <a:xfrm rot="-5408600">
              <a:off x="-47" y="4030"/>
              <a:ext cx="336" cy="242"/>
            </a:xfrm>
            <a:custGeom>
              <a:avLst/>
              <a:gdLst>
                <a:gd name="T0" fmla="*/ 0 w 336"/>
                <a:gd name="T1" fmla="*/ 1 h 384"/>
                <a:gd name="T2" fmla="*/ 0 w 336"/>
                <a:gd name="T3" fmla="*/ 1 h 384"/>
                <a:gd name="T4" fmla="*/ 96 w 336"/>
                <a:gd name="T5" fmla="*/ 1 h 384"/>
                <a:gd name="T6" fmla="*/ 192 w 336"/>
                <a:gd name="T7" fmla="*/ 1 h 384"/>
                <a:gd name="T8" fmla="*/ 336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未知"/>
            <p:cNvSpPr>
              <a:spLocks/>
            </p:cNvSpPr>
            <p:nvPr userDrawn="1"/>
          </p:nvSpPr>
          <p:spPr bwMode="auto">
            <a:xfrm rot="10769190">
              <a:off x="5522" y="4032"/>
              <a:ext cx="232" cy="286"/>
            </a:xfrm>
            <a:custGeom>
              <a:avLst/>
              <a:gdLst>
                <a:gd name="T0" fmla="*/ 0 w 336"/>
                <a:gd name="T1" fmla="*/ 1 h 384"/>
                <a:gd name="T2" fmla="*/ 0 w 336"/>
                <a:gd name="T3" fmla="*/ 1 h 384"/>
                <a:gd name="T4" fmla="*/ 1 w 336"/>
                <a:gd name="T5" fmla="*/ 1 h 384"/>
                <a:gd name="T6" fmla="*/ 1 w 336"/>
                <a:gd name="T7" fmla="*/ 1 h 384"/>
                <a:gd name="T8" fmla="*/ 1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未知"/>
            <p:cNvSpPr>
              <a:spLocks/>
            </p:cNvSpPr>
            <p:nvPr userDrawn="1"/>
          </p:nvSpPr>
          <p:spPr bwMode="auto">
            <a:xfrm rot="5400000">
              <a:off x="5475" y="0"/>
              <a:ext cx="287" cy="288"/>
            </a:xfrm>
            <a:custGeom>
              <a:avLst/>
              <a:gdLst>
                <a:gd name="T0" fmla="*/ 0 w 336"/>
                <a:gd name="T1" fmla="*/ 2 h 384"/>
                <a:gd name="T2" fmla="*/ 0 w 336"/>
                <a:gd name="T3" fmla="*/ 2 h 384"/>
                <a:gd name="T4" fmla="*/ 3 w 336"/>
                <a:gd name="T5" fmla="*/ 2 h 384"/>
                <a:gd name="T6" fmla="*/ 3 w 336"/>
                <a:gd name="T7" fmla="*/ 2 h 384"/>
                <a:gd name="T8" fmla="*/ 3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Rectangle 14"/>
          <p:cNvSpPr>
            <a:spLocks noChangeArrowheads="1"/>
          </p:cNvSpPr>
          <p:nvPr userDrawn="1"/>
        </p:nvSpPr>
        <p:spPr bwMode="auto">
          <a:xfrm>
            <a:off x="4832350" y="792163"/>
            <a:ext cx="35242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srgbClr val="3E4337"/>
              </a:solidFill>
            </a:endParaRP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579438" y="2351088"/>
            <a:ext cx="7772400" cy="1066800"/>
          </a:xfrm>
        </p:spPr>
        <p:txBody>
          <a:bodyPr/>
          <a:lstStyle>
            <a:lvl1pPr algn="ctr">
              <a:defRPr sz="2400">
                <a:solidFill>
                  <a:srgbClr val="3E4337"/>
                </a:solidFill>
                <a:ea typeface="宋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189038" y="3570288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21" name="图片 20" descr="封面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63538"/>
            <a:ext cx="2095500" cy="60340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63538"/>
            <a:ext cx="6134100" cy="6034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63538"/>
            <a:ext cx="6400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363538"/>
            <a:ext cx="6400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2398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98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98913"/>
            <a:ext cx="4038600" cy="2398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98913"/>
            <a:ext cx="4038600" cy="2398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63538"/>
            <a:ext cx="6400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229600" cy="2398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98913"/>
            <a:ext cx="8229600" cy="2398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63538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9" name="图片 8" descr="内页.jpg"/>
          <p:cNvPicPr>
            <a:picLocks noChangeAspect="1"/>
          </p:cNvPicPr>
          <p:nvPr userDrawn="1"/>
        </p:nvPicPr>
        <p:blipFill>
          <a:blip r:embed="rId16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64" r:id="rId1"/>
    <p:sldLayoutId id="2147485751" r:id="rId2"/>
    <p:sldLayoutId id="2147485752" r:id="rId3"/>
    <p:sldLayoutId id="2147485753" r:id="rId4"/>
    <p:sldLayoutId id="2147485754" r:id="rId5"/>
    <p:sldLayoutId id="2147485755" r:id="rId6"/>
    <p:sldLayoutId id="2147485756" r:id="rId7"/>
    <p:sldLayoutId id="2147485757" r:id="rId8"/>
    <p:sldLayoutId id="2147485758" r:id="rId9"/>
    <p:sldLayoutId id="2147485759" r:id="rId10"/>
    <p:sldLayoutId id="2147485760" r:id="rId11"/>
    <p:sldLayoutId id="2147485761" r:id="rId12"/>
    <p:sldLayoutId id="2147485762" r:id="rId13"/>
    <p:sldLayoutId id="2147485763" r:id="rId14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4B494E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B494E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B494E"/>
          </a:solidFill>
          <a:latin typeface="黑体" pitchFamily="2" charset="-122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B494E"/>
          </a:solidFill>
          <a:latin typeface="黑体" pitchFamily="2" charset="-122"/>
          <a:ea typeface="黑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B494E"/>
          </a:solidFill>
          <a:latin typeface="黑体" pitchFamily="2" charset="-122"/>
          <a:ea typeface="黑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B494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B494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B494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B494E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xolf5thu8jsbmfu/kBrAsSxtA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.baidu.com/share/link?shareid=374646&amp;uk=303737363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9144000" cy="4953000"/>
          </a:xfrm>
        </p:spPr>
        <p:txBody>
          <a:bodyPr/>
          <a:lstStyle/>
          <a:p>
            <a:pPr eaLnBrk="1" hangingPunct="1"/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 on DSP Bidding Competition</a:t>
            </a:r>
            <a:b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沈学华</a:t>
            </a:r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x@ipinyou.com</a:t>
            </a:r>
            <a:endParaRPr lang="en-US" altLang="zh-CN" sz="4000" dirty="0" smtClean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ata:image/jpeg;base64,/9j/4AAQSkZJRgABAQAAAQABAAD/2wCEAAkGBxQTERUTExQWFhQXGR8aGRcYGBgYIBYiHSQcHCccHR0kICogIx4nIBwcLTQiJikrLi4uGiQzODMvOSgtLi4BCgoKDg0OGxAQGzQmICQsNCwsLywsLDQ0LDQsLCwsNCwvLCwsLywsNCwsLCwsNCwsLCwsLCw0LCwsLCwsLCwsLP/AABEIAKAAoAMBEQACEQEDEQH/xAAcAAACAgMBAQAAAAAAAAAAAAAGBwAFAwQIAgH/xABEEAACAQIDBAcEBwUHBQEBAAABAgMEEQAFIQYSMUEHEyJRYXGBFDKRoSNCUmJygrEIJFPB0RUzNJKisvBUY3PC4ZND/8QAGgEAAgMBAQAAAAAAAAAAAAAAAAMCBAUBBv/EADYRAAICAQMBBAgFBAMBAQAAAAECAAMRBBIxIQUTQVEiMmFxgcHR8CMzUpGxFUKh4RQ08WIk/9oADAMBAAIRAxEAPwB44ISYISYISYISYITFVVKRqXkZUUcWYgAepwE4nVUscCAWc9LFMjdXSxvVSk2AS6qfI2JPopwk3DgdZoV9m2EbnO0TTFbn9XqkUVIh5tbe89bn5DHM2N7JPZo6uSWkbo7zCbWozaQX4qgcg/61Hywd0x5aA1tC+rUPv4GYZOialDBZq6Uu3AFo1LX00BueODuV8TJDtK3GVQYkm6J6SNlVa6WN290M0YLeQ0J9MHcqPGA7StYZKAiZl6O8wh1p82kNuCuHAH+th8sHdMOGkTraG9aoffwEhrc/pNXiiq0HNbb3npY/I4M2L7YbNHbwSs3Mm6WKZ26uqjellBsQ92UHxNgR6qMdFw4PSQs7NsA3Idwh7S1KSKHjZXU8GUgg+ow4HMz2UqcGZcE5JghJghJghJghJghJghJghJghAPazpHjhk9mpE9pqibBV1VT421J8B3akYU9oHQcy/RoWcb7DtWVVH0f1Vc4nzadiOK06HRb8r8F9ASe/TERWW6sY5tbXSNtC/ExgZPkdPSru08SRjmVAufM8T64cFA4mdZa9hy5zBzZ3OJ2zSspKh94RqrRWAS6niTbidV18DiCsdxBlm6pBQtiDnmEGSRhDNHdjuyE9pmc2cBhqSTYXIHliSyvYc4PslRt3s5HXdRDJ2T9IVccUO7ofEXtcc7Yi6hukdpb2pyw9kqNl85qPaoqCtX94hLOso1EybjrvX77kefmMcVjnaY2+pNhtr4Ph5GMCQixvoLanhhsoCBvRZXz1NK1RPKzh5GEatu9lRoBoLk3vqcLqJIyZc1yJW+xRwOstdsoaLqN+ujRogQu+VuU3jYG41AuRwx19uPSitObd2Kj1gQ+w9RSH2rJqneRtepZgQ/kfdb1AI79cL7sjqhl7/lpZ6GpXr5y62T6R45pPZqtPZqoGxVtFY+BOoPge/QnEktB6HmIv0LIN9Z3LDzDZQkwQkwQkwQkwQkwQnl3ABJIAAuSdAB3nBDmKvOtpqnNZ2ostO7ANJqjUXB00PJeNubeAwguXO1ZrV6evTKLbufAff2IRbM5PS5aUhhikldzuy1AQtun7x5LfkOHPvxNVC9BK11tl+WY4HgIZ3wyUp9wQgxnOzn74mYR1CwSIm4++m+jr49pbHxv3YgV67gZarv8AwzUy5HIx/wCGa6bX0MLtepE0zkb3VKXOmgAVQdB5njxxzeo8ZL/jXOOi4A8/9zxUbTxvIsgoq92S+6RC6AX8GKg3wFx5GC6dgMb1GfbPb7VRGRJJKCtV0vuuadmKhuOqk6Gw+GDePKH/AB2AIDj9/rPlZthRVEckAqhA7gp9KjIRvXHutu4C6npmC6a1CGK5Hs/1LbY7KhS0ccCyLKqDSRRYPc3vbebXyOJIMDEVqLO8sLEYg90zsf7N3BxkljUfG/8ALELvVljs4fjZ8gYTRxySyI4LQxJwTS8t/tgjsr3D3vEagz6mVSVUEck/4933iaO2OyNNXx2mAWTgkotvKTy8R90446BuYzT6myk+jx4iBmS7TVOVTrRZkd6A6RVGpsBpqea8L818RhYcodrS7Zp69Sptp58RGojggEEEEXBGoI7xh8yeJ6wQkwQkwQkwQip2szebNao5bRNuwL/iJhqDY8PFR3X7R8BhDkudqzW09a6avvrR18B9/YjE2fySGjgWCBbKOJ5sftMeZOGqoUYEzrbWtbc0Dditq+rD5fWuIaqEkB3tuygkneBOm9rfXjcHvAWj/wBp5lzU6bOLq+qn/EttkoZaUVTz1Sy0u/vxTPYHW5Ys3Ai9gLaaG1hYYkmRnJ6RWoK2FQi4bgiQZ/U1htQRhIf+qnB3T/4o+LeZIGDcW9Wc7mur809fIfMwbzubLKY3r6l6+oX6hO8FPcsYO4nqb+OIMUHrHMtVLqLOlS7R9+PJlNUdMXVjcpKKONOW8eP5VAA+JxDv/IR47L3dbHzKmTpezAnTqQO7q7/qcR79o7+l0+2SPpezAHXqSO7q7focHftD+l0+2W0HTCJBuVdFHInPdPD8rAg/EYl3+eREnsvb1rfEuckmyypN6CpegqG+oDuhj3NGTuP6G/jialD6pxEWrqK+lq7h9+PIhBLnU9KV/tGFZIlN1q4VJCHheSM6poT2gSNcT3EetKwqSz8k4PkfkfGFcVZG0YlVw0ZG8GU3BHfpiefGVSpB2kdYsNptoDmMvVRO0eXwuvXVKAkyNcbqpbXjaxF9SD3XSzbjgcTUopFC7mGXPA8vfDCqyxaxJqSpjZogFKStYMCwOn4007XPesed2EbuhlNbDURYh6+I+/OB+yebzZVVDLa1t6Bv8PMdALnh4KTyv2T4HC0JQ7WlzUVrqa++qHXxH39mNbD5kyYISYIQD6U9pnhjSjprtVVPZAXiqnS/meA9Tywq18DA5Mv6GgOxsf1VmfI8op8so/ZzURwzyLd5SVDE8LqCeC6gX08OOOqoQYzI22vqLN+3IHhN/Jtrad5FpmnieUjsMjaS29dH+7c+BOOhxxmQs0zhd4U4/ibe1L0kcXX1ccbhdF3kV2YngqAi5JPLHWwOpi6RYx2oYMV6AoK7NyI4l1hogbqh5b4//pJblay6+iz+p/2ltD17rT9T4t98CLnbHpKqKy8cV4KfhuKe0w+8w/2jTzwl7S3E09NoEq6t1MB8Jl+FGwmxcmZSOquI0jA33I3rb17ALcXOh5jhhlde+VNXqxpwMjJMm3excmWyIrOJEkBKOBu33bXBW5sdRzPHBZXshpNWNQDgYIk2E2LkzKR1VxGkYG+5G9bevYBbi50PMcMFde+Gr1Y04GRkmTbvYuTLZEVnEiSA7jgbt921wVubHUczxwWV7IaTVjUA4GCIL4XLcONjukqoo7Ry3np+G4x7Sj7rH/adPLDktK9DKGp0CW+kvQxj5egVTXZOwkibWajvYMe9P4cnhazaerh+pP2mY/PdajofBvr5iW+WETxpLQNCsLOWkjkjJMb8SQoItIDxU6XN7jnIdfViH9AkW5z4YPI+kKWNhc8BzwyVYv8APZ6POhPRxuplhs0UvEEka7p5i4sbcrHW2iW22ZE0KhbpNthHQ8iZeizaZ543pKm4qqbssG4so0v5g6H0PPHanyMHkTmuoCMLE9VoeYbKExVdSsaNI5sqKWY9wGuAnE6qljgRZ9GlK9dWT5tOuhJSBTrujgbfhFhfmS3DCKxuJYzU1rCmtaF95hbn+xtPUyde0aNMOcl2Vh9ki/DuI4XvrqCxkB6ynVqnrG0Hp7JqUeT5cqyF6OKLqReUsgKrpfRuDC2uneL24Y4FXyk2tvJGHJzxK1K5SDnFcN2JB+6QnioP1yOckmlu4fKOf72+EbsP/Xq5PrH5e4RN7W7TTV85llNgNEQHSMdw8e888Vncscmben060LtX4ykxCPnuGJnYKilmOgVQST5Aa47OEgDJjz6FMjqKaKoM8TR9YUKhtCbBr6cRxHHFqlSAczA7TuSxl2HOMyt/aB9yj85f0jxzUeEd2Ry/w+cn7P3uVnnF+kmDT+MO1+U+Pyll015HUVMVOYImk6suWC6kXC204ngeGO3KSBiJ7MuStm3nGcRGTRMjFWUqw0KsCCPMHXFWb4IIyJ4xydl3sltNNQTiWI3B0dCdJB3Hx7jyxNHKnIiNRp1vXa3wjkeuVQucUI3onA9rhHFgPrgcpI7m45j52c/3r8ZibD/17eR6p+XuM97a5fJVqsntW7lnVGWQRgBntYhd7mGHC/Ag6HTHXBPj0nNM61nG3084GZWbH0tdLBQ9TDT09MHErupJaQC41W3FhfW54+mIoGIGOIzUNSrvuJLce7/yTpKpXoayDNoF0vuTqNN4cBf8QuL8iF44LBtIYTuiYXVtQ3vEZlJUrIiyIbq4DKe8HXDwczLZSpwYBdM+bMlLHSx3MtU+4AOJUWuPUlR6nCbj0wPGaHZtYNhduFm9XZj/AGRTUsKQSTIi/SmJb7qgaueQu50uRcBtdMdJ2ACLSv8A5LsxYDyz9+Us8k21oqoDqp13jYbjdlrk2tunU692JB1PEVZpba/WE0dpB7ZVx0A/uVAmqrfWF+xEfxEEnwXHG9I7ZOn8Ks2+PA+Z+EU3SttV7ZVdVGf3eAlVtwZuBb5WHh54r2vuOJs6DTd0m5uTAungZ2CIpZmNgqgknyAwoDMvMwUZMamyfQ8zWkrn3Bx6lPeP4m4DyF/MYsJR+qZGo7UA6VD4xrZRklNSJaCJIxbUgC5824n1OHhQOJk2WvYfSOZly/NoZy4hlSQpYNuENu3vbUacjjoIPEi9boAWGMxYftA+5R+cv6R4RqPCa3ZHL/D5yfs/e5WecX6SYNP4w7X5T4/KM/MM2hgKCaVIy9wu+Qu9a19TpzGHkgczJSt3BKjOJizfJKarS08SSC2hIFx5NxHpjhUHmSrtes+icRU7WdDzpeShffHHqX94fhbgfI28zhD0fpmtp+1Aelo+MVdRAyMUdSrKbFWBBHmDiuRia6sGGRDTop2q9kquqkP7vOQrX4K3AN87Hw8sNqfacGUdfpu9TcvIjSymiSGafKpRvU0qGSnB+yTZ4vykgjwPhiwBg7TMixiyrevI6H5H4wqpeqhWOAMo3VCopIBIUW0HPQYmMDpKrbmJbErM1emr4qijWaN33SGUMCUPIkeDWxE4YERqCyllsIg50MZsz0klLJcS0r7hB4hTew9CGHpiFJ6Y8pZ7SrAsDrw00q8e17SRodUpI961vre9+rL8McPpWe6TT8LRk/qMZ+HzLlLW7P0vXJVtGiyREuZAACdCDvW48b+mIlRnMct1m01g9DAefNzTZRUV57NRXOSveoa6ooP3YwT53OFFsIW85fWrvNQtQ4T7P7mJ3JstepnjgjtvyMFF+A8T4Aa+mKyjJxNuywVoWPAnR2xmxVPl6dgb8xHblYanwH2V8PjfF1Kws8zqdW9568eU0dt+kWChvGv01R/DBsE/GeXlx8uOIvaFjNLoXu6noPOJHaXa+qrj9PIdy+ka9lB6c/M3xVZy3M3aNLXT6o6+cY/7P/8Ad1f4o/0fD9P4zM7X5X4/KfP2gfco/OX9I8Go8J3sjl/h85P2fvcrPOL9JMGn8Ydr8p8flPv7QH93Sfik/RMGo8Jzsjlvh84uNmtr6qhP0Eh3OcbdpD6cvMWwhXK8TTv0td3rDr5x3bEdItPXWjb6Go/hk6P+A8/Lj58cWktDTC1WhenqOo85vbZ7FU+YJ2xuTAdiVRqPAj6y+HwtiT1hovTat6D048pzjnGWvTTyQSW342Km3A+I8CNfXFJhg4npq7BYgYcGOKDNzU5TT5gO1UULgt3sFsrqT95CD52OLO7KBvKYhq7vUNUeH+x+xhPtHJIm/UUtO08s0Ajjkj3Lp7xBJJBCnfB0v7uvLE28wJVpCnCO2ADk/fwmDZLZySkhpIREnZu88m8LhmBG6ulzx1JI0A48hFKgCSvvW1mbPuEosvHsm0kqDRKuPet973v1VvjiA9Gz3x7/AIujB/SZ86M363Ms1qSeD7oPhvP/ACjXBX1ZjDWjbTUg8vp9ZdVmf1FJTwU6RNV1LqFjdRZJAAO2x5W5i+vG4vpIsVAHJiFpS12Ynao58/dNXN/aocnqBUSCSplYpdDoDKVQKO4C9rYDkIc8ydfdtqF2DCj5QU6cpxGKOkT3I4y1u/gi/AK3+bCr/AS52WN2+w+MWmV1708yTRGzxsGU+Xf4YQDg5E1LEDqVbgw9z7pfqZ4erijWBiLNIrFifw6Dd+Z8cOa8kdJn1dl1o2WOYv6OkkmkWONWeRzYKNST/wA54SASZosyouT0Ajg2R6H0W0lc2+3EQobAfibifIWHniylH6pi6jtQnpV+8ZlNSwU0dkWOGNeNgqAeZ/rh+AJllnsPXqYnenHPYJ3p4oZFkMe+XKkEDe3LC40voflitewOAJtdl0ugZmGM4+cnQdnsED1EU0ixmTcKFiADu79xc6X1HzwUMBkGHalLuFZRnGflHFU0sFTHZ1jmjbhcK4Pkf6Ys4BmKGes9Ohiz2u6H1a8lC243Ewubg/hbiPI3HiMIej9M1NP2oR0t/eJ+spZIZGjkVkkQ2KnQqf8AnPFYggzaVldcjqDGBkPS/Uww9XLGs7AWWRmKkfi0O98j44ct5A6zOt7LrdsqcQCzSveomeaU3eRizHz7vDCScnJmhWgRQq8CMvoOmEgrKR/ckjDW7uKN8Qy/5cPo65Ey+1BtKWDwjE6P66+WwdYbMg6pr/aRjHb4i2HofREzdUmLmx7/AN+sJHlUcWA8yBicrAExY9JMwjzLKapToz7t/u7yfqJGwizoymamjG6m1D98/SfOhSLrKSsa9jJKRfu7I1/1YKeoMO0ztsQeQloeiOg+r1ynvEhv+mJdysUO0rvZ+0mcZKtJTUVKjsyGujN21JG8ZLHv4YCu0Ae2Fdveu7kf2n+MRedN0hOZ25CJLetzhF/rTS7L/J+MAMJmjLHIMllrJ1ghW7t8FHNieQGJKpY4EVdctS7mnRWxWxsOXxbqduVh25SNW8B3L4YuogUTzep1T3tk8eAlNt30lw0RMMIE1RzF+zH+I8z90etsQe0L0EdpdA13pN0H8xJZ/tFU1j79RKz9y8FX8K8B58cVmctzN2miuoYQQ86EdnoKhqiaZFkMe4qKwuBfeJNuBOg+eG0KDkmZ/ad7oFVTjMx9N2QQU8lPJCixmUOHVRYHc3LEDgD2j8sF6gEYney7ndWDHOMf5z9ID7P7RVNG+/Tysl+K8Vb8S8D58cKVyvEv3UV2jDiO3YTpLhrSIZgIajkL9mT8J5H7p9CcWktDdDMLVaBqfSXqP4lztrsbDmEW6/YlUdiUDVfA96+HwxJ0DCJ02qehsjjxE51z/JZaSdoJl3XX4MOTA8wcUmUqcGekpuW1dyyuxGNh/wBCMhGZ25GJ7+ljh1HrTO7U/J+MZWzmWrU01fSyE7hq5lNu5mElh8cPUZBHtmXc+x0cfpH0nkdE+W/wn/8A1f8Arg7lZz+oX+f+BKTpmpupo6HW5ikVQ3C9l4/6cRuGFEs9mtutf2iZOg99ymq05pMTb8oH/rgo4Mj2mM2KfMQyps+JWJZUKTTrvIqK8ijQHVrAaX14YYG85SNPUleB8JS7SSytFStME346+NSUuFI3igaxJIuGBtc24Yi2cDPnH0hQzBeCp+sW3TdGRmd+RiS3pcYRf601Oy/yfjAajpXlkWONSzuQFUcSThQGekvswUbm4nSewWyMeX0+6LNM9jK/efsj7o5fHF6tAonmNVqWvfPh4QT6U+kMwFqSkb6XhJID/d/dX73eeXnwXbbjoJc0Gh3/AIlnHgPOKbZ3IJ62XqoE3m4knQIO9jyGKyqWOBNi69KV3OY7tlOiylpgGnAqJe9h2F/Cn8zf04YtpSBzMHUdo2WdF6CHkaBQAoAA4ACwGGygTnmR0BBBAIPEHW+CcBxAbavoupKoFogKeX7SDsn8ScPUWwp6QeJf0/aFlfRuoiQ2k2dnoZeqnWx4qw1Vx3qf+EYqspU4M3qL0uXcpjX6LOkMzlaSrb6XhHIT/efdb73cefmNbFVuehmRr9Ds/Er48R5Qs292RjzCn3TZZkuYn7j9k/dPP44ZYgYSnpNU1D58PGc2VlK8UjRyKVdCQyniCMUSMdJ6dWDDcvEOehGMnM78hE9/Www2j1pQ7U/J+MZ2ydfHDFWTysEjatl7R4CzCO5PddcWFOASfOZV6F2RV52j6yyzDaqDqXaCppmkUEhXkADW1te9xfv18sdLjHQxSad9wDKce6B/TbJv0tGtrNJMDb8tv/bC7uBLvZgxY58hPXRivVZnmtORxffA7hvP/J1wV9GYTmtO6ip/Z9PpNqm6N591N/NKq6gCyMQF0tZe1w5Y73R85E65MnFY+/hNzaDIHgyeeLrXmeMmZZHJLMVYSDePMi3yx1lwmIuq4NqA2MA9Mf4gb05QiQUdWnuSRlb93B1+IZv8uFX9cGXuyzt31nwk6BKCJpqiVrGWNVCA8g29dh8APD1wUAZJh2s7BVUcGGXSjtp7DD1cR/eZQd3/ALY4b58e7x8sNts2iUtDpO+bLeqIisiyiWsqEgj1dzqTfQcSzHuGKiqWOJv22rShY8CdLbL7Ow0MAhiHi7kayH7R/pyxeVQowJ5e+9rn3N/5F5t30r7jNBQ7rEaNOdRfuQcD+I6YTZdjos0tJ2buG639pudCGYyzrVvNI8j76asxPJtB3DwGO0EnOZDtOtUKhRjn5TD05ZhLA1E8MjxveXVGK/wuNuI8Djl5IxiS7LrVw4YZ4+c1thelksyw19hfQTjT/OOH5h8MCXeDSWq7NwN1X7fSMnaPIYa2AwzC6nVWHFDyZT3/AK4cyhhgzLpual9yzmjaHJZaKpaCTR0N1YXG8OTDFFlKnE9RTatybhHn0X7ae3Q9XKf3mIDe/wC4OG+P5+Pni3VZuEwddpO5bI9UwN6e6CJZqeVbCWRXDgcwu7Zj8SPG3hhV4GQZd7JdirKeBJ0HQiMVlW/uRxhb9/F2+AVf82Cjpkw7UO4pWPGHmx2SJLlUMdQu+JPpnVuDF2Mmvhc4ci5XBmfqLSt5ZOmOnymPPdhKTqHFPQwtKQQtzuBSQe0T4d2BqxjoIVauzcN7nEo+k1OtzPKqYDg++R3jeT+UbYhZ1ZRLGiO2i1/Z9frJXn2TaSJzolXHu/m939VX44D6Nnvgn4ujI/SYVbTbXrSTRwCCeeR1L7sK7xVQbXt54Yz7TjEq0aY2qW3AAect5K2F403mG7ON1QdN/eHC3Hhe45YlkRAVgTjwi7nyg1OU1FAe1UULkL3sFuyMB95CR53GElcoV8ppLb3eoW0cP9n9jEzQV0kLiSKRo3HBlJU+WnLwxVBI4m46K4wwyJ5rKySVzJK7O54sxLE+pwEk8wVFUYUYEe/Q5sv7NS+0SD6WcAi49xOIHrxPp3Yt0pgZnn+0dR3lmwcD+ZodM+15hQUUJs8gvKwOqqeCjxbW/gPHTlz46CM7N0oc943A4i02K2OmzGUrGQkaW35SLhb8gObeH6YQlZYzU1OqShcnnwE6F2X2bgoYeqgU66sx1Zz3k/y4DFxVCjAnnL73ubc0m1GzcFdD1U68NVYaMh71P8uBwMoYYMKL3pbcs57212Omy6ULIQ8b33JQLBrciOTeF/jim9ZUz0em1SXjpz4iMXoX2wMi+wzG7ILwseajinpy8L92HUvn0TM3tLS7T3q+PMuel7Zb2qk65B9NACw+8nFl9LXHke/E7k3DMR2fqO6s2ngxB0VZJE4kidkccGUlSPUYpgkcT0LIrDDDInqurpJnMkrtI54sxLHy15eGAknmCIqDCjAjmgyg02U0+Xjs1Fc4Dd6hrM7EfdQAedhi1twgXzmGbe81DXHhPsfuYVzbZ0VPUNSSSLEYkW1+Go92/IgW0Pfhm9QcSoNLa6CwDOZny3bKkqJxBBL1shBPZBsAOJJ4YA6k4Ei+ltRd7DAghl59r2klcapSR7o/F7v6s3wwselZ7pcf8LRgfqM3embKWekjqo7iWlffBHEKbXPoQp9MduHTI8JDs2wCwo3DTcqzU10FNU0EywNMm7MxUNur72nirbwtz3/DHTlgCsWvd0syWjOOJ5yfo0gjcTTSzT1AIYSsxXdIO9dVB4X5Enie/AKgOpnbNe7DaoAHlNraU+x1cdeP7lgIanwW/Yl/KSQfBsdb0TukKfxazV48j5j4xS9K2yvslV1sY/d5yWW3BW4lfnceHlivam05E2dBqe9Ta3IlLsLlKVVfBDIewzXYfaCgtu+tvhfEK1ywEfq7TXSzDmdK5tmCU0Ekz6JGpaw8OQ8+GLxOBmeXrQ2OFHJnLdfVy1lS0jdqWZ+A5ljYKPkBigSWM9YirVXgcATpjZHIUoqSOBbXAu7faY8T/wA5AYvIu0YnltRcbrC5ii6QOk2aWVoaOQxwKSOsQ2aTxDcQvdbzxWstJOBNnSdnqqhrBk+XlJ0f9Jk0Uqw1khkgYgdY5u0fiW4le+/ngrtIODDV9nqylqxg+XnG7tdkKVtJJA1rkXRvssOB/wCcicWXXcMTG09xpsDicy0tRLSVAdbpNC/A8mU2IPzBxRBKmepZVtTB4InUmR5olVTxzp7sig2427wfI6YvqcjM8pbWa3KnwnOPSHk6UuYTRR23LhlH2Q2u76fpbFKxdrYE9Lo7TZSGbmWvRTsr7XVdbIP3eAhmJ4M3EL8rnw88SqTccmK7Q1PdJtXkxtbNH2yrkzA/3Sgw03ioPbl/MbAeC4sL6R3TGu/CrFXjyfkPhLfOtm6epQrJEhbirlQSp438deXPEioMVXe9ZyDKhaqCkpp6r2ZIHp1ZDuhVEh7J7JGpUsFsTrxxHIAziN2tY4TdnPWVfQxlLJSSVUlzLVPvkniVF7H1JY+uI0jpnzju0rAbAg4WHtXTLIjRuLq6lWHeDphxGZnqxU5EWfRrVPQ1k+UznS5eBjpvDibeYsbciG44RWdpKmamtUXVrevuMaOHzKmKqp1kRo3UMjAqyngQeWAjM6rFTkQDShVQ2T1x3onB9kmPFgPqE8pI9LHmPmnH9jfCaG8/9irkesPn7jFBtHkNRllUFYkMDvRSrcBwPrDx7xyxXZShmzTdXqa/5Ey7QbdVlZCIZ5AUBBIVQu8Rw3u/A1jMMGcp0dVTblHWXnQpk4mrzK3CBd4D7zdkfzxOhctmV+07StW0eMaPSlnfsuXSFTZ5Pol/Ne5HkoOH2thZlaGrvLgDwOs5txRnp5MEJ0l0WZ37Vl0ZY3eL6Jvy2sfVSMXqmys8xrqe7uIHB6xX9NmTiGvEq8J13iPvL2T/ACwi9cNmavZlu6rafCUGzu3FZRRNFBIAjG9mUNuk8SvdfEFsZRgSxdo6rm3MOs87PZHU5pVEAlmY70srXIQHmfHuHO2BVLmduur01f8AAjeehVguT0J3YYx+9zDioP1Aeckmtz9UfKxj+xfjMYOR/wDot5Pqj5+4Q8padY0WNFCooCqo4ADS2HAYmezFjkzLgnIrekqqeurIMpgbTe352Gu6OI/yi5tzJXhhFh3EKJq6JRTW17e4Rm0lOsaLGgsqAKo7gNMPAxMtmLHJmXBOQD6U9mXmjSrprrVU3aUrxZRrbzB1HqOeFWpkZHIl/Q3hGNb+q0u9h9qEzCmWVbCRbCVL+639DxH/AMxJH3DMRqtOaX2njwhDicrzQzvKIqqEwzC6nUEaFCODKeTDvxwgEYMZXY1bblgbmDhVFDnCiSJtIay1gx7n/hyeN7Nr6qP6X/eXUGT3un6HxX6eYi42x6NaikvJFeen476jtKPvKP8AcNOemEvUV6iaem16W+i3Qym2M2qly+cyxgOGG66HQMOPHkR34gjlTH6nTLeu0zd2+23fMmjvGIkjB3UDb9y1rkmw7hbTTXvxKyzfF6TSDTg9ckwTwqXJMEIV7A7bvlrSWjEqSAbyFtyxW9iDY955a+mG12bJT1ekGoA64ImntntVLmE4lkAQKN1EGoUcePMnvxF3LGM02mWhdolzsd0a1FXaSW8FPx3mHaYfdU/7jpz1xNKi3UxGp16VeivUxj5e4ZTQ5OojhXSastcKe5P4knjey6ejh+lP3mY4we91HU+C/XyEMskyiKlhEMIso1JOpYnizHmx78NAAGBKVljWNuab+OxcHdudqEy+maU2MjXESX95v6Dif/uIO+0ZlnS6c3Pt8PGUvRZsy8Eb1dTc1VT2mLcVU628ydT6DliNSYGTyY7XagOwrT1Vh5hsoSYISYIRVbWZRNlVUcyolvA3+IhGgFzx8FJ527J8DhDgodwmtp7F1Nfc2nr4GMPZ/PIayBZoGup4jmp+yw5EYarBhkTOtqaptrSyxKKmKqpkkRkkUOjCxVhcEeIwEZnVYqciCw2fqaM3y+QND/0s5JUf+OTivkQRhe0r6std9Xb+aOvmPmPGDmdw5ZUm2YUz0FQfrkboY96yAbj+ov4Yg2w+sMS1UdRX1qbcPvw5EpajoeEg36StjkTlvDh+ZSQfgMQ7jPBjx2oV6WJiVMvRDmAOnUsO/rLfqMR7ho7+qU+2SLohzAnXqVHf1l/0GDuGh/VKfbLaDoeEY36utjjTnujj+ZiAPgcS7jHJiT2oW6VpmXOSw5ZTG2X0z19QPrgbwU97SEbi+gv4YmuweqMxFp1FnW5to+/DkwkOz9TWG+YSBYv+lgJCn/yScX8hYYntLetKvfV1flDr5n5DwhTS06RoqRqFRRYKosAPAYYBiVWYscmZcE5K3aDPIaOBppmso4Dmx+yo5k4izBRkxtVTWttWLzZLKJs1qv7SrVtAv+HhOoNjx8VHfbtHwGFIC53NNHUWLpq+5qPXxMauHzJkwQkwQkwQnl0BBBAIIsQdQfA4IcRWZ3szU5VO1blo3oDrLT6mwGug5rxtzXxGEFCh3LNavUV6lRVdz4H7+zDPZDbCnzCPeibdkA7cTHtL/UeI+WGI4biUdRpXpOG484RYnK8A9spnqcwpaGCSSMj6Wd43dCEHBdCPe1+WFP1YKJf0wFdTWsM+AyBzDmWJWBVgGU8QQCD5jDZRBI6iCWbbL5YJUUwhJ3uVEJZHNuJG4RYDvwsouZbr1F+0nPT2/wC54y7ZqGeMS09dW7huNKhmsRoRZwSCDywBQeoJnWvZDtdFz7vpPdZstFEjSz11b1aC7FqhkAHjugYNgHUmcGoZjtVFz7vrMOS5BlTS7qxB5t0SWn3ncq3Bhvk3GAKmZ2y7UBck9OOn+oT5oJI6aT2ZF6xUPVpYAXtoLcOOJnoOkrJtZxvPTxi2yrbVY6yN6r2umHV9VKsoZo2luCGFzZdLk2A4jlrhAs69ZpWaQtWQmD1yMc4jYxYmTB3a/bGny+O8rb0hHYiU9pv6DxPzxB3C8yzp9K9x9HjzgZkmzNTms61uZjdgGsVPqLg66jkvC/NvAYWELnc0u2aivTKaqefExpogAAAAAFgBoB4DD5k8z1ghJghJghJghJghJghAPazo4jnk9ppH9mqgbhl0Vj4gag+I79QcKeoHqOZfo1zINlg3LKml2+qqJxT5tTtY6Coj+t46aHzUgju1xEWFejCObR13Dfp2+BhLsdS0bTz1dLUdcZwu+GbeZN2/AntAG+oI5DXTE0C5JBlXUNaEWt1xiFuGSpADbejafMaaOmYw1aQvIs1+zug26srbtXN9eXcb6KcZYY5mhpmCUsX6rnGPnLHosrBLlyMI+rO8waxuHYHV787n547UcrF65NtxGc/fEsdtchNdRyU4cIzWIY6i6kHXw0xJ13DEVpru5sD4gfkcE02cRmygUdOIZXRi6s1rbt90a9662tha5L+6XLSq6c//AEcjMZuHTMgLmmV09MlQlZVoaWeUzdU62cEkMVVt65UkcluO/CiAM5PSX0sewqa19IDGfv6ynq9v6qucwZTTtYaGocaL6e6vqST3aYibC3RRHLoq6Rvvb4S22T6OI4JPaat/aaom5ZtVU+F9SfE92gGJJUB1PMTfrmcbKxtWHmGyhJghJghJghJghJghJghJghJghMVVTJIpSRVdTxVgCD6HARmdVipyIBZz0T0zt1lLI9LKDcFLsoPgLgj0YYSaR4dJoV9o2AbXG4TSFDn9JoksdWg5Nbe8tbH5nHMWL7ZPfo7eQVmKq24rVsKvJmfd+sAxC30NjuOPngNjeKzq6So/l24+/eJkh6X6eMBWo54wNAoCWHkNMHfAeED2Y7dQwMk3S/BICqUlQ9+XZF/gScHfA+EB2Y69SwE8Um3dcyiOkydkUe7feC/7EUfHALG8Fg2jpBzZbn795mQ0Of1fvyx0iHktt75XPzGDFjeyc36OrgFpu5N0T0yN1lVI9VKTcl7qpPiLkn1Y46tI8eshZ2lYRhBtEPaWmSNQkaqijgqgAD0GHAYmezFjkzLgnJMEJMEJMEJMEJ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ata:image/jpeg;base64,/9j/4AAQSkZJRgABAQAAAQABAAD/2wCEAAkGBxQTERUTExQWFhQXGR8aGRcYGBgYIBYiHSQcHCccHR0kICogIx4nIBwcLTQiJikrLi4uGiQzODMvOSgtLi4BCgoKDg0OGxAQGzQmICQsNCwsLywsLDQ0LDQsLCwsNCwvLCwsLywsNCwsLCwsNCwsLCwsLCw0LCwsLCwsLCwsLP/AABEIAKAAoAMBEQACEQEDEQH/xAAcAAACAgMBAQAAAAAAAAAAAAAGBwAFAwQIAgH/xABEEAACAQIDBAcEBwUHBQEBAAABAgMEEQAFIQYSMUEHEyJRYXGBFDKRoSNCUmJygrEIJFPB0RUzNJKisvBUY3PC4ZND/8QAGgEAAgMBAQAAAAAAAAAAAAAAAAMCBAUBBv/EADYRAAICAQMBBAgFBAMBAQAAAAECAAMRBBIxIQUTQVEiMmFxgcHR8CMzUpGxFUKh4RQ08WIk/9oADAMBAAIRAxEAPwB44ISYISYISYISYITFVVKRqXkZUUcWYgAepwE4nVUscCAWc9LFMjdXSxvVSk2AS6qfI2JPopwk3DgdZoV9m2EbnO0TTFbn9XqkUVIh5tbe89bn5DHM2N7JPZo6uSWkbo7zCbWozaQX4qgcg/61Hywd0x5aA1tC+rUPv4GYZOialDBZq6Uu3AFo1LX00BueODuV8TJDtK3GVQYkm6J6SNlVa6WN290M0YLeQ0J9MHcqPGA7StYZKAiZl6O8wh1p82kNuCuHAH+th8sHdMOGkTraG9aoffwEhrc/pNXiiq0HNbb3npY/I4M2L7YbNHbwSs3Mm6WKZ26uqjellBsQ92UHxNgR6qMdFw4PSQs7NsA3Idwh7S1KSKHjZXU8GUgg+ow4HMz2UqcGZcE5JghJghJghJghJghJghJghJghAPazpHjhk9mpE9pqibBV1VT421J8B3akYU9oHQcy/RoWcb7DtWVVH0f1Vc4nzadiOK06HRb8r8F9ASe/TERWW6sY5tbXSNtC/ExgZPkdPSru08SRjmVAufM8T64cFA4mdZa9hy5zBzZ3OJ2zSspKh94RqrRWAS6niTbidV18DiCsdxBlm6pBQtiDnmEGSRhDNHdjuyE9pmc2cBhqSTYXIHliSyvYc4PslRt3s5HXdRDJ2T9IVccUO7ofEXtcc7Yi6hukdpb2pyw9kqNl85qPaoqCtX94hLOso1EybjrvX77kefmMcVjnaY2+pNhtr4Ph5GMCQixvoLanhhsoCBvRZXz1NK1RPKzh5GEatu9lRoBoLk3vqcLqJIyZc1yJW+xRwOstdsoaLqN+ujRogQu+VuU3jYG41AuRwx19uPSitObd2Kj1gQ+w9RSH2rJqneRtepZgQ/kfdb1AI79cL7sjqhl7/lpZ6GpXr5y62T6R45pPZqtPZqoGxVtFY+BOoPge/QnEktB6HmIv0LIN9Z3LDzDZQkwQkwQkwQkwQkwQnl3ABJIAAuSdAB3nBDmKvOtpqnNZ2ostO7ANJqjUXB00PJeNubeAwguXO1ZrV6evTKLbufAff2IRbM5PS5aUhhikldzuy1AQtun7x5LfkOHPvxNVC9BK11tl+WY4HgIZ3wyUp9wQgxnOzn74mYR1CwSIm4++m+jr49pbHxv3YgV67gZarv8AwzUy5HIx/wCGa6bX0MLtepE0zkb3VKXOmgAVQdB5njxxzeo8ZL/jXOOi4A8/9zxUbTxvIsgoq92S+6RC6AX8GKg3wFx5GC6dgMb1GfbPb7VRGRJJKCtV0vuuadmKhuOqk6Gw+GDePKH/AB2AIDj9/rPlZthRVEckAqhA7gp9KjIRvXHutu4C6npmC6a1CGK5Hs/1LbY7KhS0ccCyLKqDSRRYPc3vbebXyOJIMDEVqLO8sLEYg90zsf7N3BxkljUfG/8ALELvVljs4fjZ8gYTRxySyI4LQxJwTS8t/tgjsr3D3vEagz6mVSVUEck/4933iaO2OyNNXx2mAWTgkotvKTy8R90446BuYzT6myk+jx4iBmS7TVOVTrRZkd6A6RVGpsBpqea8L818RhYcodrS7Zp69Sptp58RGojggEEEEXBGoI7xh8yeJ6wQkwQkwQkwQip2szebNao5bRNuwL/iJhqDY8PFR3X7R8BhDkudqzW09a6avvrR18B9/YjE2fySGjgWCBbKOJ5sftMeZOGqoUYEzrbWtbc0Dditq+rD5fWuIaqEkB3tuygkneBOm9rfXjcHvAWj/wBp5lzU6bOLq+qn/EttkoZaUVTz1Sy0u/vxTPYHW5Ys3Ai9gLaaG1hYYkmRnJ6RWoK2FQi4bgiQZ/U1htQRhIf+qnB3T/4o+LeZIGDcW9Wc7mur809fIfMwbzubLKY3r6l6+oX6hO8FPcsYO4nqb+OIMUHrHMtVLqLOlS7R9+PJlNUdMXVjcpKKONOW8eP5VAA+JxDv/IR47L3dbHzKmTpezAnTqQO7q7/qcR79o7+l0+2SPpezAHXqSO7q7focHftD+l0+2W0HTCJBuVdFHInPdPD8rAg/EYl3+eREnsvb1rfEuckmyypN6CpegqG+oDuhj3NGTuP6G/jialD6pxEWrqK+lq7h9+PIhBLnU9KV/tGFZIlN1q4VJCHheSM6poT2gSNcT3EetKwqSz8k4PkfkfGFcVZG0YlVw0ZG8GU3BHfpiefGVSpB2kdYsNptoDmMvVRO0eXwuvXVKAkyNcbqpbXjaxF9SD3XSzbjgcTUopFC7mGXPA8vfDCqyxaxJqSpjZogFKStYMCwOn4007XPesed2EbuhlNbDURYh6+I+/OB+yebzZVVDLa1t6Bv8PMdALnh4KTyv2T4HC0JQ7WlzUVrqa++qHXxH39mNbD5kyYISYIQD6U9pnhjSjprtVVPZAXiqnS/meA9Tywq18DA5Mv6GgOxsf1VmfI8op8so/ZzURwzyLd5SVDE8LqCeC6gX08OOOqoQYzI22vqLN+3IHhN/Jtrad5FpmnieUjsMjaS29dH+7c+BOOhxxmQs0zhd4U4/ibe1L0kcXX1ccbhdF3kV2YngqAi5JPLHWwOpi6RYx2oYMV6AoK7NyI4l1hogbqh5b4//pJblay6+iz+p/2ltD17rT9T4t98CLnbHpKqKy8cV4KfhuKe0w+8w/2jTzwl7S3E09NoEq6t1MB8Jl+FGwmxcmZSOquI0jA33I3rb17ALcXOh5jhhlde+VNXqxpwMjJMm3excmWyIrOJEkBKOBu33bXBW5sdRzPHBZXshpNWNQDgYIk2E2LkzKR1VxGkYG+5G9bevYBbi50PMcMFde+Gr1Y04GRkmTbvYuTLZEVnEiSA7jgbt921wVubHUczxwWV7IaTVjUA4GCIL4XLcONjukqoo7Ry3np+G4x7Sj7rH/adPLDktK9DKGp0CW+kvQxj5egVTXZOwkibWajvYMe9P4cnhazaerh+pP2mY/PdajofBvr5iW+WETxpLQNCsLOWkjkjJMb8SQoItIDxU6XN7jnIdfViH9AkW5z4YPI+kKWNhc8BzwyVYv8APZ6POhPRxuplhs0UvEEka7p5i4sbcrHW2iW22ZE0KhbpNthHQ8iZeizaZ543pKm4qqbssG4so0v5g6H0PPHanyMHkTmuoCMLE9VoeYbKExVdSsaNI5sqKWY9wGuAnE6qljgRZ9GlK9dWT5tOuhJSBTrujgbfhFhfmS3DCKxuJYzU1rCmtaF95hbn+xtPUyde0aNMOcl2Vh9ki/DuI4XvrqCxkB6ynVqnrG0Hp7JqUeT5cqyF6OKLqReUsgKrpfRuDC2uneL24Y4FXyk2tvJGHJzxK1K5SDnFcN2JB+6QnioP1yOckmlu4fKOf72+EbsP/Xq5PrH5e4RN7W7TTV85llNgNEQHSMdw8e888Vncscmben060LtX4ykxCPnuGJnYKilmOgVQST5Aa47OEgDJjz6FMjqKaKoM8TR9YUKhtCbBr6cRxHHFqlSAczA7TuSxl2HOMyt/aB9yj85f0jxzUeEd2Ry/w+cn7P3uVnnF+kmDT+MO1+U+Pyll015HUVMVOYImk6suWC6kXC204ngeGO3KSBiJ7MuStm3nGcRGTRMjFWUqw0KsCCPMHXFWb4IIyJ4xydl3sltNNQTiWI3B0dCdJB3Hx7jyxNHKnIiNRp1vXa3wjkeuVQucUI3onA9rhHFgPrgcpI7m45j52c/3r8ZibD/17eR6p+XuM97a5fJVqsntW7lnVGWQRgBntYhd7mGHC/Ag6HTHXBPj0nNM61nG3084GZWbH0tdLBQ9TDT09MHErupJaQC41W3FhfW54+mIoGIGOIzUNSrvuJLce7/yTpKpXoayDNoF0vuTqNN4cBf8QuL8iF44LBtIYTuiYXVtQ3vEZlJUrIiyIbq4DKe8HXDwczLZSpwYBdM+bMlLHSx3MtU+4AOJUWuPUlR6nCbj0wPGaHZtYNhduFm9XZj/AGRTUsKQSTIi/SmJb7qgaueQu50uRcBtdMdJ2ACLSv8A5LsxYDyz9+Us8k21oqoDqp13jYbjdlrk2tunU692JB1PEVZpba/WE0dpB7ZVx0A/uVAmqrfWF+xEfxEEnwXHG9I7ZOn8Ks2+PA+Z+EU3SttV7ZVdVGf3eAlVtwZuBb5WHh54r2vuOJs6DTd0m5uTAungZ2CIpZmNgqgknyAwoDMvMwUZMamyfQ8zWkrn3Bx6lPeP4m4DyF/MYsJR+qZGo7UA6VD4xrZRklNSJaCJIxbUgC5824n1OHhQOJk2WvYfSOZly/NoZy4hlSQpYNuENu3vbUacjjoIPEi9boAWGMxYftA+5R+cv6R4RqPCa3ZHL/D5yfs/e5WecX6SYNP4w7X5T4/KM/MM2hgKCaVIy9wu+Qu9a19TpzGHkgczJSt3BKjOJizfJKarS08SSC2hIFx5NxHpjhUHmSrtes+icRU7WdDzpeShffHHqX94fhbgfI28zhD0fpmtp+1Aelo+MVdRAyMUdSrKbFWBBHmDiuRia6sGGRDTop2q9kquqkP7vOQrX4K3AN87Hw8sNqfacGUdfpu9TcvIjSymiSGafKpRvU0qGSnB+yTZ4vykgjwPhiwBg7TMixiyrevI6H5H4wqpeqhWOAMo3VCopIBIUW0HPQYmMDpKrbmJbErM1emr4qijWaN33SGUMCUPIkeDWxE4YERqCyllsIg50MZsz0klLJcS0r7hB4hTew9CGHpiFJ6Y8pZ7SrAsDrw00q8e17SRodUpI961vre9+rL8McPpWe6TT8LRk/qMZ+HzLlLW7P0vXJVtGiyREuZAACdCDvW48b+mIlRnMct1m01g9DAefNzTZRUV57NRXOSveoa6ooP3YwT53OFFsIW85fWrvNQtQ4T7P7mJ3JstepnjgjtvyMFF+A8T4Aa+mKyjJxNuywVoWPAnR2xmxVPl6dgb8xHblYanwH2V8PjfF1Kws8zqdW9568eU0dt+kWChvGv01R/DBsE/GeXlx8uOIvaFjNLoXu6noPOJHaXa+qrj9PIdy+ka9lB6c/M3xVZy3M3aNLXT6o6+cY/7P/8Ad1f4o/0fD9P4zM7X5X4/KfP2gfco/OX9I8Go8J3sjl/h85P2fvcrPOL9JMGn8Ydr8p8flPv7QH93Sfik/RMGo8Jzsjlvh84uNmtr6qhP0Eh3OcbdpD6cvMWwhXK8TTv0td3rDr5x3bEdItPXWjb6Go/hk6P+A8/Lj58cWktDTC1WhenqOo85vbZ7FU+YJ2xuTAdiVRqPAj6y+HwtiT1hovTat6D048pzjnGWvTTyQSW342Km3A+I8CNfXFJhg4npq7BYgYcGOKDNzU5TT5gO1UULgt3sFsrqT95CD52OLO7KBvKYhq7vUNUeH+x+xhPtHJIm/UUtO08s0Ajjkj3Lp7xBJJBCnfB0v7uvLE28wJVpCnCO2ADk/fwmDZLZySkhpIREnZu88m8LhmBG6ulzx1JI0A48hFKgCSvvW1mbPuEosvHsm0kqDRKuPet973v1VvjiA9Gz3x7/AIujB/SZ86M363Ms1qSeD7oPhvP/ACjXBX1ZjDWjbTUg8vp9ZdVmf1FJTwU6RNV1LqFjdRZJAAO2x5W5i+vG4vpIsVAHJiFpS12Ynao58/dNXN/aocnqBUSCSplYpdDoDKVQKO4C9rYDkIc8ydfdtqF2DCj5QU6cpxGKOkT3I4y1u/gi/AK3+bCr/AS52WN2+w+MWmV1708yTRGzxsGU+Xf4YQDg5E1LEDqVbgw9z7pfqZ4erijWBiLNIrFifw6Dd+Z8cOa8kdJn1dl1o2WOYv6OkkmkWONWeRzYKNST/wA54SASZosyouT0Ajg2R6H0W0lc2+3EQobAfibifIWHniylH6pi6jtQnpV+8ZlNSwU0dkWOGNeNgqAeZ/rh+AJllnsPXqYnenHPYJ3p4oZFkMe+XKkEDe3LC40voflitewOAJtdl0ugZmGM4+cnQdnsED1EU0ixmTcKFiADu79xc6X1HzwUMBkGHalLuFZRnGflHFU0sFTHZ1jmjbhcK4Pkf6Ys4BmKGes9Ohiz2u6H1a8lC243Ewubg/hbiPI3HiMIej9M1NP2oR0t/eJ+spZIZGjkVkkQ2KnQqf8AnPFYggzaVldcjqDGBkPS/Uww9XLGs7AWWRmKkfi0O98j44ct5A6zOt7LrdsqcQCzSveomeaU3eRizHz7vDCScnJmhWgRQq8CMvoOmEgrKR/ckjDW7uKN8Qy/5cPo65Ey+1BtKWDwjE6P66+WwdYbMg6pr/aRjHb4i2HofREzdUmLmx7/AN+sJHlUcWA8yBicrAExY9JMwjzLKapToz7t/u7yfqJGwizoymamjG6m1D98/SfOhSLrKSsa9jJKRfu7I1/1YKeoMO0ztsQeQloeiOg+r1ynvEhv+mJdysUO0rvZ+0mcZKtJTUVKjsyGujN21JG8ZLHv4YCu0Ae2Fdveu7kf2n+MRedN0hOZ25CJLetzhF/rTS7L/J+MAMJmjLHIMllrJ1ghW7t8FHNieQGJKpY4EVdctS7mnRWxWxsOXxbqduVh25SNW8B3L4YuogUTzep1T3tk8eAlNt30lw0RMMIE1RzF+zH+I8z90etsQe0L0EdpdA13pN0H8xJZ/tFU1j79RKz9y8FX8K8B58cVmctzN2miuoYQQ86EdnoKhqiaZFkMe4qKwuBfeJNuBOg+eG0KDkmZ/ad7oFVTjMx9N2QQU8lPJCixmUOHVRYHc3LEDgD2j8sF6gEYney7ndWDHOMf5z9ID7P7RVNG+/Tysl+K8Vb8S8D58cKVyvEv3UV2jDiO3YTpLhrSIZgIajkL9mT8J5H7p9CcWktDdDMLVaBqfSXqP4lztrsbDmEW6/YlUdiUDVfA96+HwxJ0DCJ02qehsjjxE51z/JZaSdoJl3XX4MOTA8wcUmUqcGekpuW1dyyuxGNh/wBCMhGZ25GJ7+ljh1HrTO7U/J+MZWzmWrU01fSyE7hq5lNu5mElh8cPUZBHtmXc+x0cfpH0nkdE+W/wn/8A1f8Arg7lZz+oX+f+BKTpmpupo6HW5ikVQ3C9l4/6cRuGFEs9mtutf2iZOg99ymq05pMTb8oH/rgo4Mj2mM2KfMQyps+JWJZUKTTrvIqK8ijQHVrAaX14YYG85SNPUleB8JS7SSytFStME346+NSUuFI3igaxJIuGBtc24Yi2cDPnH0hQzBeCp+sW3TdGRmd+RiS3pcYRf601Oy/yfjAajpXlkWONSzuQFUcSThQGekvswUbm4nSewWyMeX0+6LNM9jK/efsj7o5fHF6tAonmNVqWvfPh4QT6U+kMwFqSkb6XhJID/d/dX73eeXnwXbbjoJc0Gh3/AIlnHgPOKbZ3IJ62XqoE3m4knQIO9jyGKyqWOBNi69KV3OY7tlOiylpgGnAqJe9h2F/Cn8zf04YtpSBzMHUdo2WdF6CHkaBQAoAA4ACwGGygTnmR0BBBAIPEHW+CcBxAbavoupKoFogKeX7SDsn8ScPUWwp6QeJf0/aFlfRuoiQ2k2dnoZeqnWx4qw1Vx3qf+EYqspU4M3qL0uXcpjX6LOkMzlaSrb6XhHIT/efdb73cefmNbFVuehmRr9Ds/Er48R5Qs292RjzCn3TZZkuYn7j9k/dPP44ZYgYSnpNU1D58PGc2VlK8UjRyKVdCQyniCMUSMdJ6dWDDcvEOehGMnM78hE9/Www2j1pQ7U/J+MZ2ydfHDFWTysEjatl7R4CzCO5PddcWFOASfOZV6F2RV52j6yyzDaqDqXaCppmkUEhXkADW1te9xfv18sdLjHQxSad9wDKce6B/TbJv0tGtrNJMDb8tv/bC7uBLvZgxY58hPXRivVZnmtORxffA7hvP/J1wV9GYTmtO6ip/Z9PpNqm6N591N/NKq6gCyMQF0tZe1w5Y73R85E65MnFY+/hNzaDIHgyeeLrXmeMmZZHJLMVYSDePMi3yx1lwmIuq4NqA2MA9Mf4gb05QiQUdWnuSRlb93B1+IZv8uFX9cGXuyzt31nwk6BKCJpqiVrGWNVCA8g29dh8APD1wUAZJh2s7BVUcGGXSjtp7DD1cR/eZQd3/ALY4b58e7x8sNts2iUtDpO+bLeqIisiyiWsqEgj1dzqTfQcSzHuGKiqWOJv22rShY8CdLbL7Ow0MAhiHi7kayH7R/pyxeVQowJ5e+9rn3N/5F5t30r7jNBQ7rEaNOdRfuQcD+I6YTZdjos0tJ2buG639pudCGYyzrVvNI8j76asxPJtB3DwGO0EnOZDtOtUKhRjn5TD05ZhLA1E8MjxveXVGK/wuNuI8Djl5IxiS7LrVw4YZ4+c1thelksyw19hfQTjT/OOH5h8MCXeDSWq7NwN1X7fSMnaPIYa2AwzC6nVWHFDyZT3/AK4cyhhgzLpual9yzmjaHJZaKpaCTR0N1YXG8OTDFFlKnE9RTatybhHn0X7ae3Q9XKf3mIDe/wC4OG+P5+Pni3VZuEwddpO5bI9UwN6e6CJZqeVbCWRXDgcwu7Zj8SPG3hhV4GQZd7JdirKeBJ0HQiMVlW/uRxhb9/F2+AVf82Cjpkw7UO4pWPGHmx2SJLlUMdQu+JPpnVuDF2Mmvhc4ci5XBmfqLSt5ZOmOnymPPdhKTqHFPQwtKQQtzuBSQe0T4d2BqxjoIVauzcN7nEo+k1OtzPKqYDg++R3jeT+UbYhZ1ZRLGiO2i1/Z9frJXn2TaSJzolXHu/m939VX44D6Nnvgn4ujI/SYVbTbXrSTRwCCeeR1L7sK7xVQbXt54Yz7TjEq0aY2qW3AAect5K2F403mG7ON1QdN/eHC3Hhe45YlkRAVgTjwi7nyg1OU1FAe1UULkL3sFuyMB95CR53GElcoV8ppLb3eoW0cP9n9jEzQV0kLiSKRo3HBlJU+WnLwxVBI4m46K4wwyJ5rKySVzJK7O54sxLE+pwEk8wVFUYUYEe/Q5sv7NS+0SD6WcAi49xOIHrxPp3Yt0pgZnn+0dR3lmwcD+ZodM+15hQUUJs8gvKwOqqeCjxbW/gPHTlz46CM7N0oc943A4i02K2OmzGUrGQkaW35SLhb8gObeH6YQlZYzU1OqShcnnwE6F2X2bgoYeqgU66sx1Zz3k/y4DFxVCjAnnL73ubc0m1GzcFdD1U68NVYaMh71P8uBwMoYYMKL3pbcs57212Omy6ULIQ8b33JQLBrciOTeF/jim9ZUz0em1SXjpz4iMXoX2wMi+wzG7ILwseajinpy8L92HUvn0TM3tLS7T3q+PMuel7Zb2qk65B9NACw+8nFl9LXHke/E7k3DMR2fqO6s2ngxB0VZJE4kidkccGUlSPUYpgkcT0LIrDDDInqurpJnMkrtI54sxLHy15eGAknmCIqDCjAjmgyg02U0+Xjs1Fc4Dd6hrM7EfdQAedhi1twgXzmGbe81DXHhPsfuYVzbZ0VPUNSSSLEYkW1+Go92/IgW0Pfhm9QcSoNLa6CwDOZny3bKkqJxBBL1shBPZBsAOJJ4YA6k4Ei+ltRd7DAghl59r2klcapSR7o/F7v6s3wwselZ7pcf8LRgfqM3embKWekjqo7iWlffBHEKbXPoQp9MduHTI8JDs2wCwo3DTcqzU10FNU0EywNMm7MxUNur72nirbwtz3/DHTlgCsWvd0syWjOOJ5yfo0gjcTTSzT1AIYSsxXdIO9dVB4X5Enie/AKgOpnbNe7DaoAHlNraU+x1cdeP7lgIanwW/Yl/KSQfBsdb0TukKfxazV48j5j4xS9K2yvslV1sY/d5yWW3BW4lfnceHlivam05E2dBqe9Ta3IlLsLlKVVfBDIewzXYfaCgtu+tvhfEK1ywEfq7TXSzDmdK5tmCU0Ekz6JGpaw8OQ8+GLxOBmeXrQ2OFHJnLdfVy1lS0jdqWZ+A5ljYKPkBigSWM9YirVXgcATpjZHIUoqSOBbXAu7faY8T/wA5AYvIu0YnltRcbrC5ii6QOk2aWVoaOQxwKSOsQ2aTxDcQvdbzxWstJOBNnSdnqqhrBk+XlJ0f9Jk0Uqw1khkgYgdY5u0fiW4le+/ngrtIODDV9nqylqxg+XnG7tdkKVtJJA1rkXRvssOB/wCcicWXXcMTG09xpsDicy0tRLSVAdbpNC/A8mU2IPzBxRBKmepZVtTB4InUmR5olVTxzp7sig2427wfI6YvqcjM8pbWa3KnwnOPSHk6UuYTRR23LhlH2Q2u76fpbFKxdrYE9Lo7TZSGbmWvRTsr7XVdbIP3eAhmJ4M3EL8rnw88SqTccmK7Q1PdJtXkxtbNH2yrkzA/3Sgw03ioPbl/MbAeC4sL6R3TGu/CrFXjyfkPhLfOtm6epQrJEhbirlQSp438deXPEioMVXe9ZyDKhaqCkpp6r2ZIHp1ZDuhVEh7J7JGpUsFsTrxxHIAziN2tY4TdnPWVfQxlLJSSVUlzLVPvkniVF7H1JY+uI0jpnzju0rAbAg4WHtXTLIjRuLq6lWHeDphxGZnqxU5EWfRrVPQ1k+UznS5eBjpvDibeYsbciG44RWdpKmamtUXVrevuMaOHzKmKqp1kRo3UMjAqyngQeWAjM6rFTkQDShVQ2T1x3onB9kmPFgPqE8pI9LHmPmnH9jfCaG8/9irkesPn7jFBtHkNRllUFYkMDvRSrcBwPrDx7xyxXZShmzTdXqa/5Ey7QbdVlZCIZ5AUBBIVQu8Rw3u/A1jMMGcp0dVTblHWXnQpk4mrzK3CBd4D7zdkfzxOhctmV+07StW0eMaPSlnfsuXSFTZ5Pol/Ne5HkoOH2thZlaGrvLgDwOs5txRnp5MEJ0l0WZ37Vl0ZY3eL6Jvy2sfVSMXqmys8xrqe7uIHB6xX9NmTiGvEq8J13iPvL2T/ACwi9cNmavZlu6rafCUGzu3FZRRNFBIAjG9mUNuk8SvdfEFsZRgSxdo6rm3MOs87PZHU5pVEAlmY70srXIQHmfHuHO2BVLmduur01f8AAjeehVguT0J3YYx+9zDioP1Aeckmtz9UfKxj+xfjMYOR/wDot5Pqj5+4Q8padY0WNFCooCqo4ADS2HAYmezFjkzLgnIrekqqeurIMpgbTe352Gu6OI/yi5tzJXhhFh3EKJq6JRTW17e4Rm0lOsaLGgsqAKo7gNMPAxMtmLHJmXBOQD6U9mXmjSrprrVU3aUrxZRrbzB1HqOeFWpkZHIl/Q3hGNb+q0u9h9qEzCmWVbCRbCVL+639DxH/AMxJH3DMRqtOaX2njwhDicrzQzvKIqqEwzC6nUEaFCODKeTDvxwgEYMZXY1bblgbmDhVFDnCiSJtIay1gx7n/hyeN7Nr6qP6X/eXUGT3un6HxX6eYi42x6NaikvJFeen476jtKPvKP8AcNOemEvUV6iaem16W+i3Qym2M2qly+cyxgOGG66HQMOPHkR34gjlTH6nTLeu0zd2+23fMmjvGIkjB3UDb9y1rkmw7hbTTXvxKyzfF6TSDTg9ckwTwqXJMEIV7A7bvlrSWjEqSAbyFtyxW9iDY955a+mG12bJT1ekGoA64ImntntVLmE4lkAQKN1EGoUcePMnvxF3LGM02mWhdolzsd0a1FXaSW8FPx3mHaYfdU/7jpz1xNKi3UxGp16VeivUxj5e4ZTQ5OojhXSastcKe5P4knjey6ejh+lP3mY4we91HU+C/XyEMskyiKlhEMIso1JOpYnizHmx78NAAGBKVljWNuab+OxcHdudqEy+maU2MjXESX95v6Dif/uIO+0ZlnS6c3Pt8PGUvRZsy8Eb1dTc1VT2mLcVU628ydT6DliNSYGTyY7XagOwrT1Vh5hsoSYISYIRVbWZRNlVUcyolvA3+IhGgFzx8FJ527J8DhDgodwmtp7F1Nfc2nr4GMPZ/PIayBZoGup4jmp+yw5EYarBhkTOtqaptrSyxKKmKqpkkRkkUOjCxVhcEeIwEZnVYqciCw2fqaM3y+QND/0s5JUf+OTivkQRhe0r6std9Xb+aOvmPmPGDmdw5ZUm2YUz0FQfrkboY96yAbj+ov4Yg2w+sMS1UdRX1qbcPvw5EpajoeEg36StjkTlvDh+ZSQfgMQ7jPBjx2oV6WJiVMvRDmAOnUsO/rLfqMR7ho7+qU+2SLohzAnXqVHf1l/0GDuGh/VKfbLaDoeEY36utjjTnujj+ZiAPgcS7jHJiT2oW6VpmXOSw5ZTG2X0z19QPrgbwU97SEbi+gv4YmuweqMxFp1FnW5to+/DkwkOz9TWG+YSBYv+lgJCn/yScX8hYYntLetKvfV1flDr5n5DwhTS06RoqRqFRRYKosAPAYYBiVWYscmZcE5K3aDPIaOBppmso4Dmx+yo5k4izBRkxtVTWttWLzZLKJs1qv7SrVtAv+HhOoNjx8VHfbtHwGFIC53NNHUWLpq+5qPXxMauHzJkwQkwQkwQnl0BBBAIIsQdQfA4IcRWZ3szU5VO1blo3oDrLT6mwGug5rxtzXxGEFCh3LNavUV6lRVdz4H7+zDPZDbCnzCPeibdkA7cTHtL/UeI+WGI4biUdRpXpOG484RYnK8A9spnqcwpaGCSSMj6Wd43dCEHBdCPe1+WFP1YKJf0wFdTWsM+AyBzDmWJWBVgGU8QQCD5jDZRBI6iCWbbL5YJUUwhJ3uVEJZHNuJG4RYDvwsouZbr1F+0nPT2/wC54y7ZqGeMS09dW7huNKhmsRoRZwSCDywBQeoJnWvZDtdFz7vpPdZstFEjSz11b1aC7FqhkAHjugYNgHUmcGoZjtVFz7vrMOS5BlTS7qxB5t0SWn3ncq3Bhvk3GAKmZ2y7UBck9OOn+oT5oJI6aT2ZF6xUPVpYAXtoLcOOJnoOkrJtZxvPTxi2yrbVY6yN6r2umHV9VKsoZo2luCGFzZdLk2A4jlrhAs69ZpWaQtWQmD1yMc4jYxYmTB3a/bGny+O8rb0hHYiU9pv6DxPzxB3C8yzp9K9x9HjzgZkmzNTms61uZjdgGsVPqLg66jkvC/NvAYWELnc0u2aivTKaqefExpogAAAAAFgBoB4DD5k8z1ghJghJghJghJghJghAPazo4jnk9ppH9mqgbhl0Vj4gag+I79QcKeoHqOZfo1zINlg3LKml2+qqJxT5tTtY6Coj+t46aHzUgju1xEWFejCObR13Dfp2+BhLsdS0bTz1dLUdcZwu+GbeZN2/AntAG+oI5DXTE0C5JBlXUNaEWt1xiFuGSpADbejafMaaOmYw1aQvIs1+zug26srbtXN9eXcb6KcZYY5mhpmCUsX6rnGPnLHosrBLlyMI+rO8waxuHYHV787n547UcrF65NtxGc/fEsdtchNdRyU4cIzWIY6i6kHXw0xJ13DEVpru5sD4gfkcE02cRmygUdOIZXRi6s1rbt90a9662tha5L+6XLSq6c//AEcjMZuHTMgLmmV09MlQlZVoaWeUzdU62cEkMVVt65UkcluO/CiAM5PSX0sewqa19IDGfv6ynq9v6qucwZTTtYaGocaL6e6vqST3aYibC3RRHLoq6Rvvb4S22T6OI4JPaat/aaom5ZtVU+F9SfE92gGJJUB1PMTfrmcbKxtWHmGyhJghJghJghJghJghJghJghJghMVVTJIpSRVdTxVgCD6HARmdVipyIBZz0T0zt1lLI9LKDcFLsoPgLgj0YYSaR4dJoV9o2AbXG4TSFDn9JoksdWg5Nbe8tbH5nHMWL7ZPfo7eQVmKq24rVsKvJmfd+sAxC30NjuOPngNjeKzq6So/l24+/eJkh6X6eMBWo54wNAoCWHkNMHfAeED2Y7dQwMk3S/BICqUlQ9+XZF/gScHfA+EB2Y69SwE8Um3dcyiOkydkUe7feC/7EUfHALG8Fg2jpBzZbn795mQ0Of1fvyx0iHktt75XPzGDFjeyc36OrgFpu5N0T0yN1lVI9VKTcl7qpPiLkn1Y46tI8eshZ2lYRhBtEPaWmSNQkaqijgqgAD0GHAYmezFjkzLgnJMEJMEJMEJMEJ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4" name="AutoShape 6" descr="data:image/jpeg;base64,/9j/4AAQSkZJRgABAQAAAQABAAD/2wCEAAkGBhQSERUUEhQWFBUWGB0XGRcYGBceHxscGRgdHBoeGhwfGyYgHBokHB8aHzAgIycpLC0sGh4xNTAqNSYsLCkBCQoKDgwOGg8PGiwkHyQsLC4yNS4tLCwyMjUsLCw0LTA2LS8pKSw0LC0vLCwsLDQsLCwsLywsLCwsLCwqLCwsLP/AABEIAOEA4QMBIgACEQEDEQH/xAAcAAACAwEBAQEAAAAAAAAAAAAABgQFBwMBAgj/xABNEAABAgMFBAUJBQYEAwgDAAABAgMABBEFBhIhMQdBUWETInGBkRQjMkJSYnKhsTOCkqLBFkNTssLRFSTh8GODkxc0c6Ozw9LxNVTT/8QAGgEAAgMBAQAAAAAAAAAAAAAAAAMCBAUBBv/EAD0RAAEDAgMDCgQEBQUBAQAAAAEAAgMEERIhMUFRYQUTIjJxgZGx0fAUocHhIzNCUiQ0ctLxFWKCksKyQ//aAAwDAQACEQMRAD8A3GCCCBCIIIIEIggggQiCPFKABJNAMyTCTeHaiyzVMuOnWPWrRA7/AFu7LnEHvawXcVYgppah2GNt07Ewu2rtAk2Kgu9Ioeq31vn6I7zCOizrTtTNwlDR9qqEU5IGa+017YZbI2VSzdC8VPq4einwBr4mE85I/qDxWj8JS0/8xJc7m+v+FUTm1xxRwy8uK7sZKj+FNPqYjeW21Meil1APBKG/mqivnGmyVmNMijTaGxwSkDxprHs1PttCrjiGxxUpKfqYOaceu/wyQK6FhtBAO/pLMv2EtR37V+nxvuH5AEQDZJMn0n2vzn6gQ6zF/ZFGswk/CFK/lBiC5tRkR66z2Nq/WkLMcO0/NWW1nKJ6kduxqWDsjmB6L7X5x+kH/Z9aTWbT4+4+6n6gCGZO1SSPrOD/AJZ/SJbO0SRV+/p8SHB8ymkAjg2H5rrqvlIdeO//ABSbituX/irH/Ld/uqO0ttXmGjhmZdJO+mJtX4VA/pGhydtsPfZPNr5JWknwrWO81JocThcQlaeCkgjwMTETh1HnzVZ1dG42qIB3dEpcsraTJvUClllXBwUH4hVPiRDO24FAFJBB0INQewwpWtswlHalsKYV7hqnvScvCkKrt17Rs4lcssuI1PR5j7zRr8q9sd5yRnWFxwXPhqSo/IfhO53r/lazBGf2BtWQuiJtPRq06RNSn7ydU/Puh8YmErSFIUFJOYUkggjkRrDWSNf1Ss+opJac2kbby8V0ggghirIggggQiCCCBCIIIIEIggggQiCCCBCIqbwXmZk0YnVZn0UD0ldg4czlFbfK/CJNOBFFvkZJ3JHtL5cBqeWsKN3LmvWg55TOqVgVmK5KcG7D7DfZ3cYrvlN8DMz5LUpqJuDn6g4WfM9nv1Ud+enrYcKGxgZBzFSEJ+NVKrVyp2Aaw63c2ey8rRSh0zo9dYyB91Og7TU84YpSUbZbCG0pQhIyAyA/3xhRtraDVzoJBHlDxyxAVQOY9qnGoSOJiOBsfSebn3onmpmqvwaZuFg3Zd5PvvTbOz7bKCt1aW0jeogf/Z5Qnzm0vGstyLC5hftUIT20pip24Y+ZDZ84+sPWk8p1f8NJ6o5VFMuSKDmYm29eliy8DKJc0UMQCAlKaVoc9Sru3jOOuc61z0R80uKCAPwMHOv8G+p+QVeLFtWazfmEyqD6jev5T9VmJEpsplgcTq3XlbyVYa+Axfmi8vO0t2Sc8nWpK8GNCkEgmnWoCPaGXfClsmtwq6WXWok/apJNTQ5L154T94xEtYHhrhe+0pzZah9O+WJwaGnMNFu++vsq7tGxLMkUBx1hASVBIKkKczIJ34joDE6xUSMw30ku0yU1INGkggjcQUgjce+Kba3/ANyR/wCMn+RcIdzbyqknwpVehcyWOIBpiHEpNfmI46QRyYbCyZDRyVVKZQ9xfc7dbfVaHY14LPm3ehbYSVEE9ZlAFBrFpO3VkcJU5LsJSBUqwpRQcyKUjNdmH/5BP/hr+gh42nz/AEcgpO91SUd1cR+SSO+OxvDoy9wChVUxiq2QROcL227yuUxszkXRibxI4FDmIfmxCIn7Gz8tnJzpWkaNuVp2CuJPyTHTZLZ+CVW7TN1zL4UCg/Nijlfm+T8nNtpaKVILQUpChkSVqGozBoOPdHLR4A8i3YpB1Sah1Mx+O37hfTtv5r1F/pmVITaEqpI06RvT6lJ7ld0NlkXgYmk1YcSvinRQ7UnMRNcAKDjApTrA0pSmda7oUbW2csuEOyizLO+klSCcJ4UAPV7UkdhhtpG6Z+ao4qWfrDAd4zb4ajuKs7xXJl5upUnA5ucRQH725Q7c+BEIDsrPWOvEk42Sdcy2r4hqhXP5mL+VvjMySw1aTZKTkl9ArXtpkruorkYdmH2phrEkpdbWORBB1B+hBiBayQ3bk5WWzT0gDJQHxnvHcdnvJVN2L5MzqaJOB0DrNqOfak+snmO8CL+MyvVs9WwryiQxDCcRbSTiTTe2dSPd14V0i3uRtAEzRmYIS9olWgc/svlv3cBJkpBwSa+aVUUTHs5+lN27Rtb9vfFO0EEEWFkoggggQiCCCBCIIIIEIhXvxfJMm3hRRT6x1R7I9pXLgN57DFlea8CJNhTq8zohPtKOg7N5PAGM/ubdxdoPqm5vrIxVof3ihup/DTkKcgOMV5Xm+Bmp+S1KKmZhNRP1G/M7vfqpFybkqmFeVzlVBRxJSrVZPrr93gN/Zro09PNsNqcdUEISMyf95ncAIJ6eQw2pxxQShAqT/vfuAjP5aWdtl7pHcTck2rqI3rI/XirdoM6mOACIYW5kqbnPrnmaY4Y2/LgOJXrs1M2wsoaqxJg0Uo6rpuPtH3RkN5OQh1sS77MojAyintKOalHio7+zQbgIXr13tEiESso2kukAJSBkgHJIwjVROg7zrnGsW0Z+XKnrScCWMBND0VcdRhSkIzqRXLlHGlrXZ5nadybLHLLCMFmM/S2+buPEp8hI2rWT0kql4DNlWfwroD+bCfGGyy7TbmGkutKxIUMuXEEbiDkRHeYl0uIUhYCkqBSoHeCKEQ57Q9pG9ZtPK6mnDyM2nP6hK+zm2w9JJSojEx5tVT6oHUPZhyr7phJu8Q3bQDBC2y6tIKcxgKVE0O8D+mLua2RIClETJQ3rRSASBzViA7yI72PNWdIKKZcrmnzkS2kuK7AQAgDsPbWKpDuiH5W4rca+Ac66nu7GDkAbC+8qw2oSTjsohLaFuK6ZJohJUaYF50AOWkUVm3MVMWUEqQpt9ta1NhYKSakVSagZKprxAMMn7Qzzn2NnlI3F51KfFIzj0OWsfVkkdpeP0ibmtc4uz0toqsUs0MLYwWizr9YeFhdKGzqwJhqdSt1hxCcCxiUkgVNKRK2wTKiphFDhSlSyaGlSQAK6VAB8YZSu1h6skrsLw+seG8E8gees8rG8supV+Q5mI4AIyzPwTviXvqm1BDSQLWDgN+/tVtdmzuglGWtClAr8RzV+YmM22jde1EI91pPis/3h5lb+yqlYHCuXX7L6Cj5nq/OFC/105h6YVMspDzawmnRmpFEgabxX2ax2azo7Mzso8nB0dUXz9HEDmd5K533voqaX5LKVUgnCSnV010T7n17NXS5F3FycvhcWVLVmU1qlHupH1O8xDuLccSieldAU+odobB9Uc+J7hlrbXovIiSYLis1HJCPaV/Yak8OdIkxpH4smvkk1MzXgUdKLtvrvPv3Zd59+XcX5K8UKUtJV0St4G+nHhvyJGkJk9YMxZa1PyRLkvq4yqpoN55ge0OsN9RWFKy7MmbRdeeQ4npk0czVhUTXII9kCmR0HVFc6w/XJvkt9RlplKkzCAc8JGIJ1xCnVUMuR3cIgJBKcxbcVYfTPo2nA4PAHTb9fvqFe3dvI1ONY2jmPSQfSSefLgdDCtfy4XSVmZUUcHWWhPrb8SaaL30Gvbr9Xmus5KueW2f1VJzcaAyUPWITvHFPeKEQzXZvK3OshxGShktFc0n9Qdx39tQGdf8OTVVATTEVVKejtG7geG4/VL+z+/HlADD588kdVR/eAf1jfxGfGHeM12h3RLavLZaqSDicCcik1r0ie/Xx4w0XJvUJ1jrUDyKBxP0UOR+RBEETyDzb9fNFZTsez4qDqnUftPomKCCCLKyEQQQQIRHilAAk5AZkmPYSNqN4ehYDCDRb1cXJsel+I9XsxRB7wxpcVYpoHVErY27UsT767YtAIQSGUVofZbBGJfxKNKfdG4xq8pKIZbShACUIFAOAH+9YXdnt3PJZYKUKOu0WviB6qe4Gp5kxE2g20vqSUvm9MZGm5By7sWdTuSFQhn4bS92p92WnUn4qZtNDkxuXhq4+/NVk46q2JvokEiTYNVKHrnlzOYTwFVbwI0KWlktoShCQlKRQAaACKaUlWrMkTQEhtJWogZrVvPeaDkKbhFRdjaW1MEImAGXDoa9RXYT6J5Hx3RJpDD0z0ilTMkqGHmGnm2ZD6ntO3cli15/ya3C68KpCwdK9VTQSCOOGv5TDZemz5OZDcy9MeYbSeqlYwrrpShqFbsszkMqRZ3nuezPJGOqHE5JcTSoHAjemu7wIqYUk7I0IJW9NebTmohASaDWqiogZb6GFFj23Frgm6uMqaeURvLyx7RhyF7jhuXXZHi/zJGIM4k4Qc+tnXlXDgrTlF/P3wK3CzIt+Uuj0lVo038a9/YPGuUVFnSSpxAZlgqWs9FQVDJb+fWoTmEk6k6/IOdn2c3LthtpAbQncPqTvPMwyIOwho03+iq1skfPOkeLuP6d39XHgO87Evt3MU+Qu0HlTB16JJKGk9iRQq7TSGOTkW2k4WkJbTwSAB8ooJu+YWstSTRmnBkVJNG0fE5p3DXjHMXampjOcm1JSf3Ut1E9hWesqJAtHUF/e9JkbK8Dn3YRsHo0fW3ar+ctZlr7V1tv4lpH1MVTl/5BOsyjuxH6AxxF2bNlaFxDCSdC8oEn/qH6RdScswUgtJaKdxQEU8RlErvO7z9ErDTtF7PI35N/uVW3f+QVpMo78Q+oEWkna7Lv2TrbnwrSfkDHs1KM4SXEN4RqVBNO+uUUZu5Zk0TgQwpQ1LKkgjn5s/WC7xu8vVAbTuFwHgdzv7UwTck26nC4hK08FAEeBhcduUWSV2e8qXVr0ZJU0rtSa07RpuEBuzNS+cnNqIH7qY66ewK9JI7I6St88Cw1PNGVcOQUTVpfwr0HYdOMRJaeuLe96bG2VoPMOxDaPVp17rrySveW1hmfb8ncOSV1q058Ktx5Hx3QpbS7GmA/5QvzsvkAE1GAb0nWlT6/E7shGlz0g2+2UOpS4hW46do4HmIVF9LZnVcxTEgrq1IxLYByor2m93+6KhKwltnHLf6p9FO1smOJoDv27D/SdQeHhuVYLBZnG0zVlq8nfboC2DShA0PA09bMK37yHyRk8IC3AgvFCUrcSmmKnzw1rQRSXeuhLsPqmZdZKHEdVIPVAOZINesNKA6Z8qd703yakk9brukdVsHPtUfVTz37qxJgDBidl5JdQ99RIIYbuGy4z7Cdw4q+jPry2WuzpgT0qPNqNHmxpmc+xJP4VU3GkKibxTzj/lwC1Bo0NEq6NKTqg00SRSu/Qk6GNasq0mp2WC0gKQ4ClSDuNKKSr/AHz3xEPbNkMjsTnU8nJ5DnWc05OH0+oKkWfPNzLKXEUU24nf4EEcRmCO2MttaUXZE+l1oEsrqQOKCRjbPMZEfdPGLuwHVWZPKk3CfJ3ziZUdxOQHafQPMJO+Gq9dgCclltZYvSbPBY07joeRMDgZW3/UERObRzYTnE8fI/UbVZSc4l1tLiDiSsBQPIx2jONllulJXJu1BSSpAOoIPnEdx61PijR4dG/G26z6ymNNMYz3dmxEEEEMVReExktnI/xS1i4rNlBxU3dG2aIH3lUJHNUPG0C1egkXCDRTnmk/f18E4j3RWbKrJ6OVLpHWeVUfCiqU/PEe8RWk6cgZ3lbNJ/D0slRtPRH198E3zs4lptbizRKElRPICvjCXs/kVTDr1oPDrOKKWwfVSMjTsoED4VcY6bTJ1SksybXpzCxX4QRSvIqIPYkw3WdIJZaQ0jJKEhI7hqeZ1iXXk4DzSB+BS3/VJ/8AI9T5JWt7aWzLvqZ6NTpRkopKaV3jPWm/nUbozS8NoSzy8cu0pgk9ZGJJT2pA9E8tOze93p2XBZU7KKookqLayaEnM4VHMEncajmIXrt3mes93oJhkqRXNBSMaanVB9YHhWh3Eb6kuMutJkOxbtCKdkfOUoxPAzGKxPdmPeqttltrzS3C1XHLoTUlVTg3JCDzPqnKgNKb7t9RtR8tpJEkyqiyP36x6oPsDl+oIl3ttBag3Jy5wuzOp3ttD01HgaVA798XcjJNyzCW0UQ22nfuAzJJ8ST2xZYzLATcDX0WTUVALviA3C52g3b3dpOQ8dbL6mppqXaKllLbbY7AAMgAB4ACFduXftPrOYmJL1WwaLeG4rPqoPDf4GCSYNpvB90HyNpR6Fs/vVDIuLG9O4D/AFq5RP8AM7PP7KqSKXIZybT+3gP9287Nma4SUi2ygIaQlCBolIoP/vnHePFrABJNAMyTuhIvBtSZaqiXHTr0xVogd+qu7LnE3PawZpMNPNUuswEn3qUgX2mVLn5gqNcKygcgnIAcv7mGvY6+cUyjdRCqc+sD+ngIQJ+dU86t1dMS1FRppVRrlyh72PDzkx8CPqqMyE3mv2r2HKEeDk8sOwN+RCl7Ynjgl0VyKlqI5pCQP5jCHduaU3NsKSaEOoFeSlAKHYQSIedsekt/zP8A24zhh4oUlSdUkKHaDUfOCoNpSexHJbA6ha3fi8yv0fHCckkOoKHEpWhWqVCo/wB84SLB2rtrITNI6I+2mpR3j0k/Mc4e2XkrSFIUFJIqCCCCORGsaTHtkGS8hPTTUzumCOP3Si5KP2YcbOJ+T1UyTVbI3lsnVA4H+6oZ5OcamGgtBDjax2gg5EEHwIMSoTbQlzZjxmGQTKOK8+0P3ZOQcQNw4gf2wxP4fZ5fZNBFVkfzNh/dwP8Au3Hboc80IrZb4SSTIvKokn9w4d1f4avl3HFWHZnjnHXZh0mXrjBKusquZClbgnSu8UpTc9Tcq3MslCqLbcTu3g5gg+BB7IU5Bhx1iYsx1wpdaTRDnttE9QniPUUBuNNawt7BkCLjZ6K3BUvIL2nC7IOPC/W7RofHXNKNmXmXLiaalGi9LKUrCVJUcAUMIJoNCBorh2wybIpRxDb5WlSUqKMOIEVICsRFddU5/wBovLhXcVJyxS4AHVrKlUNdDhTQ7xQV+8Yv5qbQ0krcWlCRqpRAHiY5FERZ7jpsU62uY/HBE29yM73vZUF/bveVSpwjzrXXbprl6SR2j5hMd7lW/wCVyiFk1WnqOfEN/eKK74t5OebeTjaWlxOmJJBHiN8I9jjyG13GNGpkY0DcFZkAd/SJ/DDHdF4cNDl6KrEDLA6F3WZ0h/6H1VTf6TVJT7c20KBZx/fTksdikn5qjT5ObS62hxBqlaQoHkRURRbQLJ6eRcoKqb86n7mvinEIrdlVq9JKKaJzZVQfCvrJ+eIdwiLehKW7DmnTfxFE2X9TDhPZs9PFOsEEEWVjLMdrc6VOsS6dQCunErOFH0V4xotmyQZZbaTo2hKfwikZlO/5m30p1CHEjuaRiP5gY1CcmQ22tZ0QkqPYkVMVos3Of3eC2a4YIYIBuxf9vZSRZQ8qtp505olU4E/Fmn6l0+ET76X5Mi60hKEuYklSwSQQKgJoc9Ti1B0iNsplj5M68r0nnSSeOEf/ACK4bLQsll9OF5tDg95INOw6jugYHGO7TYnNcqJIo6oNkbiawBtuwetylezNqkq5QOBbJ94Yk+KanxAhhbdlpkJdSWnejOJKxhVgNNa+qYWLV2Ty66lla2Tw9NPgTi/NEZ2xV2dZjzWJKnph0NpKa59JRAGe/CFHvjgdI3rjJSfDRy2NM4hxIFjx193KuLmoL63p5f75WBqvqsoNB2YiKnsgvW6qZebkGyQFjpH1D1WknTtUcvDcYYJKVTLsoQMkNoCa8kjU/WKC4zZdS9OLHWmXCU13NoOFsfI/KJ4cgzfr9UgSAvfUDRtg3yb4AX7QmVhhKEpQgBKUgAAaAAUAERbYtlqVaLjysKRpxUdwSN5jy3LZRKsqec0ToBqonRI5n+53Rh1v3gdnHS46eSUjRA4D9TqY5NMIxYaqfJ3Jzqx2J2TRqd6sL1X3enCU/Zs7mwdeaz6x5aD5wuQwXXuY9Omqeo0DQuKGXMJHrH5DeRGmSt3ZGz2sS8ANKFx3CVHkK6diRFFsT5ek4r0ctbT0QEMQudw+vHxKxONE2O/aTPwt/VcZ3GibHR5yZ+Fv6riNP+YE3lb+Tf3eYXfbHpLdrn9EZpGl7YtJbtc+iIzQx2p/NPvYo8j/AMmzv8yiLu7V7npJXUOJsnrNqPVPMeyrmO+saXJWLIz8q2KNqUltIKmyAtBCQKEjPXcrLlCBeq4T0nVY86z7YGafjG7t07NI6YXx9NpUY66nqiYJRY6WO3347lq93ryMzjeNo5j0kH0knmOHA6GLJ5kLSUqAKVAgg6EEUIPKPz3ZVquSzodZVhUPAjeFDeDwjbrq3lROsBxPVWOqtHsq/VJ1B/UGLkE4kyOq89yjyY6lPOMzb5e96rbrOGVfckFklKR0suo72yc09qT+u4R9X0aLKmZ5A60uqjgHrMrNFDuJqO0mPb9MltDU2gdeVWFnm2o4XE+FPAxfzDKH2VJOaHUEdqVDXwMTw5Fm7T6JBkAcyo2OuHf+vEG/aSlbaVbjjUo2WFlPSrAxpOeHCVZEcctN1YodoinXUyAe82Vg405USslAJyNMqn5xYS1lrnbJ6Cvn5ZZbFfbZJAFd1UGle+Fm0pidtN5tlbRSpuqTRCkhJJGJSydNB4ZaxXlcSDrnay16KJrCALDmy/EduYyPZ6K8u+1/h9rGVQsradSNaVCsJUmtMq5EdihFltQlilDE0j02HBnyJBFfvJSPvGLMXKR/iHlhWdAQinr4cJUTXTDTKmvhE69sj00k+jeWyR2p6yfmBDebIY5vbZUDVsNTFKDc2Ad5H5Kxln0utpWM0rSFDmFCv0MZfcQ+S2q7LnRWNsfcOJB/CD4w4bOZ7pLPazqUVb/Co4fy4YT73/5e2mndAotLPZXo1fJJ8Y5K64ZJ7zTKOPDJPSnaD4jRatBHlIItrBWV3E87a77nDpl+LgA+SoeL8TGCz5gjejD+MhP6wj7JBWafV/w/qsH9Ia9pjlLOc5qbH/mJP6RSiP4JPavQ1rb8oRs3YAo9kKUxYeJJwqDC3ARuKsSgfmIi3c2otLbImz0biR6QBIX2AAkK5acOAvpKcaYs1lT+TSWGwqqSrJSUpoQAagk0jJL0NSgdxSThUhVSUFKxgPIqAqk/KnZHJHujDS07NFOkp46t0jZWnNxIcPK/r5plvBtXcXVMonox/EXQq7k+invr3QzW0grmrNYUSSCp1Vd5abFCeeImKS40xZgQ3iSkTJISelqo4iQAUZYQCdKUPGGGaFbZZHsyq1eLlI6zE4Xcb3I81GcRxyYI4y3CH5nblb5KTfucLcg+U+kpIbHa4Qn6Exa2ZJBlltoaIQlP4QBFDf0Ym5ZG5c2yk9lSf0hoiyM3nuWQ/KnYN5cfID6pX2g3dcm5dKWaFaF48JNMXVIIqcq51z5wpXW2YOKcxTicDafUxAlfaUk4U99Ty1jVYTb/AF9vJU9CyQX1DX+GDvPvHcO87qqljjB5xyu0NXVFvwsFs9u0b8/fBe3svu1Ip6BhKVOgUCB6LYplipv4JHfTfk9pWo7MLLjyytR3ndyA0A5CI61kkkkkk1JOZJOpJ3mLy69znp1XV6jQNFOEZDkkesrlu3kRQfI+Z1h4L01PSwUEZe457SffyVElNTQZk6CNI2cMGTDzk3/l0OBAQXSEYqFVaAkHeN2+G+w7qS0kmqEjEB1nV0KuefqjkKCMhvjaXTzry8eNIUUoINRhTkMO6m/LjWG83zFnnVVBUjlPFAwWZtO3XZ77k6bRWjOtsqk6TAbK8fRFKinEE0qAa7jujM1oIJBBBGRBFCO0bosrtWoZeaacCsIC0hRrlgJAUDypU9wO6Nmta70rPIBWlK6jquoIxD4VDUcjUcoMHxF3DIrhqP8AS8MLhdmdjt18D8lhklPLZWFtLUhY0Uk0P+o5HKNTudtDTM0YmcKXTkFeq5yp6qjw0O7hCVeu4z0kcX2jO5wDTgFjceeh5aQtQpr3wusrs1PT8oRYgewjUe9xWkXv2ZHF0skkEH0mqgU5oJIFPdrlu4C12b3VelA6t8YC5hARUGgTU1NKiueleMRdnt+ulpLTCvOaNrPr+6o+3wO/t10CL0UcbjzjV5utqqqJhpJsxv2kbM/ZUe0JQOtLbVotKkH7wpFNcGbLkgzi9JALR7W1FI+QEMMLFxRQTiNyJx0DsNDDj1x3rPjzp3jcWnzH1C+bvkN2hPtaAlt8ffT1z4xMmL8ySNZls/CSr+UGIjaaWyse1Jgnudp9IW2djyvXmQOSWyfmVj6QnFIBZgvmVfEdNI7FUPLei3TblY7DuV3M7VZNPo9K58KKfzFMNbDwcbSoeitII7FCv0MJMvshlx6bzyuzAn+kw6yUoGm0NpqUoSECuZokUFTxpDI+c/Wq1YKQAfDkk7b+wkvZQvC3Msn9299Rh/oiq2xMUcl1jUoWn8JSR/MYtdn/AFZ20U7g7X/zHYi7Ykeblz7yx4pT/aK7h/D+961IjblUHf8AViuf2zHKCMn/AMRPGPIX8S5W/wDRo04bIzSafH/D+ix/eGracmtnOclN/wA4EKuz7zVqvtng6j8LoP0Bh1v8zis+YHBIV+FSVfpDYh+AR2qjWG3KMb9+Ar5TZAm7LaZKsAWy11gK0oEK0rypC3/2Op//AGVf9Mf/AChgu5a4bspp4pUoNs5hNK0bqk0qQNxiNPX7rIGbl260cwKS56udKnCc8ynfvibhG4Au3KvFJWRvcyA2GMjZqe1QJDZOlp1tzyhRwLSumAZ4VA09LlFtNHDbLJ9qVWnwcxRRXvvC95PIzbS1JQoguISSAVUCqHeR1VihMXV4nQmbs6YGaVLU1Xk8jqfOODAMmjQhMdz7yHTOvdrx2EA5L7v4aIlVbkzjJPZUiGiF6/0oVyD2H0kAOD/lqCj8gYuZCbDrSHBotKVj7wBh4657lmPzp2HcXDyPqq29l40ycupw0Kz1W08VHjyGp7OcYXNTKnFqWtRUpRqoneTDbtUn1LnejPotoGEc1DEo9+Q+7FXc+66p1/DmGk0LihuG4D3j8szujPnc6STAF6rk2GOkpefftFyeGwe9qm3JuQqcV0jlUsJOZ3rI9VPLiruGemj27eWXs5pKKCoFG2UUBpz9lPM89TEK9t6m7OZSywlPS4aIQNEJ0ClD6Dee+Mgm5tbq1LcUVrUalR1MTL2wDC3VV44JOU387NlGNBv97/BWl4L3TE4fOqojc2nJI7R6x5n5RSw93M2cF9IemapbOaUDJSxxJ9VJ3bzyFK01/bObYnVNtJCEBKKJHNOcV3xvw43LUgqafnfhodg2af5S7FpYd5H5RWJlZArmg5pV2p/UUPOLjZrZzT80tt5CXEllWShXPEjMcDzGcSb67PVSwLzFVs6qSc1N/wB0c9Rv4wNjfh5xqJaqAy/DS7d+h+6ebs3yYn0FCgEuUOJpVCCN+GvpJ4jUbxCPfq4RlqvMAln1k6lv+6Oe75wmMvKQoKQSlSTUEGhBG8GNeuTfdM4noX8IepTMCjopnQaYqap7xlUCw17ZxgfrsKy5qaTk5/P0+bNo9+ezsWQJUQQQSCDUEagjQjnG1XDvX5YxRZ883QL94bljt38weIjPb+XQ8jdxtg9A4er7h1KD9Ry7IiXEn1NT7OH11dGocUryPgaK+7C4nOhkwlW62OOvpecZsFx9Qt0hYuNn5Yrcqcdp3YRDDNzIbbW4rRCSo9iRUxRbP5YokG1K9JwqdP31Ej5UjRPXHevJR5U7zvLR5n6Lk0a2yv3ZNI8XaxcNXhllGiZhknSnSIr4Vimu75yfn3dwU2yD8Cet86QpTWyKYqcLzS/iC0/oqFYngXaL5lXhDBI/DM/DZrbd4ufBNd+r2LlGmlsdGrGspOKpFAknKihvi3uxai5mVaecCQpYJITWnpEClSToBvjF7fuu9JFAeCBjrhwqrXDSu4EaiNkui1hkZYf8FB8Ug/rEYpHPkN8uCZXUsMFKwxkOJOu/VLtwc560ju6X/wBx2Iu2JXm5ce8s+CR/eJGywYvK3v4j391f1xW7Y36ql0cEuK8SkD6GIOP8P73qxEL8qAbvoxInkJ5wRp/7E8oIT8M5aP8Aq8W9Uav8vb/Jbn/rI/8Akr5RplpynSsuN+2hSPxJI/WM42rSxamWJhOpTSvvNKxD+b5RpcnNBxtDifRWkKHYoVEW4RZz2cfNYVeS6KCcftt3tSdsydDtnrZX6q1tqHJYxf1KHdCNKW55NKzck4gqK1kA1ACVJ6pJyzzSk05Q53XPk1rTcscku+dR/NQdylD7kXDuz2UW+t5xKlqWrEUlRCQTrQChOeeZOsKwOe0YdRcK58TDBM8yglr8Lxbfrw2+SyYWzMOsIlE1W2k1ShKAVVxE6gFWpOkaJMyLy7FRjQpD8ukLSFZEdCrqmnNA+cOUnZ7bKcLTaGxwSkD6R3UmoocwYYynLQbm+VlVqeVGyFvNsAAdi7d/jtUOTmUTMuleqHUA05KTmPmRFLcR4oaclFnryrhb7UElTauwj6R8XPX5O69Iq/dEuM13tLNcvhUaHt5R83lSZSZbnkjzZAZmAPYJ6q+1JoPARPFkH7tfqq4jGJ9ONHWLfp4gkdqsLw3Ol5whToUFpFAtBoacDkQR2jLOINpzjFjyeFpPWJOBJOa171KPAZVPCgG6GhDgICgQQRUEaEHfXhGDXqt5U3MrcPo1wtjggHLvOp5mITubGMQGZVjk2GSrdzb3HA3MjyCrp2dW84pxxRUtZqSd5/QbqbhDrs+uL0xExMJ80M0IPrnifc5b+zWDcG5vlbnSOjzCDn76vZHLie7flsaEAAACgGQAhFPBi6blpcq8o8yPh4ddvDgOPl5cp6dQy2pxxQShAqSf967qRhN6baE3NOPBJSlVAkHWiQAK8zr374vtpV6C+8WEHzTRoaessZE9idBzqeEJgEQqZsZwjQJ3JFBzDOef1nDwCuLqXg8jmQ7hxChQob8JIrTmKDX/AFG4yM82+0lxtQWhYyP1BG47iDH54caKTRQKTwIIPgYY7k3vVJO0USWFnrp9k+2nmN43jmBBTzYDhdopcqcnfEt52PrD5j13Kwv/AHH8mUX2B5lR6yR+7J/oJ04HLhCY06UqCkkpUDUEGhBGhB4x+iyEOo3LQtPIhSVD5giMVvtdJUk7VNSys9RXD3FHiN3EdhjtRDh6bdEvknlHnhzEvWGnH7p+utbzdqSy2JgAuAUWnTENy08DXhoacRE+wrhy0o50iApSxopagcNcjQAAVplXWMfu9aypaZbdT6qhiHFJyUO8fOkfoBSwASTQDMkxYgcJBdwzCzOU4n0b8MRIY/Z5j32Jbv5MEsolkHzk0sNDkmtXFdgTke2Lp91EswVaIZbrT3UJyHgKQvXdBnJpc8qvRIBZlgd4B67n3jUDlUbo+75OF9bMijV5QW7T1WUGquzERQdkMxZF/gqhiGJlOdly7hv8ALdt1IuHJqRJpWv031KfX2uGo/LhhihDtvaSJWbLCWgtpsBKsJooK1ITuIAoKZZg5x1mtrUqE9RDqzTSiU05Ek/SscbLG0Yb6KUtDVTO50M62Y7/AC71bXouW3PKQpxxxBQCBhw06xBNapPARKtVYlZBdDk0yUpJ4pRhT3k0itube1yeU6otJbaRQDMqJUc9aAZDlvERdqU8UyqGUem+4EgcQk1/mwDvgLm4TI1cZFMZmUspyB0yy2n5Lvsxkujs9B/iKUv54R8kiFW/P+YtdlncOibP3lYlflUI0yzJIMsttDRtCUfhFKxmd0f83bDj+qUlbg7PQR8iD3QuRtmsj7FbpJcU09VuBI79FqtYI9gi4sBK20myumkVkCqmiHR2DJX5ST3Rx2YWt0skGyesyoo+6c0/IlP3YbXGwoFJFQRQjiDrGUXXdNnWouXWaNrPR1PA5tK+YH3jwitJ0JA7fktmm/iKR8G1vSH198VfbRGjLvS08gZtqCF03pzI8QVp+8IdUzQLfSJ6ySnEKbwRUU7REe2rLTMsOMq0WmleB1Se40PdCzs3tZXRrk3snZckU92tPyqy7CmJdSS2/wA0g/j0oO2PI/0nTwOXekqzHZ+0pham3lJUkY/tFISkE5JSE+Gm7Mw4WbtHQ2wpM5UTLKi2pCRmsjKo9UaZ50r2iKC9VmPWdOdNJkpS/UJCUg9Y5qRhoQc+sBTs0iRYGzR19RenlFOI4igHrqJzJUdE14DP4Yqs5xrsLddu5bc/wssYkkIEdhht1uI7FdT855WwzaEoPPS5JU3vKf3jZprlmO3LWGeSm2pyXC00W06mhB4HJSTzGYMdpCzm2EBtpCUIG5I+Z4nmc4VptCrMfU8gEybyquoAr0KzljSPYO8f6CLWbMz3+qxLtn6EeRB6PZ+3t2jvG5fVjzarPeEm+SWFn/LOn/0lniN3+oAgzGyVpT5WHVJZJr0YTmPdCq5J7qgeMN8/IMzjGBYDjaxUEHwUk8eBhel7Xes8hqcJdl9G5kAkp4JeHH3vrnSLmNGTsxs4J0VRKbugNpDqP3cRx3jXaNyapOTQ0hLbaQlCRQJG4RV3wtryWUccBoumFHxKyB7s1d0W7LyVpCkEKSRUEEEEciNYV9o9iOzMqkMjEpDgWUilSMKgaV3itadsNkuGHCqVKGvqGiU5XzusYjUtl11whvypxPXX9nUein2hzVx4DnFNdbZm64sLm09G0M8BIxL5ZHqp4nXhxGroQAAAAABQAaADhFOmgN8Tlv8AK/KLS3mIje+pHl6qgvndVM4yaAB5Aq2rn7JPsn5a7ow9aCCQQQQaEHUEag84/SMZ1frZ6t1wvyoCirNbdQKn2k1oM944551idTDi6TdVX5H5QER5mU2Gy+z371XXZPbxW2uWWa9F1kfCTmO4/wA3KHe0LObfbU26kLQrUH6jgRxEJ+ze6Lsr0jr4wLWAlKKgkJBqSaVGZplyh2deSlJUohKQKkkgADmTpDoQebAcs/lFzPi3OhO7Tfw70myGyqXbeDiluOJSapQrDTLTEQKqHLLnWO1tzqp54yUuSGkn/MvDcP4aT7R0PfzEeTNsvWgotSRLbFaOTRBFeKWRvPvfTIlhs2zWZNgIQAhtAJJJ8VKPHif0jjWtOTMh5pkk0jSHzm79g3cTx3DXaeJMzDUnLlRohppOg3AZADiTkBxJipuhZ61FycfFHpihCf4bQ9BHhQnu3xCl0m1Hw4oESTKqtpIp06x6xHsDcP8AUByibekb7Bp78lXl/AYY/wBbutw4du09w3qmt+6cvNpPSIGOlA4MlDhnvHI1EZVY7DcnPFmeaQtFcBKhUJr6KxxSd9dx5UjbooLxXPam3WXF5FtQxZemgZ4D96ncVcYXNDis5uqs0FfzQdFKTgI2ajsVxJybbScLSEITrRCQB20EI6j5bbQpm1Jjuxg/XHT/AKcM97LdEpKrdyxUwoHFZ07hmo8gYrtndhliVxr+1fPSKrrQ+iDzpmeajEn9JwYO0pcBMUL6h2p6I79T3DzUy+1reTyTqwaKUMCPiXll2Cqu6KDZLZWCXceIzdVhT8KKj+Yq8BFVtMtFUxNNSbWZSRUcXF5AHsSfzHhGj2XZ6WGW2keihISOdBr2k598Rb05SdgTpP4ehDP1SG/cNPVSoIIIsrGRGf7VrAxtpmkDrN9VdPZJ6p+6o/m5RoEc32ErSpCwFJUCkg7wRQjwhcjA9parNJUGnlbINnltVJcq8PlcqlRPnEdRwe8Br2KGfiN0UN+JFcrMN2iwK4SEvJ4g5AnkR1SdxwGF6VdXY1olKqlhep9psnqq5qQa1+9xjV3G0PNkGi23E9oUlQ+hEJYecZhOoWlO0Uc4lZnG8eIOo98F8WfPIfaQ62cSVDEk8N3cRmD3iJUZzZU0qyJsyzxJlXjibcPqnmfAK7lZVMaMDDo34hnrtWfVU/MuBabtOYPD1G1EfLjYUClQBBFCCKgg6gjhH1BDFUSauUesxRWwlT0mTVTIzWzXUt8Ub6f6mGSQtBmaaxNqS62oUI17QoHQ8jE6FSau62t5x2QfDEwg0cCCChR1o63xPHt1MJsWaabvRXw9tRnJk4fq2f8AL1HeDqvXbpOS6iuzneiqalhyqmldm9B7PlAm+qmcp6WcY/4iR0jZ54k5jsoY8RfByXOG0GFNbunbBW0eZp1k9hrDDI2m0+nE04hxPukHx4d8cbb9Btw+yZIXgXnZiH7h/cLg99yo8jeSWeA6J9tVdwWK+Bz+UWIMVM9dKUezcl2ieISAfFNDFcrZxJ+qlxHwuuD+qJ3eNg99yr4aY/qcO4H53HkmesV89eOWZB6V9tNNxWK+Az+UVCdnEn6yXF/E64f6osJG6Mozm3LtA8SkKPiqpgu/cPfcjDTD9Tj3AfO58lXKvsp7KRl3Jg/xFDo2x95WZ7KCPG7puzKgu0XekANRLt1S0O3evv8AnDBO2i0wnE64htPFRA8OPdC8u+S5g4LPYU9u6ZYKGhzqc1dgpEHW/Wb8PsrEZeReBmEfuP8AcbAd1ir6dnmZVrEspabSKDcOQSBv5AQtJl3rUUFOpUxJA1S2clvU0K/ZRvp/oRJlrrBJMzPuGYcQCrMebbAFTgQBnTjTurHa7d+GZxxxtAKSnNOKnXTvIG6h3cCDxACcRAdlwQ1pja58IxEau2Ds48T3AapgaaCUhKQEpAoABQADQAcI+4IIeszVEEEJF+bwrWoSEp1nneqsj1UkZiu4kZk7k9sQe8MFyrFPA6d+Bvedw2lQVq/xa0QBnKSpqeC1V+eIinwpPtQ6XgtlMrLreV6o6o9pRySO8/Kpj4u5YKJNhLSM6ZqV7Sjqf0A3AARnV7bVXaU6iVlzVtKqA7ir11n3UioHKtPShBJjbc9Y+/ktNjG1kwY3KJg+W09rveil7MrIU++5OvZkEhJO9avTV3A0+9yjToiWVZiJdlDTYolAoOfEnmTUntiXDYmYG2VCtqfiZi/ZoOwIggghqpoggggQqC+V2EzrBSKB1FVNq57wfdVp4HdCjs9vWWV+RTNU0UUoKvVVXNs8idOeW8RpsJO0C5HlKS+wPPJHWSP3gH9Y3cdOFK8rCDzjNfNa1FUMew0s/VOh/afT3tKZLwWC3Nslpwc0qGqVbiP7bxUQo3bvC5IuiRnjRIyadOmHQAn2NwPq6Hl7cK/nSUlpo0cHVQtXrUywqr6+6u/t1a7w3danGujdHNKhqk8R+o0Mc/MGNmvvJdINK401SLsPy/3D6q0gjO7Pt2YstxMvOguS5ybeFTQfUgezqN1RSH+VmkOIC21BaVCoUDUEcjDWSB3aqVRSuhsdWnQjQ/fgusLtiXJZlplx9BUSvIBRrhqaqz1VU01z7awxQRItBIJ2JTJXsa5rTYHVcpp9CEKU4QlABKirQDfXlCyi7Vnzg6VjClX8RhRQQeYGQPaKwobQbvrYHTOzSnVPOfZ4SlIFK5DGck9UAU4Q57OrL6GRbJFFO1dP3vR/IEwgPL34HNWm6AU1OJ45Tcm2VwOPavP2Xm2/sbQdpweQhz5mhjwSlqjR+VXzU2sfSIm0u3H2G2UMq6MOqIU5wpSgrurUmozontinmZuas+bl0Jm1TaXiApCzXVQTlUkitagg7jWsRc5rTbPLjvTYYpZYw8ll3XsC0Z4dcwPMpjMpap1flUc0trP1j39mJtz7a0HKcGW0N/mFTEm+9urlJRTjYGMkISTmElW+m+gHjSED/Bpwyf8AiHla8VMeHGuuEGla4qV34aU3coHkNNszt1XKZj5Wc4SxgJsOiCSfDJPslcSUbVjU2Xl+28orPzy+UVMzfp1a3EWfK9OlnJSyaDLLqpFK6GmdTTIRaXEvCqblQpz7RCihZ4kAEKpuqCO+sI88y/ITqpaQdxF+hwYRVNa4RU5VAqcXDWB7g1oLMgd2q7TxOklkjnOJ7dMROHLXThpsT9dC84nmC5hwKSrApNaitAag8CD9YlWXdyXl1LUy0lKlkknfma0Hsp90ZRnd3bRfsqZTLPoTgeUkkg1PW6gUlW8AjMEbj36vDInYx0tQqtdEad5EZ6DsxY5EfZEEBMI94L8qcX5LZw6V5WRcFClPHCdDT2j1Rzhj3hguVUgp3zuszvOwcSVMvjfHoKS8sOkml5AAVwV0JG9XAd5y17XMul5IguOnHMOZrWTWlTUpB355k7z2CC6Vy0ylXHD0swvNThqaV1Ca59qjmflEW/N+UyiS0yQp8jtDYO9XvcE95y1Tp+JJ3e96vgY/4Wlzvqd/o0KFtHvl0aTKsHzihRxQ9VJ9Ue8oeAPEiJ+z66PkjXSODzzgzHsJ1Ce3eedBuio2f3LUVCcmgSonE2lWtTn0i6+tvFe3WlNFgjaXu5x3cu1kzII/hYD/AFHed3YPfEgggiysdEEEECEQQQQIRBBBAhJF+Nn4mKvy4CXtVJ0Dn9l89Dv4xWXR2hqbPk89UFJwhxQNUkeq7v8AvePGNKhcvVclmdGL7N4DJwD5LHrD5jcYrPiIOOPXzWvT1jHs5iqzbsO1v2V1Nybb7ZQ4lLjaxocwRuI+oIhHmLrzdnLLtnqLrRNVMKzPcPW7RRXxRRylrTtkOBt1ONknJJJwnm2unVPu+I3xotg3rl5weaX1qVLaslDu3jmKiOBzJcjk5TdFPRjEyz4z3g9o2H3dV1gbQpeYOBzzDuhQvIV4BRoK8jQ8oaYprdujLTY86jr6dInJXjv7DUQsi7doyP8A3N8TDQ/dOa04AE0/CpPZE8T2dYX7PRV+app843YDudp3O9VA2hy7kzaEuxhWEZICiDQlZqsg0oaJA/CY0xpsJASBQAUA4AaQjM7TeiIROyzrCuIFQedFUNOwqhgkb6SbvozDYPBZwHwVSIxuZiJvmU2rjqDExhj6LRqMwb7bhJ20W0lvTbUkVBpolBKiBmVkjETwTpSozrXlUWvZQsmdYW2sPevhUBUeqQacQThPEco0e3bsS0+kFzMj0XEEVAO6uYI5EGKuydmMsy6lwqcdKTVIWU0qNCQEitOeULfC5ziR47lcp+UIY4WsNwACC23WJ23V/b9jpmpdbKzhChkr2SDUHuI+sZv+yihKvAWkhUu1UlCCSnEMwCMdBU0yzqecaq+wlaVIUKpUCkjiCKEeEKDuyuTxYqupT7OMU8Skqp3w2aPEbgfOypUFWIWlrnkC4PVB89qi7IpRSZd1ZyC3KJ+6mhPiad0fd7LkvuTQm5NwJcyqFGlCkYQUmhGaaAg/OtIYDbklKNhvpmm0oFAgKBIHYKkxSTu1NiuCXbdmF7gElIPiCr8sRIjawMcdE1r6qWpdPCw57xlbjfJcbMuPMOzKJm0HkrUihShPumqanCAADnQDPjDDb17paUHnV1XubTmo924czQQtFFrT2uGSaPaFU/nr+CLewtnktLkLUC+5rjczz4hOgPM1POBl9GDvK5PzZINS8G2jWbO/QfMqiPl1rbjKSh7arHyK/knthysK7rMm3gZTSvpKOalfEf00G4R9WzeBiVRieWE8E6qV8KdT9Ize1b3TdpLLEohSGzqB6RHFxWiU8tN1TAS2M3Obl1jJqxuFgDIh4d52n3kru+W0dLdWZQhbminBmlHJPtK+Q56RwuXs/UVCZnQSonEltWZqc8TldTvwnvzyFvdHZ63KUcdo69uPqo+AHf7xz4UhujrY3POKTwUJqyOBhgpNurtp+3vtIIIIsrHRBBBAhEEEECEQQQQIRBBBAhEEEECFxnJJDqChxKVpOqVCojPrd2VlJ6SSWUkGobUogg+4vUd/jGjwQt8bX6q3TVk1Mbxnu2eCyqTv9OySg1ONFYHt9VfcvRY559sOVk7QJN+g6Toley71fA+ie4xezckh1JQ4hK0n1VAEeBhPtXZVLOVLKlMHgOsnwOfgoQrDKzqm44q9z1FUfmtLHb26eHp4pxcaS4miglaTuIBB/QxRT1wJJ2tWAgne2Sj5JNPlCWbiWlKmss7iHBtwp8UKon5mD9r7Wl/tmioDetk0/EigiJlH/wCjPqmR0TxnSzg9+E+CvXdkrAzaeebPak/0g/OPkbN3x6Fovj8f6OiKpjbEsZOS6CfdcKfkUmJaNsSN8srucSf6REMVP7urBi5VGuf/AFPmpR2dTB9K0nj/ANT/APtAnZQ2r7aZfc/D/ViiMrbEjdLr71pH6GIr+2NR9CXSPidJ+QQIMVP7ugR8qnQW/wCgTLJbNZFvVsuH31qPyFB8oYZOz2mRRptDY4JSB9BGY/tzacx9gzQcW2VK/Mqojz9kbVm/+8OFKTuccy/Aio8QIk2Vo/Lb8kiSjmd/NTgdpufBPVrX2lJeoW6lSh6iOsrvpkO8iEu0dpkzMK6KSaKSdDTGs8wB1U/Pti1srZKwihfcU6fZT1E/IlXzEOVn2W0wnCy2ltPBIAr27yeZidpX6mwSucoafqNMjuOQ8PVZ3ZGzJ59fSzzihXMpCsSz8Sswnur3RodmWS1LoCGUBCeA38ydSeZiXBDGRNZoqVTWzVPXOW4ZBEEEENVNEEEECEQQQQIRBBBAhEEEECEQQQQIRBBBAhEEEECEQQQQIRHggggQlS+foxk9o6mPIIzanVew5G/LXOR1jULk7oIIjTdZO5X/ACingx7BBGovEoggggQiCCCBCIIIIEIggggQiCCCBCIIIIEL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 descr="Peking Universi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060848"/>
            <a:ext cx="2232248" cy="2232248"/>
          </a:xfrm>
          <a:prstGeom prst="rect">
            <a:avLst/>
          </a:prstGeom>
        </p:spPr>
      </p:pic>
      <p:pic>
        <p:nvPicPr>
          <p:cNvPr id="8" name="图片 7" descr="princeton_university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28225" y="1412776"/>
            <a:ext cx="4844175" cy="1440160"/>
          </a:xfrm>
          <a:prstGeom prst="rect">
            <a:avLst/>
          </a:prstGeom>
        </p:spPr>
      </p:pic>
      <p:pic>
        <p:nvPicPr>
          <p:cNvPr id="9" name="图片 8" descr="UCS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8" y="3140968"/>
            <a:ext cx="3744416" cy="139594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1225689"/>
            <a:ext cx="7632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+mj-ea"/>
                <a:cs typeface="Times New Roman" pitchFamily="18" charset="0"/>
              </a:rPr>
              <a:t>3 Milestones +</a:t>
            </a:r>
          </a:p>
          <a:p>
            <a:pPr algn="ctr"/>
            <a:r>
              <a:rPr lang="en-US" altLang="zh-CN" sz="10000" b="1" dirty="0" smtClean="0">
                <a:solidFill>
                  <a:srgbClr val="C00000"/>
                </a:solidFill>
                <a:latin typeface="+mj-ea"/>
                <a:cs typeface="Times New Roman" pitchFamily="18" charset="0"/>
              </a:rPr>
              <a:t>1,000,000</a:t>
            </a:r>
          </a:p>
          <a:p>
            <a:r>
              <a:rPr lang="en-US" altLang="zh-CN" sz="10000" b="1" dirty="0" smtClean="0">
                <a:solidFill>
                  <a:srgbClr val="C00000"/>
                </a:solidFill>
                <a:latin typeface="+mj-ea"/>
                <a:cs typeface="Times New Roman" pitchFamily="18" charset="0"/>
              </a:rPr>
              <a:t>Grand Prize</a:t>
            </a:r>
          </a:p>
          <a:p>
            <a:endParaRPr lang="zh-CN" altLang="en-US" sz="10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ata:image/jpeg;base64,/9j/4AAQSkZJRgABAQAAAQABAAD/2wCEAAkGBxQTERUTExQWFhQXGR8aGRcYGBgYIBYiHSQcHCccHR0kICogIx4nIBwcLTQiJikrLi4uGiQzODMvOSgtLi4BCgoKDg0OGxAQGzQmICQsNCwsLywsLDQ0LDQsLCwsNCwvLCwsLywsNCwsLCwsNCwsLCwsLCw0LCwsLCwsLCwsLP/AABEIAKAAoAMBEQACEQEDEQH/xAAcAAACAgMBAQAAAAAAAAAAAAAGBwAFAwQIAgH/xABEEAACAQIDBAcEBwUHBQEBAAABAgMEEQAFIQYSMUEHEyJRYXGBFDKRoSNCUmJygrEIJFPB0RUzNJKisvBUY3PC4ZND/8QAGgEAAgMBAQAAAAAAAAAAAAAAAAMCBAUBBv/EADYRAAICAQMBBAgFBAMBAQAAAAECAAMRBBIxIQUTQVEiMmFxgcHR8CMzUpGxFUKh4RQ08WIk/9oADAMBAAIRAxEAPwB44ISYISYISYISYITFVVKRqXkZUUcWYgAepwE4nVUscCAWc9LFMjdXSxvVSk2AS6qfI2JPopwk3DgdZoV9m2EbnO0TTFbn9XqkUVIh5tbe89bn5DHM2N7JPZo6uSWkbo7zCbWozaQX4qgcg/61Hywd0x5aA1tC+rUPv4GYZOialDBZq6Uu3AFo1LX00BueODuV8TJDtK3GVQYkm6J6SNlVa6WN290M0YLeQ0J9MHcqPGA7StYZKAiZl6O8wh1p82kNuCuHAH+th8sHdMOGkTraG9aoffwEhrc/pNXiiq0HNbb3npY/I4M2L7YbNHbwSs3Mm6WKZ26uqjellBsQ92UHxNgR6qMdFw4PSQs7NsA3Idwh7S1KSKHjZXU8GUgg+ow4HMz2UqcGZcE5JghJghJghJghJghJghJghJghAPazpHjhk9mpE9pqibBV1VT421J8B3akYU9oHQcy/RoWcb7DtWVVH0f1Vc4nzadiOK06HRb8r8F9ASe/TERWW6sY5tbXSNtC/ExgZPkdPSru08SRjmVAufM8T64cFA4mdZa9hy5zBzZ3OJ2zSspKh94RqrRWAS6niTbidV18DiCsdxBlm6pBQtiDnmEGSRhDNHdjuyE9pmc2cBhqSTYXIHliSyvYc4PslRt3s5HXdRDJ2T9IVccUO7ofEXtcc7Yi6hukdpb2pyw9kqNl85qPaoqCtX94hLOso1EybjrvX77kefmMcVjnaY2+pNhtr4Ph5GMCQixvoLanhhsoCBvRZXz1NK1RPKzh5GEatu9lRoBoLk3vqcLqJIyZc1yJW+xRwOstdsoaLqN+ujRogQu+VuU3jYG41AuRwx19uPSitObd2Kj1gQ+w9RSH2rJqneRtepZgQ/kfdb1AI79cL7sjqhl7/lpZ6GpXr5y62T6R45pPZqtPZqoGxVtFY+BOoPge/QnEktB6HmIv0LIN9Z3LDzDZQkwQkwQkwQkwQkwQnl3ABJIAAuSdAB3nBDmKvOtpqnNZ2ostO7ANJqjUXB00PJeNubeAwguXO1ZrV6evTKLbufAff2IRbM5PS5aUhhikldzuy1AQtun7x5LfkOHPvxNVC9BK11tl+WY4HgIZ3wyUp9wQgxnOzn74mYR1CwSIm4++m+jr49pbHxv3YgV67gZarv8AwzUy5HIx/wCGa6bX0MLtepE0zkb3VKXOmgAVQdB5njxxzeo8ZL/jXOOi4A8/9zxUbTxvIsgoq92S+6RC6AX8GKg3wFx5GC6dgMb1GfbPb7VRGRJJKCtV0vuuadmKhuOqk6Gw+GDePKH/AB2AIDj9/rPlZthRVEckAqhA7gp9KjIRvXHutu4C6npmC6a1CGK5Hs/1LbY7KhS0ccCyLKqDSRRYPc3vbebXyOJIMDEVqLO8sLEYg90zsf7N3BxkljUfG/8ALELvVljs4fjZ8gYTRxySyI4LQxJwTS8t/tgjsr3D3vEagz6mVSVUEck/4933iaO2OyNNXx2mAWTgkotvKTy8R90446BuYzT6myk+jx4iBmS7TVOVTrRZkd6A6RVGpsBpqea8L818RhYcodrS7Zp69Sptp58RGojggEEEEXBGoI7xh8yeJ6wQkwQkwQkwQip2szebNao5bRNuwL/iJhqDY8PFR3X7R8BhDkudqzW09a6avvrR18B9/YjE2fySGjgWCBbKOJ5sftMeZOGqoUYEzrbWtbc0Dditq+rD5fWuIaqEkB3tuygkneBOm9rfXjcHvAWj/wBp5lzU6bOLq+qn/EttkoZaUVTz1Sy0u/vxTPYHW5Ys3Ai9gLaaG1hYYkmRnJ6RWoK2FQi4bgiQZ/U1htQRhIf+qnB3T/4o+LeZIGDcW9Wc7mur809fIfMwbzubLKY3r6l6+oX6hO8FPcsYO4nqb+OIMUHrHMtVLqLOlS7R9+PJlNUdMXVjcpKKONOW8eP5VAA+JxDv/IR47L3dbHzKmTpezAnTqQO7q7/qcR79o7+l0+2SPpezAHXqSO7q7focHftD+l0+2W0HTCJBuVdFHInPdPD8rAg/EYl3+eREnsvb1rfEuckmyypN6CpegqG+oDuhj3NGTuP6G/jialD6pxEWrqK+lq7h9+PIhBLnU9KV/tGFZIlN1q4VJCHheSM6poT2gSNcT3EetKwqSz8k4PkfkfGFcVZG0YlVw0ZG8GU3BHfpiefGVSpB2kdYsNptoDmMvVRO0eXwuvXVKAkyNcbqpbXjaxF9SD3XSzbjgcTUopFC7mGXPA8vfDCqyxaxJqSpjZogFKStYMCwOn4007XPesed2EbuhlNbDURYh6+I+/OB+yebzZVVDLa1t6Bv8PMdALnh4KTyv2T4HC0JQ7WlzUVrqa++qHXxH39mNbD5kyYISYIQD6U9pnhjSjprtVVPZAXiqnS/meA9Tywq18DA5Mv6GgOxsf1VmfI8op8so/ZzURwzyLd5SVDE8LqCeC6gX08OOOqoQYzI22vqLN+3IHhN/Jtrad5FpmnieUjsMjaS29dH+7c+BOOhxxmQs0zhd4U4/ibe1L0kcXX1ccbhdF3kV2YngqAi5JPLHWwOpi6RYx2oYMV6AoK7NyI4l1hogbqh5b4//pJblay6+iz+p/2ltD17rT9T4t98CLnbHpKqKy8cV4KfhuKe0w+8w/2jTzwl7S3E09NoEq6t1MB8Jl+FGwmxcmZSOquI0jA33I3rb17ALcXOh5jhhlde+VNXqxpwMjJMm3excmWyIrOJEkBKOBu33bXBW5sdRzPHBZXshpNWNQDgYIk2E2LkzKR1VxGkYG+5G9bevYBbi50PMcMFde+Gr1Y04GRkmTbvYuTLZEVnEiSA7jgbt921wVubHUczxwWV7IaTVjUA4GCIL4XLcONjukqoo7Ry3np+G4x7Sj7rH/adPLDktK9DKGp0CW+kvQxj5egVTXZOwkibWajvYMe9P4cnhazaerh+pP2mY/PdajofBvr5iW+WETxpLQNCsLOWkjkjJMb8SQoItIDxU6XN7jnIdfViH9AkW5z4YPI+kKWNhc8BzwyVYv8APZ6POhPRxuplhs0UvEEka7p5i4sbcrHW2iW22ZE0KhbpNthHQ8iZeizaZ543pKm4qqbssG4so0v5g6H0PPHanyMHkTmuoCMLE9VoeYbKExVdSsaNI5sqKWY9wGuAnE6qljgRZ9GlK9dWT5tOuhJSBTrujgbfhFhfmS3DCKxuJYzU1rCmtaF95hbn+xtPUyde0aNMOcl2Vh9ki/DuI4XvrqCxkB6ynVqnrG0Hp7JqUeT5cqyF6OKLqReUsgKrpfRuDC2uneL24Y4FXyk2tvJGHJzxK1K5SDnFcN2JB+6QnioP1yOckmlu4fKOf72+EbsP/Xq5PrH5e4RN7W7TTV85llNgNEQHSMdw8e888Vncscmben060LtX4ykxCPnuGJnYKilmOgVQST5Aa47OEgDJjz6FMjqKaKoM8TR9YUKhtCbBr6cRxHHFqlSAczA7TuSxl2HOMyt/aB9yj85f0jxzUeEd2Ry/w+cn7P3uVnnF+kmDT+MO1+U+Pyll015HUVMVOYImk6suWC6kXC204ngeGO3KSBiJ7MuStm3nGcRGTRMjFWUqw0KsCCPMHXFWb4IIyJ4xydl3sltNNQTiWI3B0dCdJB3Hx7jyxNHKnIiNRp1vXa3wjkeuVQucUI3onA9rhHFgPrgcpI7m45j52c/3r8ZibD/17eR6p+XuM97a5fJVqsntW7lnVGWQRgBntYhd7mGHC/Ag6HTHXBPj0nNM61nG3084GZWbH0tdLBQ9TDT09MHErupJaQC41W3FhfW54+mIoGIGOIzUNSrvuJLce7/yTpKpXoayDNoF0vuTqNN4cBf8QuL8iF44LBtIYTuiYXVtQ3vEZlJUrIiyIbq4DKe8HXDwczLZSpwYBdM+bMlLHSx3MtU+4AOJUWuPUlR6nCbj0wPGaHZtYNhduFm9XZj/AGRTUsKQSTIi/SmJb7qgaueQu50uRcBtdMdJ2ACLSv8A5LsxYDyz9+Us8k21oqoDqp13jYbjdlrk2tunU692JB1PEVZpba/WE0dpB7ZVx0A/uVAmqrfWF+xEfxEEnwXHG9I7ZOn8Ks2+PA+Z+EU3SttV7ZVdVGf3eAlVtwZuBb5WHh54r2vuOJs6DTd0m5uTAungZ2CIpZmNgqgknyAwoDMvMwUZMamyfQ8zWkrn3Bx6lPeP4m4DyF/MYsJR+qZGo7UA6VD4xrZRklNSJaCJIxbUgC5824n1OHhQOJk2WvYfSOZly/NoZy4hlSQpYNuENu3vbUacjjoIPEi9boAWGMxYftA+5R+cv6R4RqPCa3ZHL/D5yfs/e5WecX6SYNP4w7X5T4/KM/MM2hgKCaVIy9wu+Qu9a19TpzGHkgczJSt3BKjOJizfJKarS08SSC2hIFx5NxHpjhUHmSrtes+icRU7WdDzpeShffHHqX94fhbgfI28zhD0fpmtp+1Aelo+MVdRAyMUdSrKbFWBBHmDiuRia6sGGRDTop2q9kquqkP7vOQrX4K3AN87Hw8sNqfacGUdfpu9TcvIjSymiSGafKpRvU0qGSnB+yTZ4vykgjwPhiwBg7TMixiyrevI6H5H4wqpeqhWOAMo3VCopIBIUW0HPQYmMDpKrbmJbErM1emr4qijWaN33SGUMCUPIkeDWxE4YERqCyllsIg50MZsz0klLJcS0r7hB4hTew9CGHpiFJ6Y8pZ7SrAsDrw00q8e17SRodUpI961vre9+rL8McPpWe6TT8LRk/qMZ+HzLlLW7P0vXJVtGiyREuZAACdCDvW48b+mIlRnMct1m01g9DAefNzTZRUV57NRXOSveoa6ooP3YwT53OFFsIW85fWrvNQtQ4T7P7mJ3JstepnjgjtvyMFF+A8T4Aa+mKyjJxNuywVoWPAnR2xmxVPl6dgb8xHblYanwH2V8PjfF1Kws8zqdW9568eU0dt+kWChvGv01R/DBsE/GeXlx8uOIvaFjNLoXu6noPOJHaXa+qrj9PIdy+ka9lB6c/M3xVZy3M3aNLXT6o6+cY/7P/8Ad1f4o/0fD9P4zM7X5X4/KfP2gfco/OX9I8Go8J3sjl/h85P2fvcrPOL9JMGn8Ydr8p8flPv7QH93Sfik/RMGo8Jzsjlvh84uNmtr6qhP0Eh3OcbdpD6cvMWwhXK8TTv0td3rDr5x3bEdItPXWjb6Go/hk6P+A8/Lj58cWktDTC1WhenqOo85vbZ7FU+YJ2xuTAdiVRqPAj6y+HwtiT1hovTat6D048pzjnGWvTTyQSW342Km3A+I8CNfXFJhg4npq7BYgYcGOKDNzU5TT5gO1UULgt3sFsrqT95CD52OLO7KBvKYhq7vUNUeH+x+xhPtHJIm/UUtO08s0Ajjkj3Lp7xBJJBCnfB0v7uvLE28wJVpCnCO2ADk/fwmDZLZySkhpIREnZu88m8LhmBG6ulzx1JI0A48hFKgCSvvW1mbPuEosvHsm0kqDRKuPet973v1VvjiA9Gz3x7/AIujB/SZ86M363Ms1qSeD7oPhvP/ACjXBX1ZjDWjbTUg8vp9ZdVmf1FJTwU6RNV1LqFjdRZJAAO2x5W5i+vG4vpIsVAHJiFpS12Ynao58/dNXN/aocnqBUSCSplYpdDoDKVQKO4C9rYDkIc8ydfdtqF2DCj5QU6cpxGKOkT3I4y1u/gi/AK3+bCr/AS52WN2+w+MWmV1708yTRGzxsGU+Xf4YQDg5E1LEDqVbgw9z7pfqZ4erijWBiLNIrFifw6Dd+Z8cOa8kdJn1dl1o2WOYv6OkkmkWONWeRzYKNST/wA54SASZosyouT0Ajg2R6H0W0lc2+3EQobAfibifIWHniylH6pi6jtQnpV+8ZlNSwU0dkWOGNeNgqAeZ/rh+AJllnsPXqYnenHPYJ3p4oZFkMe+XKkEDe3LC40voflitewOAJtdl0ugZmGM4+cnQdnsED1EU0ixmTcKFiADu79xc6X1HzwUMBkGHalLuFZRnGflHFU0sFTHZ1jmjbhcK4Pkf6Ys4BmKGes9Ohiz2u6H1a8lC243Ewubg/hbiPI3HiMIej9M1NP2oR0t/eJ+spZIZGjkVkkQ2KnQqf8AnPFYggzaVldcjqDGBkPS/Uww9XLGs7AWWRmKkfi0O98j44ct5A6zOt7LrdsqcQCzSveomeaU3eRizHz7vDCScnJmhWgRQq8CMvoOmEgrKR/ckjDW7uKN8Qy/5cPo65Ey+1BtKWDwjE6P66+WwdYbMg6pr/aRjHb4i2HofREzdUmLmx7/AN+sJHlUcWA8yBicrAExY9JMwjzLKapToz7t/u7yfqJGwizoymamjG6m1D98/SfOhSLrKSsa9jJKRfu7I1/1YKeoMO0ztsQeQloeiOg+r1ynvEhv+mJdysUO0rvZ+0mcZKtJTUVKjsyGujN21JG8ZLHv4YCu0Ae2Fdveu7kf2n+MRedN0hOZ25CJLetzhF/rTS7L/J+MAMJmjLHIMllrJ1ghW7t8FHNieQGJKpY4EVdctS7mnRWxWxsOXxbqduVh25SNW8B3L4YuogUTzep1T3tk8eAlNt30lw0RMMIE1RzF+zH+I8z90etsQe0L0EdpdA13pN0H8xJZ/tFU1j79RKz9y8FX8K8B58cVmctzN2miuoYQQ86EdnoKhqiaZFkMe4qKwuBfeJNuBOg+eG0KDkmZ/ad7oFVTjMx9N2QQU8lPJCixmUOHVRYHc3LEDgD2j8sF6gEYney7ndWDHOMf5z9ID7P7RVNG+/Tysl+K8Vb8S8D58cKVyvEv3UV2jDiO3YTpLhrSIZgIajkL9mT8J5H7p9CcWktDdDMLVaBqfSXqP4lztrsbDmEW6/YlUdiUDVfA96+HwxJ0DCJ02qehsjjxE51z/JZaSdoJl3XX4MOTA8wcUmUqcGekpuW1dyyuxGNh/wBCMhGZ25GJ7+ljh1HrTO7U/J+MZWzmWrU01fSyE7hq5lNu5mElh8cPUZBHtmXc+x0cfpH0nkdE+W/wn/8A1f8Arg7lZz+oX+f+BKTpmpupo6HW5ikVQ3C9l4/6cRuGFEs9mtutf2iZOg99ymq05pMTb8oH/rgo4Mj2mM2KfMQyps+JWJZUKTTrvIqK8ijQHVrAaX14YYG85SNPUleB8JS7SSytFStME346+NSUuFI3igaxJIuGBtc24Yi2cDPnH0hQzBeCp+sW3TdGRmd+RiS3pcYRf601Oy/yfjAajpXlkWONSzuQFUcSThQGekvswUbm4nSewWyMeX0+6LNM9jK/efsj7o5fHF6tAonmNVqWvfPh4QT6U+kMwFqSkb6XhJID/d/dX73eeXnwXbbjoJc0Gh3/AIlnHgPOKbZ3IJ62XqoE3m4knQIO9jyGKyqWOBNi69KV3OY7tlOiylpgGnAqJe9h2F/Cn8zf04YtpSBzMHUdo2WdF6CHkaBQAoAA4ACwGGygTnmR0BBBAIPEHW+CcBxAbavoupKoFogKeX7SDsn8ScPUWwp6QeJf0/aFlfRuoiQ2k2dnoZeqnWx4qw1Vx3qf+EYqspU4M3qL0uXcpjX6LOkMzlaSrb6XhHIT/efdb73cefmNbFVuehmRr9Ds/Er48R5Qs292RjzCn3TZZkuYn7j9k/dPP44ZYgYSnpNU1D58PGc2VlK8UjRyKVdCQyniCMUSMdJ6dWDDcvEOehGMnM78hE9/Www2j1pQ7U/J+MZ2ydfHDFWTysEjatl7R4CzCO5PddcWFOASfOZV6F2RV52j6yyzDaqDqXaCppmkUEhXkADW1te9xfv18sdLjHQxSad9wDKce6B/TbJv0tGtrNJMDb8tv/bC7uBLvZgxY58hPXRivVZnmtORxffA7hvP/J1wV9GYTmtO6ip/Z9PpNqm6N591N/NKq6gCyMQF0tZe1w5Y73R85E65MnFY+/hNzaDIHgyeeLrXmeMmZZHJLMVYSDePMi3yx1lwmIuq4NqA2MA9Mf4gb05QiQUdWnuSRlb93B1+IZv8uFX9cGXuyzt31nwk6BKCJpqiVrGWNVCA8g29dh8APD1wUAZJh2s7BVUcGGXSjtp7DD1cR/eZQd3/ALY4b58e7x8sNts2iUtDpO+bLeqIisiyiWsqEgj1dzqTfQcSzHuGKiqWOJv22rShY8CdLbL7Ow0MAhiHi7kayH7R/pyxeVQowJ5e+9rn3N/5F5t30r7jNBQ7rEaNOdRfuQcD+I6YTZdjos0tJ2buG639pudCGYyzrVvNI8j76asxPJtB3DwGO0EnOZDtOtUKhRjn5TD05ZhLA1E8MjxveXVGK/wuNuI8Djl5IxiS7LrVw4YZ4+c1thelksyw19hfQTjT/OOH5h8MCXeDSWq7NwN1X7fSMnaPIYa2AwzC6nVWHFDyZT3/AK4cyhhgzLpual9yzmjaHJZaKpaCTR0N1YXG8OTDFFlKnE9RTatybhHn0X7ae3Q9XKf3mIDe/wC4OG+P5+Pni3VZuEwddpO5bI9UwN6e6CJZqeVbCWRXDgcwu7Zj8SPG3hhV4GQZd7JdirKeBJ0HQiMVlW/uRxhb9/F2+AVf82Cjpkw7UO4pWPGHmx2SJLlUMdQu+JPpnVuDF2Mmvhc4ci5XBmfqLSt5ZOmOnymPPdhKTqHFPQwtKQQtzuBSQe0T4d2BqxjoIVauzcN7nEo+k1OtzPKqYDg++R3jeT+UbYhZ1ZRLGiO2i1/Z9frJXn2TaSJzolXHu/m939VX44D6Nnvgn4ujI/SYVbTbXrSTRwCCeeR1L7sK7xVQbXt54Yz7TjEq0aY2qW3AAect5K2F403mG7ON1QdN/eHC3Hhe45YlkRAVgTjwi7nyg1OU1FAe1UULkL3sFuyMB95CR53GElcoV8ppLb3eoW0cP9n9jEzQV0kLiSKRo3HBlJU+WnLwxVBI4m46K4wwyJ5rKySVzJK7O54sxLE+pwEk8wVFUYUYEe/Q5sv7NS+0SD6WcAi49xOIHrxPp3Yt0pgZnn+0dR3lmwcD+ZodM+15hQUUJs8gvKwOqqeCjxbW/gPHTlz46CM7N0oc943A4i02K2OmzGUrGQkaW35SLhb8gObeH6YQlZYzU1OqShcnnwE6F2X2bgoYeqgU66sx1Zz3k/y4DFxVCjAnnL73ubc0m1GzcFdD1U68NVYaMh71P8uBwMoYYMKL3pbcs57212Omy6ULIQ8b33JQLBrciOTeF/jim9ZUz0em1SXjpz4iMXoX2wMi+wzG7ILwseajinpy8L92HUvn0TM3tLS7T3q+PMuel7Zb2qk65B9NACw+8nFl9LXHke/E7k3DMR2fqO6s2ngxB0VZJE4kidkccGUlSPUYpgkcT0LIrDDDInqurpJnMkrtI54sxLHy15eGAknmCIqDCjAjmgyg02U0+Xjs1Fc4Dd6hrM7EfdQAedhi1twgXzmGbe81DXHhPsfuYVzbZ0VPUNSSSLEYkW1+Go92/IgW0Pfhm9QcSoNLa6CwDOZny3bKkqJxBBL1shBPZBsAOJJ4YA6k4Ei+ltRd7DAghl59r2klcapSR7o/F7v6s3wwselZ7pcf8LRgfqM3embKWekjqo7iWlffBHEKbXPoQp9MduHTI8JDs2wCwo3DTcqzU10FNU0EywNMm7MxUNur72nirbwtz3/DHTlgCsWvd0syWjOOJ5yfo0gjcTTSzT1AIYSsxXdIO9dVB4X5Enie/AKgOpnbNe7DaoAHlNraU+x1cdeP7lgIanwW/Yl/KSQfBsdb0TukKfxazV48j5j4xS9K2yvslV1sY/d5yWW3BW4lfnceHlivam05E2dBqe9Ta3IlLsLlKVVfBDIewzXYfaCgtu+tvhfEK1ywEfq7TXSzDmdK5tmCU0Ekz6JGpaw8OQ8+GLxOBmeXrQ2OFHJnLdfVy1lS0jdqWZ+A5ljYKPkBigSWM9YirVXgcATpjZHIUoqSOBbXAu7faY8T/wA5AYvIu0YnltRcbrC5ii6QOk2aWVoaOQxwKSOsQ2aTxDcQvdbzxWstJOBNnSdnqqhrBk+XlJ0f9Jk0Uqw1khkgYgdY5u0fiW4le+/ngrtIODDV9nqylqxg+XnG7tdkKVtJJA1rkXRvssOB/wCcicWXXcMTG09xpsDicy0tRLSVAdbpNC/A8mU2IPzBxRBKmepZVtTB4InUmR5olVTxzp7sig2427wfI6YvqcjM8pbWa3KnwnOPSHk6UuYTRR23LhlH2Q2u76fpbFKxdrYE9Lo7TZSGbmWvRTsr7XVdbIP3eAhmJ4M3EL8rnw88SqTccmK7Q1PdJtXkxtbNH2yrkzA/3Sgw03ioPbl/MbAeC4sL6R3TGu/CrFXjyfkPhLfOtm6epQrJEhbirlQSp438deXPEioMVXe9ZyDKhaqCkpp6r2ZIHp1ZDuhVEh7J7JGpUsFsTrxxHIAziN2tY4TdnPWVfQxlLJSSVUlzLVPvkniVF7H1JY+uI0jpnzju0rAbAg4WHtXTLIjRuLq6lWHeDphxGZnqxU5EWfRrVPQ1k+UznS5eBjpvDibeYsbciG44RWdpKmamtUXVrevuMaOHzKmKqp1kRo3UMjAqyngQeWAjM6rFTkQDShVQ2T1x3onB9kmPFgPqE8pI9LHmPmnH9jfCaG8/9irkesPn7jFBtHkNRllUFYkMDvRSrcBwPrDx7xyxXZShmzTdXqa/5Ey7QbdVlZCIZ5AUBBIVQu8Rw3u/A1jMMGcp0dVTblHWXnQpk4mrzK3CBd4D7zdkfzxOhctmV+07StW0eMaPSlnfsuXSFTZ5Pol/Ne5HkoOH2thZlaGrvLgDwOs5txRnp5MEJ0l0WZ37Vl0ZY3eL6Jvy2sfVSMXqmys8xrqe7uIHB6xX9NmTiGvEq8J13iPvL2T/ACwi9cNmavZlu6rafCUGzu3FZRRNFBIAjG9mUNuk8SvdfEFsZRgSxdo6rm3MOs87PZHU5pVEAlmY70srXIQHmfHuHO2BVLmduur01f8AAjeehVguT0J3YYx+9zDioP1Aeckmtz9UfKxj+xfjMYOR/wDot5Pqj5+4Q8padY0WNFCooCqo4ADS2HAYmezFjkzLgnIrekqqeurIMpgbTe352Gu6OI/yi5tzJXhhFh3EKJq6JRTW17e4Rm0lOsaLGgsqAKo7gNMPAxMtmLHJmXBOQD6U9mXmjSrprrVU3aUrxZRrbzB1HqOeFWpkZHIl/Q3hGNb+q0u9h9qEzCmWVbCRbCVL+639DxH/AMxJH3DMRqtOaX2njwhDicrzQzvKIqqEwzC6nUEaFCODKeTDvxwgEYMZXY1bblgbmDhVFDnCiSJtIay1gx7n/hyeN7Nr6qP6X/eXUGT3un6HxX6eYi42x6NaikvJFeen476jtKPvKP8AcNOemEvUV6iaem16W+i3Qym2M2qly+cyxgOGG66HQMOPHkR34gjlTH6nTLeu0zd2+23fMmjvGIkjB3UDb9y1rkmw7hbTTXvxKyzfF6TSDTg9ckwTwqXJMEIV7A7bvlrSWjEqSAbyFtyxW9iDY955a+mG12bJT1ekGoA64ImntntVLmE4lkAQKN1EGoUcePMnvxF3LGM02mWhdolzsd0a1FXaSW8FPx3mHaYfdU/7jpz1xNKi3UxGp16VeivUxj5e4ZTQ5OojhXSastcKe5P4knjey6ejh+lP3mY4we91HU+C/XyEMskyiKlhEMIso1JOpYnizHmx78NAAGBKVljWNuab+OxcHdudqEy+maU2MjXESX95v6Dif/uIO+0ZlnS6c3Pt8PGUvRZsy8Eb1dTc1VT2mLcVU628ydT6DliNSYGTyY7XagOwrT1Vh5hsoSYISYIRVbWZRNlVUcyolvA3+IhGgFzx8FJ527J8DhDgodwmtp7F1Nfc2nr4GMPZ/PIayBZoGup4jmp+yw5EYarBhkTOtqaptrSyxKKmKqpkkRkkUOjCxVhcEeIwEZnVYqciCw2fqaM3y+QND/0s5JUf+OTivkQRhe0r6std9Xb+aOvmPmPGDmdw5ZUm2YUz0FQfrkboY96yAbj+ov4Yg2w+sMS1UdRX1qbcPvw5EpajoeEg36StjkTlvDh+ZSQfgMQ7jPBjx2oV6WJiVMvRDmAOnUsO/rLfqMR7ho7+qU+2SLohzAnXqVHf1l/0GDuGh/VKfbLaDoeEY36utjjTnujj+ZiAPgcS7jHJiT2oW6VpmXOSw5ZTG2X0z19QPrgbwU97SEbi+gv4YmuweqMxFp1FnW5to+/DkwkOz9TWG+YSBYv+lgJCn/yScX8hYYntLetKvfV1flDr5n5DwhTS06RoqRqFRRYKosAPAYYBiVWYscmZcE5K3aDPIaOBppmso4Dmx+yo5k4izBRkxtVTWttWLzZLKJs1qv7SrVtAv+HhOoNjx8VHfbtHwGFIC53NNHUWLpq+5qPXxMauHzJkwQkwQkwQnl0BBBAIIsQdQfA4IcRWZ3szU5VO1blo3oDrLT6mwGug5rxtzXxGEFCh3LNavUV6lRVdz4H7+zDPZDbCnzCPeibdkA7cTHtL/UeI+WGI4biUdRpXpOG484RYnK8A9spnqcwpaGCSSMj6Wd43dCEHBdCPe1+WFP1YKJf0wFdTWsM+AyBzDmWJWBVgGU8QQCD5jDZRBI6iCWbbL5YJUUwhJ3uVEJZHNuJG4RYDvwsouZbr1F+0nPT2/wC54y7ZqGeMS09dW7huNKhmsRoRZwSCDywBQeoJnWvZDtdFz7vpPdZstFEjSz11b1aC7FqhkAHjugYNgHUmcGoZjtVFz7vrMOS5BlTS7qxB5t0SWn3ncq3Bhvk3GAKmZ2y7UBck9OOn+oT5oJI6aT2ZF6xUPVpYAXtoLcOOJnoOkrJtZxvPTxi2yrbVY6yN6r2umHV9VKsoZo2luCGFzZdLk2A4jlrhAs69ZpWaQtWQmD1yMc4jYxYmTB3a/bGny+O8rb0hHYiU9pv6DxPzxB3C8yzp9K9x9HjzgZkmzNTms61uZjdgGsVPqLg66jkvC/NvAYWELnc0u2aivTKaqefExpogAAAAAFgBoB4DD5k8z1ghJghJghJghJghJghAPazo4jnk9ppH9mqgbhl0Vj4gag+I79QcKeoHqOZfo1zINlg3LKml2+qqJxT5tTtY6Coj+t46aHzUgju1xEWFejCObR13Dfp2+BhLsdS0bTz1dLUdcZwu+GbeZN2/AntAG+oI5DXTE0C5JBlXUNaEWt1xiFuGSpADbejafMaaOmYw1aQvIs1+zug26srbtXN9eXcb6KcZYY5mhpmCUsX6rnGPnLHosrBLlyMI+rO8waxuHYHV787n547UcrF65NtxGc/fEsdtchNdRyU4cIzWIY6i6kHXw0xJ13DEVpru5sD4gfkcE02cRmygUdOIZXRi6s1rbt90a9662tha5L+6XLSq6c//AEcjMZuHTMgLmmV09MlQlZVoaWeUzdU62cEkMVVt65UkcluO/CiAM5PSX0sewqa19IDGfv6ynq9v6qucwZTTtYaGocaL6e6vqST3aYibC3RRHLoq6Rvvb4S22T6OI4JPaat/aaom5ZtVU+F9SfE92gGJJUB1PMTfrmcbKxtWHmGyhJghJghJghJghJghJghJghJghMVVTJIpSRVdTxVgCD6HARmdVipyIBZz0T0zt1lLI9LKDcFLsoPgLgj0YYSaR4dJoV9o2AbXG4TSFDn9JoksdWg5Nbe8tbH5nHMWL7ZPfo7eQVmKq24rVsKvJmfd+sAxC30NjuOPngNjeKzq6So/l24+/eJkh6X6eMBWo54wNAoCWHkNMHfAeED2Y7dQwMk3S/BICqUlQ9+XZF/gScHfA+EB2Y69SwE8Um3dcyiOkydkUe7feC/7EUfHALG8Fg2jpBzZbn795mQ0Of1fvyx0iHktt75XPzGDFjeyc36OrgFpu5N0T0yN1lVI9VKTcl7qpPiLkn1Y46tI8eshZ2lYRhBtEPaWmSNQkaqijgqgAD0GHAYmezFjkzLgnJMEJMEJMEJMEJ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ata:image/jpeg;base64,/9j/4AAQSkZJRgABAQAAAQABAAD/2wCEAAkGBxQTERUTExQWFhQXGR8aGRcYGBgYIBYiHSQcHCccHR0kICogIx4nIBwcLTQiJikrLi4uGiQzODMvOSgtLi4BCgoKDg0OGxAQGzQmICQsNCwsLywsLDQ0LDQsLCwsNCwvLCwsLywsNCwsLCwsNCwsLCwsLCw0LCwsLCwsLCwsLP/AABEIAKAAoAMBEQACEQEDEQH/xAAcAAACAgMBAQAAAAAAAAAAAAAGBwAFAwQIAgH/xABEEAACAQIDBAcEBwUHBQEBAAABAgMEEQAFIQYSMUEHEyJRYXGBFDKRoSNCUmJygrEIJFPB0RUzNJKisvBUY3PC4ZND/8QAGgEAAgMBAQAAAAAAAAAAAAAAAAMCBAUBBv/EADYRAAICAQMBBAgFBAMBAQAAAAECAAMRBBIxIQUTQVEiMmFxgcHR8CMzUpGxFUKh4RQ08WIk/9oADAMBAAIRAxEAPwB44ISYISYISYISYITFVVKRqXkZUUcWYgAepwE4nVUscCAWc9LFMjdXSxvVSk2AS6qfI2JPopwk3DgdZoV9m2EbnO0TTFbn9XqkUVIh5tbe89bn5DHM2N7JPZo6uSWkbo7zCbWozaQX4qgcg/61Hywd0x5aA1tC+rUPv4GYZOialDBZq6Uu3AFo1LX00BueODuV8TJDtK3GVQYkm6J6SNlVa6WN290M0YLeQ0J9MHcqPGA7StYZKAiZl6O8wh1p82kNuCuHAH+th8sHdMOGkTraG9aoffwEhrc/pNXiiq0HNbb3npY/I4M2L7YbNHbwSs3Mm6WKZ26uqjellBsQ92UHxNgR6qMdFw4PSQs7NsA3Idwh7S1KSKHjZXU8GUgg+ow4HMz2UqcGZcE5JghJghJghJghJghJghJghJghAPazpHjhk9mpE9pqibBV1VT421J8B3akYU9oHQcy/RoWcb7DtWVVH0f1Vc4nzadiOK06HRb8r8F9ASe/TERWW6sY5tbXSNtC/ExgZPkdPSru08SRjmVAufM8T64cFA4mdZa9hy5zBzZ3OJ2zSspKh94RqrRWAS6niTbidV18DiCsdxBlm6pBQtiDnmEGSRhDNHdjuyE9pmc2cBhqSTYXIHliSyvYc4PslRt3s5HXdRDJ2T9IVccUO7ofEXtcc7Yi6hukdpb2pyw9kqNl85qPaoqCtX94hLOso1EybjrvX77kefmMcVjnaY2+pNhtr4Ph5GMCQixvoLanhhsoCBvRZXz1NK1RPKzh5GEatu9lRoBoLk3vqcLqJIyZc1yJW+xRwOstdsoaLqN+ujRogQu+VuU3jYG41AuRwx19uPSitObd2Kj1gQ+w9RSH2rJqneRtepZgQ/kfdb1AI79cL7sjqhl7/lpZ6GpXr5y62T6R45pPZqtPZqoGxVtFY+BOoPge/QnEktB6HmIv0LIN9Z3LDzDZQkwQkwQkwQkwQkwQnl3ABJIAAuSdAB3nBDmKvOtpqnNZ2ostO7ANJqjUXB00PJeNubeAwguXO1ZrV6evTKLbufAff2IRbM5PS5aUhhikldzuy1AQtun7x5LfkOHPvxNVC9BK11tl+WY4HgIZ3wyUp9wQgxnOzn74mYR1CwSIm4++m+jr49pbHxv3YgV67gZarv8AwzUy5HIx/wCGa6bX0MLtepE0zkb3VKXOmgAVQdB5njxxzeo8ZL/jXOOi4A8/9zxUbTxvIsgoq92S+6RC6AX8GKg3wFx5GC6dgMb1GfbPb7VRGRJJKCtV0vuuadmKhuOqk6Gw+GDePKH/AB2AIDj9/rPlZthRVEckAqhA7gp9KjIRvXHutu4C6npmC6a1CGK5Hs/1LbY7KhS0ccCyLKqDSRRYPc3vbebXyOJIMDEVqLO8sLEYg90zsf7N3BxkljUfG/8ALELvVljs4fjZ8gYTRxySyI4LQxJwTS8t/tgjsr3D3vEagz6mVSVUEck/4933iaO2OyNNXx2mAWTgkotvKTy8R90446BuYzT6myk+jx4iBmS7TVOVTrRZkd6A6RVGpsBpqea8L818RhYcodrS7Zp69Sptp58RGojggEEEEXBGoI7xh8yeJ6wQkwQkwQkwQip2szebNao5bRNuwL/iJhqDY8PFR3X7R8BhDkudqzW09a6avvrR18B9/YjE2fySGjgWCBbKOJ5sftMeZOGqoUYEzrbWtbc0Dditq+rD5fWuIaqEkB3tuygkneBOm9rfXjcHvAWj/wBp5lzU6bOLq+qn/EttkoZaUVTz1Sy0u/vxTPYHW5Ys3Ai9gLaaG1hYYkmRnJ6RWoK2FQi4bgiQZ/U1htQRhIf+qnB3T/4o+LeZIGDcW9Wc7mur809fIfMwbzubLKY3r6l6+oX6hO8FPcsYO4nqb+OIMUHrHMtVLqLOlS7R9+PJlNUdMXVjcpKKONOW8eP5VAA+JxDv/IR47L3dbHzKmTpezAnTqQO7q7/qcR79o7+l0+2SPpezAHXqSO7q7focHftD+l0+2W0HTCJBuVdFHInPdPD8rAg/EYl3+eREnsvb1rfEuckmyypN6CpegqG+oDuhj3NGTuP6G/jialD6pxEWrqK+lq7h9+PIhBLnU9KV/tGFZIlN1q4VJCHheSM6poT2gSNcT3EetKwqSz8k4PkfkfGFcVZG0YlVw0ZG8GU3BHfpiefGVSpB2kdYsNptoDmMvVRO0eXwuvXVKAkyNcbqpbXjaxF9SD3XSzbjgcTUopFC7mGXPA8vfDCqyxaxJqSpjZogFKStYMCwOn4007XPesed2EbuhlNbDURYh6+I+/OB+yebzZVVDLa1t6Bv8PMdALnh4KTyv2T4HC0JQ7WlzUVrqa++qHXxH39mNbD5kyYISYIQD6U9pnhjSjprtVVPZAXiqnS/meA9Tywq18DA5Mv6GgOxsf1VmfI8op8so/ZzURwzyLd5SVDE8LqCeC6gX08OOOqoQYzI22vqLN+3IHhN/Jtrad5FpmnieUjsMjaS29dH+7c+BOOhxxmQs0zhd4U4/ibe1L0kcXX1ccbhdF3kV2YngqAi5JPLHWwOpi6RYx2oYMV6AoK7NyI4l1hogbqh5b4//pJblay6+iz+p/2ltD17rT9T4t98CLnbHpKqKy8cV4KfhuKe0w+8w/2jTzwl7S3E09NoEq6t1MB8Jl+FGwmxcmZSOquI0jA33I3rb17ALcXOh5jhhlde+VNXqxpwMjJMm3excmWyIrOJEkBKOBu33bXBW5sdRzPHBZXshpNWNQDgYIk2E2LkzKR1VxGkYG+5G9bevYBbi50PMcMFde+Gr1Y04GRkmTbvYuTLZEVnEiSA7jgbt921wVubHUczxwWV7IaTVjUA4GCIL4XLcONjukqoo7Ry3np+G4x7Sj7rH/adPLDktK9DKGp0CW+kvQxj5egVTXZOwkibWajvYMe9P4cnhazaerh+pP2mY/PdajofBvr5iW+WETxpLQNCsLOWkjkjJMb8SQoItIDxU6XN7jnIdfViH9AkW5z4YPI+kKWNhc8BzwyVYv8APZ6POhPRxuplhs0UvEEka7p5i4sbcrHW2iW22ZE0KhbpNthHQ8iZeizaZ543pKm4qqbssG4so0v5g6H0PPHanyMHkTmuoCMLE9VoeYbKExVdSsaNI5sqKWY9wGuAnE6qljgRZ9GlK9dWT5tOuhJSBTrujgbfhFhfmS3DCKxuJYzU1rCmtaF95hbn+xtPUyde0aNMOcl2Vh9ki/DuI4XvrqCxkB6ynVqnrG0Hp7JqUeT5cqyF6OKLqReUsgKrpfRuDC2uneL24Y4FXyk2tvJGHJzxK1K5SDnFcN2JB+6QnioP1yOckmlu4fKOf72+EbsP/Xq5PrH5e4RN7W7TTV85llNgNEQHSMdw8e888Vncscmben060LtX4ykxCPnuGJnYKilmOgVQST5Aa47OEgDJjz6FMjqKaKoM8TR9YUKhtCbBr6cRxHHFqlSAczA7TuSxl2HOMyt/aB9yj85f0jxzUeEd2Ry/w+cn7P3uVnnF+kmDT+MO1+U+Pyll015HUVMVOYImk6suWC6kXC204ngeGO3KSBiJ7MuStm3nGcRGTRMjFWUqw0KsCCPMHXFWb4IIyJ4xydl3sltNNQTiWI3B0dCdJB3Hx7jyxNHKnIiNRp1vXa3wjkeuVQucUI3onA9rhHFgPrgcpI7m45j52c/3r8ZibD/17eR6p+XuM97a5fJVqsntW7lnVGWQRgBntYhd7mGHC/Ag6HTHXBPj0nNM61nG3084GZWbH0tdLBQ9TDT09MHErupJaQC41W3FhfW54+mIoGIGOIzUNSrvuJLce7/yTpKpXoayDNoF0vuTqNN4cBf8QuL8iF44LBtIYTuiYXVtQ3vEZlJUrIiyIbq4DKe8HXDwczLZSpwYBdM+bMlLHSx3MtU+4AOJUWuPUlR6nCbj0wPGaHZtYNhduFm9XZj/AGRTUsKQSTIi/SmJb7qgaueQu50uRcBtdMdJ2ACLSv8A5LsxYDyz9+Us8k21oqoDqp13jYbjdlrk2tunU692JB1PEVZpba/WE0dpB7ZVx0A/uVAmqrfWF+xEfxEEnwXHG9I7ZOn8Ks2+PA+Z+EU3SttV7ZVdVGf3eAlVtwZuBb5WHh54r2vuOJs6DTd0m5uTAungZ2CIpZmNgqgknyAwoDMvMwUZMamyfQ8zWkrn3Bx6lPeP4m4DyF/MYsJR+qZGo7UA6VD4xrZRklNSJaCJIxbUgC5824n1OHhQOJk2WvYfSOZly/NoZy4hlSQpYNuENu3vbUacjjoIPEi9boAWGMxYftA+5R+cv6R4RqPCa3ZHL/D5yfs/e5WecX6SYNP4w7X5T4/KM/MM2hgKCaVIy9wu+Qu9a19TpzGHkgczJSt3BKjOJizfJKarS08SSC2hIFx5NxHpjhUHmSrtes+icRU7WdDzpeShffHHqX94fhbgfI28zhD0fpmtp+1Aelo+MVdRAyMUdSrKbFWBBHmDiuRia6sGGRDTop2q9kquqkP7vOQrX4K3AN87Hw8sNqfacGUdfpu9TcvIjSymiSGafKpRvU0qGSnB+yTZ4vykgjwPhiwBg7TMixiyrevI6H5H4wqpeqhWOAMo3VCopIBIUW0HPQYmMDpKrbmJbErM1emr4qijWaN33SGUMCUPIkeDWxE4YERqCyllsIg50MZsz0klLJcS0r7hB4hTew9CGHpiFJ6Y8pZ7SrAsDrw00q8e17SRodUpI961vre9+rL8McPpWe6TT8LRk/qMZ+HzLlLW7P0vXJVtGiyREuZAACdCDvW48b+mIlRnMct1m01g9DAefNzTZRUV57NRXOSveoa6ooP3YwT53OFFsIW85fWrvNQtQ4T7P7mJ3JstepnjgjtvyMFF+A8T4Aa+mKyjJxNuywVoWPAnR2xmxVPl6dgb8xHblYanwH2V8PjfF1Kws8zqdW9568eU0dt+kWChvGv01R/DBsE/GeXlx8uOIvaFjNLoXu6noPOJHaXa+qrj9PIdy+ka9lB6c/M3xVZy3M3aNLXT6o6+cY/7P/8Ad1f4o/0fD9P4zM7X5X4/KfP2gfco/OX9I8Go8J3sjl/h85P2fvcrPOL9JMGn8Ydr8p8flPv7QH93Sfik/RMGo8Jzsjlvh84uNmtr6qhP0Eh3OcbdpD6cvMWwhXK8TTv0td3rDr5x3bEdItPXWjb6Go/hk6P+A8/Lj58cWktDTC1WhenqOo85vbZ7FU+YJ2xuTAdiVRqPAj6y+HwtiT1hovTat6D048pzjnGWvTTyQSW342Km3A+I8CNfXFJhg4npq7BYgYcGOKDNzU5TT5gO1UULgt3sFsrqT95CD52OLO7KBvKYhq7vUNUeH+x+xhPtHJIm/UUtO08s0Ajjkj3Lp7xBJJBCnfB0v7uvLE28wJVpCnCO2ADk/fwmDZLZySkhpIREnZu88m8LhmBG6ulzx1JI0A48hFKgCSvvW1mbPuEosvHsm0kqDRKuPet973v1VvjiA9Gz3x7/AIujB/SZ86M363Ms1qSeD7oPhvP/ACjXBX1ZjDWjbTUg8vp9ZdVmf1FJTwU6RNV1LqFjdRZJAAO2x5W5i+vG4vpIsVAHJiFpS12Ynao58/dNXN/aocnqBUSCSplYpdDoDKVQKO4C9rYDkIc8ydfdtqF2DCj5QU6cpxGKOkT3I4y1u/gi/AK3+bCr/AS52WN2+w+MWmV1708yTRGzxsGU+Xf4YQDg5E1LEDqVbgw9z7pfqZ4erijWBiLNIrFifw6Dd+Z8cOa8kdJn1dl1o2WOYv6OkkmkWONWeRzYKNST/wA54SASZosyouT0Ajg2R6H0W0lc2+3EQobAfibifIWHniylH6pi6jtQnpV+8ZlNSwU0dkWOGNeNgqAeZ/rh+AJllnsPXqYnenHPYJ3p4oZFkMe+XKkEDe3LC40voflitewOAJtdl0ugZmGM4+cnQdnsED1EU0ixmTcKFiADu79xc6X1HzwUMBkGHalLuFZRnGflHFU0sFTHZ1jmjbhcK4Pkf6Ys4BmKGes9Ohiz2u6H1a8lC243Ewubg/hbiPI3HiMIej9M1NP2oR0t/eJ+spZIZGjkVkkQ2KnQqf8AnPFYggzaVldcjqDGBkPS/Uww9XLGs7AWWRmKkfi0O98j44ct5A6zOt7LrdsqcQCzSveomeaU3eRizHz7vDCScnJmhWgRQq8CMvoOmEgrKR/ckjDW7uKN8Qy/5cPo65Ey+1BtKWDwjE6P66+WwdYbMg6pr/aRjHb4i2HofREzdUmLmx7/AN+sJHlUcWA8yBicrAExY9JMwjzLKapToz7t/u7yfqJGwizoymamjG6m1D98/SfOhSLrKSsa9jJKRfu7I1/1YKeoMO0ztsQeQloeiOg+r1ynvEhv+mJdysUO0rvZ+0mcZKtJTUVKjsyGujN21JG8ZLHv4YCu0Ae2Fdveu7kf2n+MRedN0hOZ25CJLetzhF/rTS7L/J+MAMJmjLHIMllrJ1ghW7t8FHNieQGJKpY4EVdctS7mnRWxWxsOXxbqduVh25SNW8B3L4YuogUTzep1T3tk8eAlNt30lw0RMMIE1RzF+zH+I8z90etsQe0L0EdpdA13pN0H8xJZ/tFU1j79RKz9y8FX8K8B58cVmctzN2miuoYQQ86EdnoKhqiaZFkMe4qKwuBfeJNuBOg+eG0KDkmZ/ad7oFVTjMx9N2QQU8lPJCixmUOHVRYHc3LEDgD2j8sF6gEYney7ndWDHOMf5z9ID7P7RVNG+/Tysl+K8Vb8S8D58cKVyvEv3UV2jDiO3YTpLhrSIZgIajkL9mT8J5H7p9CcWktDdDMLVaBqfSXqP4lztrsbDmEW6/YlUdiUDVfA96+HwxJ0DCJ02qehsjjxE51z/JZaSdoJl3XX4MOTA8wcUmUqcGekpuW1dyyuxGNh/wBCMhGZ25GJ7+ljh1HrTO7U/J+MZWzmWrU01fSyE7hq5lNu5mElh8cPUZBHtmXc+x0cfpH0nkdE+W/wn/8A1f8Arg7lZz+oX+f+BKTpmpupo6HW5ikVQ3C9l4/6cRuGFEs9mtutf2iZOg99ymq05pMTb8oH/rgo4Mj2mM2KfMQyps+JWJZUKTTrvIqK8ijQHVrAaX14YYG85SNPUleB8JS7SSytFStME346+NSUuFI3igaxJIuGBtc24Yi2cDPnH0hQzBeCp+sW3TdGRmd+RiS3pcYRf601Oy/yfjAajpXlkWONSzuQFUcSThQGekvswUbm4nSewWyMeX0+6LNM9jK/efsj7o5fHF6tAonmNVqWvfPh4QT6U+kMwFqSkb6XhJID/d/dX73eeXnwXbbjoJc0Gh3/AIlnHgPOKbZ3IJ62XqoE3m4knQIO9jyGKyqWOBNi69KV3OY7tlOiylpgGnAqJe9h2F/Cn8zf04YtpSBzMHUdo2WdF6CHkaBQAoAA4ACwGGygTnmR0BBBAIPEHW+CcBxAbavoupKoFogKeX7SDsn8ScPUWwp6QeJf0/aFlfRuoiQ2k2dnoZeqnWx4qw1Vx3qf+EYqspU4M3qL0uXcpjX6LOkMzlaSrb6XhHIT/efdb73cefmNbFVuehmRr9Ds/Er48R5Qs292RjzCn3TZZkuYn7j9k/dPP44ZYgYSnpNU1D58PGc2VlK8UjRyKVdCQyniCMUSMdJ6dWDDcvEOehGMnM78hE9/Www2j1pQ7U/J+MZ2ydfHDFWTysEjatl7R4CzCO5PddcWFOASfOZV6F2RV52j6yyzDaqDqXaCppmkUEhXkADW1te9xfv18sdLjHQxSad9wDKce6B/TbJv0tGtrNJMDb8tv/bC7uBLvZgxY58hPXRivVZnmtORxffA7hvP/J1wV9GYTmtO6ip/Z9PpNqm6N591N/NKq6gCyMQF0tZe1w5Y73R85E65MnFY+/hNzaDIHgyeeLrXmeMmZZHJLMVYSDePMi3yx1lwmIuq4NqA2MA9Mf4gb05QiQUdWnuSRlb93B1+IZv8uFX9cGXuyzt31nwk6BKCJpqiVrGWNVCA8g29dh8APD1wUAZJh2s7BVUcGGXSjtp7DD1cR/eZQd3/ALY4b58e7x8sNts2iUtDpO+bLeqIisiyiWsqEgj1dzqTfQcSzHuGKiqWOJv22rShY8CdLbL7Ow0MAhiHi7kayH7R/pyxeVQowJ5e+9rn3N/5F5t30r7jNBQ7rEaNOdRfuQcD+I6YTZdjos0tJ2buG639pudCGYyzrVvNI8j76asxPJtB3DwGO0EnOZDtOtUKhRjn5TD05ZhLA1E8MjxveXVGK/wuNuI8Djl5IxiS7LrVw4YZ4+c1thelksyw19hfQTjT/OOH5h8MCXeDSWq7NwN1X7fSMnaPIYa2AwzC6nVWHFDyZT3/AK4cyhhgzLpual9yzmjaHJZaKpaCTR0N1YXG8OTDFFlKnE9RTatybhHn0X7ae3Q9XKf3mIDe/wC4OG+P5+Pni3VZuEwddpO5bI9UwN6e6CJZqeVbCWRXDgcwu7Zj8SPG3hhV4GQZd7JdirKeBJ0HQiMVlW/uRxhb9/F2+AVf82Cjpkw7UO4pWPGHmx2SJLlUMdQu+JPpnVuDF2Mmvhc4ci5XBmfqLSt5ZOmOnymPPdhKTqHFPQwtKQQtzuBSQe0T4d2BqxjoIVauzcN7nEo+k1OtzPKqYDg++R3jeT+UbYhZ1ZRLGiO2i1/Z9frJXn2TaSJzolXHu/m939VX44D6Nnvgn4ujI/SYVbTbXrSTRwCCeeR1L7sK7xVQbXt54Yz7TjEq0aY2qW3AAect5K2F403mG7ON1QdN/eHC3Hhe45YlkRAVgTjwi7nyg1OU1FAe1UULkL3sFuyMB95CR53GElcoV8ppLb3eoW0cP9n9jEzQV0kLiSKRo3HBlJU+WnLwxVBI4m46K4wwyJ5rKySVzJK7O54sxLE+pwEk8wVFUYUYEe/Q5sv7NS+0SD6WcAi49xOIHrxPp3Yt0pgZnn+0dR3lmwcD+ZodM+15hQUUJs8gvKwOqqeCjxbW/gPHTlz46CM7N0oc943A4i02K2OmzGUrGQkaW35SLhb8gObeH6YQlZYzU1OqShcnnwE6F2X2bgoYeqgU66sx1Zz3k/y4DFxVCjAnnL73ubc0m1GzcFdD1U68NVYaMh71P8uBwMoYYMKL3pbcs57212Omy6ULIQ8b33JQLBrciOTeF/jim9ZUz0em1SXjpz4iMXoX2wMi+wzG7ILwseajinpy8L92HUvn0TM3tLS7T3q+PMuel7Zb2qk65B9NACw+8nFl9LXHke/E7k3DMR2fqO6s2ngxB0VZJE4kidkccGUlSPUYpgkcT0LIrDDDInqurpJnMkrtI54sxLHy15eGAknmCIqDCjAjmgyg02U0+Xjs1Fc4Dd6hrM7EfdQAedhi1twgXzmGbe81DXHhPsfuYVzbZ0VPUNSSSLEYkW1+Go92/IgW0Pfhm9QcSoNLa6CwDOZny3bKkqJxBBL1shBPZBsAOJJ4YA6k4Ei+ltRd7DAghl59r2klcapSR7o/F7v6s3wwselZ7pcf8LRgfqM3embKWekjqo7iWlffBHEKbXPoQp9MduHTI8JDs2wCwo3DTcqzU10FNU0EywNMm7MxUNur72nirbwtz3/DHTlgCsWvd0syWjOOJ5yfo0gjcTTSzT1AIYSsxXdIO9dVB4X5Enie/AKgOpnbNe7DaoAHlNraU+x1cdeP7lgIanwW/Yl/KSQfBsdb0TukKfxazV48j5j4xS9K2yvslV1sY/d5yWW3BW4lfnceHlivam05E2dBqe9Ta3IlLsLlKVVfBDIewzXYfaCgtu+tvhfEK1ywEfq7TXSzDmdK5tmCU0Ekz6JGpaw8OQ8+GLxOBmeXrQ2OFHJnLdfVy1lS0jdqWZ+A5ljYKPkBigSWM9YirVXgcATpjZHIUoqSOBbXAu7faY8T/wA5AYvIu0YnltRcbrC5ii6QOk2aWVoaOQxwKSOsQ2aTxDcQvdbzxWstJOBNnSdnqqhrBk+XlJ0f9Jk0Uqw1khkgYgdY5u0fiW4le+/ngrtIODDV9nqylqxg+XnG7tdkKVtJJA1rkXRvssOB/wCcicWXXcMTG09xpsDicy0tRLSVAdbpNC/A8mU2IPzBxRBKmepZVtTB4InUmR5olVTxzp7sig2427wfI6YvqcjM8pbWa3KnwnOPSHk6UuYTRR23LhlH2Q2u76fpbFKxdrYE9Lo7TZSGbmWvRTsr7XVdbIP3eAhmJ4M3EL8rnw88SqTccmK7Q1PdJtXkxtbNH2yrkzA/3Sgw03ioPbl/MbAeC4sL6R3TGu/CrFXjyfkPhLfOtm6epQrJEhbirlQSp438deXPEioMVXe9ZyDKhaqCkpp6r2ZIHp1ZDuhVEh7J7JGpUsFsTrxxHIAziN2tY4TdnPWVfQxlLJSSVUlzLVPvkniVF7H1JY+uI0jpnzju0rAbAg4WHtXTLIjRuLq6lWHeDphxGZnqxU5EWfRrVPQ1k+UznS5eBjpvDibeYsbciG44RWdpKmamtUXVrevuMaOHzKmKqp1kRo3UMjAqyngQeWAjM6rFTkQDShVQ2T1x3onB9kmPFgPqE8pI9LHmPmnH9jfCaG8/9irkesPn7jFBtHkNRllUFYkMDvRSrcBwPrDx7xyxXZShmzTdXqa/5Ey7QbdVlZCIZ5AUBBIVQu8Rw3u/A1jMMGcp0dVTblHWXnQpk4mrzK3CBd4D7zdkfzxOhctmV+07StW0eMaPSlnfsuXSFTZ5Pol/Ne5HkoOH2thZlaGrvLgDwOs5txRnp5MEJ0l0WZ37Vl0ZY3eL6Jvy2sfVSMXqmys8xrqe7uIHB6xX9NmTiGvEq8J13iPvL2T/ACwi9cNmavZlu6rafCUGzu3FZRRNFBIAjG9mUNuk8SvdfEFsZRgSxdo6rm3MOs87PZHU5pVEAlmY70srXIQHmfHuHO2BVLmduur01f8AAjeehVguT0J3YYx+9zDioP1Aeckmtz9UfKxj+xfjMYOR/wDot5Pqj5+4Q8padY0WNFCooCqo4ADS2HAYmezFjkzLgnIrekqqeurIMpgbTe352Gu6OI/yi5tzJXhhFh3EKJq6JRTW17e4Rm0lOsaLGgsqAKo7gNMPAxMtmLHJmXBOQD6U9mXmjSrprrVU3aUrxZRrbzB1HqOeFWpkZHIl/Q3hGNb+q0u9h9qEzCmWVbCRbCVL+639DxH/AMxJH3DMRqtOaX2njwhDicrzQzvKIqqEwzC6nUEaFCODKeTDvxwgEYMZXY1bblgbmDhVFDnCiSJtIay1gx7n/hyeN7Nr6qP6X/eXUGT3un6HxX6eYi42x6NaikvJFeen476jtKPvKP8AcNOemEvUV6iaem16W+i3Qym2M2qly+cyxgOGG66HQMOPHkR34gjlTH6nTLeu0zd2+23fMmjvGIkjB3UDb9y1rkmw7hbTTXvxKyzfF6TSDTg9ckwTwqXJMEIV7A7bvlrSWjEqSAbyFtyxW9iDY955a+mG12bJT1ekGoA64ImntntVLmE4lkAQKN1EGoUcePMnvxF3LGM02mWhdolzsd0a1FXaSW8FPx3mHaYfdU/7jpz1xNKi3UxGp16VeivUxj5e4ZTQ5OojhXSastcKe5P4knjey6ejh+lP3mY4we91HU+C/XyEMskyiKlhEMIso1JOpYnizHmx78NAAGBKVljWNuab+OxcHdudqEy+maU2MjXESX95v6Dif/uIO+0ZlnS6c3Pt8PGUvRZsy8Eb1dTc1VT2mLcVU628ydT6DliNSYGTyY7XagOwrT1Vh5hsoSYISYIRVbWZRNlVUcyolvA3+IhGgFzx8FJ527J8DhDgodwmtp7F1Nfc2nr4GMPZ/PIayBZoGup4jmp+yw5EYarBhkTOtqaptrSyxKKmKqpkkRkkUOjCxVhcEeIwEZnVYqciCw2fqaM3y+QND/0s5JUf+OTivkQRhe0r6std9Xb+aOvmPmPGDmdw5ZUm2YUz0FQfrkboY96yAbj+ov4Yg2w+sMS1UdRX1qbcPvw5EpajoeEg36StjkTlvDh+ZSQfgMQ7jPBjx2oV6WJiVMvRDmAOnUsO/rLfqMR7ho7+qU+2SLohzAnXqVHf1l/0GDuGh/VKfbLaDoeEY36utjjTnujj+ZiAPgcS7jHJiT2oW6VpmXOSw5ZTG2X0z19QPrgbwU97SEbi+gv4YmuweqMxFp1FnW5to+/DkwkOz9TWG+YSBYv+lgJCn/yScX8hYYntLetKvfV1flDr5n5DwhTS06RoqRqFRRYKosAPAYYBiVWYscmZcE5K3aDPIaOBppmso4Dmx+yo5k4izBRkxtVTWttWLzZLKJs1qv7SrVtAv+HhOoNjx8VHfbtHwGFIC53NNHUWLpq+5qPXxMauHzJkwQkwQkwQnl0BBBAIIsQdQfA4IcRWZ3szU5VO1blo3oDrLT6mwGug5rxtzXxGEFCh3LNavUV6lRVdz4H7+zDPZDbCnzCPeibdkA7cTHtL/UeI+WGI4biUdRpXpOG484RYnK8A9spnqcwpaGCSSMj6Wd43dCEHBdCPe1+WFP1YKJf0wFdTWsM+AyBzDmWJWBVgGU8QQCD5jDZRBI6iCWbbL5YJUUwhJ3uVEJZHNuJG4RYDvwsouZbr1F+0nPT2/wC54y7ZqGeMS09dW7huNKhmsRoRZwSCDywBQeoJnWvZDtdFz7vpPdZstFEjSz11b1aC7FqhkAHjugYNgHUmcGoZjtVFz7vrMOS5BlTS7qxB5t0SWn3ncq3Bhvk3GAKmZ2y7UBck9OOn+oT5oJI6aT2ZF6xUPVpYAXtoLcOOJnoOkrJtZxvPTxi2yrbVY6yN6r2umHV9VKsoZo2luCGFzZdLk2A4jlrhAs69ZpWaQtWQmD1yMc4jYxYmTB3a/bGny+O8rb0hHYiU9pv6DxPzxB3C8yzp9K9x9HjzgZkmzNTms61uZjdgGsVPqLg66jkvC/NvAYWELnc0u2aivTKaqefExpogAAAAAFgBoB4DD5k8z1ghJghJghJghJghJghAPazo4jnk9ppH9mqgbhl0Vj4gag+I79QcKeoHqOZfo1zINlg3LKml2+qqJxT5tTtY6Coj+t46aHzUgju1xEWFejCObR13Dfp2+BhLsdS0bTz1dLUdcZwu+GbeZN2/AntAG+oI5DXTE0C5JBlXUNaEWt1xiFuGSpADbejafMaaOmYw1aQvIs1+zug26srbtXN9eXcb6KcZYY5mhpmCUsX6rnGPnLHosrBLlyMI+rO8waxuHYHV787n547UcrF65NtxGc/fEsdtchNdRyU4cIzWIY6i6kHXw0xJ13DEVpru5sD4gfkcE02cRmygUdOIZXRi6s1rbt90a9662tha5L+6XLSq6c//AEcjMZuHTMgLmmV09MlQlZVoaWeUzdU62cEkMVVt65UkcluO/CiAM5PSX0sewqa19IDGfv6ynq9v6qucwZTTtYaGocaL6e6vqST3aYibC3RRHLoq6Rvvb4S22T6OI4JPaat/aaom5ZtVU+F9SfE92gGJJUB1PMTfrmcbKxtWHmGyhJghJghJghJghJghJghJghJghMVVTJIpSRVdTxVgCD6HARmdVipyIBZz0T0zt1lLI9LKDcFLsoPgLgj0YYSaR4dJoV9o2AbXG4TSFDn9JoksdWg5Nbe8tbH5nHMWL7ZPfo7eQVmKq24rVsKvJmfd+sAxC30NjuOPngNjeKzq6So/l24+/eJkh6X6eMBWo54wNAoCWHkNMHfAeED2Y7dQwMk3S/BICqUlQ9+XZF/gScHfA+EB2Y69SwE8Um3dcyiOkydkUe7feC/7EUfHALG8Fg2jpBzZbn795mQ0Of1fvyx0iHktt75XPzGDFjeyc36OrgFpu5N0T0yN1lVI9VKTcl7qpPiLkn1Y46tI8eshZ2lYRhBtEPaWmSNQkaqijgqgAD0GHAYmezFjkzLgnJMEJMEJMEJMEJ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4" name="AutoShape 6" descr="data:image/jpeg;base64,/9j/4AAQSkZJRgABAQAAAQABAAD/2wCEAAkGBhQSERUUEhQWFBUWGB0XGRcYGBceHxscGRgdHBoeGhwfGyYgHBokHB8aHzAgIycpLC0sGh4xNTAqNSYsLCkBCQoKDgwOGg8PGiwkHyQsLC4yNS4tLCwyMjUsLCw0LTA2LS8pKSw0LC0vLCwsLDQsLCwsLywsLCwsLCwqLCwsLP/AABEIAOEA4QMBIgACEQEDEQH/xAAcAAACAwEBAQEAAAAAAAAAAAAABgQFBwMBAgj/xABNEAABAgMFBAUJBQYEAwgDAAABAgMABBEFBhIhMQdBUWETInGBkRQjMkJSYnKhsTOCkqLBFkNTssLRFSTh8GODkxc0c6Ozw9LxNVTT/8QAGgEAAgMBAQAAAAAAAAAAAAAAAAMCBAUBBv/EAD0RAAEDAgMDCgQEBQUBAQAAAAEAAgMEERIhMUFRYQUTIjJxgZGx0fAUocHhIzNCUiQ0ctLxFWKCksKyQ//aAAwDAQACEQMRAD8A3GCCCBCIIIIEIggggQiCPFKABJNAMyTCTeHaiyzVMuOnWPWrRA7/AFu7LnEHvawXcVYgppah2GNt07Ewu2rtAk2Kgu9Ioeq31vn6I7zCOizrTtTNwlDR9qqEU5IGa+017YZbI2VSzdC8VPq4einwBr4mE85I/qDxWj8JS0/8xJc7m+v+FUTm1xxRwy8uK7sZKj+FNPqYjeW21Meil1APBKG/mqivnGmyVmNMijTaGxwSkDxprHs1PttCrjiGxxUpKfqYOaceu/wyQK6FhtBAO/pLMv2EtR37V+nxvuH5AEQDZJMn0n2vzn6gQ6zF/ZFGswk/CFK/lBiC5tRkR66z2Nq/WkLMcO0/NWW1nKJ6kduxqWDsjmB6L7X5x+kH/Z9aTWbT4+4+6n6gCGZO1SSPrOD/AJZ/SJbO0SRV+/p8SHB8ymkAjg2H5rrqvlIdeO//ABSbituX/irH/Ld/uqO0ttXmGjhmZdJO+mJtX4VA/pGhydtsPfZPNr5JWknwrWO81JocThcQlaeCkgjwMTETh1HnzVZ1dG42qIB3dEpcsraTJvUClllXBwUH4hVPiRDO24FAFJBB0INQewwpWtswlHalsKYV7hqnvScvCkKrt17Rs4lcssuI1PR5j7zRr8q9sd5yRnWFxwXPhqSo/IfhO53r/lazBGf2BtWQuiJtPRq06RNSn7ydU/Puh8YmErSFIUFJOYUkggjkRrDWSNf1Ss+opJac2kbby8V0ggghirIggggQiCCCBCIIIIEIggggQiCCCBCIqbwXmZk0YnVZn0UD0ldg4czlFbfK/CJNOBFFvkZJ3JHtL5cBqeWsKN3LmvWg55TOqVgVmK5KcG7D7DfZ3cYrvlN8DMz5LUpqJuDn6g4WfM9nv1Ud+enrYcKGxgZBzFSEJ+NVKrVyp2Aaw63c2ey8rRSh0zo9dYyB91Og7TU84YpSUbZbCG0pQhIyAyA/3xhRtraDVzoJBHlDxyxAVQOY9qnGoSOJiOBsfSebn3onmpmqvwaZuFg3Zd5PvvTbOz7bKCt1aW0jeogf/Z5Qnzm0vGstyLC5hftUIT20pip24Y+ZDZ84+sPWk8p1f8NJ6o5VFMuSKDmYm29eliy8DKJc0UMQCAlKaVoc9Sru3jOOuc61z0R80uKCAPwMHOv8G+p+QVeLFtWazfmEyqD6jev5T9VmJEpsplgcTq3XlbyVYa+Axfmi8vO0t2Sc8nWpK8GNCkEgmnWoCPaGXfClsmtwq6WXWok/apJNTQ5L154T94xEtYHhrhe+0pzZah9O+WJwaGnMNFu++vsq7tGxLMkUBx1hASVBIKkKczIJ34joDE6xUSMw30ku0yU1INGkggjcQUgjce+Kba3/ANyR/wCMn+RcIdzbyqknwpVehcyWOIBpiHEpNfmI46QRyYbCyZDRyVVKZQ9xfc7dbfVaHY14LPm3ehbYSVEE9ZlAFBrFpO3VkcJU5LsJSBUqwpRQcyKUjNdmH/5BP/hr+gh42nz/AEcgpO91SUd1cR+SSO+OxvDoy9wChVUxiq2QROcL227yuUxszkXRibxI4FDmIfmxCIn7Gz8tnJzpWkaNuVp2CuJPyTHTZLZ+CVW7TN1zL4UCg/Nijlfm+T8nNtpaKVILQUpChkSVqGozBoOPdHLR4A8i3YpB1Sah1Mx+O37hfTtv5r1F/pmVITaEqpI06RvT6lJ7ld0NlkXgYmk1YcSvinRQ7UnMRNcAKDjApTrA0pSmda7oUbW2csuEOyizLO+klSCcJ4UAPV7UkdhhtpG6Z+ao4qWfrDAd4zb4ajuKs7xXJl5upUnA5ucRQH725Q7c+BEIDsrPWOvEk42Sdcy2r4hqhXP5mL+VvjMySw1aTZKTkl9ArXtpkruorkYdmH2phrEkpdbWORBB1B+hBiBayQ3bk5WWzT0gDJQHxnvHcdnvJVN2L5MzqaJOB0DrNqOfak+snmO8CL+MyvVs9WwryiQxDCcRbSTiTTe2dSPd14V0i3uRtAEzRmYIS9olWgc/svlv3cBJkpBwSa+aVUUTHs5+lN27Rtb9vfFO0EEEWFkoggggQiCCCBCIIIIEIhXvxfJMm3hRRT6x1R7I9pXLgN57DFlea8CJNhTq8zohPtKOg7N5PAGM/ubdxdoPqm5vrIxVof3ihup/DTkKcgOMV5Xm+Bmp+S1KKmZhNRP1G/M7vfqpFybkqmFeVzlVBRxJSrVZPrr93gN/Zro09PNsNqcdUEISMyf95ncAIJ6eQw2pxxQShAqT/vfuAjP5aWdtl7pHcTck2rqI3rI/XirdoM6mOACIYW5kqbnPrnmaY4Y2/LgOJXrs1M2wsoaqxJg0Uo6rpuPtH3RkN5OQh1sS77MojAyintKOalHio7+zQbgIXr13tEiESso2kukAJSBkgHJIwjVROg7zrnGsW0Z+XKnrScCWMBND0VcdRhSkIzqRXLlHGlrXZ5nadybLHLLCMFmM/S2+buPEp8hI2rWT0kql4DNlWfwroD+bCfGGyy7TbmGkutKxIUMuXEEbiDkRHeYl0uIUhYCkqBSoHeCKEQ57Q9pG9ZtPK6mnDyM2nP6hK+zm2w9JJSojEx5tVT6oHUPZhyr7phJu8Q3bQDBC2y6tIKcxgKVE0O8D+mLua2RIClETJQ3rRSASBzViA7yI72PNWdIKKZcrmnzkS2kuK7AQAgDsPbWKpDuiH5W4rca+Ac66nu7GDkAbC+8qw2oSTjsohLaFuK6ZJohJUaYF50AOWkUVm3MVMWUEqQpt9ta1NhYKSakVSagZKprxAMMn7Qzzn2NnlI3F51KfFIzj0OWsfVkkdpeP0ibmtc4uz0toqsUs0MLYwWizr9YeFhdKGzqwJhqdSt1hxCcCxiUkgVNKRK2wTKiphFDhSlSyaGlSQAK6VAB8YZSu1h6skrsLw+seG8E8gees8rG8supV+Q5mI4AIyzPwTviXvqm1BDSQLWDgN+/tVtdmzuglGWtClAr8RzV+YmM22jde1EI91pPis/3h5lb+yqlYHCuXX7L6Cj5nq/OFC/105h6YVMspDzawmnRmpFEgabxX2ax2azo7Mzso8nB0dUXz9HEDmd5K533voqaX5LKVUgnCSnV010T7n17NXS5F3FycvhcWVLVmU1qlHupH1O8xDuLccSieldAU+odobB9Uc+J7hlrbXovIiSYLis1HJCPaV/Yak8OdIkxpH4smvkk1MzXgUdKLtvrvPv3Zd59+XcX5K8UKUtJV0St4G+nHhvyJGkJk9YMxZa1PyRLkvq4yqpoN55ge0OsN9RWFKy7MmbRdeeQ4npk0czVhUTXII9kCmR0HVFc6w/XJvkt9RlplKkzCAc8JGIJ1xCnVUMuR3cIgJBKcxbcVYfTPo2nA4PAHTb9fvqFe3dvI1ONY2jmPSQfSSefLgdDCtfy4XSVmZUUcHWWhPrb8SaaL30Gvbr9Xmus5KueW2f1VJzcaAyUPWITvHFPeKEQzXZvK3OshxGShktFc0n9Qdx39tQGdf8OTVVATTEVVKejtG7geG4/VL+z+/HlADD588kdVR/eAf1jfxGfGHeM12h3RLavLZaqSDicCcik1r0ie/Xx4w0XJvUJ1jrUDyKBxP0UOR+RBEETyDzb9fNFZTsez4qDqnUftPomKCCCLKyEQQQQIRHilAAk5AZkmPYSNqN4ehYDCDRb1cXJsel+I9XsxRB7wxpcVYpoHVErY27UsT767YtAIQSGUVofZbBGJfxKNKfdG4xq8pKIZbShACUIFAOAH+9YXdnt3PJZYKUKOu0WviB6qe4Gp5kxE2g20vqSUvm9MZGm5By7sWdTuSFQhn4bS92p92WnUn4qZtNDkxuXhq4+/NVk46q2JvokEiTYNVKHrnlzOYTwFVbwI0KWlktoShCQlKRQAaACKaUlWrMkTQEhtJWogZrVvPeaDkKbhFRdjaW1MEImAGXDoa9RXYT6J5Hx3RJpDD0z0ilTMkqGHmGnm2ZD6ntO3cli15/ya3C68KpCwdK9VTQSCOOGv5TDZemz5OZDcy9MeYbSeqlYwrrpShqFbsszkMqRZ3nuezPJGOqHE5JcTSoHAjemu7wIqYUk7I0IJW9NebTmohASaDWqiogZb6GFFj23Frgm6uMqaeURvLyx7RhyF7jhuXXZHi/zJGIM4k4Qc+tnXlXDgrTlF/P3wK3CzIt+Uuj0lVo038a9/YPGuUVFnSSpxAZlgqWs9FQVDJb+fWoTmEk6k6/IOdn2c3LthtpAbQncPqTvPMwyIOwho03+iq1skfPOkeLuP6d39XHgO87Evt3MU+Qu0HlTB16JJKGk9iRQq7TSGOTkW2k4WkJbTwSAB8ooJu+YWstSTRmnBkVJNG0fE5p3DXjHMXampjOcm1JSf3Ut1E9hWesqJAtHUF/e9JkbK8Dn3YRsHo0fW3ar+ctZlr7V1tv4lpH1MVTl/5BOsyjuxH6AxxF2bNlaFxDCSdC8oEn/qH6RdScswUgtJaKdxQEU8RlErvO7z9ErDTtF7PI35N/uVW3f+QVpMo78Q+oEWkna7Lv2TrbnwrSfkDHs1KM4SXEN4RqVBNO+uUUZu5Zk0TgQwpQ1LKkgjn5s/WC7xu8vVAbTuFwHgdzv7UwTck26nC4hK08FAEeBhcduUWSV2e8qXVr0ZJU0rtSa07RpuEBuzNS+cnNqIH7qY66ewK9JI7I6St88Cw1PNGVcOQUTVpfwr0HYdOMRJaeuLe96bG2VoPMOxDaPVp17rrySveW1hmfb8ncOSV1q058Ktx5Hx3QpbS7GmA/5QvzsvkAE1GAb0nWlT6/E7shGlz0g2+2UOpS4hW46do4HmIVF9LZnVcxTEgrq1IxLYByor2m93+6KhKwltnHLf6p9FO1smOJoDv27D/SdQeHhuVYLBZnG0zVlq8nfboC2DShA0PA09bMK37yHyRk8IC3AgvFCUrcSmmKnzw1rQRSXeuhLsPqmZdZKHEdVIPVAOZINesNKA6Z8qd703yakk9brukdVsHPtUfVTz37qxJgDBidl5JdQ99RIIYbuGy4z7Cdw4q+jPry2WuzpgT0qPNqNHmxpmc+xJP4VU3GkKibxTzj/lwC1Bo0NEq6NKTqg00SRSu/Qk6GNasq0mp2WC0gKQ4ClSDuNKKSr/AHz3xEPbNkMjsTnU8nJ5DnWc05OH0+oKkWfPNzLKXEUU24nf4EEcRmCO2MttaUXZE+l1oEsrqQOKCRjbPMZEfdPGLuwHVWZPKk3CfJ3ziZUdxOQHafQPMJO+Gq9dgCclltZYvSbPBY07joeRMDgZW3/UERObRzYTnE8fI/UbVZSc4l1tLiDiSsBQPIx2jONllulJXJu1BSSpAOoIPnEdx61PijR4dG/G26z6ymNNMYz3dmxEEEEMVReExktnI/xS1i4rNlBxU3dG2aIH3lUJHNUPG0C1egkXCDRTnmk/f18E4j3RWbKrJ6OVLpHWeVUfCiqU/PEe8RWk6cgZ3lbNJ/D0slRtPRH198E3zs4lptbizRKElRPICvjCXs/kVTDr1oPDrOKKWwfVSMjTsoED4VcY6bTJ1SksybXpzCxX4QRSvIqIPYkw3WdIJZaQ0jJKEhI7hqeZ1iXXk4DzSB+BS3/VJ/8AI9T5JWt7aWzLvqZ6NTpRkopKaV3jPWm/nUbozS8NoSzy8cu0pgk9ZGJJT2pA9E8tOze93p2XBZU7KKookqLayaEnM4VHMEncajmIXrt3mes93oJhkqRXNBSMaanVB9YHhWh3Eb6kuMutJkOxbtCKdkfOUoxPAzGKxPdmPeqttltrzS3C1XHLoTUlVTg3JCDzPqnKgNKb7t9RtR8tpJEkyqiyP36x6oPsDl+oIl3ttBag3Jy5wuzOp3ttD01HgaVA798XcjJNyzCW0UQ22nfuAzJJ8ST2xZYzLATcDX0WTUVALviA3C52g3b3dpOQ8dbL6mppqXaKllLbbY7AAMgAB4ACFduXftPrOYmJL1WwaLeG4rPqoPDf4GCSYNpvB90HyNpR6Fs/vVDIuLG9O4D/AFq5RP8AM7PP7KqSKXIZybT+3gP9287Nma4SUi2ygIaQlCBolIoP/vnHePFrABJNAMyTuhIvBtSZaqiXHTr0xVogd+qu7LnE3PawZpMNPNUuswEn3qUgX2mVLn5gqNcKygcgnIAcv7mGvY6+cUyjdRCqc+sD+ngIQJ+dU86t1dMS1FRppVRrlyh72PDzkx8CPqqMyE3mv2r2HKEeDk8sOwN+RCl7Ynjgl0VyKlqI5pCQP5jCHduaU3NsKSaEOoFeSlAKHYQSIedsekt/zP8A24zhh4oUlSdUkKHaDUfOCoNpSexHJbA6ha3fi8yv0fHCckkOoKHEpWhWqVCo/wB84SLB2rtrITNI6I+2mpR3j0k/Mc4e2XkrSFIUFJIqCCCCORGsaTHtkGS8hPTTUzumCOP3Si5KP2YcbOJ+T1UyTVbI3lsnVA4H+6oZ5OcamGgtBDjax2gg5EEHwIMSoTbQlzZjxmGQTKOK8+0P3ZOQcQNw4gf2wxP4fZ5fZNBFVkfzNh/dwP8Au3Hboc80IrZb4SSTIvKokn9w4d1f4avl3HFWHZnjnHXZh0mXrjBKusquZClbgnSu8UpTc9Tcq3MslCqLbcTu3g5gg+BB7IU5Bhx1iYsx1wpdaTRDnttE9QniPUUBuNNawt7BkCLjZ6K3BUvIL2nC7IOPC/W7RofHXNKNmXmXLiaalGi9LKUrCVJUcAUMIJoNCBorh2wybIpRxDb5WlSUqKMOIEVICsRFddU5/wBovLhXcVJyxS4AHVrKlUNdDhTQ7xQV+8Yv5qbQ0krcWlCRqpRAHiY5FERZ7jpsU62uY/HBE29yM73vZUF/bveVSpwjzrXXbprl6SR2j5hMd7lW/wCVyiFk1WnqOfEN/eKK74t5OebeTjaWlxOmJJBHiN8I9jjyG13GNGpkY0DcFZkAd/SJ/DDHdF4cNDl6KrEDLA6F3WZ0h/6H1VTf6TVJT7c20KBZx/fTksdikn5qjT5ObS62hxBqlaQoHkRURRbQLJ6eRcoKqb86n7mvinEIrdlVq9JKKaJzZVQfCvrJ+eIdwiLehKW7DmnTfxFE2X9TDhPZs9PFOsEEEWVjLMdrc6VOsS6dQCunErOFH0V4xotmyQZZbaTo2hKfwikZlO/5m30p1CHEjuaRiP5gY1CcmQ22tZ0QkqPYkVMVos3Of3eC2a4YIYIBuxf9vZSRZQ8qtp505olU4E/Fmn6l0+ET76X5Mi60hKEuYklSwSQQKgJoc9Ti1B0iNsplj5M68r0nnSSeOEf/ACK4bLQsll9OF5tDg95INOw6jugYHGO7TYnNcqJIo6oNkbiawBtuwetylezNqkq5QOBbJ94Yk+KanxAhhbdlpkJdSWnejOJKxhVgNNa+qYWLV2Ty66lla2Tw9NPgTi/NEZ2xV2dZjzWJKnph0NpKa59JRAGe/CFHvjgdI3rjJSfDRy2NM4hxIFjx193KuLmoL63p5f75WBqvqsoNB2YiKnsgvW6qZebkGyQFjpH1D1WknTtUcvDcYYJKVTLsoQMkNoCa8kjU/WKC4zZdS9OLHWmXCU13NoOFsfI/KJ4cgzfr9UgSAvfUDRtg3yb4AX7QmVhhKEpQgBKUgAAaAAUAERbYtlqVaLjysKRpxUdwSN5jy3LZRKsqec0ToBqonRI5n+53Rh1v3gdnHS46eSUjRA4D9TqY5NMIxYaqfJ3Jzqx2J2TRqd6sL1X3enCU/Zs7mwdeaz6x5aD5wuQwXXuY9Omqeo0DQuKGXMJHrH5DeRGmSt3ZGz2sS8ANKFx3CVHkK6diRFFsT5ek4r0ctbT0QEMQudw+vHxKxONE2O/aTPwt/VcZ3GibHR5yZ+Fv6riNP+YE3lb+Tf3eYXfbHpLdrn9EZpGl7YtJbtc+iIzQx2p/NPvYo8j/AMmzv8yiLu7V7npJXUOJsnrNqPVPMeyrmO+saXJWLIz8q2KNqUltIKmyAtBCQKEjPXcrLlCBeq4T0nVY86z7YGafjG7t07NI6YXx9NpUY66nqiYJRY6WO3347lq93ryMzjeNo5j0kH0knmOHA6GLJ5kLSUqAKVAgg6EEUIPKPz3ZVquSzodZVhUPAjeFDeDwjbrq3lROsBxPVWOqtHsq/VJ1B/UGLkE4kyOq89yjyY6lPOMzb5e96rbrOGVfckFklKR0suo72yc09qT+u4R9X0aLKmZ5A60uqjgHrMrNFDuJqO0mPb9MltDU2gdeVWFnm2o4XE+FPAxfzDKH2VJOaHUEdqVDXwMTw5Fm7T6JBkAcyo2OuHf+vEG/aSlbaVbjjUo2WFlPSrAxpOeHCVZEcctN1YodoinXUyAe82Vg405USslAJyNMqn5xYS1lrnbJ6Cvn5ZZbFfbZJAFd1UGle+Fm0pidtN5tlbRSpuqTRCkhJJGJSydNB4ZaxXlcSDrnay16KJrCALDmy/EduYyPZ6K8u+1/h9rGVQsradSNaVCsJUmtMq5EdihFltQlilDE0j02HBnyJBFfvJSPvGLMXKR/iHlhWdAQinr4cJUTXTDTKmvhE69sj00k+jeWyR2p6yfmBDebIY5vbZUDVsNTFKDc2Ad5H5Kxln0utpWM0rSFDmFCv0MZfcQ+S2q7LnRWNsfcOJB/CD4w4bOZ7pLPazqUVb/Co4fy4YT73/5e2mndAotLPZXo1fJJ8Y5K64ZJ7zTKOPDJPSnaD4jRatBHlIItrBWV3E87a77nDpl+LgA+SoeL8TGCz5gjejD+MhP6wj7JBWafV/w/qsH9Ia9pjlLOc5qbH/mJP6RSiP4JPavQ1rb8oRs3YAo9kKUxYeJJwqDC3ARuKsSgfmIi3c2otLbImz0biR6QBIX2AAkK5acOAvpKcaYs1lT+TSWGwqqSrJSUpoQAagk0jJL0NSgdxSThUhVSUFKxgPIqAqk/KnZHJHujDS07NFOkp46t0jZWnNxIcPK/r5plvBtXcXVMonox/EXQq7k+invr3QzW0grmrNYUSSCp1Vd5abFCeeImKS40xZgQ3iSkTJISelqo4iQAUZYQCdKUPGGGaFbZZHsyq1eLlI6zE4Xcb3I81GcRxyYI4y3CH5nblb5KTfucLcg+U+kpIbHa4Qn6Exa2ZJBlltoaIQlP4QBFDf0Ym5ZG5c2yk9lSf0hoiyM3nuWQ/KnYN5cfID6pX2g3dcm5dKWaFaF48JNMXVIIqcq51z5wpXW2YOKcxTicDafUxAlfaUk4U99Ty1jVYTb/AF9vJU9CyQX1DX+GDvPvHcO87qqljjB5xyu0NXVFvwsFs9u0b8/fBe3svu1Ip6BhKVOgUCB6LYplipv4JHfTfk9pWo7MLLjyytR3ndyA0A5CI61kkkkkk1JOZJOpJ3mLy69znp1XV6jQNFOEZDkkesrlu3kRQfI+Z1h4L01PSwUEZe457SffyVElNTQZk6CNI2cMGTDzk3/l0OBAQXSEYqFVaAkHeN2+G+w7qS0kmqEjEB1nV0KuefqjkKCMhvjaXTzry8eNIUUoINRhTkMO6m/LjWG83zFnnVVBUjlPFAwWZtO3XZ77k6bRWjOtsqk6TAbK8fRFKinEE0qAa7jujM1oIJBBBGRBFCO0bosrtWoZeaacCsIC0hRrlgJAUDypU9wO6Nmta70rPIBWlK6jquoIxD4VDUcjUcoMHxF3DIrhqP8AS8MLhdmdjt18D8lhklPLZWFtLUhY0Uk0P+o5HKNTudtDTM0YmcKXTkFeq5yp6qjw0O7hCVeu4z0kcX2jO5wDTgFjceeh5aQtQpr3wusrs1PT8oRYgewjUe9xWkXv2ZHF0skkEH0mqgU5oJIFPdrlu4C12b3VelA6t8YC5hARUGgTU1NKiueleMRdnt+ulpLTCvOaNrPr+6o+3wO/t10CL0UcbjzjV5utqqqJhpJsxv2kbM/ZUe0JQOtLbVotKkH7wpFNcGbLkgzi9JALR7W1FI+QEMMLFxRQTiNyJx0DsNDDj1x3rPjzp3jcWnzH1C+bvkN2hPtaAlt8ffT1z4xMmL8ySNZls/CSr+UGIjaaWyse1Jgnudp9IW2djyvXmQOSWyfmVj6QnFIBZgvmVfEdNI7FUPLei3TblY7DuV3M7VZNPo9K58KKfzFMNbDwcbSoeitII7FCv0MJMvshlx6bzyuzAn+kw6yUoGm0NpqUoSECuZokUFTxpDI+c/Wq1YKQAfDkk7b+wkvZQvC3Msn9299Rh/oiq2xMUcl1jUoWn8JSR/MYtdn/AFZ20U7g7X/zHYi7Ykeblz7yx4pT/aK7h/D+961IjblUHf8AViuf2zHKCMn/AMRPGPIX8S5W/wDRo04bIzSafH/D+ix/eGracmtnOclN/wA4EKuz7zVqvtng6j8LoP0Bh1v8zis+YHBIV+FSVfpDYh+AR2qjWG3KMb9+Ar5TZAm7LaZKsAWy11gK0oEK0rypC3/2Op//AGVf9Mf/AChgu5a4bspp4pUoNs5hNK0bqk0qQNxiNPX7rIGbl260cwKS56udKnCc8ynfvibhG4Au3KvFJWRvcyA2GMjZqe1QJDZOlp1tzyhRwLSumAZ4VA09LlFtNHDbLJ9qVWnwcxRRXvvC95PIzbS1JQoguISSAVUCqHeR1VihMXV4nQmbs6YGaVLU1Xk8jqfOODAMmjQhMdz7yHTOvdrx2EA5L7v4aIlVbkzjJPZUiGiF6/0oVyD2H0kAOD/lqCj8gYuZCbDrSHBotKVj7wBh4657lmPzp2HcXDyPqq29l40ycupw0Kz1W08VHjyGp7OcYXNTKnFqWtRUpRqoneTDbtUn1LnejPotoGEc1DEo9+Q+7FXc+66p1/DmGk0LihuG4D3j8szujPnc6STAF6rk2GOkpefftFyeGwe9qm3JuQqcV0jlUsJOZ3rI9VPLiruGemj27eWXs5pKKCoFG2UUBpz9lPM89TEK9t6m7OZSywlPS4aIQNEJ0ClD6Dee+Mgm5tbq1LcUVrUalR1MTL2wDC3VV44JOU387NlGNBv97/BWl4L3TE4fOqojc2nJI7R6x5n5RSw93M2cF9IemapbOaUDJSxxJ9VJ3bzyFK01/bObYnVNtJCEBKKJHNOcV3xvw43LUgqafnfhodg2af5S7FpYd5H5RWJlZArmg5pV2p/UUPOLjZrZzT80tt5CXEllWShXPEjMcDzGcSb67PVSwLzFVs6qSc1N/wB0c9Rv4wNjfh5xqJaqAy/DS7d+h+6ebs3yYn0FCgEuUOJpVCCN+GvpJ4jUbxCPfq4RlqvMAln1k6lv+6Oe75wmMvKQoKQSlSTUEGhBG8GNeuTfdM4noX8IepTMCjopnQaYqap7xlUCw17ZxgfrsKy5qaTk5/P0+bNo9+ezsWQJUQQQSCDUEagjQjnG1XDvX5YxRZ883QL94bljt38weIjPb+XQ8jdxtg9A4er7h1KD9Ry7IiXEn1NT7OH11dGocUryPgaK+7C4nOhkwlW62OOvpecZsFx9Qt0hYuNn5Yrcqcdp3YRDDNzIbbW4rRCSo9iRUxRbP5YokG1K9JwqdP31Ej5UjRPXHevJR5U7zvLR5n6Lk0a2yv3ZNI8XaxcNXhllGiZhknSnSIr4Vimu75yfn3dwU2yD8Cet86QpTWyKYqcLzS/iC0/oqFYngXaL5lXhDBI/DM/DZrbd4ufBNd+r2LlGmlsdGrGspOKpFAknKihvi3uxai5mVaecCQpYJITWnpEClSToBvjF7fuu9JFAeCBjrhwqrXDSu4EaiNkui1hkZYf8FB8Ug/rEYpHPkN8uCZXUsMFKwxkOJOu/VLtwc560ju6X/wBx2Iu2JXm5ce8s+CR/eJGywYvK3v4j391f1xW7Y36ql0cEuK8SkD6GIOP8P73qxEL8qAbvoxInkJ5wRp/7E8oIT8M5aP8Aq8W9Uav8vb/Jbn/rI/8Akr5RplpynSsuN+2hSPxJI/WM42rSxamWJhOpTSvvNKxD+b5RpcnNBxtDifRWkKHYoVEW4RZz2cfNYVeS6KCcftt3tSdsydDtnrZX6q1tqHJYxf1KHdCNKW55NKzck4gqK1kA1ACVJ6pJyzzSk05Q53XPk1rTcscku+dR/NQdylD7kXDuz2UW+t5xKlqWrEUlRCQTrQChOeeZOsKwOe0YdRcK58TDBM8yglr8Lxbfrw2+SyYWzMOsIlE1W2k1ShKAVVxE6gFWpOkaJMyLy7FRjQpD8ukLSFZEdCrqmnNA+cOUnZ7bKcLTaGxwSkD6R3UmoocwYYynLQbm+VlVqeVGyFvNsAAdi7d/jtUOTmUTMuleqHUA05KTmPmRFLcR4oaclFnryrhb7UElTauwj6R8XPX5O69Iq/dEuM13tLNcvhUaHt5R83lSZSZbnkjzZAZmAPYJ6q+1JoPARPFkH7tfqq4jGJ9ONHWLfp4gkdqsLw3Ol5whToUFpFAtBoacDkQR2jLOINpzjFjyeFpPWJOBJOa171KPAZVPCgG6GhDgICgQQRUEaEHfXhGDXqt5U3MrcPo1wtjggHLvOp5mITubGMQGZVjk2GSrdzb3HA3MjyCrp2dW84pxxRUtZqSd5/QbqbhDrs+uL0xExMJ80M0IPrnifc5b+zWDcG5vlbnSOjzCDn76vZHLie7flsaEAAACgGQAhFPBi6blpcq8o8yPh4ddvDgOPl5cp6dQy2pxxQShAqSf967qRhN6baE3NOPBJSlVAkHWiQAK8zr374vtpV6C+8WEHzTRoaessZE9idBzqeEJgEQqZsZwjQJ3JFBzDOef1nDwCuLqXg8jmQ7hxChQob8JIrTmKDX/AFG4yM82+0lxtQWhYyP1BG47iDH54caKTRQKTwIIPgYY7k3vVJO0USWFnrp9k+2nmN43jmBBTzYDhdopcqcnfEt52PrD5j13Kwv/AHH8mUX2B5lR6yR+7J/oJ04HLhCY06UqCkkpUDUEGhBGhB4x+iyEOo3LQtPIhSVD5giMVvtdJUk7VNSys9RXD3FHiN3EdhjtRDh6bdEvknlHnhzEvWGnH7p+utbzdqSy2JgAuAUWnTENy08DXhoacRE+wrhy0o50iApSxopagcNcjQAAVplXWMfu9aypaZbdT6qhiHFJyUO8fOkfoBSwASTQDMkxYgcJBdwzCzOU4n0b8MRIY/Z5j32Jbv5MEsolkHzk0sNDkmtXFdgTke2Lp91EswVaIZbrT3UJyHgKQvXdBnJpc8qvRIBZlgd4B67n3jUDlUbo+75OF9bMijV5QW7T1WUGquzERQdkMxZF/gqhiGJlOdly7hv8ALdt1IuHJqRJpWv031KfX2uGo/LhhihDtvaSJWbLCWgtpsBKsJooK1ITuIAoKZZg5x1mtrUqE9RDqzTSiU05Ek/SscbLG0Yb6KUtDVTO50M62Y7/AC71bXouW3PKQpxxxBQCBhw06xBNapPARKtVYlZBdDk0yUpJ4pRhT3k0itube1yeU6otJbaRQDMqJUc9aAZDlvERdqU8UyqGUem+4EgcQk1/mwDvgLm4TI1cZFMZmUspyB0yy2n5Lvsxkujs9B/iKUv54R8kiFW/P+YtdlncOibP3lYlflUI0yzJIMsttDRtCUfhFKxmd0f83bDj+qUlbg7PQR8iD3QuRtmsj7FbpJcU09VuBI79FqtYI9gi4sBK20myumkVkCqmiHR2DJX5ST3Rx2YWt0skGyesyoo+6c0/IlP3YbXGwoFJFQRQjiDrGUXXdNnWouXWaNrPR1PA5tK+YH3jwitJ0JA7fktmm/iKR8G1vSH198VfbRGjLvS08gZtqCF03pzI8QVp+8IdUzQLfSJ6ySnEKbwRUU7REe2rLTMsOMq0WmleB1Se40PdCzs3tZXRrk3snZckU92tPyqy7CmJdSS2/wA0g/j0oO2PI/0nTwOXekqzHZ+0pham3lJUkY/tFISkE5JSE+Gm7Mw4WbtHQ2wpM5UTLKi2pCRmsjKo9UaZ50r2iKC9VmPWdOdNJkpS/UJCUg9Y5qRhoQc+sBTs0iRYGzR19RenlFOI4igHrqJzJUdE14DP4Yqs5xrsLddu5bc/wssYkkIEdhht1uI7FdT855WwzaEoPPS5JU3vKf3jZprlmO3LWGeSm2pyXC00W06mhB4HJSTzGYMdpCzm2EBtpCUIG5I+Z4nmc4VptCrMfU8gEybyquoAr0KzljSPYO8f6CLWbMz3+qxLtn6EeRB6PZ+3t2jvG5fVjzarPeEm+SWFn/LOn/0lniN3+oAgzGyVpT5WHVJZJr0YTmPdCq5J7qgeMN8/IMzjGBYDjaxUEHwUk8eBhel7Xes8hqcJdl9G5kAkp4JeHH3vrnSLmNGTsxs4J0VRKbugNpDqP3cRx3jXaNyapOTQ0hLbaQlCRQJG4RV3wtryWUccBoumFHxKyB7s1d0W7LyVpCkEKSRUEEEEciNYV9o9iOzMqkMjEpDgWUilSMKgaV3itadsNkuGHCqVKGvqGiU5XzusYjUtl11whvypxPXX9nUein2hzVx4DnFNdbZm64sLm09G0M8BIxL5ZHqp4nXhxGroQAAAAABQAaADhFOmgN8Tlv8AK/KLS3mIje+pHl6qgvndVM4yaAB5Aq2rn7JPsn5a7ow9aCCQQQQaEHUEag84/SMZ1frZ6t1wvyoCirNbdQKn2k1oM944551idTDi6TdVX5H5QER5mU2Gy+z371XXZPbxW2uWWa9F1kfCTmO4/wA3KHe0LObfbU26kLQrUH6jgRxEJ+ze6Lsr0jr4wLWAlKKgkJBqSaVGZplyh2deSlJUohKQKkkgADmTpDoQebAcs/lFzPi3OhO7Tfw70myGyqXbeDiluOJSapQrDTLTEQKqHLLnWO1tzqp54yUuSGkn/MvDcP4aT7R0PfzEeTNsvWgotSRLbFaOTRBFeKWRvPvfTIlhs2zWZNgIQAhtAJJJ8VKPHif0jjWtOTMh5pkk0jSHzm79g3cTx3DXaeJMzDUnLlRohppOg3AZADiTkBxJipuhZ61FycfFHpihCf4bQ9BHhQnu3xCl0m1Hw4oESTKqtpIp06x6xHsDcP8AUByibekb7Bp78lXl/AYY/wBbutw4du09w3qmt+6cvNpPSIGOlA4MlDhnvHI1EZVY7DcnPFmeaQtFcBKhUJr6KxxSd9dx5UjbooLxXPam3WXF5FtQxZemgZ4D96ncVcYXNDis5uqs0FfzQdFKTgI2ajsVxJybbScLSEITrRCQB20EI6j5bbQpm1Jjuxg/XHT/AKcM97LdEpKrdyxUwoHFZ07hmo8gYrtndhliVxr+1fPSKrrQ+iDzpmeajEn9JwYO0pcBMUL6h2p6I79T3DzUy+1reTyTqwaKUMCPiXll2Cqu6KDZLZWCXceIzdVhT8KKj+Yq8BFVtMtFUxNNSbWZSRUcXF5AHsSfzHhGj2XZ6WGW2keihISOdBr2k598Rb05SdgTpP4ehDP1SG/cNPVSoIIIsrGRGf7VrAxtpmkDrN9VdPZJ6p+6o/m5RoEc32ErSpCwFJUCkg7wRQjwhcjA9parNJUGnlbINnltVJcq8PlcqlRPnEdRwe8Br2KGfiN0UN+JFcrMN2iwK4SEvJ4g5AnkR1SdxwGF6VdXY1olKqlhep9psnqq5qQa1+9xjV3G0PNkGi23E9oUlQ+hEJYecZhOoWlO0Uc4lZnG8eIOo98F8WfPIfaQ62cSVDEk8N3cRmD3iJUZzZU0qyJsyzxJlXjibcPqnmfAK7lZVMaMDDo34hnrtWfVU/MuBabtOYPD1G1EfLjYUClQBBFCCKgg6gjhH1BDFUSauUesxRWwlT0mTVTIzWzXUt8Ub6f6mGSQtBmaaxNqS62oUI17QoHQ8jE6FSau62t5x2QfDEwg0cCCChR1o63xPHt1MJsWaabvRXw9tRnJk4fq2f8AL1HeDqvXbpOS6iuzneiqalhyqmldm9B7PlAm+qmcp6WcY/4iR0jZ54k5jsoY8RfByXOG0GFNbunbBW0eZp1k9hrDDI2m0+nE04hxPukHx4d8cbb9Btw+yZIXgXnZiH7h/cLg99yo8jeSWeA6J9tVdwWK+Bz+UWIMVM9dKUezcl2ieISAfFNDFcrZxJ+qlxHwuuD+qJ3eNg99yr4aY/qcO4H53HkmesV89eOWZB6V9tNNxWK+Az+UVCdnEn6yXF/E64f6osJG6Mozm3LtA8SkKPiqpgu/cPfcjDTD9Tj3AfO58lXKvsp7KRl3Jg/xFDo2x95WZ7KCPG7puzKgu0XekANRLt1S0O3evv8AnDBO2i0wnE64htPFRA8OPdC8u+S5g4LPYU9u6ZYKGhzqc1dgpEHW/Wb8PsrEZeReBmEfuP8AcbAd1ir6dnmZVrEspabSKDcOQSBv5AQtJl3rUUFOpUxJA1S2clvU0K/ZRvp/oRJlrrBJMzPuGYcQCrMebbAFTgQBnTjTurHa7d+GZxxxtAKSnNOKnXTvIG6h3cCDxACcRAdlwQ1pja58IxEau2Ds48T3AapgaaCUhKQEpAoABQADQAcI+4IIeszVEEEJF+bwrWoSEp1nneqsj1UkZiu4kZk7k9sQe8MFyrFPA6d+Bvedw2lQVq/xa0QBnKSpqeC1V+eIinwpPtQ6XgtlMrLreV6o6o9pRySO8/Kpj4u5YKJNhLSM6ZqV7Sjqf0A3AARnV7bVXaU6iVlzVtKqA7ir11n3UioHKtPShBJjbc9Y+/ktNjG1kwY3KJg+W09rveil7MrIU++5OvZkEhJO9avTV3A0+9yjToiWVZiJdlDTYolAoOfEnmTUntiXDYmYG2VCtqfiZi/ZoOwIggghqpoggggQqC+V2EzrBSKB1FVNq57wfdVp4HdCjs9vWWV+RTNU0UUoKvVVXNs8idOeW8RpsJO0C5HlKS+wPPJHWSP3gH9Y3cdOFK8rCDzjNfNa1FUMew0s/VOh/afT3tKZLwWC3Nslpwc0qGqVbiP7bxUQo3bvC5IuiRnjRIyadOmHQAn2NwPq6Hl7cK/nSUlpo0cHVQtXrUywqr6+6u/t1a7w3danGujdHNKhqk8R+o0Mc/MGNmvvJdINK401SLsPy/3D6q0gjO7Pt2YstxMvOguS5ybeFTQfUgezqN1RSH+VmkOIC21BaVCoUDUEcjDWSB3aqVRSuhsdWnQjQ/fgusLtiXJZlplx9BUSvIBRrhqaqz1VU01z7awxQRItBIJ2JTJXsa5rTYHVcpp9CEKU4QlABKirQDfXlCyi7Vnzg6VjClX8RhRQQeYGQPaKwobQbvrYHTOzSnVPOfZ4SlIFK5DGck9UAU4Q57OrL6GRbJFFO1dP3vR/IEwgPL34HNWm6AU1OJ45Tcm2VwOPavP2Xm2/sbQdpweQhz5mhjwSlqjR+VXzU2sfSIm0u3H2G2UMq6MOqIU5wpSgrurUmozontinmZuas+bl0Jm1TaXiApCzXVQTlUkitagg7jWsRc5rTbPLjvTYYpZYw8ll3XsC0Z4dcwPMpjMpap1flUc0trP1j39mJtz7a0HKcGW0N/mFTEm+9urlJRTjYGMkISTmElW+m+gHjSED/Bpwyf8AiHla8VMeHGuuEGla4qV34aU3coHkNNszt1XKZj5Wc4SxgJsOiCSfDJPslcSUbVjU2Xl+28orPzy+UVMzfp1a3EWfK9OlnJSyaDLLqpFK6GmdTTIRaXEvCqblQpz7RCihZ4kAEKpuqCO+sI88y/ITqpaQdxF+hwYRVNa4RU5VAqcXDWB7g1oLMgd2q7TxOklkjnOJ7dMROHLXThpsT9dC84nmC5hwKSrApNaitAag8CD9YlWXdyXl1LUy0lKlkknfma0Hsp90ZRnd3bRfsqZTLPoTgeUkkg1PW6gUlW8AjMEbj36vDInYx0tQqtdEad5EZ6DsxY5EfZEEBMI94L8qcX5LZw6V5WRcFClPHCdDT2j1Rzhj3hguVUgp3zuszvOwcSVMvjfHoKS8sOkml5AAVwV0JG9XAd5y17XMul5IguOnHMOZrWTWlTUpB355k7z2CC6Vy0ylXHD0swvNThqaV1Ca59qjmflEW/N+UyiS0yQp8jtDYO9XvcE95y1Tp+JJ3e96vgY/4Wlzvqd/o0KFtHvl0aTKsHzihRxQ9VJ9Ue8oeAPEiJ+z66PkjXSODzzgzHsJ1Ce3eedBuio2f3LUVCcmgSonE2lWtTn0i6+tvFe3WlNFgjaXu5x3cu1kzII/hYD/AFHed3YPfEgggiysdEEEECEQQQQIRBBBAhJF+Nn4mKvy4CXtVJ0Dn9l89Dv4xWXR2hqbPk89UFJwhxQNUkeq7v8AvePGNKhcvVclmdGL7N4DJwD5LHrD5jcYrPiIOOPXzWvT1jHs5iqzbsO1v2V1Nybb7ZQ4lLjaxocwRuI+oIhHmLrzdnLLtnqLrRNVMKzPcPW7RRXxRRylrTtkOBt1ONknJJJwnm2unVPu+I3xotg3rl5weaX1qVLaslDu3jmKiOBzJcjk5TdFPRjEyz4z3g9o2H3dV1gbQpeYOBzzDuhQvIV4BRoK8jQ8oaYprdujLTY86jr6dInJXjv7DUQsi7doyP8A3N8TDQ/dOa04AE0/CpPZE8T2dYX7PRV+app843YDudp3O9VA2hy7kzaEuxhWEZICiDQlZqsg0oaJA/CY0xpsJASBQAUA4AaQjM7TeiIROyzrCuIFQedFUNOwqhgkb6SbvozDYPBZwHwVSIxuZiJvmU2rjqDExhj6LRqMwb7bhJ20W0lvTbUkVBpolBKiBmVkjETwTpSozrXlUWvZQsmdYW2sPevhUBUeqQacQThPEco0e3bsS0+kFzMj0XEEVAO6uYI5EGKuydmMsy6lwqcdKTVIWU0qNCQEitOeULfC5ziR47lcp+UIY4WsNwACC23WJ23V/b9jpmpdbKzhChkr2SDUHuI+sZv+yihKvAWkhUu1UlCCSnEMwCMdBU0yzqecaq+wlaVIUKpUCkjiCKEeEKDuyuTxYqupT7OMU8Skqp3w2aPEbgfOypUFWIWlrnkC4PVB89qi7IpRSZd1ZyC3KJ+6mhPiad0fd7LkvuTQm5NwJcyqFGlCkYQUmhGaaAg/OtIYDbklKNhvpmm0oFAgKBIHYKkxSTu1NiuCXbdmF7gElIPiCr8sRIjawMcdE1r6qWpdPCw57xlbjfJcbMuPMOzKJm0HkrUihShPumqanCAADnQDPjDDb17paUHnV1XubTmo924czQQtFFrT2uGSaPaFU/nr+CLewtnktLkLUC+5rjczz4hOgPM1POBl9GDvK5PzZINS8G2jWbO/QfMqiPl1rbjKSh7arHyK/knthysK7rMm3gZTSvpKOalfEf00G4R9WzeBiVRieWE8E6qV8KdT9Ize1b3TdpLLEohSGzqB6RHFxWiU8tN1TAS2M3Obl1jJqxuFgDIh4d52n3kru+W0dLdWZQhbminBmlHJPtK+Q56RwuXs/UVCZnQSonEltWZqc8TldTvwnvzyFvdHZ63KUcdo69uPqo+AHf7xz4UhujrY3POKTwUJqyOBhgpNurtp+3vtIIIIsrHRBBBAhEEEECEQQQQIRBBBAhEEEECFxnJJDqChxKVpOqVCojPrd2VlJ6SSWUkGobUogg+4vUd/jGjwQt8bX6q3TVk1Mbxnu2eCyqTv9OySg1ONFYHt9VfcvRY559sOVk7QJN+g6Toley71fA+ie4xezckh1JQ4hK0n1VAEeBhPtXZVLOVLKlMHgOsnwOfgoQrDKzqm44q9z1FUfmtLHb26eHp4pxcaS4miglaTuIBB/QxRT1wJJ2tWAgne2Sj5JNPlCWbiWlKmss7iHBtwp8UKon5mD9r7Wl/tmioDetk0/EigiJlH/wCjPqmR0TxnSzg9+E+CvXdkrAzaeebPak/0g/OPkbN3x6Fovj8f6OiKpjbEsZOS6CfdcKfkUmJaNsSN8srucSf6REMVP7urBi5VGuf/AFPmpR2dTB9K0nj/ANT/APtAnZQ2r7aZfc/D/ViiMrbEjdLr71pH6GIr+2NR9CXSPidJ+QQIMVP7ugR8qnQW/wCgTLJbNZFvVsuH31qPyFB8oYZOz2mRRptDY4JSB9BGY/tzacx9gzQcW2VK/Mqojz9kbVm/+8OFKTuccy/Aio8QIk2Vo/Lb8kiSjmd/NTgdpufBPVrX2lJeoW6lSh6iOsrvpkO8iEu0dpkzMK6KSaKSdDTGs8wB1U/Pti1srZKwihfcU6fZT1E/IlXzEOVn2W0wnCy2ltPBIAr27yeZidpX6mwSucoafqNMjuOQ8PVZ3ZGzJ59fSzzihXMpCsSz8Sswnur3RodmWS1LoCGUBCeA38ydSeZiXBDGRNZoqVTWzVPXOW4ZBEEEENVNEEEECEQQQQIRBBBAhEEEECEQQQQIRBBBAhEEEECEQQQQIRHggggQlS+foxk9o6mPIIzanVew5G/LXOR1jULk7oIIjTdZO5X/ACingx7BBGovEoggggQiCCCBCIIIIEIggggQiCCCBCIIIIEL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5842" name="Picture 2" descr="http://ts1.cn.mm.bing.net/th?id=H.5038414176256356&amp;pid=1.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76672"/>
            <a:ext cx="2133570" cy="1728192"/>
          </a:xfrm>
          <a:prstGeom prst="rect">
            <a:avLst/>
          </a:prstGeom>
          <a:noFill/>
        </p:spPr>
      </p:pic>
      <p:pic>
        <p:nvPicPr>
          <p:cNvPr id="10" name="图片 9" descr="Four_DSP_Pane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3688" y="2204864"/>
            <a:ext cx="4326853" cy="2016224"/>
          </a:xfrm>
          <a:prstGeom prst="rect">
            <a:avLst/>
          </a:prstGeom>
        </p:spPr>
      </p:pic>
      <p:pic>
        <p:nvPicPr>
          <p:cNvPr id="11" name="图片 10" descr="happy201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1748" y="4365104"/>
            <a:ext cx="2552700" cy="17907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276872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 Maximize </a:t>
            </a:r>
            <a:r>
              <a:rPr lang="en-US" altLang="zh-CN" sz="3600" i="1" dirty="0" smtClean="0">
                <a:solidFill>
                  <a:srgbClr val="C00000"/>
                </a:solidFill>
              </a:rPr>
              <a:t>#clicks + N * #conversions</a:t>
            </a:r>
            <a:endParaRPr lang="zh-CN" altLang="zh-CN" sz="3600" dirty="0" smtClean="0">
              <a:solidFill>
                <a:srgbClr val="C00000"/>
              </a:solidFill>
            </a:endParaRPr>
          </a:p>
          <a:p>
            <a:r>
              <a:rPr lang="en-US" altLang="zh-CN" sz="3600" dirty="0" smtClean="0"/>
              <a:t> Subject to </a:t>
            </a:r>
            <a:r>
              <a:rPr lang="en-US" altLang="zh-CN" sz="3600" i="1" dirty="0" smtClean="0">
                <a:solidFill>
                  <a:srgbClr val="C00000"/>
                </a:solidFill>
              </a:rPr>
              <a:t>the fixed budget</a:t>
            </a:r>
            <a:endParaRPr lang="en-US" altLang="zh-CN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836712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Dropbox</a:t>
            </a:r>
            <a:r>
              <a:rPr lang="en-US" altLang="zh-CN" sz="4000" dirty="0" smtClean="0"/>
              <a:t>: </a:t>
            </a:r>
            <a:r>
              <a:rPr lang="en-US" altLang="zh-CN" sz="3600" u="sng" dirty="0" smtClean="0">
                <a:hlinkClick r:id="rId3"/>
              </a:rPr>
              <a:t>https://www.dropbox.com/sh/xolf5thu8jsbmfu/kBrAsSxtAN</a:t>
            </a:r>
            <a:endParaRPr lang="en-US" altLang="zh-CN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924944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百度网盘</a:t>
            </a:r>
            <a:r>
              <a:rPr lang="en-US" altLang="zh-CN" sz="4000" dirty="0" smtClean="0"/>
              <a:t>: </a:t>
            </a:r>
            <a:r>
              <a:rPr lang="en-US" altLang="zh-CN" sz="3600" u="sng" dirty="0" smtClean="0">
                <a:hlinkClick r:id="rId4"/>
              </a:rPr>
              <a:t>http://pan.baidu.com/share/link?shareid=374646&amp;uk=3037373637</a:t>
            </a:r>
            <a:r>
              <a:rPr lang="en-US" altLang="zh-CN" sz="3600" dirty="0" smtClean="0"/>
              <a:t> </a:t>
            </a:r>
            <a:endParaRPr lang="zh-CN" altLang="zh-CN" sz="36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124744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7.5G</a:t>
            </a:r>
          </a:p>
        </p:txBody>
      </p:sp>
      <p:sp>
        <p:nvSpPr>
          <p:cNvPr id="3" name="矩形 2"/>
          <p:cNvSpPr/>
          <p:nvPr/>
        </p:nvSpPr>
        <p:spPr>
          <a:xfrm>
            <a:off x="2411760" y="3212976"/>
            <a:ext cx="457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smtClean="0">
                <a:latin typeface="Comic Sans MS" pitchFamily="66" charset="0"/>
              </a:rPr>
              <a:t>bid:    13.6M</a:t>
            </a:r>
            <a:br>
              <a:rPr lang="en-US" altLang="zh-CN" sz="4400" b="1" dirty="0" smtClean="0">
                <a:latin typeface="Comic Sans MS" pitchFamily="66" charset="0"/>
              </a:rPr>
            </a:br>
            <a:r>
              <a:rPr lang="en-US" altLang="zh-CN" sz="4400" b="1" dirty="0" smtClean="0">
                <a:latin typeface="Comic Sans MS" pitchFamily="66" charset="0"/>
              </a:rPr>
              <a:t>imp:    9.2M</a:t>
            </a:r>
            <a:br>
              <a:rPr lang="en-US" altLang="zh-CN" sz="4400" b="1" dirty="0" smtClean="0">
                <a:latin typeface="Comic Sans MS" pitchFamily="66" charset="0"/>
              </a:rPr>
            </a:br>
            <a:r>
              <a:rPr lang="en-US" altLang="zh-CN" sz="4400" b="1" dirty="0" err="1" smtClean="0">
                <a:latin typeface="Comic Sans MS" pitchFamily="66" charset="0"/>
              </a:rPr>
              <a:t>clk</a:t>
            </a:r>
            <a:r>
              <a:rPr lang="en-US" altLang="zh-CN" sz="4400" b="1" dirty="0" smtClean="0">
                <a:latin typeface="Comic Sans MS" pitchFamily="66" charset="0"/>
              </a:rPr>
              <a:t>:     7.5K</a:t>
            </a:r>
            <a:br>
              <a:rPr lang="en-US" altLang="zh-CN" sz="4400" b="1" dirty="0" smtClean="0">
                <a:latin typeface="Comic Sans MS" pitchFamily="66" charset="0"/>
              </a:rPr>
            </a:br>
            <a:r>
              <a:rPr lang="en-US" altLang="zh-CN" sz="4400" b="1" dirty="0" err="1" smtClean="0">
                <a:latin typeface="Comic Sans MS" pitchFamily="66" charset="0"/>
              </a:rPr>
              <a:t>conv</a:t>
            </a:r>
            <a:r>
              <a:rPr lang="en-US" altLang="zh-CN" sz="4400" b="1" dirty="0" smtClean="0">
                <a:latin typeface="Comic Sans MS" pitchFamily="66" charset="0"/>
              </a:rPr>
              <a:t>:   72</a:t>
            </a:r>
            <a:endParaRPr lang="zh-CN" altLang="zh-CN" sz="44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contest.ipinyou.com/images/gl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149080"/>
            <a:ext cx="1512168" cy="1998222"/>
          </a:xfrm>
          <a:prstGeom prst="rect">
            <a:avLst/>
          </a:prstGeom>
          <a:noFill/>
        </p:spPr>
      </p:pic>
      <p:pic>
        <p:nvPicPr>
          <p:cNvPr id="9220" name="Picture 4" descr="http://contest.ipinyou.com/images/gl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48680"/>
            <a:ext cx="1584176" cy="2093376"/>
          </a:xfrm>
          <a:prstGeom prst="rect">
            <a:avLst/>
          </a:prstGeom>
          <a:noFill/>
        </p:spPr>
      </p:pic>
      <p:pic>
        <p:nvPicPr>
          <p:cNvPr id="9222" name="Picture 6" descr="http://contest.ipinyou.com/images/hanliu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1844824"/>
            <a:ext cx="1368152" cy="2119672"/>
          </a:xfrm>
          <a:prstGeom prst="rect">
            <a:avLst/>
          </a:prstGeom>
          <a:noFill/>
        </p:spPr>
      </p:pic>
      <p:pic>
        <p:nvPicPr>
          <p:cNvPr id="9224" name="Picture 8" descr="http://contest.ipinyou.com/images/Jame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3968" y="2780928"/>
            <a:ext cx="1584176" cy="206888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2420888"/>
            <a:ext cx="7488832" cy="187220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 sz="4000" b="1" i="1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</a:t>
            </a:r>
            <a:r>
              <a:rPr lang="zh-CN" altLang="en-US" sz="4000" b="1" i="1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4000" b="1" i="1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sent to</a:t>
            </a:r>
          </a:p>
          <a:p>
            <a:pPr algn="ctr" eaLnBrk="1" hangingPunct="1">
              <a:buFontTx/>
              <a:buNone/>
            </a:pPr>
            <a:r>
              <a:rPr lang="en-US" altLang="zh-CN" sz="4000" b="1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dsp-competition@ipinyou.com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7">
      <a:dk1>
        <a:srgbClr val="4B494E"/>
      </a:dk1>
      <a:lt1>
        <a:srgbClr val="FFFFFF"/>
      </a:lt1>
      <a:dk2>
        <a:srgbClr val="4B494E"/>
      </a:dk2>
      <a:lt2>
        <a:srgbClr val="CACACA"/>
      </a:lt2>
      <a:accent1>
        <a:srgbClr val="B2B2B2"/>
      </a:accent1>
      <a:accent2>
        <a:srgbClr val="CC2636"/>
      </a:accent2>
      <a:accent3>
        <a:srgbClr val="FFFFFF"/>
      </a:accent3>
      <a:accent4>
        <a:srgbClr val="3F3D41"/>
      </a:accent4>
      <a:accent5>
        <a:srgbClr val="D5D5D5"/>
      </a:accent5>
      <a:accent6>
        <a:srgbClr val="B92130"/>
      </a:accent6>
      <a:hlink>
        <a:srgbClr val="EC989A"/>
      </a:hlink>
      <a:folHlink>
        <a:srgbClr val="009999"/>
      </a:folHlink>
    </a:clrScheme>
    <a:fontScheme name="template">
      <a:majorFont>
        <a:latin typeface="Arial"/>
        <a:ea typeface="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>
            <a:alpha val="29999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>
            <a:alpha val="29999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emplate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666699"/>
        </a:dk1>
        <a:lt1>
          <a:srgbClr val="FFFFFF"/>
        </a:lt1>
        <a:dk2>
          <a:srgbClr val="000000"/>
        </a:dk2>
        <a:lt2>
          <a:srgbClr val="CACACA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B494E"/>
        </a:dk1>
        <a:lt1>
          <a:srgbClr val="FFFFFF"/>
        </a:lt1>
        <a:dk2>
          <a:srgbClr val="4B494E"/>
        </a:dk2>
        <a:lt2>
          <a:srgbClr val="CACACA"/>
        </a:lt2>
        <a:accent1>
          <a:srgbClr val="B2B2B2"/>
        </a:accent1>
        <a:accent2>
          <a:srgbClr val="C42326"/>
        </a:accent2>
        <a:accent3>
          <a:srgbClr val="FFFFFF"/>
        </a:accent3>
        <a:accent4>
          <a:srgbClr val="3F3D41"/>
        </a:accent4>
        <a:accent5>
          <a:srgbClr val="D5D5D5"/>
        </a:accent5>
        <a:accent6>
          <a:srgbClr val="B11F21"/>
        </a:accent6>
        <a:hlink>
          <a:srgbClr val="DDDDDD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B494E"/>
        </a:dk1>
        <a:lt1>
          <a:srgbClr val="FFFFFF"/>
        </a:lt1>
        <a:dk2>
          <a:srgbClr val="4B494E"/>
        </a:dk2>
        <a:lt2>
          <a:srgbClr val="CACACA"/>
        </a:lt2>
        <a:accent1>
          <a:srgbClr val="B2B2B2"/>
        </a:accent1>
        <a:accent2>
          <a:srgbClr val="C42326"/>
        </a:accent2>
        <a:accent3>
          <a:srgbClr val="FFFFFF"/>
        </a:accent3>
        <a:accent4>
          <a:srgbClr val="3F3D41"/>
        </a:accent4>
        <a:accent5>
          <a:srgbClr val="D5D5D5"/>
        </a:accent5>
        <a:accent6>
          <a:srgbClr val="B11F21"/>
        </a:accent6>
        <a:hlink>
          <a:srgbClr val="F4C4C5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B494E"/>
        </a:dk1>
        <a:lt1>
          <a:srgbClr val="FFFFFF"/>
        </a:lt1>
        <a:dk2>
          <a:srgbClr val="4B494E"/>
        </a:dk2>
        <a:lt2>
          <a:srgbClr val="CACACA"/>
        </a:lt2>
        <a:accent1>
          <a:srgbClr val="B2B2B2"/>
        </a:accent1>
        <a:accent2>
          <a:srgbClr val="C42326"/>
        </a:accent2>
        <a:accent3>
          <a:srgbClr val="FFFFFF"/>
        </a:accent3>
        <a:accent4>
          <a:srgbClr val="3F3D41"/>
        </a:accent4>
        <a:accent5>
          <a:srgbClr val="D5D5D5"/>
        </a:accent5>
        <a:accent6>
          <a:srgbClr val="B11F21"/>
        </a:accent6>
        <a:hlink>
          <a:srgbClr val="EC989A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B494E"/>
        </a:dk1>
        <a:lt1>
          <a:srgbClr val="FFFFFF"/>
        </a:lt1>
        <a:dk2>
          <a:srgbClr val="4B494E"/>
        </a:dk2>
        <a:lt2>
          <a:srgbClr val="CACACA"/>
        </a:lt2>
        <a:accent1>
          <a:srgbClr val="B2B2B2"/>
        </a:accent1>
        <a:accent2>
          <a:srgbClr val="CC2636"/>
        </a:accent2>
        <a:accent3>
          <a:srgbClr val="FFFFFF"/>
        </a:accent3>
        <a:accent4>
          <a:srgbClr val="3F3D41"/>
        </a:accent4>
        <a:accent5>
          <a:srgbClr val="D5D5D5"/>
        </a:accent5>
        <a:accent6>
          <a:srgbClr val="B92130"/>
        </a:accent6>
        <a:hlink>
          <a:srgbClr val="EC989A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79031</TotalTime>
  <Pages>0</Pages>
  <Words>97</Words>
  <Characters>0</Characters>
  <Application>Microsoft Office PowerPoint</Application>
  <DocSecurity>0</DocSecurity>
  <PresentationFormat>全屏显示(4:3)</PresentationFormat>
  <Lines>0</Lines>
  <Paragraphs>37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template</vt:lpstr>
      <vt:lpstr>Update on DSP Bidding Competition  沈学华 x@ipinyou.com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Microsoft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iPinYou introduction</dc:title>
  <dc:creator>mark</dc:creator>
  <dc:description>Rev PA1</dc:description>
  <cp:lastModifiedBy>x</cp:lastModifiedBy>
  <cp:revision>4116</cp:revision>
  <cp:lastPrinted>2011-04-19T03:01:22Z</cp:lastPrinted>
  <dcterms:created xsi:type="dcterms:W3CDTF">2007-07-27T05:30:00Z</dcterms:created>
  <dcterms:modified xsi:type="dcterms:W3CDTF">2013-03-29T04:33:57Z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TC011367961033</vt:lpwstr>
  </property>
  <property fmtid="{D5CDD505-2E9C-101B-9397-08002B2CF9AE}" pid="3" name="x">
    <vt:lpwstr>1</vt:lpwstr>
  </property>
  <property fmtid="{D5CDD505-2E9C-101B-9397-08002B2CF9AE}" pid="4" name="SecurityClass">
    <vt:lpwstr>Confidential</vt:lpwstr>
  </property>
  <property fmtid="{D5CDD505-2E9C-101B-9397-08002B2CF9AE}" pid="5" name="Prepared">
    <vt:lpwstr/>
  </property>
  <property fmtid="{D5CDD505-2E9C-101B-9397-08002B2CF9AE}" pid="6" name="Checked">
    <vt:lpwstr/>
  </property>
  <property fmtid="{D5CDD505-2E9C-101B-9397-08002B2CF9AE}" pid="7" name="Date">
    <vt:lpwstr>2008-5-31</vt:lpwstr>
  </property>
  <property fmtid="{D5CDD505-2E9C-101B-9397-08002B2CF9AE}" pid="8" name="Revision">
    <vt:lpwstr>PA1</vt:lpwstr>
  </property>
  <property fmtid="{D5CDD505-2E9C-101B-9397-08002B2CF9AE}" pid="9" name="Title">
    <vt:lpwstr/>
  </property>
  <property fmtid="{D5CDD505-2E9C-101B-9397-08002B2CF9AE}" pid="10" name="DocName">
    <vt:lpwstr/>
  </property>
  <property fmtid="{D5CDD505-2E9C-101B-9397-08002B2CF9AE}" pid="11" name="DocNo">
    <vt:lpwstr> </vt:lpwstr>
  </property>
  <property fmtid="{D5CDD505-2E9C-101B-9397-08002B2CF9AE}" pid="12" name="ApprovedBy">
    <vt:lpwstr/>
  </property>
  <property fmtid="{D5CDD505-2E9C-101B-9397-08002B2CF9AE}" pid="13" name="Reference">
    <vt:lpwstr/>
  </property>
  <property fmtid="{D5CDD505-2E9C-101B-9397-08002B2CF9AE}" pid="14" name="Keyword">
    <vt:lpwstr/>
  </property>
  <property fmtid="{D5CDD505-2E9C-101B-9397-08002B2CF9AE}" pid="15" name="LeftFooterField">
    <vt:lpwstr>DocNo</vt:lpwstr>
  </property>
  <property fmtid="{D5CDD505-2E9C-101B-9397-08002B2CF9AE}" pid="16" name="RightFooterField">
    <vt:lpwstr/>
  </property>
  <property fmtid="{D5CDD505-2E9C-101B-9397-08002B2CF9AE}" pid="17" name="MiddleFooterField">
    <vt:lpwstr>Date</vt:lpwstr>
  </property>
  <property fmtid="{D5CDD505-2E9C-101B-9397-08002B2CF9AE}" pid="18" name="SecClassViewType">
    <vt:lpwstr>False</vt:lpwstr>
  </property>
  <property fmtid="{D5CDD505-2E9C-101B-9397-08002B2CF9AE}" pid="19" name="FooterType">
    <vt:lpwstr>CVL</vt:lpwstr>
  </property>
  <property fmtid="{D5CDD505-2E9C-101B-9397-08002B2CF9AE}" pid="20" name="DocumentType">
    <vt:lpwstr>EnOHLogoNew2001</vt:lpwstr>
  </property>
  <property fmtid="{D5CDD505-2E9C-101B-9397-08002B2CF9AE}" pid="21" name="TemplateName">
    <vt:lpwstr>EN/FAD 109 0015/8</vt:lpwstr>
  </property>
  <property fmtid="{D5CDD505-2E9C-101B-9397-08002B2CF9AE}" pid="22" name="TemplateVersion">
    <vt:lpwstr>R1A</vt:lpwstr>
  </property>
  <property fmtid="{D5CDD505-2E9C-101B-9397-08002B2CF9AE}" pid="23" name="TotalNumb">
    <vt:lpwstr> </vt:lpwstr>
  </property>
</Properties>
</file>