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309" r:id="rId3"/>
    <p:sldId id="310" r:id="rId4"/>
    <p:sldId id="31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CA532-E274-B944-A868-6E2ABD243211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2632-7F61-EF4B-84DC-D942D71BB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F3E2E-5A8D-784B-A295-1EA558EEFBED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F3E2E-5A8D-784B-A295-1EA558EEFBED}" type="slidenum">
              <a:rPr lang="en-US"/>
              <a:pPr/>
              <a:t>3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F3E2E-5A8D-784B-A295-1EA558EEFBED}" type="slidenum">
              <a:rPr lang="en-US"/>
              <a:pPr/>
              <a:t>4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ED5DDBE7-D04E-9247-BACC-B52F7B13BC84}" type="datetimeFigureOut">
              <a:rPr lang="en-US" smtClean="0"/>
              <a:pPr/>
              <a:t>5/19/13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z.book.sohu.com/serialize-id-314.html" TargetMode="External"/><Relationship Id="rId4" Type="http://schemas.openxmlformats.org/officeDocument/2006/relationships/hyperlink" Target="http://www.math.pku.edu.cn/teachers/yaoy/data/hongloumeng/character342.xl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pku.edu.cn/teachers/yaoy/Fall2012/" TargetMode="External"/><Relationship Id="rId4" Type="http://schemas.openxmlformats.org/officeDocument/2006/relationships/hyperlink" Target="http://www.math.pku.edu.cn/teachers/yaoy/data/xiyouji/chap001-005.xl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869" y="4765590"/>
            <a:ext cx="6917431" cy="937143"/>
          </a:xfrm>
        </p:spPr>
        <p:txBody>
          <a:bodyPr/>
          <a:lstStyle/>
          <a:p>
            <a:r>
              <a:rPr lang="en-US" dirty="0" smtClean="0"/>
              <a:t>P</a:t>
            </a:r>
            <a:r>
              <a:rPr lang="en-US" altLang="zh-CN" dirty="0" smtClean="0"/>
              <a:t>roject 2</a:t>
            </a:r>
            <a:r>
              <a:rPr lang="zh-CN" altLang="en-US" dirty="0" smtClean="0"/>
              <a:t>：红楼梦人物网络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2369" y="1074700"/>
            <a:ext cx="2636431" cy="1174088"/>
          </a:xfrm>
        </p:spPr>
        <p:txBody>
          <a:bodyPr/>
          <a:lstStyle/>
          <a:p>
            <a:r>
              <a:rPr lang="zh-CN" altLang="en-US" dirty="0" smtClean="0"/>
              <a:t>曹雪芹逝世</a:t>
            </a:r>
            <a:r>
              <a:rPr lang="en-US" altLang="zh-CN" dirty="0" smtClean="0"/>
              <a:t>250</a:t>
            </a:r>
            <a:r>
              <a:rPr lang="zh-CN" altLang="en-US" dirty="0" smtClean="0"/>
              <a:t>周年</a:t>
            </a:r>
            <a:endParaRPr lang="en-US" dirty="0"/>
          </a:p>
        </p:txBody>
      </p:sp>
      <p:pic>
        <p:nvPicPr>
          <p:cNvPr id="4" name="Picture 3" descr="240px-Statue_of_Cao_Xueq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13645"/>
            <a:ext cx="30480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Times New Roman" charset="0"/>
                <a:cs typeface="Times New Roman" charset="0"/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7244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Times New Roman" charset="0"/>
                <a:cs typeface="Times New Roman" charset="0"/>
              </a:rPr>
              <a:t>红楼梦</a:t>
            </a:r>
            <a:r>
              <a:rPr lang="en-US" altLang="zh-CN" sz="2800" dirty="0" smtClean="0">
                <a:ea typeface="Times New Roman" charset="0"/>
                <a:cs typeface="Times New Roman" charset="0"/>
              </a:rPr>
              <a:t>120</a:t>
            </a:r>
            <a:r>
              <a:rPr lang="zh-CN" altLang="en-US" sz="2800" dirty="0" smtClean="0">
                <a:ea typeface="Times New Roman" charset="0"/>
                <a:cs typeface="Times New Roman" charset="0"/>
              </a:rPr>
              <a:t>章，每人在线阅读</a:t>
            </a:r>
            <a:r>
              <a:rPr lang="en-US" altLang="zh-CN" sz="2800" dirty="0" smtClean="0">
                <a:ea typeface="Times New Roman" charset="0"/>
                <a:cs typeface="Times New Roman" charset="0"/>
              </a:rPr>
              <a:t>2</a:t>
            </a:r>
            <a:r>
              <a:rPr lang="zh-CN" altLang="en-US" sz="2800" dirty="0" smtClean="0">
                <a:ea typeface="Times New Roman" charset="0"/>
                <a:cs typeface="Times New Roman" charset="0"/>
              </a:rPr>
              <a:t>章：</a:t>
            </a:r>
            <a:r>
              <a:rPr lang="en-US" sz="2800" u="sng" dirty="0" smtClean="0">
                <a:hlinkClick r:id="rId3"/>
              </a:rPr>
              <a:t>http://lz.book.sohu.com/serialize-id-314.html </a:t>
            </a:r>
            <a:endParaRPr lang="en-US" sz="2800" dirty="0" smtClean="0"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ea typeface="Times New Roman" charset="0"/>
                <a:cs typeface="Times New Roman" charset="0"/>
              </a:rPr>
              <a:t>342</a:t>
            </a:r>
            <a:r>
              <a:rPr lang="zh-CN" altLang="en-US" sz="2800" dirty="0" smtClean="0">
                <a:ea typeface="Times New Roman" charset="0"/>
                <a:cs typeface="Times New Roman" charset="0"/>
              </a:rPr>
              <a:t>人物档：</a:t>
            </a:r>
            <a:endParaRPr lang="en-US" altLang="zh-CN" sz="2800" dirty="0" smtClean="0"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sz="2800" u="sng" dirty="0" smtClean="0">
                <a:hlinkClick r:id="rId4"/>
              </a:rPr>
              <a:t>http://www.math.pku.edu.cn/teachers/yaoy/data/hongloumeng/character342.xls</a:t>
            </a:r>
            <a:endParaRPr lang="en-US" altLang="zh-CN" sz="2800" u="sng" dirty="0" smtClean="0"/>
          </a:p>
          <a:p>
            <a:r>
              <a:rPr lang="zh-CN" altLang="en-US" sz="3000" dirty="0" smtClean="0">
                <a:ea typeface="Times New Roman" charset="0"/>
                <a:cs typeface="Times New Roman" charset="0"/>
              </a:rPr>
              <a:t>任务：人物－场景矩阵</a:t>
            </a:r>
            <a:r>
              <a:rPr lang="en-US" altLang="zh-CN" sz="30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3000" dirty="0" err="1" smtClean="0">
                <a:ea typeface="Times New Roman" charset="0"/>
                <a:cs typeface="Times New Roman" charset="0"/>
              </a:rPr>
              <a:t>crowdsourcing</a:t>
            </a:r>
            <a:endParaRPr lang="en-US" altLang="zh-CN" sz="3000" dirty="0" smtClean="0">
              <a:ea typeface="Times New Roman" charset="0"/>
              <a:cs typeface="Times New Roman" charset="0"/>
            </a:endParaRPr>
          </a:p>
          <a:p>
            <a:pPr lvl="1"/>
            <a:r>
              <a:rPr lang="zh-CN" altLang="en-US" sz="2800" dirty="0" smtClean="0">
                <a:ea typeface="Times New Roman" charset="0"/>
                <a:cs typeface="Times New Roman" charset="0"/>
              </a:rPr>
              <a:t>每人定义阅读中的重要若干情节</a:t>
            </a:r>
            <a:endParaRPr lang="en-US" altLang="zh-CN" sz="2800" dirty="0" smtClean="0">
              <a:ea typeface="Times New Roman" charset="0"/>
              <a:cs typeface="Times New Roman" charset="0"/>
            </a:endParaRPr>
          </a:p>
          <a:p>
            <a:pPr lvl="1"/>
            <a:r>
              <a:rPr lang="zh-CN" altLang="en-US" sz="2800" dirty="0" smtClean="0">
                <a:ea typeface="Times New Roman" charset="0"/>
                <a:cs typeface="Times New Roman" charset="0"/>
              </a:rPr>
              <a:t>将情节中活跃互动的人物定义为</a:t>
            </a:r>
            <a:r>
              <a:rPr lang="en-US" altLang="zh-CN" sz="2800" dirty="0" smtClean="0">
                <a:ea typeface="Times New Roman" charset="0"/>
                <a:cs typeface="Times New Roman" charset="0"/>
              </a:rPr>
              <a:t>1</a:t>
            </a:r>
            <a:r>
              <a:rPr lang="zh-CN" altLang="en-US" sz="2800" dirty="0" smtClean="0">
                <a:ea typeface="Times New Roman" charset="0"/>
                <a:cs typeface="Times New Roman" charset="0"/>
              </a:rPr>
              <a:t>，其它为</a:t>
            </a:r>
            <a:r>
              <a:rPr lang="en-US" altLang="zh-CN" sz="2800" dirty="0" smtClean="0">
                <a:ea typeface="Times New Roman" charset="0"/>
                <a:cs typeface="Times New Roman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Times New Roman" charset="0"/>
                <a:cs typeface="Times New Roman" charset="0"/>
              </a:rPr>
              <a:t>E</a:t>
            </a:r>
            <a:r>
              <a:rPr lang="en-US" altLang="zh-CN" sz="3600" dirty="0" smtClean="0">
                <a:ea typeface="Times New Roman" charset="0"/>
                <a:cs typeface="Times New Roman" charset="0"/>
              </a:rPr>
              <a:t>xample: </a:t>
            </a:r>
            <a:r>
              <a:rPr lang="zh-CN" altLang="en-US" sz="3600" dirty="0" smtClean="0">
                <a:ea typeface="Times New Roman" charset="0"/>
                <a:cs typeface="Times New Roman" charset="0"/>
              </a:rPr>
              <a:t>西游记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7244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ea typeface="Times New Roman" charset="0"/>
                <a:cs typeface="Times New Roman" charset="0"/>
              </a:rPr>
              <a:t>数据：</a:t>
            </a:r>
            <a:endParaRPr lang="en-US" altLang="zh-CN" sz="2800" dirty="0" smtClean="0"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sz="2800" u="sng" dirty="0" smtClean="0">
                <a:hlinkClick r:id="rId3"/>
              </a:rPr>
              <a:t>http://www.math.pku.edu.cn/teachers/yaoy/Fall2012/</a:t>
            </a:r>
            <a:endParaRPr lang="en-US" altLang="zh-CN" sz="2800" u="sng" dirty="0" smtClean="0"/>
          </a:p>
          <a:p>
            <a:r>
              <a:rPr lang="zh-CN" altLang="en-US" sz="3200" dirty="0" smtClean="0">
                <a:ea typeface="Times New Roman" charset="0"/>
                <a:cs typeface="Times New Roman" charset="0"/>
              </a:rPr>
              <a:t>第一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-</a:t>
            </a:r>
            <a:r>
              <a:rPr lang="zh-CN" altLang="en-US" sz="3200" dirty="0" smtClean="0">
                <a:ea typeface="Times New Roman" charset="0"/>
                <a:cs typeface="Times New Roman" charset="0"/>
              </a:rPr>
              <a:t>五章</a:t>
            </a:r>
            <a:endParaRPr lang="en-US" altLang="zh-CN" sz="3200" dirty="0" smtClean="0"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sz="3000" dirty="0" smtClean="0">
                <a:ea typeface="Times New Roman" charset="0"/>
                <a:cs typeface="Times New Roman" charset="0"/>
                <a:hlinkClick r:id="rId4"/>
              </a:rPr>
              <a:t>http://www.math.pku.edu.cn/teachers/yaoy/data/xiyouji/chap001-005.xls</a:t>
            </a:r>
            <a:endParaRPr lang="en-US" altLang="zh-CN" sz="3000" dirty="0" smtClean="0">
              <a:ea typeface="Times New Roman" charset="0"/>
              <a:cs typeface="Times New Roman" charset="0"/>
            </a:endParaRPr>
          </a:p>
          <a:p>
            <a:pPr lvl="1"/>
            <a:endParaRPr lang="en-US" altLang="zh-CN" sz="2600" dirty="0" smtClean="0"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Times New Roman" charset="0"/>
                <a:cs typeface="Times New Roman" charset="0"/>
              </a:rPr>
              <a:t>Submission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72440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ea typeface="Times New Roman" charset="0"/>
                <a:cs typeface="Times New Roman" charset="0"/>
              </a:rPr>
              <a:t>每一章做成一个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Excel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 .</a:t>
            </a:r>
            <a:r>
              <a:rPr lang="en-US" altLang="zh-CN" sz="3200" dirty="0" err="1" smtClean="0">
                <a:ea typeface="Times New Roman" charset="0"/>
                <a:cs typeface="Times New Roman" charset="0"/>
              </a:rPr>
              <a:t>xls</a:t>
            </a:r>
            <a:r>
              <a:rPr lang="zh-CN" altLang="en-US" sz="3200" dirty="0" smtClean="0">
                <a:ea typeface="Times New Roman" charset="0"/>
                <a:cs typeface="Times New Roman" charset="0"/>
              </a:rPr>
              <a:t>文件</a:t>
            </a:r>
            <a:endParaRPr lang="en-US" altLang="zh-CN" sz="3200" dirty="0" smtClean="0">
              <a:ea typeface="Times New Roman" charset="0"/>
              <a:cs typeface="Times New Roman" charset="0"/>
            </a:endParaRPr>
          </a:p>
          <a:p>
            <a:r>
              <a:rPr lang="zh-CN" altLang="en-US" sz="3200" dirty="0" smtClean="0">
                <a:ea typeface="Times New Roman" charset="0"/>
                <a:cs typeface="Times New Roman" charset="0"/>
              </a:rPr>
              <a:t>结果存入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 err="1" smtClean="0">
                <a:ea typeface="Times New Roman" charset="0"/>
                <a:cs typeface="Times New Roman" charset="0"/>
              </a:rPr>
              <a:t>xls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 </a:t>
            </a:r>
            <a:r>
              <a:rPr lang="zh-CN" altLang="en-US" sz="3200" dirty="0" smtClean="0">
                <a:ea typeface="Times New Roman" charset="0"/>
                <a:cs typeface="Times New Roman" charset="0"/>
              </a:rPr>
              <a:t>格式 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(</a:t>
            </a:r>
            <a:r>
              <a:rPr lang="zh-CN" altLang="en-US" sz="3200" dirty="0" smtClean="0">
                <a:ea typeface="Times New Roman" charset="0"/>
                <a:cs typeface="Times New Roman" charset="0"/>
              </a:rPr>
              <a:t>或者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tab-delimited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 .txt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)</a:t>
            </a:r>
            <a:r>
              <a:rPr lang="zh-CN" altLang="en-US" sz="3200" dirty="0" smtClean="0">
                <a:ea typeface="Times New Roman" charset="0"/>
                <a:cs typeface="Times New Roman" charset="0"/>
              </a:rPr>
              <a:t>，发送给助教</a:t>
            </a:r>
            <a:r>
              <a:rPr lang="en-US" altLang="zh-CN" sz="3200" dirty="0" smtClean="0">
                <a:ea typeface="Times New Roman" charset="0"/>
                <a:cs typeface="Times New Roman" charset="0"/>
              </a:rPr>
              <a:t>:</a:t>
            </a:r>
          </a:p>
          <a:p>
            <a:pPr lvl="1"/>
            <a:r>
              <a:rPr lang="zh-CN" altLang="en-US" sz="3000" dirty="0" smtClean="0">
                <a:ea typeface="Times New Roman" charset="0"/>
                <a:cs typeface="Times New Roman" charset="0"/>
              </a:rPr>
              <a:t>陈薪羽</a:t>
            </a:r>
            <a:r>
              <a:rPr lang="en-US" altLang="zh-CN" sz="3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3200" dirty="0" err="1" smtClean="0"/>
              <a:t>xycbaker</a:t>
            </a:r>
            <a:r>
              <a:rPr lang="en-US" altLang="zh-CN" sz="3200" dirty="0" err="1" smtClean="0"/>
              <a:t>@</a:t>
            </a:r>
            <a:r>
              <a:rPr lang="en-US" sz="3200" dirty="0" err="1" smtClean="0"/>
              <a:t>gmail.com</a:t>
            </a:r>
            <a:endParaRPr lang="en-US" altLang="zh-CN" sz="3000" dirty="0" smtClean="0">
              <a:ea typeface="Times New Roman" charset="0"/>
              <a:cs typeface="Times New Roman" charset="0"/>
            </a:endParaRPr>
          </a:p>
          <a:p>
            <a:pPr lvl="1"/>
            <a:r>
              <a:rPr lang="zh-CN" altLang="en-US" sz="2600" dirty="0" smtClean="0">
                <a:ea typeface="Times New Roman" charset="0"/>
                <a:cs typeface="Times New Roman" charset="0"/>
              </a:rPr>
              <a:t>闫博巍</a:t>
            </a:r>
            <a:r>
              <a:rPr lang="en-US" altLang="zh-CN" sz="2600" dirty="0" smtClean="0">
                <a:ea typeface="Times New Roman" charset="0"/>
                <a:cs typeface="Times New Roman" charset="0"/>
              </a:rPr>
              <a:t> </a:t>
            </a:r>
            <a:r>
              <a:rPr lang="en-US" sz="2800" dirty="0" err="1" smtClean="0"/>
              <a:t>bwyan@pku.edu.cn</a:t>
            </a:r>
            <a:endParaRPr lang="en-US" altLang="zh-CN" sz="2600" dirty="0" smtClean="0"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530</TotalTime>
  <Words>144</Words>
  <Application>Microsoft Macintosh PowerPoint</Application>
  <PresentationFormat>On-screen Show (4:3)</PresentationFormat>
  <Paragraphs>22</Paragraphs>
  <Slides>4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Inkwell</vt:lpstr>
      <vt:lpstr>Project 2：红楼梦人物网络</vt:lpstr>
      <vt:lpstr>Outline </vt:lpstr>
      <vt:lpstr>Example: 西游记 </vt:lpstr>
      <vt:lpstr>Submission</vt:lpstr>
    </vt:vector>
  </TitlesOfParts>
  <Company>PKU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3. Linear Models for Classification</dc:title>
  <dc:creator>YAO Yuan</dc:creator>
  <cp:lastModifiedBy>Yuan Yao</cp:lastModifiedBy>
  <cp:revision>45</cp:revision>
  <dcterms:created xsi:type="dcterms:W3CDTF">2013-05-19T02:23:57Z</dcterms:created>
  <dcterms:modified xsi:type="dcterms:W3CDTF">2013-05-19T02:24:52Z</dcterms:modified>
</cp:coreProperties>
</file>