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1" d="100"/>
          <a:sy n="71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42984"/>
            <a:ext cx="8929718" cy="43577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Elements of Statistical Learning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Chapter 5: Basis Expansion and Regularization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唐明宇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Cubic </a:t>
            </a:r>
            <a:r>
              <a:rPr lang="en-US" altLang="zh-CN" dirty="0" err="1" smtClean="0"/>
              <a:t>spline</a:t>
            </a:r>
            <a:r>
              <a:rPr lang="zh-CN" altLang="en-US" dirty="0" smtClean="0"/>
              <a:t>（三次样条）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基函数：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3071810"/>
            <a:ext cx="668220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4714884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维线性空间</a:t>
            </a:r>
            <a:r>
              <a:rPr lang="zh-CN" altLang="en-US" dirty="0" smtClean="0">
                <a:sym typeface="Wingdings" pitchFamily="2" charset="2"/>
              </a:rPr>
              <a:t>： 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3 regions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en-US" altLang="zh-CN" dirty="0" smtClean="0">
                <a:sym typeface="Wingdings" pitchFamily="2" charset="2"/>
              </a:rPr>
              <a:t>*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4 parameters per region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en-US" altLang="zh-CN" dirty="0" smtClean="0">
                <a:sym typeface="Wingdings" pitchFamily="2" charset="2"/>
              </a:rPr>
              <a:t>- (2 knots)*(3 constraints per knot)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order-M </a:t>
            </a:r>
            <a:r>
              <a:rPr lang="en-US" altLang="zh-CN" dirty="0" err="1" smtClean="0"/>
              <a:t>spline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M</a:t>
            </a:r>
            <a:r>
              <a:rPr lang="zh-CN" altLang="en-US" dirty="0" smtClean="0"/>
              <a:t>次分段多项式，并具有</a:t>
            </a:r>
            <a:r>
              <a:rPr lang="en-US" altLang="zh-CN" dirty="0" smtClean="0"/>
              <a:t>M-2</a:t>
            </a:r>
            <a:r>
              <a:rPr lang="zh-CN" altLang="en-US" dirty="0" smtClean="0"/>
              <a:t>阶连续导数。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基函数：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071942"/>
            <a:ext cx="771530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Cubic </a:t>
            </a:r>
            <a:r>
              <a:rPr lang="en-US" altLang="zh-CN" dirty="0" err="1" smtClean="0"/>
              <a:t>Spline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多项式拟合，样条在边界处风险大</a:t>
            </a:r>
            <a:endParaRPr lang="en-US" altLang="zh-CN" dirty="0" smtClean="0"/>
          </a:p>
          <a:p>
            <a:r>
              <a:rPr lang="zh-CN" altLang="en-US" dirty="0" smtClean="0"/>
              <a:t>自然样条假定在边界扭结外函数是线性的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8069023" cy="58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85794"/>
            <a:ext cx="8316451" cy="475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Natural cubic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少了四个</a:t>
            </a:r>
            <a:r>
              <a:rPr lang="zh-CN" altLang="en-US" dirty="0" smtClean="0"/>
              <a:t>自由度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差值问题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knots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natural cubic </a:t>
            </a:r>
            <a:r>
              <a:rPr lang="en-US" altLang="zh-CN" dirty="0" err="1" smtClean="0"/>
              <a:t>spline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个基函数：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929066"/>
            <a:ext cx="733478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929198"/>
            <a:ext cx="6286544" cy="91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Smoothing </a:t>
            </a:r>
            <a:r>
              <a:rPr lang="en-US" altLang="zh-CN" dirty="0" err="1" smtClean="0"/>
              <a:t>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使用最大扭结集，避免了扭结选择问题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5000661" cy="43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348" y="435769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两种特殊情况：</a:t>
            </a:r>
            <a:endParaRPr lang="en-US" altLang="zh-CN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929198"/>
            <a:ext cx="771530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285992"/>
            <a:ext cx="7971908" cy="131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Smoothing </a:t>
            </a:r>
            <a:r>
              <a:rPr lang="en-US" altLang="zh-CN" dirty="0" err="1" smtClean="0"/>
              <a:t>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Definition:</a:t>
            </a:r>
          </a:p>
          <a:p>
            <a:pPr>
              <a:buNone/>
            </a:pPr>
            <a:r>
              <a:rPr lang="en-US" altLang="zh-CN" dirty="0" smtClean="0"/>
              <a:t>	Let 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=1,…,N, be a sequence of observations, modeled by the relation </a:t>
            </a:r>
            <a:r>
              <a:rPr lang="en-US" altLang="zh-CN" dirty="0" err="1" smtClean="0"/>
              <a:t>Eyi</a:t>
            </a:r>
            <a:r>
              <a:rPr lang="en-US" altLang="zh-CN" dirty="0" smtClean="0"/>
              <a:t>=u(Xi). The smoothing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 estimate      of the function u is defined to be the </a:t>
            </a:r>
            <a:r>
              <a:rPr lang="en-US" altLang="zh-CN" dirty="0" err="1" smtClean="0"/>
              <a:t>minimizer</a:t>
            </a:r>
            <a:r>
              <a:rPr lang="en-US" altLang="zh-CN" dirty="0" smtClean="0"/>
              <a:t> of 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214818"/>
            <a:ext cx="3571900" cy="752121"/>
          </a:xfrm>
          <a:prstGeom prst="rect">
            <a:avLst/>
          </a:prstGeom>
          <a:noFill/>
        </p:spPr>
      </p:pic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3071810"/>
            <a:ext cx="285752" cy="666755"/>
          </a:xfrm>
          <a:prstGeom prst="rect">
            <a:avLst/>
          </a:prstGeom>
          <a:noFill/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(5.9)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解是：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an explicit, finite-dimensional, unique </a:t>
            </a:r>
            <a:r>
              <a:rPr lang="en-US" altLang="zh-CN" dirty="0" err="1" smtClean="0"/>
              <a:t>minimizer</a:t>
            </a:r>
            <a:r>
              <a:rPr lang="en-US" altLang="zh-CN" dirty="0" smtClean="0"/>
              <a:t> which is a natural cubic </a:t>
            </a:r>
            <a:r>
              <a:rPr lang="en-US" altLang="zh-CN" dirty="0" err="1" smtClean="0"/>
              <a:t>spline</a:t>
            </a:r>
            <a:r>
              <a:rPr lang="en-US" altLang="zh-CN" dirty="0" smtClean="0"/>
              <a:t> with the knots at the unique values of Xi,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=1,…,N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643446"/>
            <a:ext cx="2928958" cy="110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(5.9)</a:t>
            </a:r>
            <a:r>
              <a:rPr lang="zh-CN" altLang="en-US" dirty="0" smtClean="0"/>
              <a:t>可以规约为：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85992"/>
            <a:ext cx="508273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857496"/>
            <a:ext cx="7715304" cy="42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714752"/>
            <a:ext cx="389525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86380" y="371475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岭回归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85776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所以，拟合的光滑样条是：</a:t>
            </a:r>
            <a:endParaRPr lang="zh-CN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19" y="4714884"/>
            <a:ext cx="311522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本章的核心思想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r>
              <a:rPr lang="en-US" altLang="zh-CN" dirty="0" smtClean="0"/>
              <a:t>Core Idea: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用附加的变量（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的变换）替换输入向量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，在新的导出的输入特征空间上使用线性模型。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14351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模型优点：在新变量上是线性的，拟合过程和以前一样。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1" y="3786190"/>
            <a:ext cx="6143669" cy="78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Smoothing matrix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000108"/>
            <a:ext cx="4357718" cy="100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4348" y="2571744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性质：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对称，半正定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秩为</a:t>
            </a:r>
            <a:r>
              <a:rPr lang="en-US" altLang="zh-CN" sz="2400" b="1" dirty="0" smtClean="0"/>
              <a:t>N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Effective degrees of freedom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20878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Smoothing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</a:t>
            </a:r>
            <a:r>
              <a:rPr lang="zh-CN" altLang="en-US" dirty="0" smtClean="0"/>
              <a:t>关于</a:t>
            </a:r>
            <a:r>
              <a:rPr lang="el-GR" altLang="zh-CN" dirty="0" smtClean="0"/>
              <a:t>λ</a:t>
            </a:r>
            <a:r>
              <a:rPr lang="zh-CN" altLang="en-US" dirty="0" smtClean="0"/>
              <a:t>单调，可以通过固定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来确定</a:t>
            </a:r>
            <a:r>
              <a:rPr lang="el-GR" altLang="zh-CN" dirty="0" smtClean="0"/>
              <a:t>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20878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Bias-Variance Tradeoff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428868"/>
            <a:ext cx="414340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857628"/>
            <a:ext cx="375807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348" y="157161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501122" cy="639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6811901" cy="169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3714752"/>
            <a:ext cx="49298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2910" y="50004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EPE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CV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08" y="2714620"/>
            <a:ext cx="46838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 a lot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Hm</a:t>
            </a:r>
            <a:r>
              <a:rPr lang="zh-CN" altLang="en-US" dirty="0" smtClean="0"/>
              <a:t>基函数的几个简单例子</a:t>
            </a:r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74" y="1285860"/>
            <a:ext cx="885333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本章主要讨论的基函数：</a:t>
            </a:r>
            <a:endParaRPr lang="en-US" altLang="zh-CN" dirty="0" smtClean="0"/>
          </a:p>
          <a:p>
            <a:r>
              <a:rPr lang="en-US" altLang="zh-CN" dirty="0" smtClean="0"/>
              <a:t>Piecewise-polynomial</a:t>
            </a:r>
          </a:p>
          <a:p>
            <a:r>
              <a:rPr lang="en-US" altLang="zh-CN" dirty="0" err="1" smtClean="0"/>
              <a:t>Spline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334412" cy="62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5720" y="171448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定义三个基函数：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714752"/>
            <a:ext cx="4377578" cy="5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5143512"/>
            <a:ext cx="128588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85786" y="514351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得到：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507207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（左上图的模型）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添加三个基函数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5965073" cy="55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321468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得到分段常数函数，如右上图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244675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928934"/>
            <a:ext cx="3786214" cy="5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107154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分段连续线性：</a:t>
            </a:r>
            <a:r>
              <a:rPr lang="zh-CN" altLang="en-US" dirty="0" smtClean="0">
                <a:sym typeface="Wingdings" pitchFamily="2" charset="2"/>
              </a:rPr>
              <a:t>（左下图）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00050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两个约束，四个自由度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78632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结合约束的基函数：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3" y="5429264"/>
            <a:ext cx="751119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60176"/>
            <a:ext cx="8572560" cy="609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257</Words>
  <Application>Microsoft Office PowerPoint</Application>
  <PresentationFormat>全屏显示(4:3)</PresentationFormat>
  <Paragraphs>55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The Elements of Statistical Learning  Chapter 5: Basis Expansion and Regularization  唐明宇 </vt:lpstr>
      <vt:lpstr>本章的核心思想</vt:lpstr>
      <vt:lpstr>Hm基函数的几个简单例子</vt:lpstr>
      <vt:lpstr>5.2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Natural Cubic Spline</vt:lpstr>
      <vt:lpstr>幻灯片 13</vt:lpstr>
      <vt:lpstr>幻灯片 14</vt:lpstr>
      <vt:lpstr>幻灯片 15</vt:lpstr>
      <vt:lpstr>Smoothing Splines</vt:lpstr>
      <vt:lpstr>Smoothing Splines</vt:lpstr>
      <vt:lpstr>幻灯片 18</vt:lpstr>
      <vt:lpstr>幻灯片 19</vt:lpstr>
      <vt:lpstr>幻灯片 20</vt:lpstr>
      <vt:lpstr>幻灯片 21</vt:lpstr>
      <vt:lpstr>5.5 Smoothing Parameters</vt:lpstr>
      <vt:lpstr>The Bias-Variance Tradeoff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Elements of Statistical Learning  Chapter 5: Basis Expansion and Regularization  唐明宇 </dc:title>
  <cp:lastModifiedBy>Administrator</cp:lastModifiedBy>
  <cp:revision>29</cp:revision>
  <dcterms:modified xsi:type="dcterms:W3CDTF">2010-03-25T07:05:52Z</dcterms:modified>
</cp:coreProperties>
</file>