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48"/>
  </p:notesMasterIdLst>
  <p:sldIdLst>
    <p:sldId id="256" r:id="rId2"/>
    <p:sldId id="338" r:id="rId3"/>
    <p:sldId id="258" r:id="rId4"/>
    <p:sldId id="259" r:id="rId5"/>
    <p:sldId id="290" r:id="rId6"/>
    <p:sldId id="291" r:id="rId7"/>
    <p:sldId id="332" r:id="rId8"/>
    <p:sldId id="333" r:id="rId9"/>
    <p:sldId id="334" r:id="rId10"/>
    <p:sldId id="342" r:id="rId11"/>
    <p:sldId id="335" r:id="rId12"/>
    <p:sldId id="343" r:id="rId13"/>
    <p:sldId id="336" r:id="rId14"/>
    <p:sldId id="337"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4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00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5-09-22T04:10:45.973"/>
    </inkml:context>
    <inkml:brush xml:id="br0">
      <inkml:brushProperty name="width" value="0.05292" units="cm"/>
      <inkml:brushProperty name="height" value="0.05292" units="cm"/>
      <inkml:brushProperty name="color" value="#FF0000"/>
    </inkml:brush>
  </inkml:definitions>
  <inkml:trace contextRef="#ctx0" brushRef="#br0">7887 11531 20 0,'-6'-3'10'0,"6"-21"-5"16,0 24 11-16,0 3-16 16,0-3 1-16,3 0-1 15,3 5 1-15,0 3-8 16,0-3 1-16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5-09-22T04:05:55.719"/>
    </inkml:context>
    <inkml:brush xml:id="br0">
      <inkml:brushProperty name="width" value="0.05292" units="cm"/>
      <inkml:brushProperty name="height" value="0.05292" units="cm"/>
      <inkml:brushProperty name="color" value="#FF0000"/>
    </inkml:brush>
  </inkml:definitions>
  <inkml:trace contextRef="#ctx0" brushRef="#br0">2761 1416 31 0,'-3'-6'15'0,"3"12"-9"15,0-6 16-15,0 5-21 16,6 5 1-16,3-4 1 16,0 2 0-16,3 0-4 15,6-1 0-15,-1 9 3 16,4-2 0-16,0 1-1 15,0 1 1-15,-3-2-1 16,0 1 1-16,-3-4-3 16,-9 2 1-16,-1 8-8 15,-5-5 0-15,-2 0-4 0,-7-3 1 16</inkml:trace>
  <inkml:trace contextRef="#ctx0" brushRef="#br0" timeOffset="376.9878">2636 1847 33 0,'-9'8'16'0,"12"0"-16"0,0-6 27 0,0-2-25 15,6 0 1-15,3-5 0 16,6-3 0-16,5-8-4 16,-2 3 0-16,9-3 3 15,-3 0 1-15,3 3-2 16,-4 2 0-16,-2-2 0 15,0 0 0-15,-3 2-1 16,-9 3 0-16,0 8 0 16,-3 8 1-16,-6 0-2 15,-3 3 1-15,-3 2 0 16,-3 8 0-16,-3 8-1 16,-6-2 1-16,3 7 0 15,-6-2 0-15,6 0 0 16,3-6 1-16,6-2-1 15,6-13 1-15,6-9 0 16,9-15 1-16,6-11 0 16,6-5 0-16,-1-13-5 0,4-6 0 15,-3-5-9-15,3-13 0 16</inkml:trace>
  <inkml:trace contextRef="#ctx0" brushRef="#br0" timeOffset="1140.9726">3103 1572 26 0,'3'-8'13'0,"12"-6"-7"0,-9 9 11 0,3-3-14 16,-3-2 0-16,6-4 0 15,3 6 1-15,0-5-6 16,-3 5 1-16,-1-2 3 15,-2-1 0-15,3 8-2 16,-9 6 0-16,0 10 0 16,-3 9 1-16,-3 15 0 15,3 8 0-15,0 7 0 16,0 9 1-16,0-8 0 16,3 0 0-16,0-8-1 15,-3-8 1-15,0-10-1 16,0-9 1-16,-3-10-1 15,0-13 0-15,0-3-1 16,3 0 0-16,-6-5-1 16,6-6 0-16,6 3 0 15,-3-2 0-15,3-1 1 0,6 3 0 16,9 3 0-16,-3 0 0 16,6-3 0-16,-3 5 1 15,-1 1 0-15,-2-1 0 16,-6 3-1-16,0-8 0 15,-9 11-3-15,-9-3 1 16,-12 3-3-16,-6 10 0 16,-2-2-3-16,-7 5 0 15,-3 10 1-15,0-7 1 0,7 5 4 16,2-3 0-16,6 0 4 16,6 3 0-16,-3-3 3 15,9-2 0-15,3-3 0 16,0 5 0-16,6-5-2 15,0 0 0-15,3 5-1 16,0-2 0-16,0 2-2 16,0 3 1-16,-3 5-3 15,0 3 0-15,-3 0-2 16,-3-3 1-16,0 3-1 16,1-3 0-16,-1 0 3 15,3-13 0 1,6-16 4-1,8 0 0-15,7-5 1 16,9-3 0-16,6-5 0 16,9 5 0-16,2 0-3 15,1 0 0-15,2 3-9 16,-5-8 0-16,6-3-3 0,-7-5 1 16</inkml:trace>
  <inkml:trace contextRef="#ctx0" brushRef="#br0" timeOffset="2119.0719">3657 1519 27 0,'0'18'13'0,"3"25"-6"0,-3-28 14 0,3 9-20 16,0 13 0-16,0 3 1 15,0 13 0-15,0-11-2 16,0-5 0-16,0-2 1 15,-3-6 0-15,0-8-4 16,0-8 0-16,-3-13-5 16,-3-5 0-16,-3-8-2 15,0-6 1-15</inkml:trace>
  <inkml:trace contextRef="#ctx0" brushRef="#br0" timeOffset="2373.4994">3586 1670 27 0,'5'-43'13'0,"19"-4"-16"16,-15 33 27-16,6-2-22 15,0 1 1-15,3 1 0 16,0 6 0-16,3-5-5 16,-4 3 1-16,4 4 2 15,-6 4 1-15,0 2-2 16,-6 8 0-16,-3 2 0 16,-6 9 0-16,0 7 1 0,-3 9 0 15,-3-4-1-15,0-2 1 16,0 1-1-16,0-7 1 15,0-4 0-15,3 7 0 16,0-15-1-16,0 2 0 16,6 0-4-16,-3-5 1 15,0 0-7-15,0-5 1 16</inkml:trace>
  <inkml:trace contextRef="#ctx0" brushRef="#br0" timeOffset="2750.8123">3681 1762 21 0,'-6'0'10'0,"9"-16"-5"16,-3 16 10-16,0-8-13 0,3 0 0 16,0-8 2-16,3 3 0 15,3-3-5-15,0 1 0 16,2-4 4-16,4 8 0 15,3-2-2-15,-3 3 1 16,0 4-3-16,0 6 1 16,-6 8-7-16,-6 13 0 15,-3 1-2-15,-9 4 1 16</inkml:trace>
  <inkml:trace contextRef="#ctx0" brushRef="#br0" timeOffset="2882.8851">3642 1979 31 0,'-27'27'15'0,"24"-22"-13"0,6-8 30 0,6-7-31 15,3-6 0-15,6-5 1 16,3-6 0-16,12-2-3 16,2-8 1-16,1-3-3 15,3-10 1-15,-4 5-8 16,-5-3 0-16</inkml:trace>
  <inkml:trace contextRef="#ctx0" brushRef="#br0" timeOffset="3182.9724">3934 1482 17 0,'-3'-16'8'0,"3"-5"5"16,0 13 3-16,0 0-13 0,3 0 1 15,-3 3 1-15,3-3 0 16,-3 10-7-16,0 9 1 15,0-3 4-15,-3 16 0 16,0 5-1-16,0 16 0 16,0 18-1-16,0 11 1 15,0 16-1-15,3 3 1 16,-3-6 0-16,3-13 0 16,-3-21-3-16,3-16 1 15,0-24-6-15,3-23 1 16,0-14-6-16,3-18 0 0</inkml:trace>
  <inkml:trace contextRef="#ctx0" brushRef="#br0" timeOffset="3724.3874">3943 1505 28 0,'-6'-29'14'0,"12"-18"-11"16,3 34 20-16,-3-9-22 16,0 6 1-16,-1 1 1 15,-2-1 1-15,3 2-5 16,0 4 0-16,0 5 2 15,3 5 1-15,0 5-1 16,-3 11 0-16,0 8-1 16,-3 5 1-16,0 16-1 15,3 23 1-15,0 1 0 16,0 8 0-16,3 2 0 16,3-7 0-16,0-9 0 15,0-2 0-15,-1-16 0 16,1 0 0-16,-3-18 1 15,-3-6 0-15,-6-8 0 0,-6-18 1 16,-3-3-2-16,-8-8 1 16,-4-8-3-16,0 0 1 15,-3-5-2-15,-3 0 1 16,-3-3-1-16,4 3 0 16,2 0 0-16,6 0 0 15,9 5 1-15,6-8 0 16,12 3 0-16,6 0 1 0,0 0-1 15,3 8 1-15,0 5 0 16,2 5 0-16,-2 11 0 16,-3 8 1-16,-3 3-1 15,-6 15 1-15,-6-2-1 16,-9 13 1-16,0-8-1 16,-3 3 0-16,0-3 0 15,0-10 1-15,3-6-1 16,6-8 0-16,6-10 1 15,6-3 0-15,3-13-3 16,6-3 0-16,6 0-10 16,6-5 1-16</inkml:trace>
  <inkml:trace contextRef="#ctx0" brushRef="#br0" timeOffset="3889.9354">4318 1677 33 0,'-12'-13'16'0,"18"5"-14"0,-3 3 20 15,0 2-22-15,0-2 0 16,3 2-18-16,0 3 1 16</inkml:trace>
  <inkml:trace contextRef="#ctx0" brushRef="#br0" timeOffset="4008.979">4353 1860 41 0,'3'0'20'0,"12"-3"-62"0,-6 1 34 0,-3-6 5 16,-3-8 1-16</inkml:trace>
  <inkml:trace contextRef="#ctx0" brushRef="#br0" timeOffset="7148.6708">6892 2080 30 0,'-2'-8'15'0,"13"8"-8"0,-5 0 16 16,3 5-22-16,3-5 1 0,3 8 0 16,3-5 0-16,0 4-3 15,6-4 1-15,-1 2 1 16,4 1 1-16,-3-1-1 15,0-5 0-15,-6 3-1 16,0-6 1-16,-1 0 0 16,-2-5 0-16,-3 3-2 15,-3 0 0-15,3-3-6 16,-6 3 1-16,-3 5-5 16,-3 8 0-16</inkml:trace>
  <inkml:trace contextRef="#ctx0" brushRef="#br0" timeOffset="7687.3092">6943 2238 25 0,'-6'-10'12'0,"18"-3"-9"16,-9 10 17-16,3-2-17 0,0 7 1 16,3 4 1-16,0 7 1 15,-3 3-7-15,-3 5 0 16,0 5 4-16,-3 1 1 15,0 7-2-15,-3 3 1 16,-3 6-2-16,0 1 1 16,0 1-1-16,0 0 1 15,3-13 0-15,3-3 0 16,3-8-1-16,3-2 1 0,12-6 0 16,0-7 0-1,5-4-1-15,4-7 1 0,0 2-2 16,0-2 1-16,0 2 0 15,-7-5 0-15,1 3-1 16,-3 0 1-16,-3-1-3 16,-6 1 0-16,-3 3-3 15,-6-4 1-15,0-2-4 16,-6 0 1-16,-6-5-5 16,-15-3 1-16,0 0 2 15,-5-5 0-15,2 5 6 16,0-5 0-16,3 3 6 15,4 4 0-15,2-7 5 16,9 8 0-16,6 2 1 16,6 4 0-16,9-1-5 15,9 2 1-15,8-2-4 16,1 6 1-16,0-1-1 16,0 0 0-16,0-2-2 15,-1-3 0-15,1-2-7 0,3-4 0 16,-3-2-4-16,-4 1 1 15</inkml:trace>
  <inkml:trace contextRef="#ctx0" brushRef="#br0" timeOffset="8243.146">7455 2058 35 0,'0'-5'17'0,"0"0"-17"0,0 5 30 0,0 5-29 16,0 6 1-16,-3 13 1 16,0 10 1-16,0 11-5 15,0 8 0-15,3 16 4 16,0 13 0-16,3 0 0 16,0 5 0-16,0-16-1 15,0-10 0-15,-3-16-1 16,0-5 1-16,0-16-6 15,0-19 1-15,0-13-5 16,-3-26 0-16,0-14-5 16,0-13 1-16,0-5-1 15,0-3 0-15,-3 3 7 16,-32-11 6 0,64 67 3-1,-32-64 0-15,3 10 6 0,3 11 0 16,3 11 1-16,3 5 1 15,3 11-7-15,3 7 0 32,18 11-2-32,0 11 1 15,-4 5-1-15,-2 10 0 16,-3 6 0-16,-6 2 1 16,-9 9-1-16,-6-6 1 0,-9-3-1 15,-9 11 0 1,-6 0 0-16,-8-2 0 0,-1-1-2 15,0-5 1-15,6-7-5 16,6-12 0-16,10-7-10 16,5-6 1-16,12-15-1 15,3-9 1-15</inkml:trace>
  <inkml:trace contextRef="#ctx0" brushRef="#br0" timeOffset="8499.542">7699 2156 40 0,'-9'3'20'0,"9"-14"-25"0,0 11 40 16,3-2-35-1,3-6 1-15,3 3 0 0,3-3 0 16,3 5-1-16,6-2 0 15,2 5 0-15,1 0 1 16,-3 5-3-16,0-5 1 16,-3 0-5-16,-6 3 0 15,-3 2-6-15,-3-10 0 16</inkml:trace>
  <inkml:trace contextRef="#ctx0" brushRef="#br0" timeOffset="8768.3439">7809 2117 33 0,'-18'13'16'0,"1"3"-12"15,17-16 26-15,-3 13-28 16,3 6 0-16,-3 4 1 16,0 12 0-16,0 2-4 15,-3-3 0-15,0 8 3 16,0 1 0-16,3-1-1 16,0 3 1-16,3-8-1 15,0-2 1-15,3-1 0 16,3-10 0-16,3-3-1 15,3-5 1-15,2-6-1 16,7-2 0-16,3-5 0 16,0-3 0-16,6-3-4 15,-4-5 1-15,1 0-5 16,-3-5 0-16,-6 5-7 16,-6-10 0-16</inkml:trace>
  <inkml:trace contextRef="#ctx0" brushRef="#br0" timeOffset="8965.3337">7711 2439 45 0,'-12'-7'22'0,"15"-1"-29"0,0 0 39 16,6 8-31-16,3-6 0 16,6 6 0-16,3-2 1 15,5-4-3-15,4 4 1 16,0-1 1-16,3 0 1 0,-1 3-11 15,1 3 0-15,-6-8-3 16,-6-8 0-16</inkml:trace>
  <inkml:trace contextRef="#ctx0" brushRef="#br0" timeOffset="9683.0116">8577 2387 36 0,'-12'2'18'0,"9"6"-14"0,6-8 18 16,3 0-20-16,3-3 0 16,3-2 1-16,3 3 1 15,9-12-5-15,3 6 0 16,5-2 3-16,1 2 1 16,6 3-1-16,-4-1 0 15,-2 4-4-15,-6 4 1 16,-9 4-11-16,-9 7 0 0</inkml:trace>
  <inkml:trace contextRef="#ctx0" brushRef="#br0" timeOffset="9855.5545">8583 2566 40 0,'-21'-13'20'0,"48"11"-21"15,-18-4 28-15,6 1-26 16,12-3 0-16,8 0 0 15,10 0 1-15,12 6-4 16,-1-6 0-16,1 2-9 16,-1 1 1-16</inkml:trace>
  <inkml:trace contextRef="#ctx0" brushRef="#br0" timeOffset="10512.2386">9384 2016 37 0,'-24'-21'18'0,"39"8"-21"0,-6 10 25 16,9-5-21-16,6 0 0 15,2 3 0-15,10-3 1 16,9 8-2-16,8-5 0 15,7 2 1-15,-1 3 0 16,7 3 0-16,-16-6 1 16,-5 3-3-16,-6 0 0 0,-6 0-6 15,-10 0 0-15,-5 0-4 16,-6 3 1-16</inkml:trace>
  <inkml:trace contextRef="#ctx0" brushRef="#br0" timeOffset="10765.0333">9527 2000 31 0,'9'-5'15'0,"-6"-8"-16"16,3 13 26-16,0 0-24 16,2 8 1-16,1 5 0 15,0 8 1-15,0 11-4 16,0 13 1-16,-6 13 2 15,-3 13 0-15,-3 9 0 16,0 7 0-16,0-8 0 0,0-12 0 16,0-14-1-16,0-11 0 15,3-16-5-15,6-15 1 16,0-14-9-16,0-23 1 16</inkml:trace>
  <inkml:trace contextRef="#ctx0" brushRef="#br0" timeOffset="11021.1428">9640 2000 30 0,'3'-21'15'0,"21"3"-16"0,-18 20 20 0,0 6-16 16,-1 8 0-16,1 5 2 15,0 14 1-15,0 10-7 16,0 13 0-16,0-3 4 15,-3 25 1-15,3-4-1 16,0 6 0-16,-3-7-1 16,3-12 1-16,-3-5-3 15,0-13 0-15,-3-8-5 16,0-18 0-16,0-14-7 16,-3-10 0-16</inkml:trace>
  <inkml:trace contextRef="#ctx0" brushRef="#br0" timeOffset="11248.0725">9554 2408 34 0,'0'0'17'0,"20"-11"-15"0,-11 8 25 31,18-2-25-31,3 3 0 16,3-6 1-16,2 0 0 15,10 8-4-15,-3 0 0 16,-1 0 3-16,-5 0 0 16,-3 0-7-16,-3 0 0 0,-4 0-6 15,-2 0 0-15</inkml:trace>
  <inkml:trace contextRef="#ctx0" brushRef="#br0" timeOffset="11472.6909">9607 2744 39 0,'-9'21'19'0,"42"16"-21"15,-18-24 30-15,9-5-27 16,11 0 1-16,13 3 0 16,3-9 1-16,-4-4-4 15,4-6 1-15,-1-3 3 16,1 3 0-16,-6-8-3 15,-7 3 1-15,-8 0-8 16,-9 2 1-16,-12 1-6 16,-9 2 0-16</inkml:trace>
  <inkml:trace contextRef="#ctx0" brushRef="#br0" timeOffset="14625.3128">10756 2876 29 0,'-3'0'14'0,"9"0"-3"15,-3 0 12-15,3 0-21 0,-3 8 1 16,3 5 0-16,0 3 1 15,-3 3-5-15,-3 4 0 16,-3 9 3-16,-3-8 0 16,-3 2-8-16,0-4 0 15,-3-9-5-15,0-11 0 16</inkml:trace>
  <inkml:trace contextRef="#ctx0" brushRef="#br0" timeOffset="16425.8848">12057 1857 25 0,'-15'-5'12'0,"-3"-3"-2"16,12 8 11-16,-3 3-17 15,-6 2 1-15,-3 11 1 16,-2 0 1-16,-1 13-9 15,3 16 0-15,0 21 6 16,0 5 0-16,0 9-2 16,6 10 1-16,12-6-1 15,3-1 1-15,6-17-1 16,9-8 1-16,12-16-1 16,6-13 0-16,-1-10-13 15,10-6 1-15,-9-16-4 16,-9-10 0-16</inkml:trace>
  <inkml:trace contextRef="#ctx0" brushRef="#br0" timeOffset="18349.5127">12322 2053 30 0,'-6'3'15'0,"6"-3"-7"0,0 2 15 0,0 4-21 16,3 7 1-16,0 3 0 15,3 2 0-15,0 1-4 16,3 2 0-16,-1-2 3 16,4 2 1-16,0-5-2 15,-3-1 1-15,0 7-1 16,0-9 0-16,0 3 0 16,0 0 1-16,0-3-1 15,0 3 1-15,0 0 0 16,0-8 0-16,0-1-4 15,-3-1 1-15,0-6-8 16,-1-6 1-16,1-7-6 16,-3-5 1-16</inkml:trace>
  <inkml:trace contextRef="#ctx0" brushRef="#br0" timeOffset="18676.9265">12590 2058 23 0,'-9'0'11'0,"6"11"-5"0,3-11 14 0,-3 0-17 16,0 0 0-16,0 8 2 15,0 0 1-15,0 13-7 16,0 3 1-16,0-3 4 15,-3 11 0-15,-3 5-2 16,-3 3 1-16,0 7-1 16,-3 3 1-16,0 3-2 15,-2 0 1-15,2-8 0 16,3-5 0-16,3-11-1 16,0-10 1-16,6-14-9 15,6-10 1-15,9-17-7 16,0-4 0-16</inkml:trace>
  <inkml:trace contextRef="#ctx0" brushRef="#br0" timeOffset="19029.4896">12872 2267 35 0,'0'-2'17'0,"15"2"-14"0,-6 0 25 0,6 0-26 15,3 0 1-15,6 0 0 16,9 0 1-16,2 0-5 16,1 0 0-16,0 0 4 15,-1 0 0-15,-8 0-4 16,-6 0 0-16,-6 0-11 16,-9 0 0-16</inkml:trace>
  <inkml:trace contextRef="#ctx0" brushRef="#br0" timeOffset="19668.6388">13631 1990 27 0,'-9'-8'13'0,"1"-3"0"16,8 6 10-16,0 2-20 0,0 6 1 15,3 2 0-15,5 11 1 16,4-3-7-16,0 19 1 15,3 0 4 1,0 5 0-16,3 2-1 0,-3 4 0 16,0-14 0-16,-3 5 1 15,-1-7-1-15,1-6 0 16,-3-8-5-16,0-8 0 16,0-10-10-16,0-8 1 15,3-8-2-15,0-16 1 0</inkml:trace>
  <inkml:trace contextRef="#ctx0" brushRef="#br0" timeOffset="19894.5713">13887 1945 38 0,'3'0'19'0,"9"-3"-23"16,-9 3 38-16,-3 8-30 16,0 3 0-16,-3 15 1 15,-3 3 0-15,-6 11-7 16,1 5 0-16,-7 8 5 15,-6 5 1-15,0 11-3 16,3-8 1-16,3-1-1 16,0-9 1-16,4-6-4 15,2-14 1-15,3-15-11 16,6-10 0-16,12-20-3 16,6-20 1-16</inkml:trace>
  <inkml:trace contextRef="#ctx0" brushRef="#br0" timeOffset="20329.3536">13733 1783 40 0,'-12'-8'20'0,"9"11"-21"16,3-6 37-16,0-2-34 16,0-3 1-16,0 0 0 15,0-13 1-15,6-3-6 16,3 0 1-16,3-5 3 15,2-2 0-15,1 4-2 16,0 9 0-16,0-1-1 16,0 8 1-16,-3 4 0 15,-3 7 0-15,-3 0-1 16,0 7 1-16,0 1 0 16,3 6 0-16,-1 4 0 15,4 3 1-15,0 0-1 0,0 3 0 16,0 0-7-16,9 5 0 31</inkml:trace>
  <inkml:trace contextRef="#ctx0" brushRef="#br0" timeOffset="21439.3064">14382 1738 27 0,'-3'3'13'0,"3"-6"5"0,0-2 0 0,0 2-15 16,0 3 0-16,0 0 1 15,0 0 1-15,0 0-7 16,0 3 1-16,3 2 4 16,-1 3 0-16,4 3-1 15,0 2 0-15,0 0 0 16,6 11 0-16,6-3-1 15,0 3 1-15,3 5-1 16,0 8 0-16,-1 6-1 16,4 12 1-16,-9-2 0 15,-6 3 0-15,-9 2 0 16,-18-3 1-16,-9-2 0 16,-11 0 0-16,-10-5 0 15,-5-1 0-15,11-2-9 16,6-13 0-16,6-8-8 15,13-24 1-15</inkml:trace>
  <inkml:trace contextRef="#ctx0" brushRef="#br0" timeOffset="22100.0759">14632 1439 44 0,'3'-29'22'0,"14"19"-26"0,-5 4 32 16,6 4-28-16,3 2 1 15,3 0 0-15,-3 8 1 0,-1 0-1 16,-2 0 0-16,-6 5 1 16,-6 3 1-16,-9 2-1 15,-3 9 1-15,-9 2-1 16,-2 2 0-16,-1 1-1 16,3-3 0-16,6-5-1 15,6-3 1-15,9-7-1 16,9-7 1-16,9 1-1 15,8-8 1-15,13 8-9 16,-3 0 1-16,-4 5-7 16,-11-15 1-16</inkml:trace>
  <inkml:trace contextRef="#ctx0" brushRef="#br0" timeOffset="39862.4259">8705 4104 25 0,'0'5'12'0,"6"-24"-5"16,-6 19 12-16,6-5-16 16,0 3 0-16,3 2 2 15,0-3 0-15,3 3-6 16,3 0 0-16,0 3 4 16,5-1 1-16,7 1-2 15,3-1 1-15,3-2-2 16,-1-2 1-16,-2 2 0 15,-3-3 0-15,-6 1-1 16,-6-4 1-16,-3 6-6 16,-3 0 1-16,-6 3-9 0,-6 2 0 15</inkml:trace>
  <inkml:trace contextRef="#ctx0" brushRef="#br0" timeOffset="40087.401">8702 4297 35 0,'-21'5'17'0,"21"6"-14"0,6-9 23 16,0 1-24-16,3 0 1 0,6-1 1 15,3-2 0-15,6 0-5 16,3-2 1-16,2-1 3 16,4 0 0-16,-3 1-1 15,0-1 1-15,-7 3-2 16,-5 0 1-16,-3 0-5 15,-3 3 1-15,-6 2-11 16,-3 0 0-16</inkml:trace>
  <inkml:trace contextRef="#ctx0" brushRef="#br0" timeOffset="40687.2259">9464 3619 29 0,'-18'-2'14'0,"6"-11"2"16,7 10 12-16,2 0-26 15,0 1 0-15,3 2 1 16,8-3 0-16,7 3-4 15,3-3 1-15,3-2 2 16,9-3 1-16,6 0-1 16,5 0 0-16,4-5-1 15,0 5 1-15,-1 3-1 0,-2-3 0 16,-9 8 0-16,-7 0 1 16,-11 5-6-16,-6 3 1 15,-12 3-5-15,-12-1 0 16,-6 6-6-16,-5 0 0 15</inkml:trace>
  <inkml:trace contextRef="#ctx0" brushRef="#br0" timeOffset="40927.3926">9449 3651 30 0,'-6'-16'15'0,"12"3"-10"0,0 10 21 0,0 6-25 15,3 5 1-15,0 5 1 16,0 8 1-16,-3 11-5 15,-3 16 1-15,-3 13 3 16,0 13 0-16,-3 13-1 16,-3 8 1-16,0 3-1 15,0-3 1-15,0-18-1 16,0-16 1-16,3-19-5 16,0-20 0-16,3-22-7 15,6-24 1-15,6-24-6 16,-3-13 1-16</inkml:trace>
  <inkml:trace contextRef="#ctx0" brushRef="#br0" timeOffset="41151.4686">9589 3638 31 0,'-15'-11'15'0,"21"17"-14"0,-6-6 24 16,6 2-23-16,0 6 1 15,0 8 2-15,0 5 0 16,0 11-6-16,-3 5 1 15,-3 11 4-15,3 15 0 16,-3 9-1-16,-3 7 0 16,0-2 0-16,0-6 0 15,-3-7-1-15,0-9 0 16,-3-15-7-16,0-14 1 16,0-12-10-16,0-12 1 0</inkml:trace>
  <inkml:trace contextRef="#ctx0" brushRef="#br0" timeOffset="41364.1791">9417 4120 41 0,'-9'-11'20'0,"12"6"-20"15,3 5 29-15,3 0-28 16,5 0 1-16,7 0 0 16,3 0 0-16,3-6-2 15,6 1 0-15,5 0 2 16,1 2 1-16,6-2-1 15,-7 2 0-15,1 3-4 16,-12 0 0-16,-6 3-9 16,-6 2 1-16,-10-2-4 15,-19 2 1-15</inkml:trace>
  <inkml:trace contextRef="#ctx0" brushRef="#br0" timeOffset="41558.2856">9431 4453 46 0,'3'26'23'0,"48"-18"-32"0,-39-8 46 16,9 0-37-16,12-2 1 15,5 2 1-15,4-3 1 16,9 3-3-16,-1-5 1 16,1-1 0-16,-10-1 0 15,-2-7-10-15,-6 1 0 0,-3-5-5 16,-21-14 1-16</inkml:trace>
  <inkml:trace contextRef="#ctx0" brushRef="#br0" timeOffset="44969.0771">10923 3350 22 0,'-3'-6'11'0,"-12"6"-3"0,9 0 12 0,-3 0-17 15,-3 0 0-15,-6 6 1 16,-3 9 0-16,1 1-5 16,-1 13 0-16,3-2 3 15,3 2 1-15,3 3-2 16,3-3 1-16,3-3-1 15,6-2 0-15,0-3 0 16,6 0 0-16,-6-2 0 16,-3 2 0-16,-3 0 0 15,0-2 0-15,-3-1 0 16,0 4 1-16,0-9-2 16,1-5 1-16,2 2-1 15,0-2 1-15,3-2-2 16,3-1 1-16,3-3-2 15,3 6 1-15,0 6-1 16,2 9 1-16,1 12 1 0,6 7 0 16,-3 3 0-16,-3 13 0 15,-6 3 1-15,-6 13 1 16,-6 22-1-16,0 4 1 16,-3-5-1-16,0 3 0 15,1-16 0-15,5-13 1 16,0-11-1-16,3-15 1 15,3-25-6-15,6-13 1 16,6-18-9-16,8-19 0 16</inkml:trace>
  <inkml:trace contextRef="#ctx0" brushRef="#br0" timeOffset="45401.9154">11214 3490 34 0,'-20'-8'17'0,"17"5"-11"0,3 3 22 16,3-2-27-16,6 2 1 16,2-3 1-16,10 6 0 15,3-1-4-15,3 1 1 16,0 5 1-16,2-3 1 15,4 0 0-15,3 3 0 16,3 0-1-16,-4-8 1 16,-2 3 0-16,-3 0 0 15,-3 2-5-15,-13-2 0 0,-5-1-10 16,-9 1 0-16,-6-1-1 16,-8 4 0-16</inkml:trace>
  <inkml:trace contextRef="#ctx0" brushRef="#br0" timeOffset="45626.2358">11217 3585 35 0,'-11'-5'17'0,"19"-6"-20"15,1 14 34-15,0 5-28 16,3 8 0-16,-3 7 1 16,-3 17 0-16,-3-3-5 15,0 16 0-15,3 13 4 16,-3 3 0-16,-3 0-1 15,0 2 1-15,-3-10-2 16,-3-11 1-16,0-7-6 16,0-11 1-16,3-11-10 15,3-8 1-15,3-24-2 16,0-10 0-16</inkml:trace>
  <inkml:trace contextRef="#ctx0" brushRef="#br0" timeOffset="45837.047">11393 3649 40 0,'3'-14'20'0,"0"12"-27"0,-3 4 40 16,0 9-31-16,0 10 0 15,0 8 1-15,-3 16 1 0,3 8-5 16,0 11 0-16,0 7 3 16,0 8 1-16,0-7-1 15,0-6 1-15,3-8-3 16,-3-5 0-16,-3-13-7 15,0-11 1-15,-3-5-8 16,-6-19 1-16</inkml:trace>
  <inkml:trace contextRef="#ctx0" brushRef="#br0" timeOffset="46017.3152">11197 4141 40 0,'-24'-16'20'0,"54"0"-23"16,-16 8 33-16,4 0-29 15,3 3 0-15,3-6 0 16,0 3 1-16,0 3-2 16,-1-3 0-16,4 3 1 15,0 2 0-15,0 3-8 0,-6 3 1 16,-7 2-6-16,-5 3 1 16</inkml:trace>
  <inkml:trace contextRef="#ctx0" brushRef="#br0" timeOffset="46212.04">11083 4442 46 0,'-5'27'23'0,"37"-22"-29"0,-17-2 42 16,12-1-35-16,9 1 0 0,5-3 1 16,1-5 1-16,3-3-3 15,5-3 0-15,1 1 2 16,-1-4 0-16,-5-1-7 15,-6-1 1-15,-6 0-9 16,-10-3 0-16</inkml:trace>
  <inkml:trace contextRef="#ctx0" brushRef="#br0" timeOffset="61675.228">13715 3564 26 0,'0'-13'13'0,"-6"7"-6"16,3 4 14-16,-3 4-17 15,-3 1 0-15,-3 10 3 16,-3 3 1-16,-6 8-10 15,-5 13 0-15,-4 8 6 16,0 16 1-16,-3 18-3 16,3 11 1-16,10 5-2 15,8-2 1-15,12 5-1 16,9-13 0-16,14-17 0 16,10-15 0-16,6-13-12 15,3-11 1-15,2-18-3 16,-5-11 1-16</inkml:trace>
  <inkml:trace contextRef="#ctx0" brushRef="#br0" timeOffset="72079.6195">10271 2839 18 0,'-12'-8'9'0,"9"-16"-2"15,3 16 10-15,0 0-13 16,0 0 0-16,6-2 2 16,6 2 0-16,3 0-8 15,0 0 0-15,2 5 5 16,4 3 0-16,-3 3-2 0,0 10 0 15,-3-5-1-15,-3 0 1 16,-3 5 0-16,0 1 0 16,-9-1 0-16,-9 0 0 15,-9 6 0-15,-6 7 0 16,-6-2 0-16,1 5 0 16,2-3 0-16,3-4 0 15,6-1-1-15,9-19 1 16,9-10-3-16,12-10 0 15,12-11-4-15,9-3 1 16,-1-5-2-16,1-5 0 0,-3 2 1 16,-3 0 0-16,-1 3 4 15,-5 6 0-15,-6 9 6 16,-3-4 0-16,-6 10 1 16,-3 5 1-16,-3 6-1 15,-3 2 0-15,0 9-2 16,-3 4 1-16,0 1-2 15,0 5 0-15,0 2-1 16,-3 4 0-16,-3 9 0 16,0 1 0-16,4-3 0 15,2 0 0-15,3 0-1 16,6 3 1-16,6-8-1 16,-1-3 1-16,10-5 1 15,9-11 0-15,9-2-1 16,3-8 1-16,5-3-9 15,-2 0 0-15,-6 5-5 16,-7-18 1-16</inkml:trace>
  <inkml:trace contextRef="#ctx0" brushRef="#br0" timeOffset="72696.1594">10929 2588 26 0,'-3'0'13'0,"3"5"-7"0,0-2 16 16,3 4-20-16,-3 9 0 0,3 0 2 16,3-3 0-16,0 11-5 15,0 0 1-15,-1 0 3 16,1 8 0-16,0-6-1 16,3 1 1-16,-3-1-2 15,0-10 0-15,3-3-6 16,3-5 1-16,0-8-7 15,3-8 0-15</inkml:trace>
  <inkml:trace contextRef="#ctx0" brushRef="#br0" timeOffset="72935.7727">11152 2574 33 0,'-9'-15'16'0,"-27"44"-12"16,27-14 24-16,0 1-27 15,3 6 1-15,1 1 0 16,-1 6 0-16,0 11-3 0,0-8 0 16,0 5 2-16,3 3 1 15,0 2-2-15,0 6 1 16,0-1 1-16,-3 1 1 16,0-3 0-16,-3-6 0 15,-3 1-6-15,-3-5 0 16,9-4-9-16,-12-17 1 15</inkml:trace>
  <inkml:trace contextRef="#ctx0" brushRef="#br0" timeOffset="78625.2533">10051 4337 17 0,'-3'-11'8'0,"-3"-8"2"15,6 19 8-15,0-5-14 16,3 0 1-16,0-3 2 15,0-3 0-15,3 1-9 0,0 2 0 16,2 0 6-16,4 3 1 16,0-1-4-16,0 9 1 15,3 0-2-15,-3 2 1 16,-3 5-1-16,-3 6 1 16,0 8-1-16,-9 5 1 15,-6 11 0-15,-3 2 0 16,-3 6 0-16,-3-1 0 15,0-7 0-15,3-5 0 16,4-6 1-16,2-11 0 0,3-10-1 16,6-11 1-16,6-7-3 15,3-11 0-15,8-16-4 16,4 0 1-16,6-6-3 16,0 4 0-16,3 4-1 15,-7 6 1-15,4 0 2 16,0-3 1-16,-6 6 3 15,-3 2 1-15,-3 3 2 16,-1-3 0-16,-2 11 1 16,0-3 1-16,-6 5-1 15,0 6 1-15,-6 0-1 16,-3 7 1-16,-6 9-2 16,-9 8 1-16,-2-1-1 15,-4 14 0-15,0 2-1 16,0 14 0-16,3 2 0 15,9 0 0-15,6 1-1 16,9-6 1-16,9-3 0 16,15-5 1-16,12-8-9 0,5-8 0 15,10-13-4-15,-6-16 0 16</inkml:trace>
  <inkml:trace contextRef="#ctx0" brushRef="#br0" timeOffset="82200.2019">12149 4321 25 0,'6'-14'12'0,"3"12"-6"0,-9 2 12 0,6 5-15 16,-6 6 1-16,0 5 1 15,0 7 0-15,0 9-7 16,0 2 1-16,0 4 4 16,0-4 0-16,-6-5-2 15,6-5 0-15,-3-3 0 16,6-5 1-16,0-6-1 15,3-7 0-15,6-8 0 16,3-8 0-16,0-11 0 16,5-5 0-16,-2-3-1 15,-3-5 1-15,3 2-1 16,-3 6 0-16,-3 6 0 16,0 1 0-16,-3 4-1 15,-3 5 1-15,-3 5-1 0,-3 2 1 16,0 9-1-16,-3 8 1 15,0 7-1-15,0 11 1 16,0 8-1-16,3 6 0 16,0 4 1-16,0 4 0 15,-3-4 1-15,3-2 0 16,0-3 0-16,-6-4 0 16,0-4 1-16,-6-8 0 15,-3-2 0-15,-6-8 1 16,3-8-6-16,-6-8 1 0,1-8-10 15,-4-8 0-15</inkml:trace>
  <inkml:trace contextRef="#ctx0" brushRef="#br0" timeOffset="82679.7675">12643 4157 14 0,'6'-6'7'0,"-6"6"6"0,0 0-4 15,0 0-6-15,0-2 1 16,-3-1 3-16,0 3 0 0,3-3-9 15,-6 6 1-15,3 5 6 16,-6 8 1-16,0 5-3 16,0 11 1-16,1 15-2 15,-1 17 0-15,0 10 0 16,0 0 1-16,0 13-2 16,3-2 1-16,3-6-2 15,0-12 0-15,0-20-11 16,-3-23 0-16</inkml:trace>
  <inkml:trace contextRef="#ctx0" brushRef="#br0" timeOffset="83729.6523">12795 4474 23 0,'-6'-8'11'0,"6"-24"-1"15,3 27 6-15,3-3-13 16,0-2 1-16,3-1 1 15,3-2 0-15,3 2-7 16,3 6 1-16,-4 5 4 0,1 8 0 16,-3 8-2-16,-3 10 1 15,-6 11-1-15,-3 8 0 16,-9 5 0-16,-3-10 0 16,0 0 0-16,-3-3 1 15,4-5-1-15,2-11 1 16,3-8-1-16,3-10 0 15,6-11-3-15,9-11 0 16,5-10-5-16,4-5 1 16,3-9-6-16,3-2 0 0</inkml:trace>
  <inkml:trace contextRef="#ctx0" brushRef="#br0" timeOffset="83925.626">13111 4252 28 0,'-3'-16'14'0,"-12"13"-8"15,6 6 20-15,0 10-24 16,-6-5 0-16,-3 8 2 15,-3 10 0-15,-3 4-5 16,4 9 1-16,2 4 3 16,3-1 0-16,6 3-2 15,3-3 1-15,6-2-1 16,9-6 1-16,9-7 0 16,6-6 0-16,8-8-5 15,4-10 1-15,3-1-10 16,-4-12 1-16</inkml:trace>
  <inkml:trace contextRef="#ctx0" brushRef="#br0" timeOffset="87333.1413">14572 4159 38 0,'6'3'19'0,"12"-8"-19"15,-9 5 29-15,0 0-28 16,3-3 1-16,2 3 0 16,4 0 1-16,3 0-3 15,3 0 0-15,3-3 3 16,-3-2 0-16,-1 0-7 15,-2-3 1-15,0 5-9 16,-15-10 1-16</inkml:trace>
  <inkml:trace contextRef="#ctx0" brushRef="#br0" timeOffset="94014.131">14001 3802 16 0,'-12'-8'8'0,"6"0"2"16,6 8 9-16,0 0-14 16,0 0 0-16,0 5 2 15,3-2 1-15,3 5-10 16,3 5 0-16,2 6 7 16,1 2 0-16,3 5-2 15,-3 4 0-15,3-1-2 16,0 0 1-16,-3 0 0 15,-3-3 1-15,0-2-1 0,0-5 0 16,-3-3-2-16,-1-6 1 16,1-7-5-16,0-6 0 15,0-7-8-15,0-6 1 16,6-13-3-16,3-3 1 16</inkml:trace>
  <inkml:trace contextRef="#ctx0" brushRef="#br0" timeOffset="94209.6802">14262 3776 30 0,'6'-11'15'15,"0"-8"-11"-15,-6 19 28 16,0 0-30-16,0 3 1 0,-3 8 1 16,-3 2 0-16,-3 13-6 15,-2 17 1-15,-1 10 4 16,-3 8 0-16,-6 13-1 16,3 0 1-16,0-3-1 15,3-2 0-15,3-14 0 16,1-10 0-16,5-10-9 15,9-14 1-15,5-13-8 16,-2-35 1-16</inkml:trace>
  <inkml:trace contextRef="#ctx0" brushRef="#br0" timeOffset="95275.6334">15203 3815 27 0,'-3'0'13'0,"3"-5"-6"0,0 5 14 16,0 0-20-16,3 0 1 16,3 8 2-16,3 8 0 15,3 8-5-15,6 5 1 31,6 21 2-31,-4-5 1 16,1-5-1-16,0-6 1 16,-3-7-1-16,-6-9 0 0,0-2-2 15,-3-6 1-15,0-4-6 16,-4-6 1-16,1-3-8 16,0-5 1-16</inkml:trace>
  <inkml:trace contextRef="#ctx0" brushRef="#br0" timeOffset="95502.7693">15554 3776 29 0,'-3'-14'14'0,"-3"14"-6"15,6 0 17-15,-3 8-24 16,0-2 1-16,-11 15 2 16,-4 8 0-16,-6 13-4 15,-3 8 0-15,0 3 2 16,0 11 1-16,1-6-1 15,2 0 1-15,3-5-1 16,3-5 0-16,6-14-1 16,6-10 1-16,3-11-5 0,3-13 1 15,9-10-11-15,0-11 0 16</inkml:trace>
  <inkml:trace contextRef="#ctx0" brushRef="#br0" timeOffset="95935.6064">15176 3757 35 0,'-6'5'17'0,"15"-36"-14"15,-3 23 20-15,3-3-22 16,3-13 1-16,3-5 1 16,9-11 0-16,0-4-4 15,2-1 0-15,1 5 2 16,3 3 1-16,-6 8-2 15,-3 8 1-15,-4 2-1 16,-2 11 0-16,-3 3 0 16,-3 5 0-16,0 5 0 0,-3 8 0 15,0 8 1-15,3 1 0 16,3 1 0-16,0-1 0 16,0 4 1-1,-1-7 0-15,-2-1-4 0,0 3 0 16,0-7-10-1,6 4 1-15</inkml:trace>
  <inkml:trace contextRef="#ctx0" brushRef="#br0" timeOffset="98203.297">15846 3580 24 0,'-9'-3'12'0,"6"14"-2"15,3-11 7-15,0 0-14 16,6 2 1-16,3 4 2 16,3 2 0-16,3 2-8 15,6 6 0-15,-1 3 5 16,4 4 1-16,-3 7-3 15,0-1 1-15,0 10-2 16,-3 4 1-16,-4 10 0 16,-5 2 1-16,-9 3 0 15,-6 11 1-15,-11-8 0 16,-10-3 0-16,-3-8 0 16,0-5 1-16,3-13-2 15,7-8 0-15,5-16-6 16,9-16 0-16,12-16-10 0,12-16 0 15</inkml:trace>
  <inkml:trace contextRef="#ctx0" brushRef="#br0" timeOffset="98563.5973">16069 3347 28 0,'-27'-16'14'0,"19"0"-1"0,8 16 11 0,0-2-21 16,0 2 1-16,0 0-1 16,0 0 1-16,2 2-6 15,4 4 0-15,3-6 3 16,3 5 1-16,0-3-2 16,6 4 0-16,-3-1 0 15,-3 3 1-15,-3 3 0 16,-3 2 1-16,-6 0 0 15,-6 3 0-15,-3 2-1 16,0-4 1-16,0 4-1 16,0-5 1-16,3 3-2 15,3-3 0-15,6-10 0 16,9-6 0-16,9-2 1 16,6-5 0-16,5 2-3 15,4 2 1-15,0-2-10 16,2 8 0-16,-5 3-2 0,-9 2 0 15</inkml:trace>
  <inkml:trace contextRef="#ctx0" brushRef="#br0" timeOffset="99089.1512">16599 2950 20 0,'-3'-16'10'0,"3"3"-3"16,0 5 12-16,0 3-15 15,0-3 1-15,0 3 1 16,0 5 0-16,0 0-8 0,3 10 1 15,0 9 5-15,0 23 0 16,0 14-2-16,-3 10 0 16,-6 21-1-16,0 24 0 15,-6 13 0-15,0 19 1 16,3 6 0-16,-3 4 0 16,3 14 0-16,4-11 1 15,-1-11-1-15,0-10 1 16,3-5-1-16,0-19 0 15,0-16-10-15,3-23 1 0,0-17-6 16,-6-28 0-16</inkml:trace>
  <inkml:trace contextRef="#ctx0" brushRef="#br0" timeOffset="100575.3443">17114 3741 33 0,'-9'-16'16'0,"12"14"-11"16,0-1 22-16,3 0-26 15,3 3 0-15,3-2 1 16,3 4 1-16,0 4-4 15,2 2 1-15,1 7 2 16,-6-4 0-16,-6 5 0 16,-6 8 1-16,-9 5-1 0,-9 3 0 15,-5 7 0-15,-7 1 0 16,0-3-1-16,3 0 1 16,6-10-1-16,4-6 0 15,5-8-3-15,6-10 0 16,6-11-7-16,12-8 0 15,8-13-5-15,4-8 1 16</inkml:trace>
  <inkml:trace contextRef="#ctx0" brushRef="#br0" timeOffset="100800.574">17409 3672 40 0,'-6'-5'20'0,"-6"5"-26"15,6 5 35-15,-3 1-27 16,-9 10 0-16,-9 7 2 15,0 4 0-15,1 2-5 16,-4 8 0-16,6 3 3 16,3-1 1-16,9-4-2 15,9-1 0-15,9-2 0 16,15-6 1-16,9-7-1 16,9-6 0-16,-4-5-6 15,4-5 0-15,-3-1-7 16,-3-10 0-16</inkml:trace>
  <inkml:trace contextRef="#ctx0" brushRef="#br0" timeOffset="103727.8635">13364 3260 28 0,'2'-29'14'0,"-13"-6"-9"15,8 30 14-15,-6 2-18 16,-3-5 0-16,-3 3 3 15,-3 5 0-15,-6-3-5 16,0 3 1-16,-5 0 2 16,-7 3 1-16,3 0-1 15,3 2 0-15,4 3-2 16,5-3 0-16,6 0-1 16,6 3 1-16,6 0-1 0,12 6 1 15,3 1-1-15,3 7 0 16,3-4 1-16,5 17 0 15,-2 9 0-15,3 23 0 16,-6 20 0-16,-3 13 1 16,-3 25-1-16,-3 4 1 15,-6 17-1-15,0-6 1 16,-6 0-1-16,-3-18 1 16,3 0-1-16,3-19 0 15,3-16 0-15,6-13 1 0,0-15-1 16,2-9 1-16,7-10 1 15,3-14 0-15,9-5-6 16,3-13 0-16,14-3-7 16,4-15 1-16</inkml:trace>
  <inkml:trace contextRef="#ctx0" brushRef="#br0" timeOffset="104583.3487">17685 3154 36 0,'-11'-3'18'0,"11"-2"-13"0,0 5 18 15,3-5-22-15,3 2 0 16,8-2 0-16,4-3 1 16,6 0-3-16,0 0 1 15,3 3 0-15,-6 5 1 16,-4 7-1-16,1 7 1 16,-3 4-1-16,-6 11 1 15,-3 8 0-15,-3 22 0 31,0 65 0-31,-3 3 0 0,3 0 0 16,3-5 0-16,-3-11 0 16,0-13 1-16,0-6-1 15,0-12 1-15,0-6-1 16,-3-5 1-16,0-11 0 16,-3-11 1-16,0-2-2 15,-9-5 1-15,-6-6-1 16,-6-4 1-16,-11-7-10 15,-10-4 1-15,-3 2-7 16,-17-21 0-16</inkml:trace>
  <inkml:trace contextRef="#ctx0" brushRef="#br0" timeOffset="106099.1546">18555 3027 38 0,'-9'-29'19'0,"47"37"-19"15,-23-3 19-15,9 3-19 16,0 0 1-16,0 0 0 15,3 5 1-15,-4 3-3 16,-2-3 1-16,-6 6 1 16,-3 4 1-16,-6 1-1 15,-9 11 0-15,-9 2-1 16,-6-3 1-16,-3 3 0 16,0 0 1-16,1-2-1 15,5-4 0-15,3-2 0 16,3-2 0-16,6-3 0 15,9-1 0-15,0 1-1 0,6-8 1 16,0 5-1-16,3-2 0 16,-4 2 0-16,-2 0 0 15,-3 3 0-15,-6 5 1 16,-9 0 0-16,-5 3 0 16,-4 5 0-16,0-3 0 15,0 1-1-15,3-3 1 16,0 2-1-16,6-2 0 15,6 2-1-15,6 3 0 16,6 0 0-16,6 11 0 16,-3 5 2-16,0 5 0 0,0 11 0 15,-3 0 0-15,-6-1 0 16,-12 6 1-16,-3 0-1 16,-6-2 0-16,-9 5 0 15,0-1 0-15,-2-9-1 16,-1-12 1-16,0-13 0 15,6-12 0-15,3-20-4 16,7-31 0-16,11-24-11 16,9-26 1-16</inkml:trace>
  <inkml:trace contextRef="#ctx0" brushRef="#br0" timeOffset="116083.8235">3562 5480 21 0,'-3'-8'10'0,"18"8"-10"16,-9-3 10-16,2 0-8 15,4 3 1-15,3-5 1 16,6 0 0-16,6-3-4 16,9-3 0-16,-7-2 3 15,10 2 1-15,-3 3-1 0,3-2 0 16,-10-1-1-16,-2 1 1 15,-3-1-1-15,-3 1 0 16,-3 2-1-16,-7 2 1 16,-2 4-6-16,-6 4 1 15,-3 1-4-15,-6 2 0 16,-5 3-1-16,-1 3 0 16,-9 5 0-16,0-3 1 15,-3 5 6-15,0-2 0 16,1-5 4-16,2 7 0 15,0 1 2-15,9 5 0 16,3 2 0-16,0 6 0 0,3 0-1 16,3 7 0-16,3 4-1 15,0 12 0-15,6 3-1 16,6-2 1-16,-3-8-1 16,-3-6 1-16,3-8-1 15,-6-5 1-15,0-7-4 16,-3-12 0-16,0-10-6 15,0-8 1-15,-3-8-4 16,-6-13 0-16</inkml:trace>
  <inkml:trace contextRef="#ctx0" brushRef="#br0" timeOffset="116235.3517">3761 5726 36 0,'6'-30'18'0,"15"23"-23"0,-12 1 34 16,3 1-29-1,6-3 1-15,-1-3 0 0,4 1 1 16,3-1-2-1,-3-2 1-15,3 2 0 0,3-2 1 16,-1 3-7-16,1 2 0 16,0 0-5-16,-9 0 0 15</inkml:trace>
  <inkml:trace contextRef="#ctx0" brushRef="#br0" timeOffset="116639.7846">4124 5691 25 0,'-12'3'12'0,"0"-6"-9"16,9 3 15-16,-2 8-15 15,-1 8 0-15,0 5 1 16,3 8 0-16,3 0-6 16,6-2 1-16,3-3 4 15,5-6 1-15,4-10-2 16,0-11 1-16,0-7-1 16,-3-6 1-16,-3-5-1 15,-6-3 0-15,-3 3-1 0,-6 2 1 16,-6 1-2-16,-6 2 0 15,-3 3 0-15,-3 7 0 16,0 1-1-16,1 8 1 16,5 7-1-16,3 4 0 15,6-1-6-15,6 5 1 16,12-4-5-16,3-4 0 16</inkml:trace>
  <inkml:trace contextRef="#ctx0" brushRef="#br0" timeOffset="116969.5287">4312 5710 25 0,'0'-3'12'0,"6"16"-9"15,-3-5 15-15,3 5-16 16,0 9 1-16,0 7 1 16,5 2 0-16,1 9-5 15,0-3 0-15,-3-8 3 16,0-8 1-16,0-2 0 15,-3-6 0-15,0-10-1 16,-3-14 1-16,0-7-1 16,-3-11 0-16,0-3-1 15,-3-2 0-15,3 2-1 16,0 5 1-16,3 3-1 16,3 1 0-16,0 2 0 15,0-1 0-15,3 6 0 16,3 1 1-16,3 1 0 15,2 4 0-15,4 2-6 0,3 3 1 16,0 7-7-16,-12-7 0 16</inkml:trace>
  <inkml:trace contextRef="#ctx0" brushRef="#br0" timeOffset="118169.9745">4964 5659 27 0,'6'-13'13'0,"6"16"-9"15,-10 5 13-15,1-3-15 16,0 8 1-16,0 8 0 16,-3 3 1-16,0 8-5 15,0-3 1-15,0 0 3 16,-3-2 0-16,3-3-2 16,0-9 1-16,0-4 0 15,0-6 1-15,3-13-1 16,3-5 0-16,3-11-1 0,0-5 1 15,0 3-1 1,6-3 1-16,-3 0-2 0,0 7 0 16,0 9-1-16,0 8 0 15,-3 2-1-15,-3 8 0 16,0 11 0-16,-1 6 1 31,-2 20 0-31,0 0 0 16,0-13 1-16,0-5 0 15,0-8 1-15,3-8 0 16,3-16 1-16,0-5 0 0,3-8 0 16,3-9 1-16,3 1-2 15,0-5 1-15,0 0-2 16,-4 7 0-16,1 9-2 16,0 10 1-16,-3 8-2 15,-6 5 1-15,3 8 0 16,0 8 0-16,0 8 0 15,-3-5 1-15,3 16 0 16,0-3 1-16,-3-3 1 16,0-10 0-16,0-8 2 15,2-5 0-15,1-14 0 16,3-10 0-16,3-11-4 16,0-8 0-16,0-2-3 15,0 2 0-15,0 0-2 16,-3 1 0-16,-3 9 1 15,-4 7 0-15,-2 7 4 16,-3 8 1-16,-3 5 2 0,0 8 1 16,-2 8 0-16,2 3 1 15,3 5-2-15,3-5 1 16,2 0-1-16,7-6 1 16,-3-4-7-16,3-9 1 15,-3-8-7-15,-3-10 0 16</inkml:trace>
  <inkml:trace contextRef="#ctx0" brushRef="#br0" timeOffset="118326.5376">5491 5300 39 0,'-9'-6'19'0,"15"22"-23"15,-3-11 30-15,-1 3-27 16,4 8 1-16,6 5-20 15,0 9 1-15</inkml:trace>
  <inkml:trace contextRef="#ctx0" brushRef="#br0" timeOffset="118696.9776">5717 5694 25 0,'-3'0'12'0,"6"16"-9"16,-3-8 12-16,0 2-11 0,0 6 0 16,0 0 0-16,0 2 1 15,0 1-7-15,0 0 1 16,0-6 4-16,0 3 1 16,0-14-2-16,3 1 0 15,0-8 0-15,3-9 0 16,3-4-1-16,-1-6 0 15,4 3-1-15,0-6 1 16,-3 9-2-16,3 2 0 16,-3 5-1-16,-3 11 1 15,0 3 0-15,0 8 1 0,-3 5-1 16,3 7 1-16,-3-1 1 16,3 7 1-16,0-8-1 15,0-3 0-15,3-4-10 16,3-6 0-16,-1-6-1 15,4-7 0-15</inkml:trace>
  <inkml:trace contextRef="#ctx0" brushRef="#br0" timeOffset="118938.4687">6026 5667 40 0,'0'6'20'0,"3"7"-27"0,-3-10 38 16,0 7-31-16,3 3 0 15,0 9 1-15,0 4 0 16,0 3 0-16,0-5 0 16,0 0-2-16,0-6 1 15,0-7-9-15,-3-11 1 16,0-8-3-16,0-13 1 15</inkml:trace>
  <inkml:trace contextRef="#ctx0" brushRef="#br0" timeOffset="119086.8316">6020 5326 38 0,'-12'-21'19'0,"9"21"-26"15,3 3 36-15,0 4-29 16,3 7 0-16,3 7 0 15,3 5 1-15,0 9-11 16,0-6 0-16</inkml:trace>
  <inkml:trace contextRef="#ctx0" brushRef="#br0" timeOffset="120273.5421">6229 5689 19 0,'6'-14'9'0,"-6"-10"5"0,6 17 3 0,-3-1-14 16,0 5 1-16,3 0-1 15,-1 14 1-15,1-1-6 16,0 9 1-16,-3 5 3 16,0 2 1-16,3 9-2 15,-3-4 0-15,0-4 0 16,0-3 1-16,-3 0 0 16,0-6 0-16,0-7 0 15,0-6 0-15,0-5 0 16,0-16 1-16,6-5-2 15,-3-8 1-15,3 0-1 16,0 0 0-16,3-6-1 16,3 6 0-16,0 5-1 15,3 6 1-15,-6 4-2 0,0 9 1 16,-1 10-1-16,-2 1 0 16,-6 10 0-16,0 5 1 15,-3 3 0-15,3 2 0 16,0 6 1-16,0-6 0 15,0-7 1-15,3-6 0 16,6-8 1-16,0-10 0 16,3-8 0-16,3-8 0 15,0-3-3-15,3-11 1 16,0 6-1-16,-3-2 0 16,-4 4-2-16,-2 6 1 15,3 8-1-15,-3 7 1 0,-6 14 0 16,3 3 1-16,0 7 1 15,0 9 0-15,3 2 0 16,-3 3 0-16,3 5 1 16,3-11 1-16,0 1 0 15,-3-6 1-15,0-5-4 16,2-8 1-16,1-6-10 16,0-10 0-16</inkml:trace>
  <inkml:trace contextRef="#ctx0" brushRef="#br0" timeOffset="120445.1695">6759 5659 35 0,'-3'14'17'0,"0"12"-17"0,3-18 21 16,0 5-21-16,0 6 1 16,3 5 0-16,0 2 1 15,0 1-11-15,-1-4 1 16,10-9-1-16,0-9 0 15</inkml:trace>
  <inkml:trace contextRef="#ctx0" brushRef="#br0" timeOffset="120603.1256">6741 5382 38 0,'-9'-11'19'0,"21"0"-28"16,-12 11 37-16,0 0-28 15,6 0 0-15,0 8-18 16,2 3 0-16,10 2 17 16,-3 3 1-16</inkml:trace>
  <inkml:trace contextRef="#ctx0" brushRef="#br0" timeOffset="121024.2514">6991 5572 37 0,'0'-13'18'0,"15"0"-25"0,-6 13 37 15,-4-3-30-15,4 3 1 16,3 3-1-16,3 2 1 31,3 11-1-31,-3 5 0 16,-3 0 1-16,-6-2 0 15,-6-1-1-15,-6-2 1 16,0 0 0-16,-6 2 0 16,-3 1-1-16,-3 0 1 15,-3 2-1-15,4-5 1 16,2-3-1-16,3 0 1 0,6 0-1 15,6-2 1-15,6-6 0 16,6 0 0-16,6 1 0 16,5-6 0-16,1-6-1 15,3 1 0-15,0-3-5 16,-3 0 1-16,-7 0-8 16,-2 0 1-16</inkml:trace>
  <inkml:trace contextRef="#ctx0" brushRef="#br0" timeOffset="121193.3338">7038 5720 41 0,'-21'-5'20'0,"24"-6"-24"15,3 9 33-15,0-4-29 16,3 6 1-16,6-5 0 16,3 3 1-16,0-1-3 0,3-2 1 15,-3 5-4-15,2 0 0 16,-2 5-7-16,-6 3 0 15</inkml:trace>
  <inkml:trace contextRef="#ctx0" brushRef="#br0" timeOffset="121775.1032">7229 5768 39 0,'3'-16'19'0,"18"-24"-21"0,-12 27 31 16,2-5-28-16,4-6 0 15,0 0 0-15,0 0 0 0,-3-2-2 16,0-1 1-16,-6 1 1 15,-6 2 0-15,-3 3-1 16,-6 10 0-16,-3 9-1 16,-3 10 1-16,3 5-1 15,0 13 1-15,0 3-1 16,4 3 0-16,2 0 0 16,3 0 1-16,9-1 0 15,8 1 1-15,7-8 0 16,6 0 1-16,0-8 0 15,0-9 1-15,-1-7-2 16,1-7 1-16,-3-9-2 16,-3-3 0-16,-6-5-2 15,0-2 1-15,-9-3-2 16,-3 2 1-16,-6 4 0 16,0 1 1-16,0 6 0 15,0 6 1-15,0 5 0 0,3 7 0 16,3 11 0-16,0 9 0 15,6-1 0-15,0 5 0 16,2 6 0-16,1 2 1 16,0 1 0-16,-3-3 1 15,0-9 0-15,-3-1 1 16,-3-12-1-16,-3-10 1 16,0-10-1-16,0-12 1 15,3-4-1-15,0-14 0 16,3-2-2-16,-3-3 0 15,3 3-1-15,0 5 1 0,3 2-2 16,-3 11 1-16,0 8-1 16,3 11 0-16,-3 10 0 15,2 11 1-15,1 5-11 16,3 11 1-16,-3-11-1 16,-12-2 1-16</inkml:trace>
  <inkml:trace contextRef="#ctx0" brushRef="#br0" timeOffset="122182.5721">7940 5943 42 0,'-6'13'21'0,"3"21"-30"16,3-23 40-16,-3 2-44 15,-3 5 1-15,-3-2-9 16,1-13 1-16</inkml:trace>
  <inkml:trace contextRef="#ctx0" brushRef="#br0" timeOffset="126158.4467">9009 5636 22 0,'9'-24'11'0,"15"-8"-4"0,-21 24 12 16,0-5-15-16,-1-3 1 15,1-3 2-15,-3-4 1 16,-3-1-10-16,-2 0 1 0,-4 6 5 16,-9 4 0-16,-3 6-2 15,-6 8 0-15,0 6-2 16,1 12 0-16,-1 3-1 15,0 6 1-15,6-1-1 16,6 1 1-16,6-6-1 16,9 0 1-16,6-8 0 15,12 1 0-15,6-7 0 16,6 1 0-16,-4-2 0 16,1 2 1-16,0-6-1 15,-6 4 1-15,-3 1-1 16,-6 1 1-16,-3-2 0 15,-6 4 0-15,-9 1-1 16,-6-1 1-16,-6 4 0 16,-9-1 1-16,0 0-1 15,0 0 1-15,4-5-1 0,-1-2 1 16,9-4-2-16,6-4 1 16,9-6-5-16,6-3 0 15,12 3-2-15,9 0 1 16,-1 3-2-16,4 0 0 15,-3-1 1-15,-3 4 1 16,-3-1 3-16,-1 0 0 16,1 1 3-16,-3-4 1 15,0 6 1-15,0 0 1 16,0-5 0-16,0-8 0 16,-1 0 0-16,1-3 1 0,0-5-3 15,-3 0 1-15,-3-1-2 16,-3-1 1-16,0-1-2 15,-6 0 1-15,-3-3-1 16,-3 9 1-16,-3 5-1 16,-6 5 0-16,-3 13-1 15,0 6 1-15,0 7-1 16,0 11 0-16,7-5 0 16,-1 5 0-16,6-2 0 15,9-4 1-15,5 1 1 16,10-3 0-16,3-5 0 15,6-2 0-15,6-9 1 16,2-3 1-16,1-2-1 16,-6-7 1-16,-1-9-4 15,-2-8 0-15,-6-5-3 16,-3-8 1-16,-3-11-3 0,-3-5 0 16,-3 0 1-16,-7 8 1 15,-2 8 4-15,-3 3 0 16,0 5 2-16,-3 8 1 15,1 7 0-15,-1 4 1 16,-3 10-2-16,0 13 1 16,-3 8-3-16,3 11 1 15,3 13-2-15,3 2 1 16,0 9 0-16,3 0 1 16,3-9 0-16,-3-7 0 0,3-6 2 15,0-13 0-15,3-7-1 16,2-12 1-16,1-2-3 15,3-13 1-15,0-8-2 16,-3-11 0-16,0 0-2 16,-3-10 1-16,-3-3-1 15,0 8 1-15,-3 3 1 16,0 5 1-16,-3 5 0 16,0 8 0-16,0 8 0 15,0 8 1-15,0 8-1 16,0 8 1-16,0 13-2 15,3 5 0-15,3 9 1 16,0 7 1-16,0 0 0 16,-1 3 1-16,1 5 0 15,0-7 0-15,0-4-4 16,0-12 1-16,-6-17-10 0,0-2 0 16,-3-16-2-16,-6-11 0 15</inkml:trace>
  <inkml:trace contextRef="#ctx0" brushRef="#br0" timeOffset="126354.8835">9345 5662 41 0,'-44'-21'20'0,"32"0"-25"0,12 15 41 16,3-1-36-16,3-1 1 16,11 2-1-16,10-2 1 15,6 3-1-15,3 0 0 0,-1-1 1 16,4 4 1-16,3-1-2 15,2 1 1-15,-2-1-6 16,6-2 1-16,-4-1-8 16,4-4 0-16</inkml:trace>
  <inkml:trace contextRef="#ctx0" brushRef="#br0" timeOffset="126554.08">9887 5562 28 0,'-9'5'14'0,"15"5"-6"16,-6-4 16-16,3-1-22 15,-3 3 1-15,3 0 1 16,0 5 0-16,0 0-5 16,0-2 0-16,0 2 1 0,-3-2 0 15,3-3-11-15,3-3 1 16</inkml:trace>
  <inkml:trace contextRef="#ctx0" brushRef="#br0" timeOffset="126697.3783">9899 5387 41 0,'0'-5'20'0,"3"31"-23"0,0-21 30 16,0 3-29-16,3 6 0 0,0-1-19 15,0 3 0-15</inkml:trace>
  <inkml:trace contextRef="#ctx0" brushRef="#br0" timeOffset="127389.4249">10030 5583 40 0,'0'8'20'0,"3"15"-24"16,-3-15 31-16,0 6-27 15,0-6 1-15,0 5 0 16,0 0 0-16,0 0-1 16,0-2 1-16,0-3 0 15,3-3 0-15,3-5 0 16,3-5 0-16,3-3-1 0,2-5 0 16,1-6-1-1,3 1 0-15,-3-1 0 0,0 6 0 16,-3 5 0-16,3 11 1 15,-3 2 0-15,0 5 0 16,-1 4 1-16,7-4 0 16,3 1 1-16,3-3 0 15,3-3 0-15,-3-5 1 16,-1-8 0-16,-2 0 0 16,-3-5-1-16,0-3 0 15,-6-2-1-15,-3-1 1 16,-9 0-1-16,-9 1 0 0,-3 2-1 15,-9 0 1-15,0 8-2 16,0 3 1-16,6 8-1 16,1 5 0-16,5 2-1 15,6 6 0-15,9 5 0 16,6 3 1-16,5 2-1 16,7 6 1-16,3 5 0 15,0 14 1-15,0 9 0 16,-1 4 1-16,-5 5 0 15,-9 10 0-15,-6 3 0 16,-6-13 0-16,-6-11 1 16,-6-5 0-16,-12-13-1 15,-8-14 1-15,-4-21-1 16,-3-18 1-16,7-19-1 16,2-5 1-16,9-16-1 0,12 1 0 31,33-36-1-31,6 9 0 15,-1 15 0-15,1 11 1 16,0 8-1-16,-3 8 0 16,-4 14-3-16,-5 4 0 15,-3 9-10-15,-3 15 1 16,0 13-3-16,-33 1 0 16</inkml:trace>
  <inkml:trace contextRef="#ctx0" brushRef="#br0" timeOffset="128336.6137">11354 5450 31 0,'-12'35'15'15,"27"18"-11"-15,-12-40 16 0,0 8-20 16,0 3 1-16,0-3 1 16,3-2 0-16,0-4-2 15,-3-4 0-15,0-3 1 16,0-3 1-16,0 1-6 15,-3-4 1-15,0-4-7 16,-6-9 1-16</inkml:trace>
  <inkml:trace contextRef="#ctx0" brushRef="#br0" timeOffset="128530.2624">11173 5548 40 0,'-18'-2'20'0,"15"-1"-26"15,9 0 35-15,6 3-29 16,12 0 1-16,5-5 1 0,7 0 0 15,6-3-2-15,5 0 0 16,7 0 3-16,6-5 0 16,-1 0-2-16,-2-1 1 15,-4 1-5-15,-5-8 0 16,-10 2-7-16,-8 1 0 16,-9-1-3-16,-9 1 0 15</inkml:trace>
  <inkml:trace contextRef="#ctx0" brushRef="#br0" timeOffset="129026.268">11682 5249 37 0,'-36'0'18'0,"18"11"-23"0,15-6 35 0,0 6-29 16,0 5 0-16,0 2 0 15,0 11 1-15,3 6-3 16,3 2 1-16,3 0 1 16,0 0 1-16,0 0-1 15,3-3 0-15,-3-7 1 16,3-6 1-16,0-8 0 15,-3-5 0-15,0-8-1 16,3-8 1-16,0-2-2 16,0-9 1-16,0-2-2 15,2-6 1-15,1 4-3 16,0 4 1-16,3 6-1 16,0 10 0-16,0 6 0 15,0 10 0-15,-3 0 0 16,3 3 0-16,8 0 1 15,1-5 1-15,3-1 1 0,0-5 1 16,0-5-1-16,-1-5 1 16,-5 0 0-16,-3-6 1 15,-6 1-1 1,-6-4 0-16,-9 1-1 0,-6-5 0 16,-6 5-1-16,-6 2 0 15,0 3-1-15,7 8 1 16,2 5-3-16,3 3 1 15,9 3-1-15,9 5 1 16,6-3 0-16,8-3 0 16,7 4 1-16,6-4 0 0,3 4 2 15,-7-1 1-15,-2-3-11 16,-3 9 0-16,-9-6-2 16,-9-13 0-16</inkml:trace>
  <inkml:trace contextRef="#ctx0" brushRef="#br0" timeOffset="129895.9434">13239 5704 29 0,'11'-21'14'0,"1"-5"-12"15,-9 15 14-15,0-5-13 16,-3 0 1-16,-3 1 2 16,-3-4 0-16,-3 6-7 15,-5 0 0-15,-7 2 5 16,0 6 0-16,-6 5-2 15,-3 10 0-15,1 6-2 16,8 5 1-16,6 3-2 16,6-5 1-16,6-3 0 0,9-3 1 15,6-3-1 1,9-2 1-16,5-5 1 0,1-11 1 16,0-8-1-16,3-2 0 15,-3-4-2-15,-7-4 1 16,-2-3-2-16,-6-6 0 15,-6-4-2-15,-6-1 0 16,-3 0 0-16,-3 1 1 16,0 7 0-16,3 6 0 15,-3 2 2-15,0 10 1 0,0 4-1 16,3 2 1-16,0 11-1 16,3 10 1-16,0 11-2 15,3 13 1-15,3 8-1 16,3 8 1-16,0 2 0 15,3 3 1-15,0 3 0 16,3-5 0-16,0-9 1 16,0-7 1-16,0-8 0 15,-4-19 1-15,1-5-5 16,0-8 1-16,-3-8-12 16,0 0 0-16</inkml:trace>
  <inkml:trace contextRef="#ctx0" brushRef="#br0" timeOffset="130481.3067">13539 5514 34 0,'-18'10'17'0,"21"4"-12"0,-3-9 19 16,3 3-23-16,-3 3 0 15,3 2 0-15,3 0 1 16,3 0-2-16,-3 0 0 15,0-5 0-15,3-8 1 16,0 0-9-16,0-2 0 16,-3-6-3-16,0 0 1 15</inkml:trace>
  <inkml:trace contextRef="#ctx0" brushRef="#br0" timeOffset="130645.6969">13533 5305 30 0,'-9'-16'15'0,"12"0"-19"16,-3 16 24-16,6 0-21 15,0 3 0-15,6 5-4 16,0 2 0-16,3 9 0 16,-3-1 1-16</inkml:trace>
  <inkml:trace contextRef="#ctx0" brushRef="#br0" timeOffset="131427.8452">13587 5620 24 0,'0'-8'12'0,"-9"3"-10"16,9 2 19-16,0 3-19 15,0 0 1-15,0 0-1 16,0-3 1-16,0 3-5 15,0 0 1-15,0 0 2 16,0 0 1-16,6 0-2 16,-3 3 0-16,0 0 0 15,-3-1 0-15,0 1-1 16,0 2 1-16,3-2 1 0,-3 2 0 16,3 3 0-16,0-3 1 15,3 1 0-15,0 1 0 16,0-1 0-16,5-4 1 15,1-2-1-15,0-5 0 16,0-3-1-16,0-2 1 16,-3-4-1-16,-3 1 0 15,0 0 0-15,-6 0 0 16,-3-3 0-16,-6 5 0 16,0-2-1-16,-6 5 0 0,0 5-1 15,-6 3 1-15,1 6-1 16,-1 7 1-16,3 5 0 15,6 6 0-15,3-3 0 16,3 1 0-16,15 4 0 16,3-2 0-16,6-3 1 15,6-2 0-15,-1-4 0 16,1 1 1-16,0-8-1 16,0-5 0-16,3-8-8 15,2-6 1-15,1-5-6 16,-3-5 0-16</inkml:trace>
  <inkml:trace contextRef="#ctx0" brushRef="#br0" timeOffset="131833.1715">13911 5517 25 0,'3'2'12'0,"-3"-7"-1"0,0 5 14 16,0 0-22-16,3 3 0 16,0 2 2-16,0 3 0 15,0 2-7-15,3 4 1 16,0 4 4-16,3 6 0 0,-3-6-2 16,0 4 0-16,3-1 1 15,-3-3 0-15,-3-2 0 16,-3-5 0-16,0-6 0 15,-3-5 0-15,0-3 0 16,0-2 0-16,-6-11-2 16,6-2 1-16,0-3-1 15,3-1 0-15,0 4-1 16,6-1 0-16,6 1 0 16,0 2 1-16,3 3-1 15,2 2 1-15,1 3-4 16,0 6 1-16,0 2-10 15,0 7 1-15,-3-1-1 16,-3-1 0-16</inkml:trace>
  <inkml:trace contextRef="#ctx0" brushRef="#br0" timeOffset="132029.8221">14191 5567 37 0,'-3'-5'18'0,"6"5"-23"0,0 2 36 15,-3 3-30-15,3 1 0 16,-3 4 0-16,0 6 1 16,3 0-2-16,0-3 0 15,0 1-1-15,0-1 1 16,0-5-9-16,0 0 1 16,6-3-3-16,0-13 1 15</inkml:trace>
  <inkml:trace contextRef="#ctx0" brushRef="#br0" timeOffset="132165.6892">14203 5273 38 0,'-3'0'19'0,"3"21"-27"16,0-15 36-16,3 4-30 16,3 1 1-16,0 10-18 15,6-3 1-15</inkml:trace>
  <inkml:trace contextRef="#ctx0" brushRef="#br0" timeOffset="132477.5042">14313 5503 35 0,'6'3'17'0,"9"5"-13"0,-9-3 25 15,3 3-27 1,0 5 0-16,3 6 0 0,0 7 0 15,2 1-3-15,1 2 0 16,0 0 3-16,0-5 0 16,0-6 0-16,0-7 0 15,0-8 0-15,6-11 1 16,-4-6-1-16,1-7 0 16,-3-5-1-16,0-3 1 15,-6-6-2-15,0-2 0 16,0 3 0-16,-3-1 0 0,0 9-1 15,-3 7 0-15,-3 6-9 16,0 13 0-16,-6 13-4 16,0-7 1-16</inkml:trace>
  <inkml:trace contextRef="#ctx0" brushRef="#br0" timeOffset="135765.9336">14846 5707 19 0,'3'-11'9'0,"12"-10"-8"0,-12 11 10 15,0-4-7-15,0 1 1 16,-3 3 5-16,0-6 0 15,0-3-11-15,0 6 0 16,0-3 8-16,-3 3 0 16,-3-3-2-16,0 3 1 15,-6 2-2-15,-3 3 0 0,0 8-2 16,-9 0 1-16,3 11-2 16,1 5 1-16,-1 2-2 15,3 9 1-15,3-1-1 16,3-5 0-16,6-2-1 15,3-3 1-15,6-3 0 16,3-2 1-16,6-6-1 16,3-2 1-16,3-6 0 15,3 3 0-15,-1-3 0 16,1-5 1-16,3-2-1 16,0-9 0-16,3-5-1 15,-4 1 0-15,1-1 0 16,-3 0 1-16,-6 5-2 15,0 4 0-15,-3 12 0 16,-3 6 0-16,-3 4 0 16,0 4 0-16,0 5 0 15,0 2 1-15,2 1-1 0,1-3 1 16,6-6 1-16,-3-7 0 16,3-6 0-16,0-4 0 15,3-7-1-15,0-10 1 16,0-5-1-16,-1-8 0 15,1-5-1-15,-3 0 1 16,-3-1-1-16,-6 9 0 16,0 10 0-16,-6 6 1 15,-3 2-1-15,-3 13 1 0,0 14-1 16,0 12 1-16,0 12-1 16,0 7 1-16,3 3 0 15,0 5 0-15,3-5 1 16,3-8 0-16,0-2 0 15,0-9 1-15,0-5-4 16,0-7 0-16,-3-9-3 16,-3 0 0-16,-3-13-2 15,-3-8 1-15,-3 1 0 16,-2-9 1-16,-4 0 4 16,-3 0 0-16,3 3 4 15,3 0 0-15,3 8 3 16,3-3 0-16,9 3-2 15,9-3 1-15,3 2-2 16,9-4 0-16,9 2-1 16,11 3 0-16,4 2-4 15,6 3 1-15,-4 0-8 0,1 6 0 16,-6 2-5-16,-10 0 1 16</inkml:trace>
  <inkml:trace contextRef="#ctx0" brushRef="#br0" timeOffset="136067.549">15414 5503 26 0,'0'-5'13'0,"-3"10"-5"15,0-10 17-15,3 5-20 16,-3-5 0-16,0 5 4 16,0 13 0-16,1 0-12 15,-4 6 0-15,0 5 8 16,3 2 0-16,0 0-3 16,3 1 1-16,3-6-5 15,6-8 0-15,2-7-8 16,4-6 0-16,3-14-4 15,-3-4 1-15</inkml:trace>
  <inkml:trace contextRef="#ctx0" brushRef="#br0" timeOffset="136250.3654">15388 5218 37 0,'-6'-3'18'0,"18"-13"-19"0,-12 16 32 15,0 0-30-15,0 0 0 16,5 3 1-16,4-1 0 16,0 6-9-16,0 6 1 15,-3 1-5-15,3 4 1 0</inkml:trace>
  <inkml:trace contextRef="#ctx0" brushRef="#br0" timeOffset="136892.503">15530 5437 38 0,'0'11'19'0,"27"15"-23"15,-24-15 30-15,3 5-23 16,3 2 0-16,0 6 2 16,3 2 0-16,0-2-6 15,3 0 0-15,0-3 4 16,-3-2 1-16,-1-6-1 15,-2-5 0-15,-3-5-1 16,0-3 0-16,-3-8-1 16,3-3 1-16,0-7-1 15,0-6 0-15,3-5-1 16,3-8 0-16,0-3 0 0,3 3 0 16,0 5 0-16,-1 3 0 15,1 5-1-15,-3 6 0 16,0 4-2-16,0 7 1 15,-3 4-1-15,0 3 0 16,-3 8 0-16,-3 5 0 16,0 3 0-16,0 8 1 15,3 2 1-15,0-2 0 16,3 0 1-16,3 0 1 0,2-9-1 16,4-4 1-16,3-8 0 15,3-6 0-15,-3-10 0 16,0-6 1-16,-1-7 0 15,1-1 0-15,-6 1 0 16,0-1 0-16,-6-2 0 16,-9 3 0-16,-3 5-1 15,-6 8 1-15,-3 10-1 16,-6 11 0-16,-2 13-1 16,-4 11 1-16,3 5-2 15,3 2 1-15,6 4-1 16,9 2 1-16,6-8 0 15,9-5 0-15,3-9 1 16,0-7 0 0,20-10-1-1,1-1 1-15,-3-8-8 16,-9 1 0-16,-9 2-7 0,-9 2 0 16</inkml:trace>
  <inkml:trace contextRef="#ctx0" brushRef="#br0" timeOffset="145134.5274">16929 5376 24 0,'-6'-16'12'0,"1"3"-5"15,2 11 12-15,-3-1-17 16,-3 3 0-16,0 0 1 16,0 5 1-16,-3 6-5 15,0 5 1-15,0 5 3 16,0 3 0-16,0 2-1 16,3 1 1-16,6-1-2 15,3 0 1-15,3-2-1 16,6 0 1-16,3-5-1 0,3-3 1 15,0-11 0-15,3-3 0 16,0-7 0-16,0-8 1 16,-1 0-1-16,-8-8 0 15,0 2 0-15,-6-7 0 16,-3-4-2-16,0 1 1 16,-6 3-1-16,-6 2 0 15,-5 6 0-15,2 2 0 16,-3 5-1-16,3 6 0 15,0 5-1-15,0 5 1 16,6 6-1-16,6-1 1 0,6 3-1 16,9-2 1-16,6 0 0 15,3-9 0-15,3-7 2 16,11-8 0-16,4-3 0 16,3-5 1-16,-1-3-2 15,1 0 0-15,-3 3-1 16,-1 2 1-16,-5 1-2 15,-3-6 0-15,-9 3 0 16,-3 2 0-16,-6-2 0 16,-4 5 1-16,-5-2 1 15,-3 2 0-15,-3 3 0 16,-2 2 0-16,-1 3 0 16,-6 6 0-16,0-4 0 15,0 6 0-15,3 0-1 16,0 3 1-16,0 2-1 15,0 1 1-15,3-1 0 0,0 5 0 16,3 1-1-16,0 2 1 16,0 0-1-16,-3 1 1 15,0 7 0-15,-3 11 1 16,3 13 0-16,-2 10 0 16,2 6 0-16,-3 8 0 15,6 5 0-15,0-3 0 16,3 1 1-16,0-9 0 15,0-10 0-15,0-11 0 16,0-4-2-16,-3-15 1 0,0-7-4 16,-3-11 0-16,-3-5-5 15,0-10 0-15,-3-9-6 16,3-10 1-16</inkml:trace>
  <inkml:trace contextRef="#ctx0" brushRef="#br0" timeOffset="145405.5114">16989 5228 29 0,'-3'-5'14'0,"6"5"-8"16,-3 0 22-16,0 0-25 16,3 3 1-16,3 2 0 15,6 5 0-15,6 4-6 16,8-4 1-16,7-2 4 0,6 0 0 15,6-3-1 1,5-2 0-16,-8-3 0 0,-3-5 0 16,-4-3 0-16,4 0 1 15,-9-3-4-15,-6 1 1 16,-7 2-9-16,-5 0 1 16,-3 10-6-16,-9-4 1 15</inkml:trace>
  <inkml:trace contextRef="#ctx0" brushRef="#br0" timeOffset="148858.7178">17885 5371 36 0,'-3'-21'18'0,"9"13"-11"16,-3 5 18-16,3 1-24 15,-3 2 1-15,3 5 1 16,-3 0 1-16,0 8-5 16,0 9 1-16,-3 4 2 0,0 1 1 15,0-4-1-15,-3 1 0 16,0 3-1-16,0-6 1 15,0-8-1-15,0-2 0 16,3-11 0-16,3-3 1 16,3-8-2-16,3-10 1 15,3-11-1-15,2 1 1 16,1-4-2-16,0 4 1 16,-3 1-1-16,0 7 0 15,-3 7-1-15,0 10 1 0,0 9-1 16,-3 5 1-16,-3 13-1 15,3 3 1-15,-3 2 0 16,0-2 0-16,0 0 1 16,3-5 0-16,0-3 2 15,-1-6 0-15,4-2 0 16,3-8 0-16,0-11 0 16,3-2 0-16,6-11-1 15,3 1 1-15,0-7-2 16,2 1 0-16,-5 0 0 15,0 8 0-15,-3 0-1 16,-6 8 0-16,-3 7 0 16,-3 14 0-16,-6 8-1 15,0 16 1-15,-3 8 0 16,0-1 0-16,3 4 0 16,0-1 1-16,3-5 0 15,3-3 1-15,3-12 1 0,0-4 0 16,-1-13-1-16,1 1 1 15,9-17-4-15,0-2 1 16,0-3-11-16,3-2 0 16,-3-6-3-16,0-5 1 15</inkml:trace>
  <inkml:trace contextRef="#ctx0" brushRef="#br0" timeOffset="149128.0387">18567 5360 35 0,'-6'-7'17'0,"0"33"-14"15,3-15 31-15,-3 4-32 16,3 9 1-16,-3 3 0 15,3-3 1-15,3 2-5 16,3-8 1-16,0-4 2 16,6-6 1-16,0-11-13 15,3-2 0-15,-1-16-3 16,-2-9 1-16</inkml:trace>
  <inkml:trace contextRef="#ctx0" brushRef="#br0" timeOffset="149278.8878">18561 5117 36 0,'-3'21'18'0,"18"-5"-25"0,-10-11 29 16,4 9-36-16,3-6 1 16,9 5-4-16,-3 0 1 15</inkml:trace>
  <inkml:trace contextRef="#ctx0" brushRef="#br0" timeOffset="149788.7014">18867 5474 30 0,'-9'-8'15'0,"48"-16"-9"16,-33 14 28-16,0-6-32 15,0 3 1-15,-3 0 0 16,-3-1 0-16,-6 1-4 15,-3 3 0-15,-3 4 2 16,-3 6 1-16,0 11-1 16,-6 10 1-16,-2 8-1 15,5 3 0-15,0 0 0 16,3 2 1-16,9-2-1 16,3-3 1-16,9-11-1 15,6-12 1-15,6-6-1 16,6-11 0-16,2-7-1 0,4-12 0 15,0-12-4-15,-3 2 1 16,-3-5-3-16,-7 3 0 16,-2-6-2-16,-9 1 1 15,-6-3 2-15,-3 7 1 16,-3 9 3-16,-3 2 1 16,0 11 2-16,0 5 1 15,1 8 3-15,-1 11 0 16,3 7-2-16,0 14 1 15,0 0-2-15,3 13 1 0,3 8-2 16,6 16 1-16,3 2-2 16,0 1 0-16,0-1 0 15,-4-12 1-15,4-12-2 16,0-7 1-16,3-8-10 16,0-6 1-16,0-10-6 15,-6-10 1-15</inkml:trace>
  <inkml:trace contextRef="#ctx0" brushRef="#br0" timeOffset="150314.9848">19263 5466 38 0,'6'-34'19'0,"0"10"-20"15,-6 16 28-15,0-5-25 16,3 2 1-16,-3 1 0 0,0-1 0 15,-3 1-5-15,-3 2 1 16,-6 2 3-16,-3 6 0 16,0 8-1-16,-3 8 0 15,1 11 1-15,-1 4 0 16,3 1 0-16,6 5 0 16,6 0 0-16,6-5 0 15,3-8 0-15,6-6 0 16,3-10-1-16,6-13 0 15,-1-11-1-15,1-2 1 0,-3-12-4 16,0-12 0-16,0 0-4 16,-3-9 1-16,-3 4 0 15,-3-3 0-15,-4-1 1 16,-5-2 0-16,-3 8 6 16,1 0 0-16,-1 11 4 15,-3 2 0-15,3 14 0 16,0 5 0-16,0 10-1 15,3 8 1-15,0 8-4 16,3 11 1-16,0 11-2 16,0 4 0-16,3 14-1 15,2 21 1-15,4-5 1 16,0 3 0-16,-3-9 0 16,3-10 1-16,-3-11-1 15,0-5 0-15,-6-10-7 16,0-9 0-16,0-7-8 15,3-6 0-15</inkml:trace>
  <inkml:trace contextRef="#ctx0" brushRef="#br0" timeOffset="150691.044">19537 5485 43 0,'0'-3'21'0,"18"-13"-14"0,-12 14 32 0,3-4-37 15,3-2 0-15,2-2 0 16,4 2 1-16,-3-5-4 16,-3-3 0-16,3 0 2 15,-3 0 1-15,-3 3-1 16,-3 0 0-16,-6-1-1 16,-6 4 1-16,-3 2-1 15,0 3 0-15,-12 7-1 16,0 6 1-16,3 11-2 15,4 2 1-15,2 5 0 16,3 6 0-16,3-3 0 16,3-2 1-16,12 2 0 15,3-8 0-15,5-3 0 16,7-7 1-16,-3-3 0 16,3-11 1-16,-3 3-3 15,-3-5 0-15,-1-3-12 16,4 0 0-16,-3-3-2 15,-27-7 0-15</inkml:trace>
  <inkml:trace contextRef="#ctx0" brushRef="#br0" timeOffset="151444.5405">20507 5059 36 0,'-9'0'18'0,"15"26"-8"16,-9-10 19-16,0 11-26 16,0 12 0-16,-3 12 1 15,0 12 0-15,3-2-6 16,1-6 1-16,-1-4 4 16,3-9 0-16,0-5-2 15,0-8 1-15,0-10-6 16,0-9 0-16,-3-12-10 15,0-6 1-15</inkml:trace>
  <inkml:trace contextRef="#ctx0" brushRef="#br0" timeOffset="151831.5231">20254 5366 46 0,'-9'5'23'0,"27"0"-21"0,-6-7 34 15,6-1-36-15,15-2 1 16,2-1 0-16,7-1 1 15,9-7-2-15,-4 1 0 16,-2-3 1-16,-3-2 1 16,-4 2-1-16,-5 5 0 0,-6 1-1 15,-9 2 1-15,-9 10-1 16,-9 14 0-16,-6 13-1 16,-3 14 1-16,3-1-1 15,3 3 0-15,0-8 0 16,6-5 1-16,6-6 0 15,6-15 1-15,8-6 0 16,4-10 1-16,-3-6-1 16,-3-5 1-16,-3-5-1 15,-6-5 0-15,-9 2 0 16,-9 3 0-16,-6 2-1 16,-6 6 0-16,-3 2 0 15,-3 3 0-15,6 6-2 16,-2-3 1-16,8-1-12 15,12 6 0-15,12-5-2 16,5-24 0-16</inkml:trace>
  <inkml:trace contextRef="#ctx0" brushRef="#br0" timeOffset="152027.5937">21546 5435 1 0,'-18'-24'0'0</inkml:trace>
  <inkml:trace contextRef="#ctx0" brushRef="#br0" timeOffset="152267.3231">21353 5157 37 0,'-6'-29'18'0,"18"26"-13"16,-6 6 19-16,-1 5-22 15,4 10 1-15,0 3 3 16,-3 8 1-16,-3 8-9 15,-3 11 1-15,-3 0 5 16,0-3 0-16,0-6-1 16,0-2 0-16,0-8-3 15,3-5 0-15,3-13-11 0,6-6 0 16,3-13-3-16,-12-8 0 16</inkml:trace>
  <inkml:trace contextRef="#ctx0" brushRef="#br0" timeOffset="152716.1539">21165 5289 40 0,'12'5'20'0,"48"-15"-23"0,-40 4 34 0,10-2-30 15,3-2 1 1,26 2-1-1,-11-3 1-15,-6 6-4 16,-7 0 0-16,-2 2-2 16,-3 1 0-16,-3-1-2 15,-9 3 0-15,-7 0 0 16,-5 5 1-16,-6 8 1 16,-6 11 1-16,-2 8 7 15,-4 2 0-15,-3 6 2 16,3-3 0-16,9-8 0 15,6-2 0-15,6-9 0 16,0-7 0-16,6-3-3 16,2-16 1-16,1-5-2 0,3-9 0 15,-6 1 0-15,-3-3 0 16,-6-2-2-16,-6-1 1 16,-6 1 0-16,-6 2 0 15,0 8 0-15,-3 6 0 16,0 4-1-16,3 9 1 15,1 2-8-15,5 6 1 16,3 5-9-16,-3-6 1 16</inkml:trace>
  <inkml:trace contextRef="#ctx0" brushRef="#br0" timeOffset="153632.2573">22243 5231 42 0,'-9'-13'21'0,"18"-1"-10"0,-3 6 22 16,0-2-32-16,-1-1 1 16,10 3-1-16,6 0 0 15,6 6-2-15,0 4 0 16,0 6 1-16,-4 3 1 15,-2-1-2-15,0 6 1 16,-9 3 0-16,-6 5 1 16,-6 2-1-16,-9-2 1 15,-9 2 0-15,-12 6 0 16,7 0-1-16,-4-3 1 16,3 0-2-16,6-2 1 0,6 2 0 15,12-8 0-15,9-5 0 16,9-3 1-16,9-5 0 15,5-3 0-15,1-7 0 16,0-4 0-16,-9-2-6 16,-3 0 1-16,-12-2-8 15,-1-1 1-15,-8 1-4 16,-11-6 0-16</inkml:trace>
  <inkml:trace contextRef="#ctx0" brushRef="#br0" timeOffset="153798.5516">22255 5427 43 0,'-39'0'21'0,"21"8"-18"15,18-8 40-15,0 0-43 16,9-6 1-16,9-4 0 16,9-1 0-16,5 0-1 15,10 1 0-15,0-3-1 0,-7 5 1 16,4 2-10-16,-6 1 1 16,-3 8-5-16,-7 2 0 31</inkml:trace>
  <inkml:trace contextRef="#ctx0" brushRef="#br0" timeOffset="154353.2869">22540 5461 45 0,'6'5'22'0,"33"-18"-26"0,-27 5 38 16,6-5-32-16,3-3 1 0,2 0 0 16,1-2 0-16,-3-1-4 15,-6 1 0-15,-3-4 3 16,-6 1 0-16,-12 3-1 15,0 2 0-15,-9 8-1 16,-6-3 1-16,-3 11-1 16,-3 6 0-16,10 9-1 15,-1 7 1-15,9 7 0 16,6 3 0-16,15 2 0 16,9-2 0-16,8-9 0 15,4-4 1-15,6-8 0 16,2-9 0-16,-2-2 0 15,-3-10 1-15,-3-4-2 16,-10-7 1-16,-5 0 0 16,-9 0 0-16,0 2-2 15,-9 4 1-15,0 7-1 16,0 8 1-16,-3 15-1 16,3 7 0-16,3 7 0 15,-3 2 0-15,6 4 0 0,3 2 0 16,-3-8 1-16,0-3 1 15,0-4 0-15,0-6 1 16,-3-11-1-16,3-5 1 16,-3-5 0-16,0-11 0 15,0-6-1-15,-3-15 0 16,0-8-1-16,0 0 1 16,6 0-2-16,0 3 1 15,3 13-1-15,-3 5 0 0,8 3 0 16,-2 8 0-16,0 2-5 15,0 11 0-15,-3 11-8 16,6 5 0-16,-3 5-1 16,0-8 0-16</inkml:trace>
  <inkml:trace contextRef="#ctx0" brushRef="#br0" timeOffset="154682.2788">23168 5353 39 0,'12'-8'19'0,"0"-14"-22"15,-12 17 38-15,0 0-31 16,-3 2 0-16,0 3 1 16,-3 8 0-16,-6 8-7 15,3 8 0-15,6 8 4 16,3 2 1-16,12-2-2 16,6-3 0-16,6 0 0 0,12-13 0 15,-1-8 0-15,1-8 1 16,-3-3-1-16,0-8 0 15,-4-10 1-15,-5-10 0 16,-9 1-1-16,-12-1 1 16,-3-1-1-16,-18 3 0 15,-9 2 0-15,-14 6 0 16,-10 5-2-16,-8 6 1 16,11 7-3-16,6 8 1 15,21 11-13-15,10 3 0 0,5 5-1 16,6-8 1-16</inkml:trace>
  <inkml:trace contextRef="#ctx0" brushRef="#br0" timeOffset="154837.9047">23484 5403 54 0,'9'8'27'0,"26"-14"-93"16,-49 1 54-16</inkml:trace>
  <inkml:trace contextRef="#ctx0" brushRef="#br0" timeOffset="157850.8349">9253 6972 34 0,'0'-19'17'0,"21"9"-15"16,-15 7 17-16,6-2-17 15,11-3 0-15,1 0 1 16,6 0 1-16,0 3-5 0,0 7 0 16,-1 9 2-16,4 2 1 15,-3 6-1-15,0 10 0 16,-7 2-1-16,-2 6 1 16,-9 6 0-16,-6 4 0 15,-6 1 0-15,-6-3 1 16,-6-3 0-16,-3-7 1 15,-3-6-1-15,-2-8 1 16,-4-10-1-16,3-9 0 16,6-12-1-16,3-11 1 0,9-9-2 15,12-1 1-15,6-4-3 16,-3 4 0-16,9 7-1 16,3 5 1-16,2 3 1 15,4 6 0-15,0 4 1 16,-3 6 0-16,-4 6-1 15,-2 2 0-15,-6 0-8 16,3 2 1-16,-12 1-4 16,-9-6 0-16</inkml:trace>
  <inkml:trace contextRef="#ctx0" brushRef="#br0" timeOffset="158422.2322">8339 7691 33 0,'-21'-10'16'0,"33"-1"-20"16,0 3 27-16,12 0-23 15,12-2 1-15,8-3 1 16,13-1 1-16,11-2-3 15,19 3 0-15,8 0 1 16,12 0 1-16,18 5-1 16,6 3 1-16,6-1 0 15,12 6 0-15,-9 0 0 0,-18-2 0 16,-6-4 0-16,-18-2 1 16,-15 0-4-16,-5-5 1 15,-22 5-11-15,-14 6 0 16</inkml:trace>
  <inkml:trace contextRef="#ctx0" brushRef="#br0" timeOffset="159008.3053">8943 7874 22 0,'-21'-11'11'0,"13"-10"-1"15,5 19 5-15,3-6-10 16,3-8 0-16,3-3 2 16,5-2 0-16,7 8-10 0,6-3 1 15,-3 11 5-15,6 5 0 16,2 8-2-16,7 10 0 16,3 3-1-16,-3 8 1 15,-4 6 0-15,-2 2 0 16,-6 5 0-16,-6 1 1 15,-6-1 0-15,-9-8 0 16,-6 1 0-16,-9-4 1 16,-9-7-1-16,-3-8 1 15,-3-8-2-15,4-11 1 0,2-10-1 16,3-8 0 0,6-5-2-16,6-4 1 0,6-4-2 15,6 2 0-15,6 3 0 16,6 5 0-16,6 6 0 15,2 5 1-15,4 7 1 16,6 1 1-16,-3 5-2 16,2 3 0-16,-2-1-9 15,-3 9 0-15,-9-14-2 16,-12 1 0-16</inkml:trace>
  <inkml:trace contextRef="#ctx0" brushRef="#br0" timeOffset="162265.9663">9610 7900 30 0,'-15'-5'15'0,"15"13"-13"0,3-3 26 15,-3 6-27-15,-3 2 1 0,0 6 1 16,0-3 0-16,0 5-4 16,0 5 1-16,0-2 2 15,0-3 0-15,3-2 0 16,0-6 0-16,3-5-1 16,3-8 1-16,0-8-1 15,6-5 1-15,0-1-1 16,3-1 0-16,0-9 0 15,0-3 0-15,0 9-2 16,-4-1 1-16,1 3-1 16,-3 6 0-16,0 10-1 15,0 8 1-15,3 8 0 16,-6 7 0-16,0 17 0 16,0 2 1-16,-3 11 0 15,0 3 0-15,-3-6 2 16,-3 3 0-16,-6-8 0 15,-9-8 0-15,0-5 0 0,-3-6 1 16,-5-4-2-16,2-9 1 16,3-3-10-16,3-7 1 15,6-8-7-15,0-16 1 32</inkml:trace>
  <inkml:trace contextRef="#ctx0" brushRef="#br0" timeOffset="162700.8532">9548 7837 40 0,'-6'0'20'0,"3"-8"-19"16,6 0 32-16,-3-5-32 16,3-8 0-16,3-8 2 15,2-1 0-15,4-1-4 16,0 4 1-16,3 3 0 15,0 3 1-15,-3 3-2 0,0 5 1 16,0 7-2-16,-3 1 0 16,0 10-1-16,0 11 1 15,2 8 1-15,4 10 1 16,0 3 0-16,6 0 0 16,3 0 2-16,0-7 1 15,-3-9-2-15,-1-3 0 16,1 1-12-16,-3-6 1 15,-6-13-2-15,-6 0 1 16</inkml:trace>
  <inkml:trace contextRef="#ctx0" brushRef="#br0" timeOffset="164952.8674">10634 7099 27 0,'-9'-3'13'0,"27"3"-5"16,-9 0 14-16,6 0-20 16,12-3 0-16,5 3 1 0,7 0 0 15,0-2-4 1,-1-1 1-16,1 3 2 0,3-2 0 16,-1 2 0-16,1-3 0 15,-9 6-1-15,-6-1 0 16,-7 1-8-16,-8-1 1 15,-6 6-5-15,-9 0 1 16</inkml:trace>
  <inkml:trace contextRef="#ctx0" brushRef="#br0" timeOffset="165207.0428">10735 7133 30 0,'-33'-24'15'0,"39"14"-15"0,-6 10 23 0,6-3-22 15,0 6 0-15,0 2 1 16,3 8 1-16,-3 11-3 16,0 16 0-16,0 10 2 15,-3 14 1-15,-9 4-1 16,-3 9 0-16,0 13 0 16,3-8 0-16,0-11 0 15,3-12 0-15,3-12-2 16,6-20 1-16,6-14-7 15,3-18 0-15,6-19-6 16,-3-10 0-16</inkml:trace>
  <inkml:trace contextRef="#ctx0" brushRef="#br0" timeOffset="165447.3224">10863 7236 36 0,'-6'-23'18'0,"21"15"-21"0,-9 10 29 31,6 19-25-31,-3 11 1 16,3 3 0-16,-3 4 1 15,-3 9-4-15,0 2 1 16,-3 6 2-16,0 15 0 16,3-2 0-16,-3-11 0 15,0-10-2-15,-6-6 1 0,0-15-9 16,-3-6 1-16,-3-13-4 15,-3-14 0-15</inkml:trace>
  <inkml:trace contextRef="#ctx0" brushRef="#br0" timeOffset="165628.2068">10691 7604 38 0,'-15'-16'19'0,"18"0"-21"16,0 14 32-16,6 2-30 15,2 0 1-15,10 0-1 16,9 0 1-16,3 0-1 15,-3-3 0-15,2 6 1 16,4-3 1-16,3 5-2 16,-4 0 1-16,1 1-7 15,-3-1 1-15,-9 0-6 0,-9 0 0 16</inkml:trace>
  <inkml:trace contextRef="#ctx0" brushRef="#br0" timeOffset="165837.9929">10750 7747 40 0,'-42'16'20'0,"45"5"-24"0,3-16 33 15,9 6-29-15,6-3 1 16,9 0 0-16,3 0 0 16,5-3-1-16,10 3 1 0,3-3 1 15,2 1 0-15,4-4-4 16,-4-2 1-16,-5-5-10 15,-6 0 1-15,-10-9-2 16,-11 1 1-16</inkml:trace>
  <inkml:trace contextRef="#ctx0" brushRef="#br0" timeOffset="166208.3122">11345 7559 37 0,'-3'0'18'0,"0"0"-20"0,9 0 36 16,0 3-34 0,3-1 1-16,0 4 0 0,-3 4 1 15,3 6-3-15,0 5 1 16,3 6 1-16,0 2 1 16,3-3 0-16,-6-2 0 15,0-3-1-15,0-10 0 16,-1-8-6-16,1-9 1 0,-3-4-8 15,6-9 0-15</inkml:trace>
  <inkml:trace contextRef="#ctx0" brushRef="#br0" timeOffset="166574.4136">11575 7522 27 0,'-6'-3'13'0,"-3"11"-4"0,6-2 14 15,-3 2-19-15,0-3 0 16,-3 5 1-16,0 14 0 16,0 8-7-16,0 13 0 15,3 5 5-15,0 11 0 16,0-3-2-16,0-5 0 16,0-8 1-16,0-5 1 15,0-11-3-15,-2-8 0 16,-1-10-11-16,3-3 0 0,3-14-1 15,-6-4 0-15</inkml:trace>
  <inkml:trace contextRef="#ctx0" brushRef="#br0" timeOffset="167339.4362">11810 7456 23 0,'0'-3'11'0,"0"-7"-1"0,-3 10 17 16,3 0-24-16,0 0 1 16,0 2 2-16,-3 4 0 15,-3 7-8-15,0 8 0 16,0 8 5-16,0 6 0 16,3 15-1-16,3 5 0 15,0 4-1-15,-3 1 0 16,0-1 0-16,0-9 1 15,0-5-4-15,3-5 1 0,3-9-11 16,3-2 0-16</inkml:trace>
  <inkml:trace contextRef="#ctx0" brushRef="#br0" timeOffset="167670.5211">11941 7594 39 0,'12'-16'19'0,"11"10"-17"16,-17 6 25-16,6 0-26 15,0 0 1-15,3 6 0 16,0 2 0-16,0 2-3 0,-3 3 1 15,-3 6 1-15,-3-3 1 16,-6 8-1-16,-3-1 1 16,-6 7-1-16,-3-4 1 15,-6 6-1-15,-3-6 1 16,0-5-2-16,3-2 0 16,7-6-6-16,2-5 1 15,6-11-9-15,9-7 1 16</inkml:trace>
  <inkml:trace contextRef="#ctx0" brushRef="#br0" timeOffset="167865.9208">12179 7512 38 0,'-6'-14'19'0,"0"22"-20"16,0 3 28-16,-3-1-24 16,-3 9 0-16,-3 7 1 15,-3 6 0-15,4 13-6 16,2 0 1-16,6 0 3 15,6 0 1-15,9-3-2 16,5-2 1-16,4-6-13 16,15-4 1-16,-9-23-3 15,-3-9 1-15</inkml:trace>
  <inkml:trace contextRef="#ctx0" brushRef="#br0" timeOffset="169275.6121">12783 6771 31 0,'-9'-11'15'0,"-15"1"-16"16,15 10 24-16,-2 2-20 15,-7 6 0-15,-12-3 3 16,0-2 1-16,-3 2-8 16,1 1 1-16,-1-1 5 15,3 0 0-15,6-2-2 16,3-1 0-16,7 1-3 16,5-6 1-16,3 6-2 15,6 0 0-15,3 5-1 16,6 8 1-16,0 5-1 15,2 8 1-15,-2 5 0 0,0 11 1 16,0 16-1-16,-3 21 1 16,-3 11 0-16,-3 10 1 15,0 16-1-15,-3 13 0 16,-3-7 1-16,-3-1 0 16,0-10 0-16,0-19 1 15,1-13-1-15,2-18 1 16,0-14-1-16,3-11 0 15,3-4 0-15,6-11 0 16,6-3-1-16,2-5 1 16,4-6-1-16,15 1 1 15,0 2-1-15,-1 3 1 0,1 0-10 16,0 2 1-16,6 4-6 16,-7-17 1-16</inkml:trace>
  <inkml:trace contextRef="#ctx0" brushRef="#br0" timeOffset="169938.1731">13241 7096 40 0,'-11'-8'20'0,"-22"29"-25"16,24-13 32-16,-9 11-24 15,-9 7 0-15,-3 14 1 16,4 10 0-16,2 11-7 16,3 8 1-16,9 10 3 0,12 11 1 15,15-10-1-15,9-14 1 16,6-11-1-16,5-7 1 16,1-14-2-16,3-15 1 15,-1-9-10-15,4-4 1 16,-6-17-5-16,-9-15 0 15</inkml:trace>
  <inkml:trace contextRef="#ctx0" brushRef="#br0" timeOffset="170212.9949">13497 7062 38 0,'9'-6'19'0,"9"38"-19"16,-15-21 33-16,-3 13-32 15,0 10 1-15,6 11 0 16,0 5 0-16,9 3-2 16,-3 3 0-16,-3-14 2 15,3-8 1-15,-3-7-4 16,0-9 0-16,0-7-9 15,-1-11 0-15,4-11-3 16,-3-12 0-16</inkml:trace>
  <inkml:trace contextRef="#ctx0" brushRef="#br0" timeOffset="170417.4998">13739 7112 40 0,'-6'-3'20'0,"6"17"-25"0,0-6 38 15,-3 7-29-15,0 14 0 16,-3 16-1-16,-6 11 0 16,-6 10-5-16,-6 16 1 15,0 21 3-15,-5 1 1 16,2-12-2-16,3-10 1 0,0-13-5 16,6-16 0-16,6-19-10 15,3-15 1-15</inkml:trace>
  <inkml:trace contextRef="#ctx0" brushRef="#br0" timeOffset="170900.3785">14009 7419 37 0,'-23'0'18'0,"11"0"-10"0,18 3 22 0,6 2-29 16,2 0 1-16,7 0 1 15,6 1 0-15,0-1-4 16,0 0 1-16,5-5 2 16,4 0 1-16,3-5-3 15,-3 0 0-15,-1-3-9 16,-2 0 0-16,-6 3-4 16,-9-9 0-16</inkml:trace>
  <inkml:trace contextRef="#ctx0" brushRef="#br0" timeOffset="171215.0107">14626 7154 43 0,'-24'-2'21'0,"21"10"-24"0,6-6 37 16,0 6-32-16,0 5 0 15,3 6-1-15,0 7 0 16,0 9-2-16,3 2 0 16,-1 0 2-16,1 3 1 0,3-6-1 15,0-2 1-15,-3-8-3 16,3-11 0-16,0-8-7 15,0-10 1-15,3-6-6 16,0-10 0-16</inkml:trace>
  <inkml:trace contextRef="#ctx0" brushRef="#br0" timeOffset="171422.9281">14849 7107 47 0,'-3'2'23'0,"-3"17"-26"16,3-6 42-16,-6 8-39 15,-3 22 0-15,-9 12 0 16,-3 11 1-16,-2 14-1 16,2 15 0-16,6 5 1 15,-3-10 0-15,3-10 0 16,6-22 0-16,0-18-9 16,7-22 1-16,5-18-7 0,8-29 1 31</inkml:trace>
  <inkml:trace contextRef="#ctx0" brushRef="#br0" timeOffset="171739.5797">14640 6932 41 0,'-11'8'20'0,"-1"-11"-19"16,12-2 31-16,0-3-29 16,3-8 0-16,3-8 0 15,0-5 0-15,-1-5-5 16,4-3 1-16,3 3 2 16,3 10 1-16,0 3-3 15,0 5 1-15,0 5-1 16,0 14 0-16,0 13 1 15,0 15 0-15,2 12 0 16,1 2 1-16,3 2-5 16,-3-2 1-16,9-5-9 15,-1-8 0-15</inkml:trace>
  <inkml:trace contextRef="#ctx0" brushRef="#br0" timeOffset="172129.2863">15179 7019 46 0,'-9'-2'23'0,"27"2"-28"15,-12 2 35-15,3 9-28 16,0 2 1-16,0 3-2 16,6 11 1-16,-3 15-4 15,0 13 1-15,-6 14 3 16,-6 11 0-16,-9 10-1 15,-6 5 0-15,-6-13 1 16,0-5 1-16,3-17 0 16,0-4 0-16,3-16-8 15,4-17 0-15,8-12-9 16,-3-19 0-16</inkml:trace>
  <inkml:trace contextRef="#ctx0" brushRef="#br0" timeOffset="172624.6404">15227 6691 48 0,'-6'-24'24'0,"51"-2"-31"16,-31 21 37-16,7 2-30 15,3 6 1-15,6 5 0 16,-3 5 0-16,-1 5-1 16,-2 6 1-16,-6 3 0 15,-3 10 1-15,-6-3 0 16,-3-2 0-16,-9-3 0 16,-6-3 0-16,-3 1-1 15,0-3 0-15,0-8-1 16,6-1 1-16,9-4-1 0,9 0 0 15,6-6-1-15,6-2 1 16,3-6 0-16,8-2 0 16,4-1-13-16,0 4 1 15,-12-9-2-15,-7 3 1 16</inkml:trace>
  <inkml:trace contextRef="#ctx0" brushRef="#br0" timeOffset="174321.2678">15897 6538 26 0,'-3'-3'13'0,"3"-5"-4"15,0 11 17-15,6-3-24 16,2 0 1-16,4-3 1 15,3 3 0-15,3 0-5 16,0 0 0-16,3-2 3 16,0 4 1-16,0-2-3 0,2 6 1 15,1-1-1-15,-6 5 1 16,-3 1-1-16,-3 2 1 16,-6 8-1-16,0 14 0 15,-6 15 0-15,3 16 0 16,0 16 0-16,3 21 0 15,3 24 0-15,-1 8 0 16,7 24 0-16,-3-13 1 16,-3-19 1-16,-3-27 0 15,-3-13 0-15,-6-18 1 0,-3-13 0 16,-6-14 0-16,-3-5 0 16,-5-10 0-16,-4-9-2 15,0 1 1-15,-12-1-3 16,-5 1 1-16,-1-6-14 15,0 11 1-15</inkml:trace>
  <inkml:trace contextRef="#ctx0" brushRef="#br0" timeOffset="175853.3675">16665 7242 43 0,'-18'-16'21'0,"36"10"-16"0,-7 4 21 15,7 2-24-15,6 2 1 16,6 4 0-16,6 2 0 0,2 0-4 16,-2 0 0-16,0-3 3 15,5 3 0-15,-2-6-1 16,-3 1 1-16,-3 0-4 15,-10-1 0-15,-8 1-9 16,-15-3 1-16,-6 8-4 16,-3 0 1-16</inkml:trace>
  <inkml:trace contextRef="#ctx0" brushRef="#br0" timeOffset="176032.3983">16673 7414 43 0,'-17'2'21'0,"43"17"-24"15,-14-17 39-15,6-2-34 16,12 3 0-16,9 0 0 16,-1-3 1-16,7-3-4 15,3-2 1-15,8 2 1 16,-8 0 0-16,-1 3-7 0,-2 3 0 16,-3 2-7-16,-7-2 0 15</inkml:trace>
  <inkml:trace contextRef="#ctx0" brushRef="#br0" timeOffset="176333.1109">17412 7152 48 0,'-15'0'24'0,"15"39"-32"0,-3-17 41 0,-3 17-31 15,-3 9 1-15,0 7 0 16,3-2 0-16,12-5-4 15,3-8 0-15,9-14 4 16,9-18 1-16,8-8-2 16,4-16 0-16,-6-10 0 15,-1-9 0-15,-8-7-1 16,-9 0 1-16,-12-1-2 16,-12 4 1-16,-9-1-1 15,-8 6 1-15,-1 7-1 16,-9 9 0-16,-3 4-1 15,10 4 0-15,2 7-13 16,12 8 0-16</inkml:trace>
  <inkml:trace contextRef="#ctx0" brushRef="#br0" timeOffset="177940.0436">7265 9435 24 0,'-9'-8'12'0,"12"-2"0"15,-3 10 13-15,0 0-22 16,3 0 0-16,3 0 1 15,2 5 0-15,4-3-6 16,3 1 1-16,6-3 3 16,6 3 1-16,9-3-1 15,2 0 0-15,4-3 0 16,-3 0 0-16,-4-4-1 16,-5 1 0-16,-6 4-4 15,-6 2 0-15,0 5-6 16,-12 0 1-16,-9 3-5 0,-9 0 0 15</inkml:trace>
  <inkml:trace contextRef="#ctx0" brushRef="#br0" timeOffset="178127.4614">7262 9636 36 0,'-27'16'18'0,"18"-11"-19"0,9-2 32 16,6 0-30-16,3-3 0 15,9 0 1-15,8-3 1 16,10-5-4-16,15-3 1 0,2 3 2 15,1-2 1-15,-9-1-4 16,-4-2 1-16,1 0-9 16,-3 2 1-16,-7 1-4 15,-5-1 0-15</inkml:trace>
  <inkml:trace contextRef="#ctx0" brushRef="#br0" timeOffset="178405.2811">7556 9213 39 0,'-30'-19'19'0,"51"17"-27"15,-12 4 36-15,9 9-28 16,3 5 0-16,0 2 0 16,3 3 1-16,-1 3-1 15,-2-8 0-15,9 13 1 0,0-8 0 16,0 1 0-16,-4-1 1 15,-5 0-1-15,-6 3 1 16,-6-1 0-16,-6 1 0 16,-9 5 0-16,-9 8 0 15,-6 3 0-15,0 2 0 16,-2 3 0-16,-1-5 0 16,3-8-13-16,9-6 0 15</inkml:trace>
  <inkml:trace contextRef="#ctx0" brushRef="#br0" timeOffset="185039.7664">10006 9536 33 0,'-3'-27'16'0,"21"-5"-9"16,-9 24 17-16,6 0-24 15,5 3 1-15,7-3 0 16,3 6 1-16,0 2-3 16,6 2 1-16,-1 9 1 15,-2 10 0-15,3 8 0 16,-7 11 1-16,-5 2-1 16,-6 3 1-16,-9 0 0 15,-6 3 1-15,-9 5-1 16,-9-3 0-16,-6-2-1 15,-8-3 1-15,-4-3 0 16,-3-8 0-16,0-7-1 0,1-14 0 16,2-10 0-16,6-11 0 15,3-14-1-15,7-1 1 16,5-6-2-16,3-1 1 16,6 4-2-16,3 0 0 15,9 7 0-15,3 6 0 16,5 7 0-16,7 12 0 15,3 4 0-15,6 4 1 16,2 7 1-16,1 3 0 16,0 2 0-16,0-2 0 0,-4 2 2 15,-2-7 0-15,-9-3-1 16,-3-11 0-16,0-2-11 16,-3-3 1-16,2-14-3 15,-20-12 0-15</inkml:trace>
  <inkml:trace contextRef="#ctx0" brushRef="#br0" timeOffset="189020.2482">11176 9268 29 0,'0'-5'14'0,"44"2"-9"15,-29 3 20-15,9 0-24 16,6 0 1-16,0 0 0 15,-7 0 1-15,16-8-4 16,0 1 1-16,3-1 1 16,-7 0 1-16,-2 5-1 15,0 3 1-15,-7 5-3 16,-11 3 0-16,-9 5-10 16,-6 3 1-16</inkml:trace>
  <inkml:trace contextRef="#ctx0" brushRef="#br0" timeOffset="189273.5548">11247 9358 30 0,'-15'0'15'0,"15"24"-11"0,0-13 18 15,0 15-20-15,0 19 0 16,-6 16 1-16,-6 10 1 15,1 6-5-15,-1 8 1 0,0 5 2 16,3-6 0-16,0-12-1 16,3-9 1-16,3-20-4 15,3-14 1-15,3-13-9 16,3-14 1-16,9-23-2 16,0-11 0-16</inkml:trace>
  <inkml:trace contextRef="#ctx0" brushRef="#br0" timeOffset="189529.7374">11369 9432 37 0,'0'-10'18'0,"9"15"-23"16,-6 0 36-16,0 6-29 16,0 10 0-16,0 11 1 0,-3 18 1 15,0 3-4-15,-3 13 1 16,0 3 2-16,-3 8 0 15,6 5-1-15,-3-8 1 16,3-5-1-16,0-16 0 16,0-11-4-16,0-13 1 15,-3-13-6-15,0-13 1 16,0-14-6-16,-3-13 1 16,0-8-3-16,-6-5 0 15</inkml:trace>
  <inkml:trace contextRef="#ctx0" brushRef="#br0" timeOffset="189723.194">11197 9866 22 0,'-27'-8'11'16,"15"3"-2"-16,12 5 18 0,0 0-24 16,3-5 1-16,6-3 2 15,9-3 0-15,8 3-7 16,4-2 0-16,3-1 4 16,0 1 1-16,2 2-1 15,1 2 0-15,0 1-2 16,3 2 0-16,-7 3-3 15,-2 0 0-15,0-2-6 16,-6 2 1-16,-7 2-6 16,-8 1 0-16</inkml:trace>
  <inkml:trace contextRef="#ctx0" brushRef="#br0" timeOffset="189950.0375">11143 10202 41 0,'-18'14'20'0,"39"4"-25"0,-9-18 36 16,15 0-30-16,8 0 1 16,4-3 0-16,6 1 1 15,2-1-4-15,7 6 0 16,5 2 3-16,4 6 0 16,-6-3-1-16,-7 0 1 15,-5-6-3-15,-7-4 1 16,-5-4-7-16,-9-2 0 15,-3-8-6-15,-12-10 0 16</inkml:trace>
  <inkml:trace contextRef="#ctx0" brushRef="#br0" timeOffset="190416.6089">11840 9935 28 0,'-6'-3'14'0,"12"9"-4"0,-4-1 20 15,7 6-27-15,-6 4 1 16,3 7 2-16,3 7 0 15,3 8-8-15,0-3 1 16,3-2 4-16,0 0 1 0,-3-8-2 16,0-3 0-16,0-8-6 15,-3-3 1-15,-1-10-10 16,-2-7 1-16,3-17-2 16,0-13 1-16</inkml:trace>
  <inkml:trace contextRef="#ctx0" brushRef="#br0" timeOffset="190578.6028">12104 9901 41 0,'-6'16'20'0,"-8"44"-23"15,8-38 41-15,-6 20-35 16,-6 6 1-16,-6 12-1 16,-3 7 1-16,0 12-5 15,4-2 0-15,5-9 3 16,3-12 0-16,6-11-12 15,3-19 0-15,12-23-4 0,6-24 1 16</inkml:trace>
  <inkml:trace contextRef="#ctx0" brushRef="#br0" timeOffset="191016.4481">12292 9827 37 0,'3'5'18'0,"-6"11"-14"16,3-6 29-16,0 9-30 15,0 13 0-15,-6 13 1 0,0 13 1 16,-6 11-7-16,6-1 1 16,0 4 3-16,3-1 1 15,0-10-7-15,3-11 1 16,0-15-10-16,9-14 0 16</inkml:trace>
  <inkml:trace contextRef="#ctx0" brushRef="#br0" timeOffset="191345.8116">12479 10017 26 0,'3'-13'13'0,"12"-8"-10"15,-9 15 10-15,3 1-7 16,0 0 1-16,0 2 2 15,3 3 1-15,3 3-13 16,3 5 0-16,-3 2 8 16,-1 6 1-16,-2 11-3 15,-9-3 0-15,-12 5-1 16,1 2 0-16,-7 1-1 16,-6 0 1-16,-3 0-1 15,-3-6 1-15,3-5-2 16,7-10 1-16,5-6-6 15,9-10 1-15,6-8-5 16,9-11 0-16,8-5-5 16,7-6 1-16</inkml:trace>
  <inkml:trace contextRef="#ctx0" brushRef="#br0" timeOffset="191540.141">12762 9938 35 0,'18'-13'17'0,"-18"15"-15"0,0 1 30 15,-9 2-29-15,0 6 0 16,-6 5 3-16,-2 2 1 15,-1 11-8-15,-6 8 0 16,12 0 4-16,-3 3 1 0,3 2-2 16,9-2 0-1,3-6-2-15,9-7 1 0,6-1-1 16,6-12 1-16,3-9-9 16,2-10 1-16,10-9-7 15,-3-15 0-15</inkml:trace>
  <inkml:trace contextRef="#ctx0" brushRef="#br0" timeOffset="193388.6744">13358 9414 30 0,'-6'-3'15'0,"9"22"-5"0,0-14 16 16,3 11-23-16,2 10 1 15,1 9 0-15,3 10 1 16,3 2-7-16,0 1 0 15,0 2 5-15,0-7 1 16,-3-6-2-16,0-8 0 16,0-8-3-16,2-5 1 15,-2-6-7-15,0-7 1 16,-3-11-7-16,6-13 0 16</inkml:trace>
  <inkml:trace contextRef="#ctx0" brushRef="#br0" timeOffset="193627.5791">13712 9369 38 0,'-3'-5'19'0,"-15"84"-10"16,12-50 30-16,-3 16-40 16,-3 13 1-16,-6 8 0 15,-6 8 0-15,1 14 0 16,-1 2 1-16,3 0 0 15,0-3 0-15,3-18 1 16,0-14 0-16,4-10-2 16,2-13 1-16,3-8-10 15,3-19 0-15,6-13-5 16,0-18 0-16</inkml:trace>
  <inkml:trace contextRef="#ctx0" brushRef="#br0" timeOffset="199439.5979">14340 9760 29 0,'-18'-5'14'0,"18"3"-7"15,3 2 19-15,3-3-22 16,3 0 0-16,6 1 3 16,6-4 1-16,14 4-10 15,4-1 0-15,3 3 6 16,-7 3 0-16,1-3-2 0,0 0 1 16,2-3-2-16,-2 3 1 15,-3 3-9-15,-6 2 1 16,-6 8-8-16,-10-10 1 15</inkml:trace>
  <inkml:trace contextRef="#ctx0" brushRef="#br0" timeOffset="200250.7953">15099 9245 35 0,'-6'-14'17'0,"15"-4"-14"16,-6 12 22-16,6 6-23 16,6-2 0-16,5 2 2 0,7 0 0 15,6 0-5-15,6 0 0 16,2 5 3-16,4-5 0 15,0 3 0-15,-4-3 1 16,-5-3-4-16,-6 0 0 16,-6-2-5-16,-7 3 1 15,-5-1-7-15,-6 3 0 16</inkml:trace>
  <inkml:trace contextRef="#ctx0" brushRef="#br0" timeOffset="200473.5716">15230 9239 30 0,'-27'6'15'0,"9"9"-7"16,15-1 20-16,0 2-25 16,-3 13 0-16,0 8 1 15,0 10 0-15,3 14-5 16,0 11 1-16,0-1 3 16,0 0 1-16,0 4-2 15,3-1 0-15,0-14 0 16,-2-7 0-16,2-10-3 15,-3-12 0-15,3-7-6 16,0-18 1-16,3-9-8 16,5-18 1-16</inkml:trace>
  <inkml:trace contextRef="#ctx0" brushRef="#br0" timeOffset="200698.6822">15313 9324 43 0,'-6'0'21'0,"9"50"-22"0,-3-34 35 16,0 13-32-16,-3 11 0 16,0 18 0-16,3 8 1 15,-3 3-4-15,3 2 0 16,0 6 3-16,0 0 0 16,3-11 0-16,0-8 0 15,0-13-4-15,-3-13 1 16,0-16-8-16,-3-16 1 15,-3-11-6-15,0-13 0 0</inkml:trace>
  <inkml:trace contextRef="#ctx0" brushRef="#br0" timeOffset="200885.9954">15117 9771 43 0,'-6'-5'21'0,"18"10"-22"15,-6-5 36-15,9 5-32 16,5-5 0-16,7 0 0 15,6 0 0-15,12 0-4 16,2 3 0-16,1-6 3 16,-1-5 0-16,-2 3-7 15,-6 0 1-15,-7 2-10 16,-5 1 1-16</inkml:trace>
  <inkml:trace contextRef="#ctx0" brushRef="#br0" timeOffset="201105.3662">15123 10186 49 0,'0'24'24'0,"23"-16"-27"0,-11-5 37 16,6-3-33-16,6-3 1 16,6 3 0-16,14-8 0 15,7-2-3-15,0-9 1 16,-4-2 2-16,-2 0 0 15,0 5-2-15,-4 3 0 0,-5 5-7 16,-9 8 1-16,-6 5-8 16,-7 0 0-16</inkml:trace>
  <inkml:trace contextRef="#ctx0" brushRef="#br0" timeOffset="201721.1494">15968 9893 16 0,'-12'-11'8'0,"9"-7"7"15,3 18-1-15,0-3-7 16,-3 6 0-16,3 2 4 16,3 3 0-16,3 5-13 15,3 8 0-15,3 3 9 16,0 3 0-16,3 7-3 16,0 6 0-16,-1-9-2 15,1-2 0-15,-3-5-1 16,0-5 0-16,0-9-5 15,-9-4 0-15,0-12-8 0,0-7 1 16,3-13-3-16,3-6 0 16</inkml:trace>
  <inkml:trace contextRef="#ctx0" brushRef="#br0" timeOffset="201944.6368">16147 9808 34 0,'-3'-5'17'0,"9"2"-17"0,-6 3 31 15,3 3-27-15,0 2 0 0,-3 6 3 16,-3 7 0-16,-3 3-9 16,0 14 0-16,-3 10 6 15,-3 16 0-15,-3 13-2 16,0 0 1-16,0 2-2 16,3 1 0-16,3-11-1 15,3-21 0-15,6-16-11 16,0-15 1-16,12-20-5 15,9-23 1-15</inkml:trace>
  <inkml:trace contextRef="#ctx0" brushRef="#br0" timeOffset="202381.3285">16480 9755 12 0,'-18'-16'6'0,"15"6"-13"0,3 7-2 0,0-5 37 31,24 8-28-31,-51-5 19 16,24 0 0-16,0 7-25 16,3 9 1-16,0 2 18 15,-3 16 1-15,-3 11-8 16,0 5 1-16,-3 16-3 15,0 5 0-15,6 3-1 16,-2-1 0-16,-1-4-3 16,3-6 1-16,6-8-6 15,0-13 0-15,5-10-9 16,4-11 0-16</inkml:trace>
  <inkml:trace contextRef="#ctx0" brushRef="#br0" timeOffset="202951.1715">16569 9977 21 0,'-15'3'10'0,"9"-6"0"0,6 3 4 15,0 0-8-15,0 0 1 16,0 0 3-16,0 0 1 15,6 0-13-15,6 0 0 16,3 3 9-16,3 2 0 16,3 3-4-16,3 3 1 15,-3 2-2-15,-4 6 0 0,-2-1-1 16,-6 1 0-16,-9 2 0 16,-6 0 0-1,-26 13 0 1,2-4 1-16,3-9-3 15,6-5 1-15,6-11-5 16,9-8 0-16,6-7-5 16,9-12 1-16,9-1-2 15,6-6 1-15,3-3 2 16,2 0 0-16,1 3 7 16,-3 0 1-16,-3 8 6 15,-3 2 0-15,-6 6 3 16,-7 2 0-16,-2 6 0 15,-9 5 1-15,-5 8-4 16,-4 8 0-16,-6 5-3 16,-3 8 0-16,0 11-1 15,6-3 0-15,3 3-2 0,9-3 1 16,9-3 0-16,9-8 0 16,15-4 0-16,12-9 1 15,-1-11-6-15,10-9 0 16,11-7-11-16,-11-2 1 15,-15-10-2-15,-13 5 0 16</inkml:trace>
  <inkml:trace contextRef="#ctx0" brushRef="#br0" timeOffset="203822.6348">17459 9358 30 0,'-21'-21'15'0,"21"18"-10"0,0 3 26 0,0 11-27 15,-3 10 1-15,0 14 2 16,1 4 0-16,2 14-10 16,0 5 1-16,0-7 6 15,0-6 0-15,0-11-2 16,2-7 0-16,4-14-4 15,3-8 0-15,0-13-3 16,3-8 1-16,0-8-4 16,3-5 1-16,-3-5-2 15,0-3 0-15,0 8 4 16,-3-3 1-16,0 6 4 0,0 2 0 16,-4 5 4-16,1 6 1 15,0 2 2-15,0 4 0 16,-3 7-1-16,-3 5 1 15,0 0-3-15,-3 11 1 16,-6 13-2-16,-3 16 0 16,1 13-2-16,-10 8 1 15,0 1-1-15,3 9 0 16,0 1 0-16,3-11 1 16,-3-2 0-16,-2-14 0 0,-4-13-6 15,0-11 0-15,-9-10-10 16,3-8 0-16,1-13-1 15,2-16 0-15</inkml:trace>
  <inkml:trace contextRef="#ctx0" brushRef="#br0" timeOffset="204348.0027">17453 9245 30 0,'-3'-14'15'0,"9"-28"-14"0,-3 26 28 0,3-5-27 15,0-8 1-15,6-3 2 16,3-2 0-16,3-3-6 15,3-3 0-15,-3 8 4 16,-1 3 1-16,-2 8-2 16,0 2 1-16,-3 6-2 15,-3 0 1-15,0 5-1 16,0 5 1-16,0 11-2 16,-3 13 1-16,0 11-1 15,0 13 0-15,-3 13 0 16,3 6 1-16,5-6 0 15,1 0 0-15,6-5-8 16,0-8 0-16,3-10-6 16,0-22 0-16</inkml:trace>
  <inkml:trace contextRef="#ctx0" brushRef="#br0" timeOffset="204815.747">18346 9623 42 0,'-3'-3'21'0,"9"-13"-19"16,-6 16 32-16,3-2-31 16,3-1 1-16,6 0 0 15,6 3 0-15,3 0-6 16,3 3 1-16,2 0 3 16,1 2 0-16,0 3-5 15,-3 0 1-15,-6 0-10 0,-3 0 0 16,-10 0-2-16,-7 2 0 15</inkml:trace>
  <inkml:trace contextRef="#ctx0" brushRef="#br0" timeOffset="205232.3059">18367 9840 45 0,'-21'-3'22'0,"36"-2"-28"0,-3 0 43 0,9-1-37 15,9 1 0-15,2 2 0 16,7 1 1-16,9-1-1 15,2 3 1-15,4-3-2 16,-6-2 1-16,-1-3-3 16,1-2 1-16,-7-6-5 15,-2 5 1-15,-6-5-3 16,-9 0 1-16,-3 1 3 16,-7 1 1-16,-5 6 4 15,-6 3 1-15,-3 13 6 16,-3 5 0-16,0 8 3 15,3 3 0-15,3 8-3 16,6-6 1-16,9-7-3 16,6-3 0-16,12-8-3 15,2-14 1-15,1-9-2 16,-3-9 1-16,-6-13 0 16,-4-3 0-16,-2-2-1 0,-9-1 1 15,-6 4-1-15,-9 4 0 16,-3 4-1-16,-12 1 1 15,-15 12-2-15,-8 10 1 16,-7 11-14-16,6 10 0 16,4 5-3-16,-28-41 1 15</inkml:trace>
  <inkml:trace contextRef="#ctx0" brushRef="#br0" timeOffset="206179.6975">11301 8951 25 0,'3'-24'12'0,"24"-21"-1"0,-19 32 13 16,-2-8-21-16,0 2 0 15,-6-7 1-15,-3 5 1 16,-6-3-6-16,-8 13 0 15,-13 14 4-15,-6 18 0 0,-9 19-1 16,-5 26 0-16,-1 37-1 16,1 16 0-16,2 27-1 15,6 15 0-15,16 11 0 16,17 5 0-16,15-2 1 16,29-11 1-16,46-19-12 15,26-12 1-15,27-43-3 16,-3-43 1-16</inkml:trace>
  <inkml:trace contextRef="#ctx0" brushRef="#br0" timeOffset="206946.2129">18165 8826 17 0,'-33'-7'8'0,"27"9"-8"0,6 1 9 16,-3-3-10-16,0 0 1 16,-3 5 1-16,0 0 1 15,-3 6 1-15,0 5 0 16,0 5 3-16,6 3 1 15,9 10 0-15,6 17 1 0,12 12-1 16,6 8 1-16,0 6-3 16,2 13 0-16,-5 11-2 15,-6 7 0-15,-12 3 0 16,-15 6 0-16,-18 2 0 16,6-32 0-16,-41 19-1 15,-1-16 1-15,7-16-10 16,-1-18 0-16,3-11-7 15,7-40 0-15</inkml:trace>
  <inkml:trace contextRef="#ctx0" brushRef="#br0">8509 11636 30 0,'-15'-2'15'0,"27"-4"-18"15,-6 6 18-15,0 3-12 16,0 0 0-16,3 2 4 16,5-2 1-16,1-3-9 15,0-6 1-15,0 1 5 16,0-6 1-16,0-2-2 16,0-5 1-16,0-6-3 15,-3 0 1-15,-4-5-2 16,-5 3 0-16,-3-1 0 15,-6 3 0-15,-2 3-1 16,-4 5 1-16,-6 6-1 16,0 2 1-16,-3 8-1 0,0 8 0 15,3 8 0-15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5-09-22T04:11:00.475"/>
    </inkml:context>
    <inkml:brush xml:id="br0">
      <inkml:brushProperty name="width" value="0.05292" units="cm"/>
      <inkml:brushProperty name="height" value="0.05292" units="cm"/>
      <inkml:brushProperty name="color" value="#FF0000"/>
    </inkml:brush>
  </inkml:definitions>
  <inkml:trace contextRef="#ctx0" brushRef="#br0">8035 11467 16 0,'0'-8'8'0,"-3"0"3"0,3 8 8 16,-2 0-16-16,-4 3 0 15,-3 2 3-15,-3 0 0 0,0 6-8 16,3 10 1-16,3 6 4 16,3 10 1-16,3 5-2 15,-3 3 0-15,3 13-1 16,0 11 0-16,9 5 0 15,-3-10 0-15,3-9 0 16,-3-10 1-16,3-13 1 16,0-14 1-16,0-12-5 15,-1-14 1-15,4-19-11 16,-6-5 0-16</inkml:trace>
  <inkml:trace contextRef="#ctx0" brushRef="#br0" timeOffset="324.23">7979 11181 31 0,'-24'-18'15'0,"36"12"-10"0,-12 6 15 0,6 0-20 15,0 3 0-15,3 2 2 16,6 6 0-16,3 0-12 15,-1-1 0-15</inkml:trace>
  <inkml:trace contextRef="#ctx0" brushRef="#br0" timeOffset="1410.9241">8613 11462 11 0,'-9'-19'5'0,"-9"9"9"16,15 7-5-16,-3-2-6 15,0 2 1-15,-3 0 3 16,0 1 1-16,-3 4-9 16,1 4 0-16,-1 2 6 15,0 0 0-15,-6 7-2 16,3 7 1-16,-3 7-3 16,3 2 1-16,3 4-1 15,3 5 1-15,4-3-1 16,7-3 0-16,10-2 0 0,9-6 0 15,12-7 0-15,0-11 0 16,2-6 0-16,7-4 1 16,0-6 0-16,-4-6 1 15,-2-1 0-15,-6-1 0 16,-6 3-3-16,-9-1 0 16,-3 4-11-16,-7 4 0 0,-7 1-2 15,-4 0 1-15</inkml:trace>
  <inkml:trace contextRef="#ctx0" brushRef="#br0" timeOffset="1757.1767">8208 11962 35 0,'0'-21'17'0,"12"-1"-17"0,-12 22 31 15,0 0-30-15,0 3 0 16,0 0 0-16,0 5 1 16,0 0-3-16,-3 8 1 15,3-1 1-15,3 1 0 16,6-3-12-16,6 1 1 16</inkml:trace>
  <inkml:trace contextRef="#ctx0" brushRef="#br0" timeOffset="2192.5136">9018 11811 44 0,'-3'-11'22'0,"12"9"-23"0,-9 2 32 16,0 0-31-16,6 0 0 15,0 2 2-15,0 4 1 0,2 2-5 16,-2 2 1-16,0 3-11 15,-6-5 1-15</inkml:trace>
  <inkml:trace contextRef="#ctx0" brushRef="#br0" timeOffset="9220.8003">11661 11959 30 0,'6'-10'15'0,"18"18"-9"0,-21-6 15 0,3 3-20 15,0 9 1-15,3 4 1 16,-1 6 0-16,1 5-4 16,0 6 1-16,0-1 2 15,3-2 1-15,-3-1-1 16,3-1 0-16,0-7-2 15,0-7 1-15,-3-8-9 16,3-8 0-16,2-5-3 16,4-11 0-16</inkml:trace>
  <inkml:trace contextRef="#ctx0" brushRef="#br0" timeOffset="9488.5993">11953 11925 22 0,'12'-6'11'0,"-1"4"-6"0,-11 2 14 16,0 2-15-16,0 9 1 16,-3 10 2-16,0 8 0 15,-2 6-9-15,-7 18 0 16,-6 2 6-16,0 22 0 16,0 8-2-16,-3-1 0 15,3-4-1-15,-2-17 0 16,5-7 0-16,3-14 1 15,3-8 0-15,0-12 0 16,3-12 0-16,6-5 0 16,0-10-12-16,9-5 0 0,-3-17-2 15,0-5 0-15</inkml:trace>
  <inkml:trace contextRef="#ctx0" brushRef="#br0" timeOffset="10044.5769">11691 11811 30 0,'-24'0'15'0,"12"-13"-9"0,12 10 23 0,0-5-27 16,0-13 0-16,9 0 0 15,-3-6 1-15,3-4-4 16,3-6 1-16,3 0 1 16,-4 5 1-16,1 5-2 15,-3 4 1-15,0 9-1 16,0 9 1-16,-3 8-1 15,-3 7 0-15,3 9-1 16,3 2 1-16,0 0 0 16,0 3 0-16,3 0 0 15,0-3 1-15,0-3 1 16,-1 1 1-16,4-3-3 16,0-3 1-16,3-2-12 15,3-1 0-15,-3-7-1 16,-3-8 0-16</inkml:trace>
  <inkml:trace contextRef="#ctx0" brushRef="#br0" timeOffset="11980.3857">12244 12499 23 0,'-9'-5'11'0,"6"-17"-2"0,6 12 16 16,0-3-22-16,0 2 0 0,3 3 1 15,0 0 0-15,3 3-6 16,6 0 1-16,-6 2 3 15,0 6 0-15,0-1-2 16,0 6 1-16,0-5-1 16,0 5 1-16,-3 2 0 15,0 1 0-15,-6 10 0 16,0 0 0-16,-6 6 0 16,-6 7 1-16,-3-2-1 15,-3-6 0-15,6-5-1 16,-3-2 1-16,9-3 0 15,6-11 0-15,9-13-6 16,6-5 0-16,0-8-5 16,3-6 0-16,3-10-2 15,2-5 0-15</inkml:trace>
  <inkml:trace contextRef="#ctx0" brushRef="#br0" timeOffset="12220.5979">12503 12306 28 0,'-3'-6'14'0,"-3"4"-13"0,3 2 27 16,-3 5-25-16,-2 6 0 15,-7 5 1-15,-3 5 1 16,0 3-6-16,0 13 0 16,3 0 4-16,-3 5 0 15,0 6-2-15,4-3 1 16,2-6-2-16,9-4 1 16,3-9-2-16,3-5 1 0,9-7 1 15,8-7 1-15,10-7 0 16,3-2 1-1,3-1-1-15,-1 3 0 0,-2-2-11 16,-3 2 1-16,-9 0-5 16,-12-11 0-16</inkml:trace>
  <inkml:trace contextRef="#ctx0" brushRef="#br0" timeOffset="13153.2496">13298 12123 27 0,'-12'-2'13'0,"15"-4"-5"16,-3 6 17-16,3-5-23 16,6 2 1-16,3 1 0 15,6-4 0-15,6 1-4 16,2 0 0-16,7 2 3 15,3 1 0-15,0-4-1 16,-4 6 1-16,4-2-1 16,-9-1 1-16,-3-2 1 15,-7-1 0-15,-5 6-5 16,-9 6 1-16,-9-1-10 16,-5 6 0-16,-19 4-1 15,-6 7 0-15</inkml:trace>
  <inkml:trace contextRef="#ctx0" brushRef="#br0" timeOffset="13348.8735">13268 12300 34 0,'6'-13'17'0,"39"-11"-21"0,-30 22 33 16,9 2-28-16,-1-3 0 16,4 0 0-16,9 1 1 15,3 2-2-15,-1 0 0 16,1 0 1-16,-6 0 1 0,-6-5-1 15,-7 2 1-15,-2-2-1 16,-3-1 1-16,-3-2-13 16,-3 3 1-16</inkml:trace>
  <inkml:trace contextRef="#ctx0" brushRef="#br0" timeOffset="16950.8045">14492 11586 30 0,'-12'-10'15'0,"18"-9"-7"0,-3 14 16 0,0-1-21 16,6 4 0-16,5-1 0 15,10 0 1-15,-3 1-6 16,6-6 1-16,9 5 3 16,5-5 0-16,4 0-1 15,3 0 0-15,2 0-1 16,-2 1 1-16,-7-1 1 16,-2 2 1-16,-6 4-1 15,-6-1 0-15,-9 3-4 16,-7 8 0-16,-11 0-8 15,-6 2 1-15,-8 4-4 16,-16-1 0-16</inkml:trace>
  <inkml:trace contextRef="#ctx0" brushRef="#br0" timeOffset="17220.5897">14617 11597 25 0,'-6'-8'12'0,"18"13"-11"0,-9-2 18 16,-3-1-15-16,3 12 1 16,0 7 2-16,-3 10 0 15,-3 12-9-15,0 15 1 16,-3 21 5-16,-3 11 1 0,0 0-2 16,0 11 0-16,3-6 0 15,-3-10 0-15,3-16 0 16,0-17 0-16,3-9-3 15,3-19 1-15,-3-19-7 16,3-10 1-16,3-19-9 16,6-13 1-16</inkml:trace>
  <inkml:trace contextRef="#ctx0" brushRef="#br0" timeOffset="17491.1665">14697 11652 38 0,'0'-18'19'0,"24"15"-22"16,-15 0 29-16,0 9-25 16,-3 7 1-16,-3 13 1 15,-3 9 1-15,-3 15-5 16,0 24 0-16,-3 8 2 0,-3 5 1 16,0 17-1-16,3-4 1 15,3-5 0-15,0-15 0 16,0-17 0-16,0-12 1 15,3-12 0-15,0-10 0 16,0-18-5-16,0-11 1 16,-3-11-8-16,0-12 1 31</inkml:trace>
  <inkml:trace contextRef="#ctx0" brushRef="#br0" timeOffset="17685.8408">14551 12269 28 0,'-24'-8'14'0,"12"-3"1"16,12 9 5-16,0-6-18 15,3 0 1-15,3 2 2 16,6 1 0-16,3-5-7 16,6-1 1-16,3-2 3 15,3 2 1-15,5 1-2 16,7-1 0-16,0 3 1 16,8 0 0-16,1 3 0 15,-9 2 0-15,-4 3-5 16,-8 3 0-16,-9 2-9 15,-6 6 0-15</inkml:trace>
  <inkml:trace contextRef="#ctx0" brushRef="#br0" timeOffset="17925.2454">14542 12520 43 0,'-35'32'21'0,"46"-6"-24"0,-5-23 31 16,9 2-27-16,6 1 0 15,3-1 0-15,6-3 1 16,5 1-3-16,7-3 1 16,6-5 2-16,8 0 1 15,4-1-1-15,-7-2 0 16,-11-2 0-16,-6-1 0 16,-4 1-3-16,-8-12 1 0,-6 6-12 15,-3 1 1-15,-12-9-2 16,-12 3 0-16</inkml:trace>
  <inkml:trace contextRef="#ctx0" brushRef="#br0" timeOffset="19038.6543">15251 12261 38 0,'9'-8'19'0,"11"13"-22"16,-14-2 34-16,3 5-30 0,0 5 0 15,0 8 1-15,-3 0 0 16,0 6-3-16,-3 7 1 16,-3 1 2-16,0-1 0 15,-3-5 0-15,0-5 0 16,0-6 0-16,0-4 1 16,6-6-8-16,3-16 1 15,3-11-8-15,9-10 0 16</inkml:trace>
  <inkml:trace contextRef="#ctx0" brushRef="#br0" timeOffset="19264.492">15483 12261 37 0,'-9'16'18'0,"9"18"-13"16,-3-21 24-16,0 6-27 15,-3 10 0-15,-3 11 0 16,-3 5 0-16,-3 5-2 15,-3 3 0-15,1 0 3 16,-1-6 0-16,0-7-1 16,0-6 1-16,0-10-4 15,3-8 0-15,3-8-8 16,6-11 0-16,9-5-5 16,3-13 1-16</inkml:trace>
  <inkml:trace contextRef="#ctx0" brushRef="#br0" timeOffset="19653.146">15751 12142 21 0,'0'-8'10'0,"3"0"-1"16,-3 8 10-16,0 0-15 16,3 2 1-16,0 4 2 15,-3 7 0-15,0 11-9 16,-6 0 1-16,0 15 6 15,-3 12 0-15,0 15-3 16,0 0 1-16,0 0-1 16,0-2 1-16,3-9-1 15,0-7 0-15,3-11 0 16,0-8 1-16,0-11-5 16,3-10 1-16,3-10-13 15,6-1 1-15</inkml:trace>
  <inkml:trace contextRef="#ctx0" brushRef="#br0" timeOffset="20001.5642">15917 12406 26 0,'-6'-2'13'0,"12"-9"1"0,0 6 7 16,0-3-19-16,0 0 1 0,6-3 1 16,0 1 1-16,3-1-7 15,-3 3 1-15,0 6 3 16,-3 4 1-16,0 9-2 16,-3 5 1-16,-3 13-2 15,-3 8 1-15,-6 3-1 16,-6-1 1-16,-3-4 0 15,-3 2 1-15,0-8 0 16,0-8 0-16,3-8-2 16,6-10 0-16,6-6-9 15,9-7 0-15,6-14-4 16,3-8 0-16</inkml:trace>
  <inkml:trace contextRef="#ctx0" brushRef="#br0" timeOffset="20208.3468">16173 12248 41 0,'-6'5'20'0,"-8"3"-24"0,5 0 37 16,-3 10-31-16,-6 14 0 15,3 2 1-15,0 9 1 16,0-4-5-16,6 1 0 16,3 2 3-16,3-2 0 15,3-8-1-15,9-3 1 16,6-13-1-16,12-8 1 15,3-11-5-15,-1-5 0 16,10-2-10-16,-3-4 0 0</inkml:trace>
  <inkml:trace contextRef="#ctx0" brushRef="#br0" timeOffset="21139.7381">16751 11642 27 0,'-3'2'13'0,"9"9"0"16,-6-3 10-16,3 5-20 15,0 8 1-15,0 6 0 16,0 7 1-16,0 6-7 15,0-3 1-15,3 8 4 16,0-3 1-16,0-5-2 16,-3-5 0-16,2-8 0 15,-2 0 1-15,3-9-8 16,0-7 1-16,3-5-9 16,0-8 0-16</inkml:trace>
  <inkml:trace contextRef="#ctx0" brushRef="#br0" timeOffset="21393.0509">17010 11628 34 0,'-6'-13'17'0,"15"16"-14"0,-6-1 22 16,0 4-22-16,-3 7 0 15,-6 13 2-15,-3 4 0 16,0 15-7-16,-6 18 0 15,-6 11 4-15,-6 6 1 16,-8 2-1-16,2 0 0 16,0 0 0-16,6-11 0 15,4-10 0-15,5-19 1 0,9-15-5 16,6-22 1-16,6-10-12 16,9-9 0-16</inkml:trace>
  <inkml:trace contextRef="#ctx0" brushRef="#br0" timeOffset="21529.9456">17150 12200 9 0,'-12'8'4'0,"24"-37"-2"15,-3 10-15-15</inkml:trace>
  <inkml:trace contextRef="#ctx0" brushRef="#br0" timeOffset="23962.3425">17724 13385 35 0,'-9'-29'17'0,"18"48"-13"15,-3-9 18-15,3 11-20 16,0 6 0-16,-3 13 0 16,-3 2 1-16,3 6-4 15,0-1 1-15,3 1 2 16,-3-3 0-16,0-8-1 15,0-8 0-15,-3-8 0 16,0-5 0-16,0-13 0 16,0-11 0-16,0-11-1 15,2-5 1-15,4-5-1 16,3-3 1-16,0-2-1 16,3-3 0-16,0-5 0 0,3-1 0 15,0 6-3 1,0 6 1-16,-1 4-6 0,1 3 1 15,0 6-5-15,-3 2 1 16,0 3-1-16,3 2 0 16</inkml:trace>
  <inkml:trace contextRef="#ctx0" brushRef="#br0" timeOffset="25296.9286">18186 13565 34 0,'-21'-8'17'0,"33"14"-22"15,-6-4 38-15,3 1-32 16,5-1 0-16,4 4 1 16,3-1 0-16,3-10-3 15,-3-3 1-15,3-5 1 16,-4-9 1-16,1 1-1 16,-6-3 1-16,-3 1-1 15,-6 1 0-15,-6 4-1 16,-6 7 1-16,0 11-1 0,-6 11 0 15,-6 5 0-15,-3 8 1 16,-2 2 0-16,5 8 1 16,3-4-1-16,9-4 1 15,6-2 0-15,12-3 1 16,3-5-2-16,3-8 0 16,5-6 0-16,7-2 0 15,0-5-1-15,3-3 1 16,-1 0-1-16,-2 3 1 0,0-3-2 15,3 3 1 1,-1-3-2-16,1-8 1 0,0-8-1 16,-3-10 0-16,-4-3 0 15,-2-3 1-15,-6 0 0 16,-3 6 0-16,-3 5 1 16,-6 10 1-16,-6 11 0 15,-9 14 0-15,-6 15 0 16,-3 13 1-16,-9 9-1 15,4 4 1-15,2-4-1 16,9-4 1-16,6-10-2 16,6-7 1-16,9-9 0 15,9-11 0-15,3-10 0 16,2-7 0-16,-2-7 0 16,-3-4 0-16,-3-6-1 15,-6 3 1-15,0 5-1 16,-3 8 0-16,-6 3-1 15,0 13 1-15,-3 13-1 16,0 11 0-16,-3 13 0 0,6 14 0 16,3 7 0-16,3 11 1 15,0 7 0-15,0 4 0 16,0-12 1-16,-3-7 0 16,-3-8 0-16,0-8 1 15,-6-13 0-15,-6-11 0 16,-9-10-1-16,-12-9 1 0,-9-4-1 15,-2-9 0-15,-4-7-1 16,10-6 1-16,5-3-2 16,6-7 1-16,12 0-1 15,3 7 0-15,30-15-1 16,12-3 1-16,14 0-6 16,10 0 0-16,-3 5-9 15,-1 3 1-15,1 0 0 16,-9 5 1-16</inkml:trace>
  <inkml:trace contextRef="#ctx0" brushRef="#br0" timeOffset="25688.2901">18837 13361 25 0,'3'-15'12'0,"12"4"-7"0,-9 8 23 16,0 3-24-16,3 3 1 16,0 8 2-16,3 10 1 15,0 3-10-15,-3 7 1 16,0 6 5-16,0 0 1 16,0-5-3-16,-3-5 1 15,-1-9-1-15,-2-2 0 16,0-5-1-16,-3-11 1 15,0-11-1-15,0-8 0 0,3-10-1 16,-3 0 1-16,6-5-2 16,0 7 1-1,3 4-1-15,3 4 1 0,0 3-1 16,3 8 0-16,3 3 0 16,0 2 1-16,3 6-4 15,-4 2 1-15,1 6-6 16,0-1 1-16,-3 1-6 15,-3 2 1-15</inkml:trace>
  <inkml:trace contextRef="#ctx0" brushRef="#br0" timeOffset="26603.3207">19144 13594 41 0,'-3'6'20'0,"21"-9"-22"16,-6-5 36-16,3-5-33 15,3-3 0-15,-1-8 0 16,1 0 1-16,0-2-2 15,-3-3 1-15,-3 5 1 16,-3 3 0-16,-3 2-1 0,-6 1 1 16,-3 4-1-16,0 7 1 15,-9 9-2-15,-6 9 1 16,-3 10-1-16,0 5 1 16,4 6-1-16,-1 3 0 15,9-4 0-15,9-2 1 16,9-5-1-16,12-5 1 15,2-11-1-15,7-11 1 16,6-5-1-16,5-5 1 0,1-6-1 16,0-5 0-16,-3 1-2 15,-1-6 0-15,-11-1-1 16,-6 1 0-16,-9-2 0 16,-3-4 1-16,-9 6 0 15,-3 0 0-15,-3 8 1 16,-6 8 1-16,-3 10 1 15,-3 8 1-15,-3 11-1 16,6 8 1-16,3 2-1 16,4 1 1-16,8-1 0 15,11-2 0-15,1-3-2 16,9-2 1-16,9-6 0 16,-3-2 0-16,0-3-1 15,-4 0 1-15,-5-1-1 16,-9 1 1-16,-6 3 0 15,-9 2 0-15,-9 3-1 16,-9 3 1-16,-2-4-1 16,-4 1 0-16,0-5 0 0,9-6 0 15,6-5-1-15,12-5 1 16,9-6-1-16,9-5 1 16,15-2 0-16,6-9 0 15,2 1-1-15,1-3 1 16,0 2 0-16,0-2 0 15,-1 3 0-15,-5-1 0 16,-3 1 1-16,-12 2 0 16,-9 3-1-16,-9 5 1 0,-9 8-1 15,-6 6 1-15,0 7-2 16,-6 3 1-16,3 5 0 16,0 6 0-16,6-4-1 15,3 1 1-15,6-2 0 16,9-1 0-16,3-5 0 15,3-3 0-15,3 3 0 16,6-3 0-16,0 3 0 16,-3 5 1-16,-3 3-1 15,-6 0 1-15,-9 5-1 16,-6 0 1-16,-6 1 0 16,-6 1 0-16,-3 4 0 15,-6-11 0-15,6-3-1 16,0-5 1-16,10-11-3 15,5-5 0-15,12-2-6 16,3-6 0-16,5-5-8 16,10 2 1-16</inkml:trace>
  <inkml:trace contextRef="#ctx0" brushRef="#br0" timeOffset="26800.262">19960 13481 36 0,'-15'-6'18'0,"9"-12"-18"0,6 12 25 16,0 1-21-16,-3 0 1 0,3 5 2 16,0 0 0-16,3 2-9 15,0 6 0-15,3 3 5 16,0 0 1-16,0 2-3 16,0-3 1-16,-1-2-9 15,1-2 1-15,3-6-8 16,0-8 1-16</inkml:trace>
  <inkml:trace contextRef="#ctx0" brushRef="#br0" timeOffset="26936.7876">20049 13200 46 0,'-3'0'23'0,"15"27"-33"15,-6-20 38-15,0 4-47 16,0-3 1-16,6 0-4 15,2-3 1-15</inkml:trace>
  <inkml:trace contextRef="#ctx0" brushRef="#br0" timeOffset="27534.1951">20201 13380 47 0,'0'13'23'0,"-18"45"-33"0,15-47 46 16,0 5-33-16,3 2 0 15,3-2 1-15,3 0 1 16,0-8-7-16,3-8 1 16,6-3 3-16,-1-7 1 0,1-6-2 15,0-3 0-15,-3-2-1 16,-3 3 1-16,-6-3-1 16,-6 2 1-16,-6 1-1 15,-3 2 1-15,3 5-1 16,0 3 0-16,-3 3-1 15,4 2 1-15,2 3 0 16,3 3 0-16,3 0-1 16,0-3 1-16,0 0 0 15,6-6 1-15,5 1-1 16,4-3 0-16,3 3 0 16,3-1 1-16,0 6-2 15,3 3 1-15,-3 2 0 16,-1 6 0-16,1 5-1 15,-3 5 1-15,0 0 0 16,-3-2 0-16,0-3 0 16,0-3 1-16,-4-3 0 15,-2-4 0-15,-3-6 0 16,0-6 0-16,3-4 0 0,-3-6 0 16,3-5-1-16,3-3 0 15,3-3 0-15,0 4 0 16,0 1-1-16,-3 7 0 15,-1 1 0-15,-2 14 0 16,-6 14 0-16,-3 4 1 16,0 11 0-16,0 3 0 15,0 2 0-15,6-2 0 16,0-5 0-16,3-6 1 0,3-11-10 16,6-10 1-16,9-10-7 15,-3-11 1-15</inkml:trace>
  <inkml:trace contextRef="#ctx0" brushRef="#br0" timeOffset="27999.7734">21457 13078 48 0,'-33'-53'24'0,"30"19"-26"0,3 18 39 15,-3 0-36-15,-3 0 0 16,-3 3 2-16,-3 3 0 16,-3 10-4-16,-2 8 1 15,-4 13 0-15,0 16 1 0,0 5-1 16,0 24 1-16,6 14-2 16,3 7 1-16,1 6 0 15,-1 7 0-15,6 6 1 16,0-3 0-16,-3-8 0 15,0-7 1-15,-3-17-1 16,3-10 0-16,-12-11-5 16,-3-13 1-16,-2-18-10 15,-4-9 0-15,3-20-3 16,3-19 1-16</inkml:trace>
  <inkml:trace contextRef="#ctx0" brushRef="#br0" timeOffset="28195.6547">21019 13478 56 0,'-18'-8'28'0,"60"8"-41"15,-24-3 57-15,9-2-44 16,5 0 0-16,13-1 0 0,3 1 1 16,2-3-1-16,1 0 0 15,-3-5-3-15,-4 8 1 16,-8-3-8-16,-3 0 1 15,-10 3-5-15,-8-9 0 16</inkml:trace>
  <inkml:trace contextRef="#ctx0" brushRef="#br0" timeOffset="28841.8255">21531 13375 53 0,'0'16'26'0,"15"7"-36"16,-12-9 50-16,0 1-38 15,-3 9 0-15,-3 3 0 16,-3-1 1-16,3 3-4 16,3-5 0-16,3-8 2 15,6-5 1-15,3-14-1 16,6-8 0-16,0-5-1 16,0-10 1-16,-4 0-2 15,1-6 1-15,-3 3-1 16,-3 5 1-16,-3 5-1 15,-6 6 0-15,0 10 0 16,-3 11 0-16,0 11 1 16,3 2 0-16,0 0-1 15,3 3 1-15,0-3 1 16,6-2 0-16,0-6-1 16,6-2 1-16,0-11 0 15,0-6 0-15,2-4-1 0,1-4 1 16,-3-4-1-16,3-6 0 15,-3 0 0-15,-3 3 0 16,0 5-1-16,-3 8 1 16,-6 6-1-16,-3 10 1 15,-3 5-1-15,-3 5 1 16,-3 4 0-16,0-4 0 16,3 1 0-16,0-6 1 0,3-5-1 15,3-6 1-15,3-7-1 16,3-8 0-16,3-6 0 15,3-7 0-15,3-3 0 16,2 0 0-16,1 2-1 16,-3 6 1-16,0 8-1 15,-6 10 1-15,3 9 0 16,-6 9 0-16,0 9 0 16,-3-3 0-16,0 6 0 15,3-3 0-15,0-3 0 16,3-8 0-16,0-5-4 15,8-5 0-15,-2-6-6 16,0-2 0-16,0-6-5 16,3-7 1-16</inkml:trace>
  <inkml:trace contextRef="#ctx0" brushRef="#br0" timeOffset="29065.4585">22159 13372 41 0,'0'5'20'0,"-6"-13"-20"0,6 3 36 15,-3 0-32-15,-3 2 0 16,-3 1 2-16,1-1 1 15,-4 8-9-15,0 0 0 16,3 9 5-16,3 7 0 16,0 3-3-16,0 5 1 15,6-3-1-15,9 1 0 16,3-4-1-16,9-9 1 16,8-12-2-16,4-7 1 15,3-6-5-15,3-7 0 0,-4-6-9 16,-5 3 0-16,-6-16 0 15,-6 3 0-15</inkml:trace>
  <inkml:trace contextRef="#ctx0" brushRef="#br0" timeOffset="29279.959">22463 13092 44 0,'-9'-30'22'0,"15"25"-30"15,-6 5 47-15,0 0-37 16,0 5 1-16,-6 6 2 15,3 8 1-15,-6 12-8 16,-6 14 0-16,-3 16 5 16,6 8 0-16,3 0-1 15,1-6 0-15,2-12-4 16,0-12 1-16,0-7-8 16,6-14 0-16,-3-15-6 15,-12-13 0-15</inkml:trace>
  <inkml:trace contextRef="#ctx0" brushRef="#br0" timeOffset="29458.2196">22168 13314 58 0,'12'2'29'0,"65"-7"-40"0,-53 3 54 16,6-4-43-16,12-4 1 15,-4-4 0-15,7-4 1 0,0-1-3 16,-1 9 1-16,-2-3-7 15,-6 5 1-15,-9 8-9 16,-13 0 0-16</inkml:trace>
  <inkml:trace contextRef="#ctx0" brushRef="#br0" timeOffset="29681.8334">22597 13303 53 0,'9'3'26'0,"6"15"-32"16,-15-12 42-16,0 10-35 16,-3 5 0-16,-3 3 0 15,0 5 0-15,-3 0-2 16,6 0 1-16,-3-5-4 16,3-3 1-16,3-11-11 0,3-4 1 15,6-17-1-15,0-10 0 31</inkml:trace>
  <inkml:trace contextRef="#ctx0" brushRef="#br0" timeOffset="29800.1852">22612 13150 55 0,'-3'29'27'0,"18"-11"-51"0,-9-12 59 15,2 4-57-15,1 1 1 0,9-3-2 16,-3-3 1-16</inkml:trace>
  <inkml:trace contextRef="#ctx0" brushRef="#br0" timeOffset="30508.9887">22856 13279 54 0,'-33'-8'27'0,"21"19"-42"15,9-3 55-15,-3 8-42 16,-6 2 0-16,3 9 0 15,6 2 1-15,0-3 3 16,3-2 0-16,3-3-2 16,6-5 1-16,6-5 0 15,0-6 1-15,0-5-1 16,6-8 1-16,-9-5-3 16,-3-3 1-16,-3-2-2 15,-6-4 1-15,-6 1-1 0,-6 3 0 16,-6-1 0-16,6 3 1 15,0 6 1-15,3 4 1 16,0 6 1-16,3 6 0 16,6 2 0-16,3 0 0 15,6 0 0-15,6 0 0 16,12-3-2-16,-3-3 1 16,5-9-2-16,1-4 1 15,0-2 0-15,3-1 0 16,-4 1 0-16,-5-3 0 0,-9 6 0 15,-12 2 0-15,-3 8 0 16,-3 2 0-16,-6 4 0 16,0 4 0-16,0 14 0 15,3 3 1-15,0 4 0 16,6 4 0-16,-3-1 0 16,-2 6 0-16,5-8 0 15,0-3 0-15,0-8-1 16,5-8 1-16,-2-8 0 15,6-7 0-15,0-11-1 16,3-11 0-16,0-3 0 16,3-4 0-16,3-9-1 15,0 0 1-15,3 6-1 16,-4 5 1-16,1 7-1 16,-3 12 1-16,-3 7 0 15,-3 11 0-15,6 5 0 16,-6 11 0-16,3 8 0 15,3 0 1-15,2 2-1 0,4 1 1 16,0-6 0-16,0 0 0 16,0-5-1-16,0-11 1 15,-1-13-10-15,4 0 0 16,-6-11-6-16,-9-10 0 16</inkml:trace>
  <inkml:trace contextRef="#ctx0" brushRef="#br0" timeOffset="30614.8526">23686 13359 11 0,'3'13'5'0</inkml:trace>
  <inkml:trace contextRef="#ctx0" brushRef="#br0" timeOffset="33600.6439">23907 14131 31 0,'-3'-2'15'0,"6"33"-8"15,-3-20 16-15,0 8-21 16,0 10 0-16,0 5 1 0,0 6 1 16,-3 2-5-16,3-5 0 15,-3-2 3-15,3-1 0 16,0-2-2-16,0-6 0 15,0-7-4-15,0-6 1 16,0-8-6-16,3-7 0 16,0-12-3-16,11-9 1 15</inkml:trace>
  <inkml:trace contextRef="#ctx0" brushRef="#br0" timeOffset="34020.7795">23924 14028 23 0,'-3'-5'11'0,"3"-6"-7"0,0 11 20 0,0 0-20 16,0 0 0-16,0 3 1 16,0 2 1-16,3-2-7 15,6 2 0-15,6 3 5 16,9-3 0-16,6-2-2 15,2 0 1-15,1-3-1 16,9-3 0-16,6 0-2 16,-13-2 1-16,4 0-1 15,-9-6 1-15,-6-2 1 16,-7 5 0-16,1-2-1 0,-6 2 1 16,-9 8-1-16,-3 2 1 15,0 6-1-15,-6 8 0 16,0 5-1-16,0-2 0 15,0 10 0-15,6 0 0 16,0 5 0-16,0 3 1 16,0 6-2-16,0 2 1 15,6 5-5-15,-6-2 1 16,-6-1-10-16,-3-2 1 16,0-5-1-16,-8-11 0 0</inkml:trace>
  <inkml:trace contextRef="#ctx0" brushRef="#br0" timeOffset="34235.4885">23853 14608 36 0,'-6'-6'18'0,"33"-4"-21"0,-18 10 36 0,0-6-32 16,6 1 0-16,11 0 0 15,13 0 1-15,-3 5-3 16,5-3 1-16,7 3 1 15,3-3 0-15,-7-2-4 16,-2-6 1-16,-3-2-6 16,-1-3 0-16,-5-5-4 15,0-8 1-15</inkml:trace>
  <inkml:trace contextRef="#ctx0" brushRef="#br0" timeOffset="34500.99">24106 14097 22 0,'3'-13'11'0,"12"-8"-1"0,-12 15 17 0,-3 6-23 15,-3-2 0-15,-12 7 0 16,3 8 1-16,-9 3-7 15,-6 11 1-15,4 4 3 16,2 6 1-16,3 3-2 16,3 0 0-16,0-1-5 15,12-10 0-15,0-5-8 16,15-10 1-16</inkml:trace>
  <inkml:trace contextRef="#ctx0" brushRef="#br0" timeOffset="34666.46">24192 14123 40 0,'0'-13'20'0,"0"21"-20"16,-6-8 32-16,-6 11-32 15,-11 13 0-15,-1 10 1 16,-9 8 0-16,6 3-3 16,6 6 1-16,1-9-4 15,11-8 0-15,0-10-7 0,15-8 1 16</inkml:trace>
  <inkml:trace contextRef="#ctx0" brushRef="#br0" timeOffset="34802.3201">24252 14237 37 0,'9'-24'18'0,"-3"27"-17"0,-12 2 29 16,-3 9-29-16,-6 9 1 16,-6 9-1-16,-3 10 1 0,0 1-6 15,-2 2 0-15,2 2-6 16,6-2 0-16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5-09-22T04:12:49.923"/>
    </inkml:context>
    <inkml:brush xml:id="br0">
      <inkml:brushProperty name="width" value="0.05292" units="cm"/>
      <inkml:brushProperty name="height" value="0.05292" units="cm"/>
      <inkml:brushProperty name="color" value="#FF0000"/>
    </inkml:brush>
  </inkml:definitions>
  <inkml:trace contextRef="#ctx0" brushRef="#br0">4758 1640 24 0,'-12'-8'12'0,"-3"3"-2"15,15 5 12-15,0 0-21 16,0 0 1-16,12 0 0 15,6-2 1-15,6-6-4 16,0 2 1-16,0-7 2 16,0 2 0-16,2 4-1 15,7-7 1-15,0 6-1 16,0 0 0-16,-4 3 0 16,-2 3 0-16,-3 2 1 15,0 7 0-15,-6 1-1 16,-10-2 0-16,-2 4-6 15,-6-2 0-15,-3 5-6 16,-5-2 0-16</inkml:trace>
  <inkml:trace contextRef="#ctx0" brushRef="#br0" timeOffset="269.2499">4859 1614 23 0,'-8'-11'11'0,"8"-5"-8"0,0 16 11 15,3 3-10-15,2 2 0 0,-2 11 2 16,0 8 0-16,-3 11-8 16,0 4 1-16,-3 9 5 15,0 5 0-15,1 10-2 16,-1 6 0-16,3 5-1 16,-3-5 1-16,0-14 0 15,0-4 0-15,3-6 1 16,3-27 0-16,0-7-3 15,3-16 0-15,-4-11-6 16,1-24 1-16,-3 3-7 16,6-8 1-16</inkml:trace>
  <inkml:trace contextRef="#ctx0" brushRef="#br0" timeOffset="689.7139">4922 1688 30 0,'6'-18'15'0,"6"28"-12"0,-6-5 21 15,0 3-22-15,0 11 1 16,0 7 0-16,-3 3 0 16,-6 3-4-16,0 13 0 15,0 8 2-15,0 16 1 16,3 5-1-16,-3-11 1 16,0-4 1-16,0-9 0 15,0-8 0-15,-3-7 0 16,3-25-5-16,0-10 1 15,3-8-5-15,-3-10 0 16,0-9-3-16,-3-7 0 0,-3 5 0 16,0 2 0-16,-3 4 6 15,0 1 0-15,0 6 6 16,1 6 1-16,2-3 2 16,3 2 0-16,0 1 1 15,6-1 0-15,9 3-3 16,3-5 1-16,2 0-3 15,7 2 1-15,6-5-2 16,3 3 1-16,3 5-1 16,2 3 1-16,1 2-2 15,0 3 1-15,-10 0-11 16,-5 5 1-16,-6 6-3 16,-21 2 1-16</inkml:trace>
  <inkml:trace contextRef="#ctx0" brushRef="#br0" timeOffset="872.9597">4797 2394 40 0,'9'0'20'0,"53"11"-25"0,-50-14 36 16,9-2-31-16,12 0 1 16,6 0 1-16,11-3 0 15,10 8-1-15,-7-6 0 16,-5 4-6-16,-6-6 0 15,-4 2-6-15,-8-7 0 16</inkml:trace>
  <inkml:trace contextRef="#ctx0" brushRef="#br0" timeOffset="3092.7509">5738 1627 25 0,'0'-10'12'0,"14"18"-7"16,-5-8 13-16,3 0-16 15,0-6 1-15,3 1 1 16,6 2 0-16,3-5-5 16,3 3 0-16,2 2 4 15,4-5 0-15,-6 1-1 16,0-1 1-16,-4-3-1 15,-5 3 1-15,-3 5-1 16,-6 3 1-16,-6 0-4 16,-6 8 1-16,-9 0-3 15,-3 6 0-15,-3 1-2 16,1-4 1-16,-1-3-1 0,3-3 0 16,0-5 2-16,3-2 0 15,-3-4 1-15,6-2 1 16,3-5 1-16,3 5 1 15,0 6 1-15,3 2 0 16,0 0 0-16,3 10 0 16,0 17 0-16,3 12 1 15,0 6-2-15,-3 8 1 16,0 3-1-16,3 2 1 16,3 3 0-16,-3 0 1 0,0-3-1 15,-3-11 1-15,-3-4-3 16,-3-11 0-16,-3-6-4 15,-3-7 0-15,-6 2-2 16,3-13 1-16,0-3-1 16,0 0 0-16,-2 1 3 15,-1-1 0-15,0-5 6 16,3 8 0-16,0-8 1 16,3 2 1-16,3 4-1 15,6-4 1-15,3 4-2 16,6-6 0-16,3 2-3 15,9-2 1-15,9-2-1 16,5-4 0-16,7-2 1 16,3 0 0-16,-1 6 1 15,-5-6 0-15,-3 5 2 16,-7-2 0-16,-8 0-3 16,-6 5 0-16,-6 0-11 0,-6-8 0 15,-3-6-2-15,-9-1 0 16</inkml:trace>
  <inkml:trace contextRef="#ctx0" brushRef="#br0" timeOffset="3467.7517">6514 1519 35 0,'-3'-19'17'0,"-2"11"-19"15,2 14 31-15,-3 1-28 16,-3 15 0-16,0 9 0 15,-3 14 1-15,0 8-3 16,0 3 0-16,3 7 1 16,6 1 1-16,6 2-1 15,6-8 1-15,6-2-1 16,6-6 1-16,8-16 2 16,4-7 1-16,0-11-4 0,-3-8 0 15,2-3-11-15,1-10 1 16</inkml:trace>
  <inkml:trace contextRef="#ctx0" brushRef="#br0" timeOffset="4367.8642">7065 1799 13 0,'9'-16'6'0,"15"-13"9"0,-18 21-8 16,-3 0-3-16,-3-8 1 15,0 3 3-15,-3 0 0 16,-6 2-10-16,0 3 0 16,-6 1 7-16,-6-4 0 15,-3 8-3-15,-2 6 1 16,-4 8-3-16,0 4 1 16,3 1-1-16,6 8 1 0,4-3-1 15,2 3 1-15,3 0-1 16,6-3 0-16,6-5 0 15,6-3 1-15,3-5 0 16,6-8 1-16,3-5-1 16,-1-3 0-16,1 0 1 15,-3-3 0-15,3-7-1 16,-3 7 0-16,0-5 0 16,-3 0 0-16,0 11-2 15,-4-3 1-15,4 11-2 16,0 7 1-16,0 6-1 15,0 16 1-15,0 0 0 16,0 10 0-16,-3 3 1 16,3 16 0-16,-3 0 0 15,0-6 1-15,-6-2 0 16,-3-2 1-16,-9-9 1 16,-6-10 0-16,-6-8-1 15,-3-3 1-15,0-11 0 0,-2-4 0 16,2-14-2-16,3-14 1 15,6-7-4-15,9-8 1 16,9-5-1-16,6 0 1 16,6-3-2-16,6 5 1 15,5 11 0-15,1-3 1 16,-3 6 1-16,0 7 0 16,0 1 1-16,-3 7 1 15,-4 3 0-15,-5 8 1 16,0 0-9-16,-3 3 1 0,6 2-7 15,-12-10 0-15</inkml:trace>
  <inkml:trace contextRef="#ctx0" brushRef="#br0" timeOffset="4730.6011">7351 1884 37 0,'-12'-27'18'0,"27"9"-18"0,-6 15 25 15,3-2-24-15,6 2 0 16,14-5 0-16,4 3 1 16,3 2-2-16,-4 1 0 15,-2 2 2-15,-6-3 0 16,3 3-1-16,-9-5 1 16,-4 5-2-16,-5 0 0 15,-6 5-5-15,-6 0 0 0,-6 3-7 16,-9 0 1-16</inkml:trace>
  <inkml:trace contextRef="#ctx0" brushRef="#br0" timeOffset="4929.844">7345 2006 28 0,'-24'10'14'0,"54"-10"-7"16,-15 0 18-16,6-8-23 16,8 0 0-16,10-2 1 15,3-1 0-15,-1 3-4 16,-5 0 1-16,0 0 2 15,3 3 0-15,-7 0 0 16,-2 5 0-16,-6-3-3 16,-6-2 1-16,-9 2-8 15,-3-2 1-15,-6-3-5 16,-3-3 1-16</inkml:trace>
  <inkml:trace contextRef="#ctx0" brushRef="#br0" timeOffset="5137.3097">7637 1614 31 0,'-33'-27'15'0,"33"27"-16"0,3 0 25 16,-3 11-22-16,0 8 1 15,0 12 1-15,3 9 1 16,-6 10-6-16,0-2 0 16,0 10 4-16,0 16 0 15,3-5 0-15,-3-8 1 16,0-11-4-16,0-10 0 0,3-16-9 15,3-8 1-15,6-19-4 16,0-16 1-16</inkml:trace>
  <inkml:trace contextRef="#ctx0" brushRef="#br0" timeOffset="5975.751">8342 1823 35 0,'-9'-3'17'0,"15"-10"-21"0,0 5 31 16,0 3-27-16,0-6 1 0,0-5 1 15,-6-5 1-15,0-11-3 16,-3 3 0-16,-3 0 2 16,-3 0 1-16,-6 5-1 15,-3 8 0-15,-3 9-2 16,-2 14 1-16,-1 17-2 16,0 5 1-16,0 8-2 15,6 0 1-15,3 8 0 16,10-5 0-16,2-11 0 15,3-5 1-15,5-11 0 16,7-5 1-16,9-8 0 16,3-10 1-16,0-6-1 15,0-3 1-15,-3 1 0 16,-1-1 1-16,-5-5-2 16,-3 6 0-16,-3 7-1 15,0-2 0-15,-3 10-1 16,0 11 1-16,0 8-2 15,3 5 0-15,0 6 0 0,0 7 1 16,-3 3 0-16,0 8 1 16,0 11 0-16,-1 2 1 15,1-5 0-15,-9-5 0 16,-3 2 1-16,-5-5 1 16,-10-8-1-16,-9-5 1 15,-3-3-1-15,0-13 1 16,4-3-1-16,5-13 0 15,9-13-2-15,6-9 0 16,9-7-2-16,9-8 1 0,9-8-1 16,9 0 1-16,2 3 0 15,7 5 1-15,3 8 0 16,-3 5 1-16,-4 0-2 16,-2 3 1-16,-9-3-7 15,-6 11 0-15,-6-3-6 16,-6-5 0-16</inkml:trace>
  <inkml:trace contextRef="#ctx0" brushRef="#br0" timeOffset="6352.1029">7928 1463 33 0,'-9'-3'16'0,"54"-36"-19"0,-30 20 24 16,3 1-20-16,6-3 0 16,5-11 1-16,-8-5 0 15,3 2-3-15,0 9 1 16,-3-3 0-16,2 8 1 15,1 18-1-15,-3 6 1 16,3 13-1-16,0 10 1 0,3-2 0 16,8 5 1-16,-2-3 0 15,0 1 0-15,-1-9 0 16,1-4 1-16,3-9-1 16,-6-2 1-16,-1-9-7 15,1-2 1-15,-3 0-8 16,3-8 0-16</inkml:trace>
  <inkml:trace contextRef="#ctx0" brushRef="#br0" timeOffset="6664.9669">8809 1294 29 0,'21'8'14'0,"30"-6"-7"0,-27 6 17 15,-1 11-23-15,4 13 1 16,-3 5 1-16,-3 23 0 16,0 17-3-16,-6 13 0 15,-6 5 2-15,-1 6 1 16,-8-11 0-16,-5-8 1 15,-10-8-1-15,-9-13 0 16,-3-8-1-16,0-16 1 16,6-11-12-16,4-12 1 0,-1-17-5 15,9-18 0-15</inkml:trace>
  <inkml:trace contextRef="#ctx0" brushRef="#br0" timeOffset="8978.1552">5220 2336 24 0,'-9'-10'12'0,"6"26"-8"0,3-16 13 0,3 0-13 16,3 5 0-16,3 3 2 15,3 0 0-15,5 2-8 16,1 6 0-16,3 3 5 16,-3 5 0-16,3-6-2 15,3 8 1-15,-1 1-1 16,1-1 0-16,-3-2 1 16,-3-3 0-16,-3-10 1 15,-3-3 0-15,-6 0 0 16,-6-6 1-16,-3-7-4 15,-3-5 1-15,-3-4-6 16,0-4 1-16,0-6-4 16,3 0 0-16,3 3-2 15,0-3 1-15,0 0 2 16,3-5 0-16,3 6 4 16,0-1 1-16,0 3 3 15,-3 5 1-15,3 8 2 0,-3-3 1 16,0 11 0-16,-6 11 1 15,-3 5 0-15,-3 10 0 16,3 11-2-16,0 5 1 16,-3 9-3-16,-2-4 1 15,-1-2-1-15,0-8 1 16,0-8-1-16,3-5 1 0,9-8-3 16,0-5 0-16,6-9-5 15,3-7 0-15,6-5-8 16,3-9 1-16</inkml:trace>
  <inkml:trace contextRef="#ctx0" brushRef="#br0" timeOffset="9218.344">5550 2593 21 0,'-3'8'10'0,"3"-8"1"16,0 2 9-16,0 1-17 16,0 5 0-16,-3 0 1 15,3 5 0-15,0 3-6 16,-3-3 1-16,3 3 3 16,-3-8 1-16,3 0-7 0,3-5 1 15,3-6-7-15,0-10 1 16</inkml:trace>
  <inkml:trace contextRef="#ctx0" brushRef="#br0" timeOffset="10976.3672">10196 1783 25 0,'-5'-5'12'0,"16"-14"-6"0,-5 17 13 15,3-1-16-15,0-2 1 0,9 2 1 16,6 3 1-16,3-5-8 16,2 5 1-16,1 5 4 15,-3-5 1-15,0 0-2 16,0 0 1-16,-4 0-1 16,1-5 1-16,-6 5-5 15,-3-3 1 1</inkml:trace>
  <inkml:trace contextRef="#ctx0" brushRef="#br0" timeOffset="11162.1232">10265 1942 35 0,'-9'3'17'0,"48"2"-12"0,-27-5 10 15,5 0-14 1,7-5 1-16,0 5 1 0,6 0 0 15,3-3-4-15,5 3 1 16,1-5-4-16,-3-3 1 16,-7 5-7-16,-8-10 1 15</inkml:trace>
  <inkml:trace contextRef="#ctx0" brushRef="#br0" timeOffset="11817.1766">11229 1278 37 0,'-32'-13'18'0,"49"18"-19"16,-5-5 18-16,6 3-16 15,9-3 0-15,3-3 0 16,5-2 1-16,10-3-2 15,-9 0 0-15,29-8 2 16,1-5 0-16,-7 13 0 16,-5-5 0-16,-12 2-1 15,-13 11 1-15,-5 3-7 16,-12 10 1-16,-15-3-7 16,-9 12 1-16</inkml:trace>
  <inkml:trace contextRef="#ctx0" brushRef="#br0" timeOffset="12071.1853">11328 1296 26 0,'-15'-26'13'0,"24"-3"-11"0,-6 21 17 16,3 8-17-16,2 0 1 16,1 11 1-16,3 10 0 15,-3 0-5-15,0 16 0 16,0 11 4-16,-3 18 0 15,3 16-1-15,-3 5 1 16,-3 0-1-16,0 3 1 16,0-18 0-16,-3-9 0 0,0-15-3 15,0-8 1-15,0-19-8 16,0-16 1-16,3-13-6 16,9-16 1-16</inkml:trace>
  <inkml:trace contextRef="#ctx0" brushRef="#br0" timeOffset="12295.0454">11533 1347 30 0,'-3'-8'15'0,"24"32"-15"16,-15-16 22-16,0 13-20 16,0-3 0-16,0 17 2 15,0 12 1-15,0 11-6 16,-4 9 0-16,1 1 4 15,0 4 1-15,0-6-2 16,0-8 1-16,-3-5-2 16,0-21 1-16,-3-3-7 0,-3-18 0 15,-5-9-7-15,-4-10 1 16</inkml:trace>
  <inkml:trace contextRef="#ctx0" brushRef="#br0" timeOffset="12476.7057">11384 1831 30 0,'-18'0'15'0,"12"-19"-9"0,6 19 20 16,6-2-25-16,0 2 1 16,3-8 0-16,6 5 1 15,9-5-3-15,12 0 0 0,2-8 2 16,7-2 1-16,5 7-2 16,-2-5 1-16,-3 3-3 15,-10 13 0-15,-8 3-11 16,-9 10 1-16</inkml:trace>
  <inkml:trace contextRef="#ctx0" brushRef="#br0" timeOffset="12687.572">11393 2212 42 0,'-27'8'21'0,"48"-16"-25"15,-12 0 32-15,6-5-27 16,15-8 0-16,2-3 1 15,10 3 0-15,9-3-2 16,2 3 0-16,-2 2 2 0,-6-2 1 16,-7 5-4-16,-2 3 1 15,-3 5-10-15,-4 3 0 16,-8 2-3-16,-3 3 1 16</inkml:trace>
  <inkml:trace contextRef="#ctx0" brushRef="#br0" timeOffset="13032.1607">11938 1913 37 0,'-6'13'18'0,"21"-10"-19"15,-9 2 33-15,6 3-31 16,2 3 1-16,4 7-1 16,6 6 1-16,3 8-2 15,6 5 0-15,2 2 2 16,-5-4 0-16,-6-6 0 15,-3-5 1-15,-6-6-1 16,-3 1 1-16,-6-11-6 16,-6-6 0-16,0-4-10 15,0-22 0-15</inkml:trace>
  <inkml:trace contextRef="#ctx0" brushRef="#br0" timeOffset="13232.8614">12194 1889 37 0,'-15'19'18'0,"-9"7"-12"0,18-15 23 16,-6 7-27-16,0 6 1 0,-6 8 0 15,4 2 1-15,-1 6-5 16,0-11 1-16,0 0 2 16,-3-2 1-16,0-6-10 15,6 0 1-15,6-5-7 16,3-22 1-16</inkml:trace>
  <inkml:trace contextRef="#ctx0" brushRef="#br0" timeOffset="14218.28">12730 1146 31 0,'-12'5'15'0,"24"-10"-9"16,-4 2 19-16,1-2-23 15,6 2 0-15,6-5 2 16,9 3 0-16,6-3-5 16,2 0 0-16,1 3 3 15,0 2 1-15,-4 3-1 16,-5 0 1-16,-6 0-6 16,-9 8 1-16,-9-5-6 0,-6 2 0 15,-9 3-4-15,-6-3 0 16</inkml:trace>
  <inkml:trace contextRef="#ctx0" brushRef="#br0" timeOffset="14427.9832">12777 1188 35 0,'-6'3'17'0,"12"34"-20"0,-3-24 31 0,3 5-26 16,0 9 1-16,0 10 0 15,-3 11 0-15,3 18-4 16,0 16 1-16,-3 5 3 15,0 0 1-15,0-5-1 16,-3-13 0-16,0-8-3 16,0-24 0-16,0-16-6 15,0-13 0-15,0-16-7 16,9-18 0-16</inkml:trace>
  <inkml:trace contextRef="#ctx0" brushRef="#br0" timeOffset="14727.6238">12801 1431 34 0,'-3'-15'17'0,"3"-9"-17"15,3 16 27-15,0 2-25 16,0-1 1-16,3 1 0 16,0 4 1-16,3 2-5 0,0 5 0 15,0 3 2-15,0 8 1 16,-1 0-1-16,4-1 0 15,-3 15-1-15,-3 7 0 16,-6 10 0-16,-3 11 0 16,-3 11 0-16,-3 5 1 15,3-5 0-15,3 0 0 16,6-3 0-16,6-8 1 16,6-15 0-16,3-14 1 15,3-16-9-15,0-18 0 0,-3-3-6 16,-9-13 0-16</inkml:trace>
  <inkml:trace contextRef="#ctx0" brushRef="#br0" timeOffset="14969.4778">12884 1709 20 0,'-18'-16'10'0,"18"0"0"15,0 9 5-15,0 1-10 16,0-2 1-16,3-5 2 16,3 2 0-16,3-2-11 15,6 0 0-15,6 2 7 16,3 3 1-16,0 1-4 16,2-1 1-16,1 8-5 0,-6 0 1 15,-6 10-9-15,-3 14 1 16</inkml:trace>
  <inkml:trace contextRef="#ctx0" brushRef="#br0" timeOffset="15179.4877">12747 2146 46 0,'-17'39'23'0,"31"-33"-29"0,-5-6 39 15,3 0-33-15,9-6 1 0,12-4 2 16,11-6 0-16,10-5-3 15,3-3 0-15,2 3 2 16,-11 0 1-16,-7 0-2 16,-8 2 0-16,-6 6-6 15,-9 0 1-15,-6 5-10 16,-3 5 1-16</inkml:trace>
  <inkml:trace contextRef="#ctx0" brushRef="#br0" timeOffset="19381.4915">5845 2543 22 0,'0'-19'11'0,"0"-13"-7"0,0 24 12 15,0-7-12-15,-3-1 1 16,-3 2 2-16,-3 7 1 16,-3-9-10-16,-3 2 1 15,-6 9 5-15,-3 5 1 16,-2 0-3-16,-1 5 0 0,3 9-1 16,3 9 0-16,6-1-1 15,6 9 0-15,6 1 0 16,6 0 0-16,9-6 0 15,3-5 1-15,3-2 0 16,3-11 0-16,0-3 1 16,0-13 0-16,-1-10 0 15,-5-1 0-15,-3-2 0 16,-3 3 1-16,0-1-2 16,-3 3 1-16,-3 6-2 15,-3 2 1-15,-3 2-3 16,3 6 1-16,0 6-1 15,0 4 1-15,0 6-2 16,6 3 1-16,-3 4 0 16,3 7 0-16,3 1 1 15,3-4 0-15,0 5 0 16,2 7 1-16,1 1 0 0,0 0 0 16,-3 2 1-16,-3 3 0 15,-3 0 1-15,-12-5 0 16,0-6 0-16,-6-8 1 15,0 1-1-15,-6-14 0 16,-2-8-1-16,-1-7 1 16,0-14-2-16,3-5 0 0,9-3 0 15,9-8 0-15,6-5-1 16,3 0 1-16,6-5 0 16,0 2 0-16,3 3 0 15,3 5 1-15,-1 3-1 16,1 3 1-16,0 10-10 15,0 11 0-15,-6 10-4 16,-9-3 0-16</inkml:trace>
  <inkml:trace contextRef="#ctx0" brushRef="#br0" timeOffset="21333.8947">13486 1942 27 0,'6'-8'13'0,"11"8"-3"0,-8 0 13 15,0 0-20-15,0-8 0 0,0-5 1 16,-3 0 0-16,0-3-5 15,-6 5 0-15,-6-7 4 16,-9 2 0-16,3 5-2 16,-6-5 0-16,-2 11-1 15,-4 5 1-15,0 0-1 16,0 13 0-16,-3 11-1 16,6-8 0-16,4 13 0 15,8 0 1-15,6-5-1 16,9 0 1-16,6-3 0 15,8-5 1-15,4-8 1 16,0-8 0-16,3-5 0 16,0-6 1-16,-4 3-1 15,-5-13 1-15,-6 13-1 16,-9 0 0-16,-6 0-1 16,-3 3 0-16,-3 5-2 15,0-3 1-15,3 3-3 0,3 8 1 16,3 8-1-16,3 8 1 15,3 2 0-15,9 9 0 16,3 7 0-16,6-5 1 16,-6 3 1-16,-3 2 1 15,-6 0 1-15,-6-7 1 16,-9-11-1-16,-6-3 0 16,-9-3 0-16,-3-5 1 15,-6 1-2-15,4-14 1 16,2 8-2-16,3-16 1 0,9-3-2 15,6-7 1-15,9-6-1 16,6-5 1-16,9-11-1 16,9-2 1-16,2 10-1 15,7-3 1-15,-3 12-5 16,-6 1 1-16,-4 12-6 16,-5 2 0-16,0 0-4 15,-3 8 1-15</inkml:trace>
  <inkml:trace contextRef="#ctx0" brushRef="#br0" timeOffset="21633.9258">13748 1680 26 0,'-3'0'13'0,"6"13"-9"0,-1-5 21 16,1 13-22-16,0 11 0 16,-3 5 0-16,0 19 1 15,3 18-5-15,6 8 0 16,-3 8 3-16,3-5 1 16,0-6-1-16,0-2 1 15,-3-22 0-15,0-10 1 0,-3-10-4 16,0-20 0-16,-3-15-7 15,0-15 0-15,3-1-5 16,0-13 0-16</inkml:trace>
  <inkml:trace contextRef="#ctx0" brushRef="#br0" timeOffset="22083.8104">13932 1934 28 0,'-3'-8'14'0,"3"-10"-6"0,3 10 21 16,0 5-28-16,0-5 1 16,3 3 1-16,0 2 0 15,3 3-5-15,6 3 1 16,0 5 2-16,-1 0 0 16,-2 5-1-16,3 3 1 15,-6 5-1-15,0 0 0 16,-3 3 0-16,0-11 1 0,-3 11-1 15,3-3 1-15,0 11-1 16,3-8 1-16,3 5-1 16,0 3 1-16,3-1 1 15,-4-4 0-15,1-9-1 16,-3-7 0-16,0-3-6 16,-3-8 0-16,-3-5-7 15,-3 2 1-15</inkml:trace>
  <inkml:trace contextRef="#ctx0" brushRef="#br0" timeOffset="22384.3354">14176 1908 23 0,'-3'-24'11'0,"9"24"-4"0,-6-3 9 16,0 3-12-16,0 0 1 16,0 0 1-16,-3 0 1 15,-3 3-9-15,-3 10 1 16,-6 3 5-16,-5 13 1 16,-7 19-3-16,-3 2 0 15,-3 8 0-15,0 0 0 16,4-5 0-16,5-10 1 15,6-12-5-15,9-12 1 0,9-16-11 16,3-9 1-16</inkml:trace>
  <inkml:trace contextRef="#ctx0" brushRef="#br0" timeOffset="24532.2762">14593 1175 25 0,'-15'-16'12'0,"15"0"-6"15,6 11 13-15,0 2-16 16,0-5 1-16,3 3 0 16,0-3 1-16,6 0-7 15,2 0 0-15,10 3 5 16,3 2 0-16,6-2-2 15,-1 5 1-15,4 0 0 16,-6-3 0-16,0 3 0 0,-7-8 0 16,-5 3-3-16,-9-3 1 15,-9 0-3-15,-9 0 1 16,-6 0-3-16,-9 8 1 16,-2 0-1-16,-1 3 1 15,3 2 2-15,3 6 0 16,0 2 3-16,6 3 0 15,3 8 1-15,6 5 1 16,3 5-1-16,0-2 1 16,0 8 0-16,3 5 0 15,-3-8-1-15,3 8 0 16,-3 5 1-16,0-3 0 0,0 6-2 16,-3-2 1-16,0-4-5 15,-3-7 0-15,-5-3-6 16,-4-3 1-16,-3-7-4 15,0-1 0-15,0-7 4 16,0-6 0-16,0-5 7 16,3-3 1-16,4 3 7 15,2-5 0-15,6 2 2 16,3-2 1-16,6 2-4 16,0-5 1-16,8 0-4 15,10-5 1-15,9 2-2 16,6-5 0-16,11 3 0 15,4-3 0-15,-6 0 1 16,-4 0 1-16,-5 0-7 16,-9 0 1-16,-4 0-10 15,-5-8 1-15</inkml:trace>
  <inkml:trace contextRef="#ctx0" brushRef="#br0" timeOffset="24860.8605">15429 1109 28 0,'-12'-11'14'0,"6"3"-5"0,3 8 13 0,-6 0-19 16,-2 8 0-16,-4-5 1 15,-6 10 1-15,-3 11-7 16,0 13 0-16,-3 13 3 16,-2 3 1-16,-1 10-3 15,9 19 1-15,9 8-1 16,6-8 0-16,9-7 1 16,9-20 1-16,9-10 1 15,9-8 1-15,-1-8-3 16,1-10 1-16,3-1-11 15,-3-10 0-15</inkml:trace>
  <inkml:trace contextRef="#ctx0" brushRef="#br0" timeOffset="25717.7124">15724 1445 39 0,'-6'-8'19'0,"27"-21"-20"15,-15 21 25-15,0 0-24 16,0-6 0-16,-3 1 2 16,-3 3 0-16,-3-12-2 15,-3 7 0-15,-3-1 1 16,-3-8 1-16,-3 5-1 15,0 4 1-15,-3 4-2 16,3 6 0-16,-2 10-1 16,2 6 1-16,3 10-2 15,0 8 1-15,0 0 0 16,0 5 0-16,3 3 1 0,6-2 0 16,3-1 0-16,0-7 1 15,6-12 1-15,3-7 0 16,3-8 0-16,6-13 1 15,0 3-1-15,2-12 1 16,-5 1-1-16,-3 3 0 16,-3-1-1-16,-3 9 0 15,-6-4-2-15,0 6 1 16,0 8-2-16,0 6 0 16,0 4-1-16,3 6 1 15,0 11 0-15,3 2 0 0,3 18 0 16,0 1 1-16,0 5 1 15,-3 5 0-15,0 0 1 16,-3-10 0-16,-3-6 1 16,-6-2 0-16,-3-11 1 15,-9-8 0-15,-3-5-1 16,-3-8 0-16,0-8 0 16,7-5 0-16,2-11-2 15,3 0 0-15,3-5-1 16,3 0 0-16,6-3-2 15,6 0 1-15,12-8 0 16,6 3 1-16,5-5-1 16,1 7 1-16,0 4 1 15,-3 1 1-15,-4 7 1 16,-2 1 0-16,-6-2 0 16,-3 8 0-16,-6-5-6 0,-3 3 1 15,0 4-10-15,-6-2 1 16</inkml:trace>
  <inkml:trace contextRef="#ctx0" brushRef="#br0" timeOffset="26454.2439">15974 1611 30 0,'3'3'15'0,"36"-14"-12"0,-30 6 16 16,5 2-17-16,7 3 1 15,9-5 1-15,3 2 0 16,0-2-5-16,2 3 0 16,4-6 4-16,-3 2 1 0,-4-2-2 15,-8 3 1-15,-9 2-3 16,-15 3 0-16,-6 3-4 15,-9 5 1-15,-6 3-3 16,-8-1 0-16,-4 11-1 16,-3 1 0-16,3 1 2 15,4-1 1-15,2 1 3 16,6-7 1-16,0 5 3 16,12-10 1-16,3 2 0 15,6-5 1-15,6 0 0 16,12-3 1-16,12-5-2 15,3-5 1-15,8-6-2 16,4 1 0 0,3-1 0-1,-13-2 1-15,-8 0-5 16,-12 2 0-16,-6 3-6 16,-9 0 0-16,-9-7-5 15,-9-12 0-15</inkml:trace>
  <inkml:trace contextRef="#ctx0" brushRef="#br0" timeOffset="26669.9587">16212 1302 34 0,'-15'-16'17'0,"21"24"-22"0,-3 0 28 16,-3 8-21-16,0 13 0 16,-3 0 1-16,-3 11 1 15,0 7-5-15,3 17 0 0,3-4 4 16,0 1 0-16,3 0-1 15,0-11 1-15,0-2-3 16,0-16 1-16,3-6-10 16,3-10 1-16,0-5-3 15,-6-14 0-15</inkml:trace>
  <inkml:trace contextRef="#ctx0" brushRef="#br0" timeOffset="27384.1322">16828 1561 34 0,'3'-8'17'0,"18"-18"-18"0,-12 18 31 16,-3-3-28-16,3 1 1 16,-3-12 1-16,-3 6 1 15,0-7-6-15,-6 2 1 16,-12-3 3-16,-6 8 1 16,-3 3-2-16,-3-1 0 15,-2 12-3-15,-1 4 1 16,3 14-2-16,3 5 0 0,6 9 0 15,7 1 0 1,5 4 0-16,9-4 1 0,6-1 2 16,2-7 1-16,4-7 0 15,3-16 0-15,3-2 1 16,0-12 0-16,-3-2-1 16,-6-5 1-16,-3 5-2 15,-3 1 0-15,-4 7-1 16,1-6 0-16,-6 4-2 15,3 10 0-15,0 8-1 16,3 8 1-16,3 2-1 16,0 19 0-16,3 8 0 15,0 5 1-15,-3 3 2 16,-3 0 0-16,-6-8 1 16,-3 0 0-16,-6-8 1 15,0-2 1-15,-5-6 0 16,-7-5 0-16,-3-6-1 0,0-10 1 15,-3-8-2-15,7-8 0 16,8-5-1-16,12 2 0 16,12-10-2-16,11-8 0 15,10 0 1-15,9-3 0 16,3 0 0-16,-4 3 1 16,-8 0 0-16,-3-8 1 15,-6 8 1-15,-6 3 1 16,-6 4-6-16,-1-4 0 0,-14 7-8 15,-2-4 0-15,-10 1-3 16,-18-1 1-16</inkml:trace>
  <inkml:trace contextRef="#ctx0" brushRef="#br0" timeOffset="27790.2972">16495 1204 23 0,'-6'0'11'0,"6"-8"-7"16,0 0 15-16,0 0-14 15,0-5 0-15,0 0 2 16,3-6 0-16,6-2-9 16,6-8 0-16,0-3 6 15,2 0 0-15,1-5-2 16,3 3 0-16,-3 10-1 15,0 0 0-15,0 0-1 0,-3 3 0 16,-1 8 0-16,1 2 0 16,0 6-1-16,0 5 0 15,6 0 0-15,0 13 0 16,3 3 0-16,-1 5 0 16,1 6 0-16,3-6 1 15,-3 3 0-15,0 2 1 16,2-2 0-16,1 0 1 15,3-11 1-15,3-2 1 0,2-6-4 16,4-5 0-16,3-8-10 16,2 0 1-16,-2-5-3 15,-6-3 1-15</inkml:trace>
  <inkml:trace contextRef="#ctx0" brushRef="#br0" timeOffset="28241.4792">17367 1212 29 0,'3'13'14'0,"30"6"-10"0,-21-12 23 0,5 7-26 16,4 2 1-16,-3 13 1 16,0 8 0-16,-3 8-4 15,-3 2 1-15,-12 22 3 16,-9 3 0-16,-9 4 0 16,-18 6 1-16,-11-13-1 15,-4 5 1-15,-2-5-9 16,11-13 0-16,9-11-7 15,9-32 0-15</inkml:trace>
  <inkml:trace contextRef="#ctx0" brushRef="#br0" timeOffset="29443.1919">10214 3400 30 0,'-23'0'15'0,"11"5"-5"0,12-5 15 0,0 0-24 16,6 0 0-16,2 5-2 15,10-5 1-15,6 0-1 16,9 0 1-16,3 0 1 15,-1 0 1-15,-2-5-1 16,-3 3 1-16,-3-1 1 16,-4 3 1-16,-2 3-4 15,-6 4 1-15,-6 1-8 16,-9 3 0 0</inkml:trace>
  <inkml:trace contextRef="#ctx0" brushRef="#br0" timeOffset="29577.7686">10289 3664 34 0,'-24'8'17'0,"12"-5"-8"0,12-3 15 16,6 3-24 0,6-1 0-16,9-2-1 0,5 3 1 15,1 0 1-15,6-3 0 16,3 0-1-16,5 0 0 16,10 2-10-16,-18-10 0 15</inkml:trace>
  <inkml:trace contextRef="#ctx0" brushRef="#br0" timeOffset="30012.7122">11125 3209 41 0,'-15'0'20'0,"42"-8"-27"0,-18 8 30 16,3 0-22-16,3-2 1 15,9-1-1-15,8 3 1 16,4-2-3-16,-3-6 1 16,0-3 2-16,2-2 1 15,1 2-1-15,0 6 1 16,-10 8-2-16,-5 2 0 15,-9 3-5-15,-6 8 0 16,-6 0-8-16,-6 5 0 16</inkml:trace>
  <inkml:trace contextRef="#ctx0" brushRef="#br0" timeOffset="30252.3792">11197 3191 36 0,'-36'-16'18'0,"33"11"-20"16,3 5 28-16,3 2-25 15,6 9 0-15,-6 15-1 16,0 11 1-16,-3 14-2 16,0 20 1-16,0 11 0 15,3 8 1-15,-3 0 0 16,0 0 1-16,0-8 0 16,-3-13 0-16,0-16 2 15,0-11 1-15,0-13-3 16,0-16 1-16,3-18-7 15,0-16 0-15,6-11-8 16,0-13 0-16</inkml:trace>
  <inkml:trace contextRef="#ctx0" brushRef="#br0" timeOffset="30657.173">11339 3254 39 0,'9'-13'19'0,"9"18"-21"0,-12 1 28 16,-3 10-26-16,3 7 0 15,-3 14-1-15,0 14 0 16,0 12 1-16,0 11 1 16,0-8 0-16,-3 11 0 0,0-8 2 15,0 0 0-15,0-16 2 16,-6-14 0-16,-3-10-5 16,-6-15 1-16,-6-12-4 15,1-7 1-15,-4-11-5 16,0-5 0-16,3-3-1 15,-3-8 1-15,6 6 3 16,1-3 1-16,2 5 5 16,3 6 0-16,3-1 2 15,0 3 1-15,6 6-1 16,3 2 0-16,9 2-1 16,15-2 0-16,5 0-3 15,10 3 1-15,-3-5 0 16,0-1 0-16,2 0 2 15,1 3 0-15,0 3-3 16,-7 5 0-16,-8 5-11 16,-9 11 1-16,-12 8-2 15,-6-5 0-15</inkml:trace>
  <inkml:trace contextRef="#ctx0" brushRef="#br0" timeOffset="30867.9888">11119 4038 41 0,'9'0'20'0,"39"-14"-27"0,-27 6 39 16,5 3-33-16,10 0 0 15,-3-3 1-15,9 3 0 16,5-3 2-16,10 8 0 0,-7 5 0 16,4-10 1-16,-7 2-3 15,-5-2 0-15,-6-1-11 16,-3 1 1-16,-13-3-2 15,-8-5 1-15</inkml:trace>
  <inkml:trace contextRef="#ctx0" brushRef="#br0" timeOffset="31229.4957">11762 3836 43 0,'-24'-7'21'0,"27"4"-33"0,3 6 43 15,3 4-30-15,0 4 0 16,6 5 0-16,0 2 0 16,0 9-1-16,3 2 0 15,8 5 1-15,-2 6 1 16,3-3 0-16,-6 3 1 16,0-6-3-16,-6-5 1 0,-4-8-9 15,-2-5 0-15,0-8-4 16,-3-16 0-16</inkml:trace>
  <inkml:trace contextRef="#ctx0" brushRef="#br0" timeOffset="31440.4786">12006 3813 43 0,'-21'5'21'0,"6"29"-28"15,7-18 40-15,-4 5-31 16,-3 14 0-16,0 4 0 15,-3 9 0-15,-6 2-2 16,-9-2 0-16,1-3 2 16,-1-5 1-16,6-11-1 15,6-8 0-15,15-13-10 16,18-11 1-16,9-21-6 0,-6-15 0 16</inkml:trace>
  <inkml:trace contextRef="#ctx0" brushRef="#br0" timeOffset="32190.5672">12709 3299 25 0,'6'-58'12'0,"23"3"-9"16,-20 39 13-16,-3 2-15 16,0 4 0-16,0 13 2 15,0 4 1-15,0 12-4 16,-3 15 0-16,0 25 3 16,0 15 0-16,0 16 0 15,-3 10 0-15,0 6-1 16,0 2 1-16,3-18-1 15,-3-15 1-15,0-20 0 16,0-7 1-16,0-19-2 16,-3-16 1-16,0-18-6 15,0-16 1-15,3-14-9 16,0-7 1-16,3-11-3 16,-6-5 0-16</inkml:trace>
  <inkml:trace contextRef="#ctx0" brushRef="#br0" timeOffset="32491.1184">12735 3360 27 0,'-11'-45'13'0,"14"-2"-8"0,0 33 23 16,-1-4-25-16,4-1 0 16,3-7 0-16,0-1 1 15,6 1-7-15,6-3 1 16,9 8 3-16,3 10 0 16,2 11-2-16,4 13 1 15,6 14-1-15,-7 2 1 16,-11 8 0-16,-6 3 1 0,-9 5 0 15,-12 0 0-15,-9-14 1 16,-9 1 0-16,-6-3 1 16,-9-8 0-16,-5-2 0 15,2-9 0-15,-3-7-1 16,1-6 1-16,2-4-1 16,9-4 1-16,9 0-7 15,9 3 1-15,15 3-8 16,3 2 1-1</inkml:trace>
  <inkml:trace contextRef="#ctx0" brushRef="#br0" timeOffset="32863.8037">13247 3418 29 0,'0'-23'14'0,"-3"20"-5"0,3 8 10 15,0 8-18-15,0 9 0 16,3 17 1-16,3 9 0 16,-3 2-2-16,0 0 0 15,3-10 2-15,-3-5 0 0,3-6 0 16,-3-6 1-16,0-9-1 15,0-9 1-15,0-10-1 16,0-9 0-16,-3-9-1 16,3-1 0-16,0-3-2 15,3-4 1-15,6-4-1 16,6 4 0-16,3 4 0 16,2 6 0-16,1 2 1 15,3 9 0-15,3 2-5 16,0 5 1-16,2 11-7 15,-5-5 0-15</inkml:trace>
  <inkml:trace contextRef="#ctx0" brushRef="#br0" timeOffset="33194.038">13676 3596 21 0,'-9'-16'10'0,"-3"8"-1"0,6 3 8 16,0 7-12-16,-6 6 0 16,1 5 1-16,-1 6 1 15,6 2-10-15,3 8 1 16,6-5 6-16,9-3 1 16,5-8-3-16,1-10 1 15,3-8-1-15,3-8 1 16,-6-3 0-16,-3-8 1 0,-9-3-2 15,-6 1 1-15,-6 5-2 16,-9 5 1-16,-12 5-2 16,-9 3 1-16,-2 11-1 15,2 2 0-15,6-2-3 16,9-3 0-16,15-3-11 16,18-10 1-16</inkml:trace>
  <inkml:trace contextRef="#ctx0" brushRef="#br0" timeOffset="33659.9352">13896 2987 35 0,'-23'-26'17'0,"20"15"-16"0,3 11 20 15,0 5-20 1,0 6 1-16,0 13 0 0,3 13 1 15,-3 8-4-15,0 10 0 16,0 9 2-16,0 15 1 16,2 6-1-16,4-3 1 15,-6-3 0-15,0-18 1 16,-3-11 0-16,0-13 1 16,-2-7-1-16,-1-12 1 15,0-18-1-15,3-8 0 16,0-5-2-16,3-8 0 15,6-8-2-15,6-6 1 16,8 1-3-16,4 2 1 0,9 8-1 16,6 8 1-16,-4 11-1 15,-2 10 1-15,-3 11 0 16,-3 11 0-16,-7 2 1 16,-8 8 1-16,-3 5 0 15,-9-7 1-15,-12-4 1 16,-11 1 0-16,-13-5 0 15,-9-6 1-15,-2-5 0 16,2-11 0-16,12-5-5 16,9-8 1-16,21-11-12 15,3-12 0-15</inkml:trace>
  <inkml:trace contextRef="#ctx0" brushRef="#br0" timeOffset="34366.0841">14974 2744 28 0,'-9'-19'14'0,"-21"11"-5"0,18 8 10 16,-3 0-16-16,-8 16 0 0,-7 5 1 15,-3 14 1 1,-3 20-8-16,7 25 1 0,2 18 3 16,6 5 0-16,6 16-2 15,6 2 1-15,9-12 0 16,15-1 0-16,12-15 2 16,9-11 0-16,8-26 2 15,4-11 0-15,-10-19-7 16,-2-13 0-16,-6-5-8 15,-9-16 0-15</inkml:trace>
  <inkml:trace contextRef="#ctx0" brushRef="#br0" timeOffset="35372.3638">15438 3344 34 0,'9'3'17'0,"15"-6"-12"16,-15-7 22-16,0-3-25 15,0-3 0-15,0-3 1 16,-3 1 1-16,0-9-5 15,-3 1 1-15,-6-6 3 0,-6 3 0 16,-6 2-2-16,-6 1 1 16,-3 7-2-16,-3 9 1 15,1 10-2-15,-1 2 0 16,3 14-1-16,3 5 0 16,3 6 0-16,3 5 1 15,3-3 0-15,6-3 0 16,4-2 1-16,2-5 0 15,5-4 1-15,1-4 0 16,3 0 0-16,3-3 1 16,0-8-1-16,3-6 1 0,3-4 0 15,0-4 0-15,-3-1-1 16,-3-4 1-16,-1 1-2 16,1 2 0-16,0 5-1 15,0 6 0-15,0 5-1 16,3 10 0-16,-3 17-1 15,3 5 1-15,0 13 0 16,-3 7 1-16,-1 12 0 16,-2 7 1-16,-3-2 1 15,-3-8 0-15,-6-8 1 16,-3-8 0-16,-11-5 0 16,-7-11 1-16,-6-11-1 15,0-12 1-15,0-9-2 16,4-5 1-16,8-11-3 15,6-7 1-15,9-8-2 16,15-11 1-16,12-6-2 16,8 4 1-16,1 2 0 0,-3 5 1 15,0 6 0-15,-1 7 1 16,-2 6 0-16,-3 5 1 16,-3 3 1-16,-6 5 0 15,-3 3-5-15,-6 2 1 16,-1 3-10-16,7 5 1 15,-6-5-2-15,0-10 1 16</inkml:trace>
  <inkml:trace contextRef="#ctx0" brushRef="#br0" timeOffset="35777.03">15834 3344 29 0,'-6'-5'14'0,"30"-8"-8"15,-15 10 26-15,6 1-30 0,3-6 0 16,-1 2 0-16,7 1 1 16,0 0-5-16,0-1 1 15,3 4 3-15,-1-1 0 16,1 3 0-16,3 0 1 15,-9 0-3-15,-6 3 0 16,-6 2-7-16,-9 3 1 16,-6 3-6-16,-3-1 1 15</inkml:trace>
  <inkml:trace contextRef="#ctx0" brushRef="#br0" timeOffset="35957.8466">15780 3553 38 0,'9'3'19'0,"54"-6"-23"15,-42-5 31-15,9 3-26 16,-4-5 0-16,7 2 1 16,0 2 1-16,0-2-3 15,-1-2 1-15,1 4-1 16,-12 4 0-16,-6-1-9 16,-9-2 0-16,-6 5-2 15,-3-8 1-15</inkml:trace>
  <inkml:trace contextRef="#ctx0" brushRef="#br0" timeOffset="36196.2418">16031 2966 35 0,'-21'-11'17'0,"30"43"-22"0,-9-19 31 15,0 16-24-15,0 6 0 16,-3 5 2-16,-3 10 0 15,0 3-5-15,3 8 0 16,0 10 3-16,3 0 1 16,0-4 0-16,0-1 0 15,3-8-1-15,0-13 1 0,0-8-8 16,3-5 0-16,3-1-7 16,5-9 1-16</inkml:trace>
  <inkml:trace contextRef="#ctx0" brushRef="#br0" timeOffset="37533.9053">16739 3273 33 0,'0'8'16'16,"12"5"-10"-16,-12-13 22 0,0 0-24 16,3-11 0-16,-3-4 3 15,3-9 0-15,-3-5-9 16,-3-8 0-16,0-3 6 16,-6 0 0-16,-3 6-2 15,-6-1 0-15,-3 12-3 16,-5 12 1-16,-4 19-2 15,0 18 0-15,6 17-1 16,0 2 1-16,4 8-1 16,8 0 1-16,6-3 0 15,3-8 0-15,6-10 3 16,6-11 1-16,5-16 0 16,7-13 0-16,0 1 1 0,0-9 0 15,-3-5-1-15,-3-1 0 16,-6 4-1-16,-6-1 0 15,-6 3-1-15,0 8 1 16,0-2-2-16,0 10 0 16,0 8-2-16,3 8 1 15,0 2-1-15,6 14 0 16,3 13 0-16,3 18 1 16,-1-2 1-16,-5 13 0 0,-3-5 2 15,-6 0 1-15,-6-8 0 16,-2-8 1-16,-7-6 0 15,-6-10 1-15,-3-7-2 16,3-12 1-16,-2-10-2 16,-1-13 1-16,0-14-2 15,12-2 0-15,15-16-2 16,6-5 0-16,9-9 0 16,15-12 1-16,5 10-2 15,7 5 1-15,0 6 1 16,-1 8 1-16,-5 4 1 15,-6 7 0-15,-6 4-2 16,-9 3 1-16,-6 0-8 16,-7 1 0-16,-7 4-5 15,-13-10 0-15</inkml:trace>
  <inkml:trace contextRef="#ctx0" brushRef="#br0" timeOffset="37892.2284">16471 2892 23 0,'-15'-3'11'0,"0"-2"1"0,12 2 12 16,0-2-21-16,3-14 1 15,6-4 1-15,3 4 1 0,0-13-8 16,0 1 1-16,6-4 4 15,3 4 0-15,6 4-2 16,-1 9 0-16,1 15-2 16,3 13 0-16,0 9-1 15,-3 7 1-15,2 6 0 16,4 5 1-16,3-10 0 16,6-9 0-16,-1-2 2 15,-2-16 1-15,3-13 0 16,5-6 1-16,-5-2-2 15,-3-8 0-15,-6 5-12 16,-4 3 0-16,-14 5-3 16,-6 3 0-16</inkml:trace>
  <inkml:trace contextRef="#ctx0" brushRef="#br0" timeOffset="38584.7886">17638 2540 21 0,'-15'3'10'0,"6"-6"-7"0,9 3 10 16,0 11-11-16,3 12 1 15,3 9 3-15,0 16 0 16,3 10-7-16,0 24 0 0,-3 16 4 15,0 5 0-15,-6 13 0 16,0 11 0-16,0 0-1 16,3-10 0-16,0-11 0 15,3-16 1-15,0-11 1 16,0-26 0-16,2-16-4 16,4-16 0-1</inkml:trace>
  <inkml:trace contextRef="#ctx0" brushRef="#br0" timeOffset="39350.8056">18031 2929 24 0,'-9'-16'12'0,"6"5"2"0,3 11-3 16,3 3-8-16,3 5 0 15,6 3 1-15,6 5 1 16,2 10-7-16,10 14 0 15,6-1 4-15,3 6 1 0,-1 6-2 16,-8-4 1-16,-3 9-1 16,-6-3 1-16,0-6 0 15,-4-10 1-15,-5-8 1 16,0-13 0-16,-3-8-3 16,0-13 1-16,0-11-8 15,0-2 0-15,3-12-6 16,0-14 0-16</inkml:trace>
  <inkml:trace contextRef="#ctx0" brushRef="#br0" timeOffset="39560.1422">18403 2889 35 0,'-21'-8'17'0,"6"29"-18"16,9-10 27-16,0 8-24 15,-9 10 0-15,-5 10 0 16,-4 1 1-16,-9 2-4 15,-3 11 1-15,-8-2 2 0,-4 9 0 16,3 1 0-16,7-3 1 16,8-10-1-16,12-13 1 15,12-20-13-15,18-7 0 16,6-16-2-16,20-13 1 16</inkml:trace>
  <inkml:trace contextRef="#ctx0" brushRef="#br0" timeOffset="40074.6257">18662 3188 28 0,'-9'-8'14'0,"0"16"-8"0,12-8 20 16,0 0-24-16,3 0 1 15,3 0 1-15,3 0 0 16,3 0-6-16,2 0 1 0,1-2 4 16,0-1 0-16,-3 3-2 15,0 3 1-15,0-1-12 16,-3 4 0-16,-3-6-1 16,-9 2 0-16</inkml:trace>
  <inkml:trace contextRef="#ctx0" brushRef="#br0" timeOffset="40204.7405">18614 3328 36 0,'0'-2'18'0,"36"-1"-24"15,-24 3 33-15,6 0-26 16,5-2 0-16,1-6 1 16,3 2 0-16,0-2-13 15,3 0 1-15</inkml:trace>
  <inkml:trace contextRef="#ctx0" brushRef="#br0" timeOffset="40462.3596">18936 3207 35 0,'0'-21'17'0,"35"-3"-18"0,-23 16 24 16,3 0-22-16,0 3 1 15,0 7-1-15,9 4 1 16,-6 7-3-16,-4 0 1 15,-8 11 2-15,-9 5 0 0,-2 3-1 16,-7-3 0-16,-3 3 1 16,-9-9 0-16,3-2 1 15,0-5 0-15,3-8-1 16,6-8 1-16,12-8-6 16,9-2 1-16,9-9-10 15,15-10 0-15</inkml:trace>
  <inkml:trace contextRef="#ctx0" brushRef="#br0" timeOffset="40661.5601">19284 3053 36 0,'-12'11'18'0,"-3"13"-18"16,6-14 24-16,-3 9-21 16,-3 2 0-16,1 3 0 15,-1 10 0-15,6-5-5 16,6 6 1-16,9-1 4 15,9-5 1-15,2-5-4 16,1-11 0-16,3-8-11 0,6-5 0 16,-3-15 0-16,-3 1 0 15</inkml:trace>
  <inkml:trace contextRef="#ctx0" brushRef="#br0" timeOffset="41135.5887">19439 2643 37 0,'26'13'18'0,"49"35"-24"16,-54-27 35-16,6 11-28 0,2 10 0 15,-2 27 0-15,-6 8 1 16,-6 13-2-16,-12 8 0 16,-15 15 2-16,-15-4 0 15,-9-9 1-15,-8-18 0 16,-7-13 1-16,3-13 0 15,7-16-11-15,14-17 1 16,9-20-6-16,-3-27 1 16</inkml:trace>
  <inkml:trace contextRef="#ctx0" brushRef="#br0" timeOffset="44724.7984">12477 4286 28 0,'-18'0'14'0,"36"-2"-15"0,-10 2 14 16,4 2-13-16,3 4 1 16,3-1-1-16,3 0 0 15,6-2 1-15,2-1 1 16,4-4 1-16,0-4 0 16,3 4 0-16,2-3 0 15,7-3 0-15,6 0 0 16,5-3-3-16,4 6 1 15,2-1-1-15,-2 1 1 0,5 0-1 16,1-3 0-16,2-3 0 16,13 6 0-16,-4-5 0 15,0-1 1-15,7-2-1 16,-4-1 1-16,12 4-1 16,-2-3 0-16,-4-1 0 15,6 1 0-15,-3 3-1 16,10 2 1-16,-4 2 0 15,0-4 0-15,6-1 0 16,7 3 0-16,-1-5 0 16,3-5 1-16,3-4-1 15,6 4 1-15,-6-1-1 16,6 3 1-16,0 3-1 16,0 0 0-16,0 2 0 15,0 3 0-15,1 3-1 0,2 5 1 16,-6-2-1-16,3 2 1 15,0 0-1-15,9 2 1 16,-12-2 0-16,12 0 0 16,9-2 0-16,-3-4 1 15,6-2-1-15,5 3 0 16,1 0 0-16,0 2 1 16,3 0-1-16,0 3 0 15,3 0 0-15,5 0 0 16,-5 0 0-16,12-2 0 0,12 2 0 15,-4-8 0 1,117-8 1 0,-45 5 0-16,-39 1 0 15,-32-1 0-15,-27 6 0 16,-30 5 1-16,-27-3 2 16,-20 3 0-16,-16 0-1 15,-17-2 0-15,-18-1-14 16,-18-2 0-16</inkml:trace>
  <inkml:trace contextRef="#ctx0" brushRef="#br0" timeOffset="48417.655">3255 5175 21 0,'0'-5'10'0,"-3"8"-8"15,0 5 10-15,0-1-10 0,-3 12 0 16,-6 10 2-16,-3 21 1 16,1 9-5-16,-4 7 0 15,-3 3 4-15,0 13 0 16,3 5-1-16,0-13 0 15,3-3 0-15,7-18 0 16,-1-10-1-16,3-14 0 16,3-11 0-16,3-20 1 15,0-17-1 1,3-13 0-16,6-7-1 0,2-12 1 16,1-9-2-16,0-7 1 0,0-1-1 15,3 1 0-15,-6 4-1 16,0 10 1-16,0 11-2 15,0 7 0-15,0 9 0 16,3 10 0-16,0 11-1 16,2 7 1-16,1 14 0 15,0 16 0-15,6 10 1 16,-3 11 0-16,-3 3 1 16,-3 13 0-16,3-1 1 15,-1-4 1-15,-2-6 0 16,-3-13 1-16,-3-11 1 15,-3-7 1-15,-6-11 0 16,-9-8 0-16,-6-6-2 16,-2-4 1-16,-13-4-1 15,-6-2 0-15,0 3-3 16,7-3 0-16,-7 0-1 16,9 3 0-16,9 2-3 0,10-2 1 15,5-6-1-15,9-2 1 16,14-5 0-16,13-6 1 15,15 0 2-15,8-2 1 16,4 4-2-16,-3-4 1 16,-7 2-7-16,1 6 1 15,-10 4-5-15,-5 4 0 16</inkml:trace>
  <inkml:trace contextRef="#ctx0" brushRef="#br0" timeOffset="49092.7953">3550 5667 29 0,'-6'-8'14'0,"18"-15"-7"15,-12 12 21-15,6-2-25 16,-3-6 0-16,0 1 1 16,0-6 1-16,-3 0-7 15,0 6 1-15,-3-1 3 16,-3 11 1-16,0 13-3 16,-6 14 1-16,0 2-1 15,0 8 0-15,0 0-1 16,3 0 0-16,6 1 0 15,6-4 1-15,0-5-1 16,3-2 1-16,3-6-1 16,3-2 1-16,3-1 0 15,0 1 1-15,-6-3-1 16,-3 2 1-16,-6 6 0 0,-3 0 0 16,-6 0 0-16,3 0 1 15,-6 2 0-15,0 3 0 16,-3-7 0-16,3-6 1 15,3-3-4-15,6-10 1 16,3-6-4-16,6-10 1 16,6-6-1-16,3-4 0 15,6 4-2-15,3-5 1 16,2 3 2-16,-2 0 0 16,0 0 3-16,-6 3 1 0,-3 2 1 15,-3 0 0 1,-3 5 0-16,-9 4 1 0,0 1-1 15,-9 9 0-15,0 8-1 16,-3 7 0-16,0 6-2 16,0 5 1-16,3 1-1 15,3-7 0-15,3-1 0 16,6-1 1-16,3-3 0 16,3-4 0-16,3-1 0 15,3-2 1-15,0-3 0 16,0 0 0-16,-1 2-1 15,-2 1 1-15,0 2 0 16,0 3 0-16,-3 0-1 16,-6 0 1-16,-3 0 1 15,-3 3 0-15,-6 2-1 16,-3 3 1-16,-6-3 0 16,-2 5 0-16,-4 6-9 0,3-3 1 15,12 1-7-15,3-12 0 16</inkml:trace>
  <inkml:trace contextRef="#ctx0" brushRef="#br0" timeOffset="50159.6632">3892 5628 6 0,'-12'-6'3'0,"0"9"-1"0,9-3-10 0,-3-3 27 31,-59-39-19-31,124 82 12 16,-65-38 0-16,1 4-15 16,5-1 0-16,0 3 12 15,0 0 0-15,2 5-4 16,-2 6 0-16,3 2-1 16,0 0 0-16,0-3-2 15,3 1 0-15,0-8 0 16,3-9 0-16,3-7 0 15,3-8 0-15,0-3-1 16,-3-5 0-16,0-6 0 16,0 1 0-16,0 2-2 15,-4 5 1-15,-2 6-1 16,-6 13 0-16,0 5-1 16,0 11 1-16,0-2-1 15,0 4 1-15,0 1 0 0,3-4 0 16,3-1 1-1,3-6 0-15,3-8 1 0,0-6 1 16,3 1-1-16,0-3 1 16,0-8-3-16,0-2 1 15,-3 2-5-15,-4 0 1 16,-2 0-1-16,0 3 0 16,-3 2 0-16,-3 3 0 15,0 8 4-15,0 6 1 16,-3 2 3-16,0 2 1 15,0 6 0-15,0-5 1 0,0-1-1 16,3 1 0-16,0 2-1 16,0 3 0-16,0 0-1 15,0-3 0-15,0 0-1 16,3-2 1-16,0-1 0 16,3-7 1-16,0-11-2 15,0-2 1-15,3-4-2 16,0-2 1-16,3-5-2 15,-3 0 1-15,0 3-2 16,0 4 0-16,0 6-1 16,-3 11 1-16,-3 5 0 15,0 3 1-15,0 2 0 16,0 0 0-16,0 0 1 16,0 0 0-16,0-5 1 15,2-2 0-15,4-6 0 0,6-6 1 16,-3-4-1-16,3-3 1 15,0-9-1-15,-3 1 0 16,0 3-2-16,-3 5 1 16,0 5-2-16,-3 10 1 15,0 6-1-15,2 5 1 16,1 1-1-16,3 1 1 16,0-1 0-16,0-4 1 15,-3-4 1-15,3-6 1 16,0 0 0-16,0-6 1 0,0-7 0 15,3-5 0-15,-6-1 0 16,-4-2 0-16,-2 0-2 16,-6 0 1-16,-2 2-2 15,-4 6 1-15,3 5-1 16,-6 10 0-16,0 6-1 16,-3 6 0-16,-3 4-2 15,3 6 1-15,6-3-1 16,6-2 1-16,6-1 0 15,12-5 0-15,-3-5 0 16,6-5 1-16,6 2 2 16,0-2 1-16,2 0-13 15,-5 7 1-15</inkml:trace>
  <inkml:trace contextRef="#ctx0" brushRef="#br0" timeOffset="51480.3481">5934 6120 27 0,'6'0'13'0,"18"-5"-3"15,-15 2 13-15,0-2-21 16,0-3 1-16,0-6 0 16,2-1 1-16,-2-12-6 15,0-13 1-15,0-5 3 16,-3 0 1-16,-6 0-2 0,-6 8 0 15,-3 6 0-15,-3 7 0 16,-5 5-1-16,-4 3 0 16,0 16-1-16,0 16 1 15,0 11-1-15,3 10 1 16,6 3-2-16,3 4 1 16,4-6 1-16,5-1 0 15,2-6 0-15,4-7 0 16,3-11 1-16,3-5 1 15,0-5 0-15,6-8 1 16,-6-6 0-16,3-2 0 16,-3-3-1-16,3-8 0 0,0 3 0 15,-1-3 0-15,1 8-3 16,0 0 1-16,0 14-1 16,-3 10 0-16,0 10-2 15,-3 11 1-15,-3 14-1 16,-6 2 1-16,0 5 0 15,-3 11 0-15,0 5 1 16,-3 5 1-16,0-7 0 16,-3-11 1-16,-3-11 1 15,0-7 0-15,-3-9 0 16,3-5 1-16,-3-10-1 16,1-14 1-16,-1-8-1 15,0-12 1-15,0-12-3 16,6-4 0-16,6-4-3 15,6 1 1-15,6 2-1 16,9 8 0-16,3 3 1 0,5-2 0 16,4 4 0-16,0 3 1 15,-3 6 1-15,-3 2 1 16,-4 3 1-16,-2 5 1 16,-3 3-3-16,-6 5 1 15,-6 2-11-15,3 1 1 16,-6 2-3-16,0-13 0 15</inkml:trace>
  <inkml:trace contextRef="#ctx0" brushRef="#br0" timeOffset="53598.0661">6419 5861 27 0,'-3'-3'13'0,"-3"-10"-6"0,3 13 14 0,-6 5-19 15,0 8 1-15,-2 3 1 16,-1 5 1-16,3 8-7 15,-6 11 1-15,6 2 3 16,6 1 1-16,6 2-2 16,6-3 1-16,6-2-1 15,3-11 1-15,5-5-2 16,1-9 1-16,0-1-10 16,-6-9 1-16,-3-10-3 15,-3-9 0-15</inkml:trace>
  <inkml:trace contextRef="#ctx0" brushRef="#br0" timeOffset="53838.8087">6520 6019 39 0,'-6'-2'19'0,"42"-20"-26"0,-24 22 35 16,3 0-29-16,0 0 1 15,3 6 0-15,0-6 0 16,-1 2 1-16,-2 6 0 15,-6 6 0-15,-6 1 0 16,-6 9 0-16,-9 0 1 16,-6 3 0-16,-2-1 0 15,-1-2-1-15,0-6 1 16,3-4-1-16,6-7 0 16,6-7-7-16,6-7 1 0,15-7-7 15,9-7 1-15</inkml:trace>
  <inkml:trace contextRef="#ctx0" brushRef="#br0" timeOffset="54049.2674">6788 5879 36 0,'-6'3'18'0,"-6"-6"-21"16,9 14 28-16,0 4-24 16,1 4 0-16,-4 5 0 15,0 8 1-15,3 7-3 16,6-4 1-16,0-1 1 15,0-2 0-15,5-6 0 16,4-5 0-16,0-7 0 16,3-6 1-16,0-8-5 15,0-8 0-15,0 0-7 16,0-6 0-16</inkml:trace>
  <inkml:trace contextRef="#ctx0" brushRef="#br0" timeOffset="54290.189">6788 5847 35 0,'-12'-10'17'0,"27"-1"-20"0,-6 11 25 15,3 3-21-15,6 7 1 16,3 4 1-16,3 7 0 0,2 5-4 16,-2 1 1-16,3 4 1 15,-6 12 1-15,-3-9 0 16,-12 3 0-16,-9 0 1 15,-6-2 0-15,-3-6 1 16,-6-5 0-16,0-3-10 16,6-8 0-16,6-2-6 15,3-17 1-15</inkml:trace>
  <inkml:trace contextRef="#ctx0" brushRef="#br0" timeOffset="54709.3183">7369 5943 27 0,'0'2'13'0,"12"3"-3"0,-6-5 15 0,3-2-22 15,2 2 1-15,10 0-1 16,6 0 0-16,6 2-5 16,0-2 1-16,-1 0 3 15,-5 0 1-15,-3 0-1 16,-3-2 1-16,-6 4-6 16,-3 4 1-16,-7-1-9 15,-5 0 0-15</inkml:trace>
  <inkml:trace contextRef="#ctx0" brushRef="#br0" timeOffset="54879.6751">7384 6091 37 0,'-3'-11'18'0,"38"6"-17"0,-20 5 24 16,12 2-25 0,6-2 0-16,0 0 1 0,2-2 1 15,-2 2-2-15,3 0 1 16,-4 0-2-16,-2 0 1 15,-3 0-10-15,-6 0 0 16</inkml:trace>
  <inkml:trace contextRef="#ctx0" brushRef="#br0" timeOffset="55580.1334">8598 5390 38 0,'-33'-27'19'0,"27"3"-22"16,6 16 28-16,-3-2-25 16,-3-3 0-16,-5-1 3 0,-4-2 0 15,-3 3-2-15,-3 3 0 16,-3 4 1-16,3 6 0 15,0 8 0-15,1 5 0 16,2 6-2-16,6 7 0 16,6 6-2-16,6 3 1 15,6-1-1-15,12 0 1 16,3 1 1-16,-4 4 0 16,-2-1 1-16,-6-1 0 15,-6 2 1-15,-9 1 0 0,-6 10 1 16,-8 0 0-1,-7-2-1-15,-3-3 1 0,-3-11-1 16,3-4 0-16,4-9-2 16,5-5 1-16,9-6-2 15,6-2 1-15,6-3-2 16,6 6 0-16,9 0 0 16,3 10 0-16,2 5 0 15,4 14 0-15,-3 15 1 16,3 17 0-16,-12 18 1 15,-3 0 0-15,-6 13 0 16,-6-10 0-16,0-9 1 16,-3-7 0-16,0-19 1 15,0-15 1-15,0-14-1 16,6-16 0-16,3-13-5 16,6-11 0-16,9-18-10 15,3-10 0-15</inkml:trace>
  <inkml:trace contextRef="#ctx0" brushRef="#br0" timeOffset="55972.1579">9134 5069 26 0,'-6'11'13'0,"6"-8"-7"15,0-1 9-15,0 1-10 16,0 5 0-16,0 2 2 15,0 9 1-15,0 2-12 16,0 14 1-16,0 12 6 16,0 19 0-16,0 0-2 15,-3 1 1-15,0-9 0 16,0-11 1-16,0-15 1 16,0-5 1-16,3-17-12 15,3-18 1-15,6-5-6 16,-9-19 1-16</inkml:trace>
  <inkml:trace contextRef="#ctx0" brushRef="#br0" timeOffset="57217.1493">9083 6834 22 0,'-18'-16'11'0,"21"6"-6"16,-3 7 12-16,-6 6-12 15,-6-3 1-15,-2 0 2 16,-4 0 0-16,-3 5-11 15,-6 0 1-15,0 9 6 16,4 4 1-16,2 9-4 16,-3 10 1-16,9-3-3 15,9 6 0-15,9 2 0 16,15-8 0-16,15-7 1 16,2-14 1-16,-2-10 1 15,3-9 1-15,2-9 0 16,-2-9 1-16,-6-3-1 15,-6-4 1-15,-12-1-1 16,-9 0 0-16,-9 0-2 0,-9 3 1 16,0 8-2-16,-9 0 1 15,-3 2-1-15,-2 9 0 16,-4 2-1-16,9 5 1 16,12 6-12-16,18 5 0 15,6-6-2-15,-3-2 0 16</inkml:trace>
  <inkml:trace contextRef="#ctx0" brushRef="#br0" timeOffset="58175.9817">10667 5165 30 0,'-6'2'15'0,"6"-7"-8"16,0 10 15-16,0 6-21 15,3-3 1-15,0 8 0 16,3 8 1-16,0 2-4 15,3-5 0-15,3 3 3 16,2-3 0-16,4-8 0 0,3-7 0 16,0-9 1-1,0-5 0-15,0-5 0 0,-1-6 1 16,-2 1-2-16,-3-6 1 16,-3 0-2-16,-3 8 1 15,-3 6-4-15,-6 10 1 16,0 2-1-16,0 9 0 15,0 7-1-15,6 9 0 16,0-1 0-16,3-2 1 16,9-3 2-16,5-15 1 15,4-6 0-15,3-8 1 0,-6-6 1 16,-3-4 0-16,-3 2 0 16,-7 0 0-16,-8-2-2 15,-6-3 1-15,-6 2-1 16,-5 3 0-16,-1 0-1 15,0 6 0-15,0 4-1 16,3 6 1-16,3 6-4 16,9 4 1-16,9-4-10 15,6-1 0-15,0 3-1 16,0-8 1-16</inkml:trace>
  <inkml:trace contextRef="#ctx0" brushRef="#br0" timeOffset="59153.5017">11325 5157 24 0,'0'-14'12'0,"-3"4"-5"0,3 10 19 16,0-3-23-1,0 3 1-15,0 3 0 16,-3 7 0-16,0 4-6 0,0 2 1 16,0 5 3-16,3 3 1 15,3-1-2-15,0 4 1 16,-3-9 0-16,3-4 0 15,-3-4-2-15,0-5 1 16,0-5-8-16,-3-5 1 16,0-3-6-16,3-5 1 15</inkml:trace>
  <inkml:trace contextRef="#ctx0" brushRef="#br0" timeOffset="59302.0777">11271 4950 35 0,'-15'-10'17'0,"21"7"-21"16,-3 6 27-16,3 5-23 16,3 0 1-16,0 0 0 15,6 2 0-15,0 1-11 16,0 2 1-16</inkml:trace>
  <inkml:trace contextRef="#ctx0" brushRef="#br0" timeOffset="59588.6481">11470 5088 35 0,'-6'-11'17'0,"12"1"-21"0,-6 10 26 16,0 0-20-16,0 0 0 16,0 0 1-16,0 0 1 15,0 5-5-15,3 0 1 16,-3 6 2-16,0 2 0 15,0 3 0-15,-3 5 0 16,0-8-1-16,3 1 0 16,0 2 0-16,0-3 0 15,0 0 1-15,0 0 1 16,0 0-1-16,0 1 0 16,3-4-6-16,0 1 1 15,0-6-9-15,6-2 0 0</inkml:trace>
  <inkml:trace contextRef="#ctx0" brushRef="#br0" timeOffset="59790.1962">11408 5133 38 0,'-9'8'19'0,"15"-8"-23"16,-3 2 27-1,18 6-22 1,0 0 0-16,2-8 2 15,7 0 0-15,0-2-4 16,0-4 0-16,2-2-4 16,-5 1 1-16,-6-4-6 15,-6-2 1-15</inkml:trace>
  <inkml:trace contextRef="#ctx0" brushRef="#br0" timeOffset="60101.9357">11634 4950 36 0,'-3'-26'18'0,"15"-1"-17"0,-9 22 29 15,-3 5-29 1,6 3 1-16,0 7-1 0,-3 14 0 16,-6 5-2-16,0 14 0 15,0 2 1-15,0 0 1 16,0 0 0-16,0-3 0 16,3-8 1-16,3-7 0 0,3-9 1 15,6-12 0-15,3-14 0 16,3-6 1-16,0-4-2 15,-1 2 0-15,1-8-2 16,-3 8 1-16,-3 6-3 16,-3 7 0-16,-3 8-1 15,0 9 1-15,-3 7-1 16,3 5 1-16,0 3 1 16,3-2 1-16,0-3-4 15,0-11 0-15,14-11-7 16,-2-15 0-16</inkml:trace>
  <inkml:trace contextRef="#ctx0" brushRef="#br0" timeOffset="60998.4494">12542 5149 29 0,'-3'37'14'0,"15"10"-8"0,-9-23 14 16,3 8-19-16,0 10 0 16,0 6 0-16,6-3 1 15,-3-8-2-15,0 0 1 0,-9-11 1 16,2-10 1-16,-2-8-1 15,-2-8 1-15,2-10-2 16,-3-11 0-16,3-16-2 16,-3-6 0-16,0-2-2 15,0 0 1-15,3-2-1 16,0 2 1-16,0 2 3 16,0 6 0-16,3 5 1 15,0 3 0-15,5 8 0 16,7 8 0-16,3 10-1 15,3 6 0-15,0 2-1 16,0 9 0-16,-3 1 0 16,-4 7 0-16,-8-4 1 15,-3 1 0-15,-9-4 1 16,-5 1 1-16,-7 0 0 16,-12-3 0-16,0 1 0 0,0-9 0 15,4-5-1 1,5-3 0-16,9-5-10 0,12 3 1 15,9 2-7-15,12-4 1 16</inkml:trace>
  <inkml:trace contextRef="#ctx0" brushRef="#br0" timeOffset="61315.2164">12914 5138 34 0,'-12'-5'17'0,"0"-3"-18"0,9 11 24 0,-3 2-22 16,0 3 0-16,3 5 0 16,0-2 0-16,6 2-1 15,3 0 0-15,0 3 1 16,3-3 0-16,0-2 1 16,-3-3 0-16,-3 0 0 15,-3-8 1-15,-3-6-1 16,0-2 0-16,-3 3-1 15,0-5 1-15,0-6-2 16,3-3 0-16,0 3-1 16,3 0 0-16,6 3-1 15,6 3 1-15,3 2 1 16,6 5 0-16,6 3-12 16,11 5 1-16</inkml:trace>
  <inkml:trace contextRef="#ctx0" brushRef="#br0" timeOffset="61615.1506">13155 5181 30 0,'-24'7'15'0,"-5"7"-16"0,23-12 16 16,-3 6-12-16,6 3 1 15,3-1 0-15,12 4 1 16,3-6-6-16,8-6 0 15,1-4 4-15,0-6 1 0,0-6-2 16,-3 1 1-16,-4-3-1 16,-5 0 0-16,-6 1-1 15,-9 1 1-15,-6 6-2 16,-8 0 0-16,-7 6 0 16,-9 2 0-16,6 2-1 15,3 6 1-15,7 0-4 16,14 0 0-16,11 0-8 15,10-5 1-15</inkml:trace>
  <inkml:trace contextRef="#ctx0" brushRef="#br0" timeOffset="62065.6314">13432 4770 41 0,'-15'-13'20'0,"15"8"-27"0,0 5 33 16,0 5-25-16,0 11 0 16,0 11-1-16,0 15 1 15,0 8-1-15,3 3 0 16,-3 8 1-16,0-8 0 16,0-3 0-16,0-5 1 15,0-8 1-15,-3-8 1 16,0-8-1-16,-3-7 1 15,0-12-1-15,0-10 0 0,3-5-2 16,3 3 1-16,6-6-2 16,3-3 0-16,6 1-2 15,6 2 0-15,9 2 0 16,5 7 0-16,1 1 0 16,-3 6 1-16,-6 3-1 15,-4 5 1-15,-5 2 2 16,-9 4 0-16,-6-1 0 15,-9 3 0-15,-12 0 1 16,-5 0 0-16,-7-3 0 16,-3 0 0-16,0-8-6 15,10-2 0-15,11-3-9 16,9-3 0-16,3-5-1 16,20-8 0-16</inkml:trace>
  <inkml:trace contextRef="#ctx0" brushRef="#br0" timeOffset="62470.8156">13810 5210 37 0,'9'-3'18'0,"18"-23"-24"0,-21 18 38 15,0-3-28-15,-3-2 0 16,-3-3 3-16,-3-3 0 16,-6 1-9-16,-3-3 0 15,0 2 5-15,-6 6 1 16,0 5-4-16,3 8 1 15,0 5-3-15,4 11 1 16,-1 5-1-16,6 3 0 0,3 0 0 16,3-6 1-16,3-4 1 15,3-4 0-15,6 1 1 16,2-3 1-16,1-11 0 16,3-5 0-16,-6-5 0 15,0 0 0-15,-6 2-1 16,-3-2 0-16,0 5-2 15,-3 3 0-15,0 7-1 16,3 9 0-16,0 5-1 16,3 0 1-16,6 2 0 15,3 1 1-15,2-3 2 16,1-6 0-16,3-7-2 16,3-3 0-16,3-11-6 15,-3-5 0-15,-4-7-5 16,1-9 0-16</inkml:trace>
  <inkml:trace contextRef="#ctx0" brushRef="#br0" timeOffset="62861.7555">14114 4747 42 0,'-3'-51'21'0,"0"28"-25"0,3 23 38 15,0 0-35-15,0 10 1 16,-3 6-2-16,-3 10 0 16,0 17 2-16,0 7 0 15,3 8-1-15,3 3 1 16,0 3 0-16,0-4 1 15,3-4 1-15,3-14 1 16,0-10 1-16,0-16 0 0,0-13-1 16,0-6 0-16,0-10-1 15,-1-11 0-15,1-3-3 16,0-2 1-16,0-2-2 16,0 4 0-16,3 3-1 15,3 8 0-15,3 6 1 16,3 7 0-16,6 9 0 15,-3 7 0 1,-4 21 3 0,-11-2 1-16,-9-6 0 15,-9-2 0-15,-5 3 1 16,-13-4 0-16,-9-4 0 16,-3-6 0-16,4-7-6 15,5-6 0-15,9 0-10 16,12 0 1-16,12-14-2 15,15-2 1-15</inkml:trace>
  <inkml:trace contextRef="#ctx0" brushRef="#br0" timeOffset="63177.2026">14420 5085 37 0,'-6'0'18'0,"9"27"-22"16,-3-17 34-16,-3 6-28 15,0 0 0-15,0-5 1 16,3 2 0-16,0 0-4 16,3-2 1-16,3-3 0 15,3-6 0-15,3-2-11 16,3-5 1-16</inkml:trace>
  <inkml:trace contextRef="#ctx0" brushRef="#br0" timeOffset="63311.5293">14396 4815 43 0,'-12'-2'21'0,"27"15"-24"0,-9-10 31 15,3 2-32-15,6 0 1 16,6 1-19-16,9 1 1 16</inkml:trace>
  <inkml:trace contextRef="#ctx0" brushRef="#br0" timeOffset="63551.7321">14703 4773 39 0,'0'-16'19'0,"0"16"-19"0,0 0 28 0,-3 5-27 16,0 9 0-16,0 12-1 15,-3 14 1-15,3 13-2 16,-3 5 1-16,3 0 1 15,0-5 0-15,3-5 1 16,6-9 1-16,3-12-3 16,3-14 1-16,3-10-11 15,6-1 0-15,-3-17-2 16,-4-7 0-16</inkml:trace>
  <inkml:trace contextRef="#ctx0" brushRef="#br0" timeOffset="63868.3008">14932 4998 29 0,'-12'-3'14'0,"12"19"-7"0,0-11 24 15,-3 6-29-15,0 2 1 0,0 3 0 16,3 8 0-16,3-3-4 16,0 0 1-16,0 0 3 15,3-10 1-15,0-8-11 16,3-9 1-16,0-4-6 15,-3-9 1-15</inkml:trace>
  <inkml:trace contextRef="#ctx0" brushRef="#br0" timeOffset="64005.3195">14917 4749 43 0,'3'8'21'0,"12"3"-26"16,-9-3 35-16,0 2-48 15,6 4 1-15,3-1-5 16,0-5 0-16</inkml:trace>
  <inkml:trace contextRef="#ctx0" brushRef="#br0" timeOffset="64692.9194">15141 4794 43 0,'-33'-18'21'0,"30"26"-31"0,3 0 41 15,0 7-32-15,0 7 0 16,0 7 2-16,0 0 0 16,3 8 0-16,0-3 0 15,0 3 1-15,-3-8 1 16,0-2-1-16,0-9 0 0,0-4-6 16,0-6 0-16,0-6-4 15,-3-2 1-15,0-5-2 16,0-6 0-16,-3 1 2 15,0-3 0-15,-3-3 8 16,0-3 1-16,0 1 5 16,3 2 0-16,3 8 1 15,3 3 0-15,6 2-2 16,3 0 0-16,3-2-3 16,6 2 1-16,9 1-2 15,2-4 0-15,4 1 0 16,0-3 0-16,-3 0 0 15,-10 3 1-15,-5 0-3 16,-6 5 0-16,-6 2-2 16,-6 4 0-16,-3-1-2 15,-3 8 1-15,0 3 0 0,4 5 0 16,2 6 3-16,3-1 0 16,6 0 0-16,2-2 1 15,4-8 1-15,0-3 0 16,6-10 1-16,3-6 0 15,0-5 0-15,-3-5 0 16,-3 0-1-16,-10-3 0 16,1 0-2-16,-3 0 1 15,0 0-2-15,-3 9 0 16,6 4-2-16,3 11 1 16,0 8-1-16,0 15 1 0,-3 12 0 15,3 12 1-15,0 22 0 16,-3 0 0-16,-3-11 2 15,0-3 1-15,-3-7 0 16,-6-11 1-16,-9-5 0 16,-9-9 0-16,-9-4-1 15,-8-11 1-15,2-8-7 16,3-8 1-16,10-6-11 16,11-9 0-16</inkml:trace>
  <inkml:trace contextRef="#ctx0" brushRef="#br0" timeOffset="65251.9087">16260 5043 30 0,'0'0'15'0,"15"11"-11"16,-6-14 15-16,2 0-17 16,1-5 0-16,-3-5 5 15,0-3 0-15,3-16-7 16,0 3 1-16,0-5 4 16,0 0 0-16,0 2-1 15,0 3 1-15,-3 5-4 16,-1 3 0-16,-2 7-3 15,3 12 1-15,-3 4-1 16,0 14 0-16,3 13-1 16,-3 16 1-16,3 11 0 15,-3 10 0-15,-6 8 2 0,3 11 1 16,-6 2 0 0,0-5 1-16,-3-13 1 15,-3-16 1-15,0-11-2 0,0-7 1 16,3-17-8-16,3-10 0 15,0-11-8-15,6-12 0 16</inkml:trace>
  <inkml:trace contextRef="#ctx0" brushRef="#br0" timeOffset="65472.4311">16450 4845 46 0,'-9'-24'23'0,"36"-8"-28"0,-21 24 36 0,6 0-30 16,3-3 0-16,6 1-2 15,2 7 1-15,1 3-2 16,0 8 1-16,0 11 0 16,-6 5 1-16,-9 13 0 15,-12 2 0-15,-9-2 2 16,-6-2 0-16,-6-4 2 16,-3-4 0-16,-2-11-1 15,-1-8 1-15,12-6-15 16,6-10 0-16</inkml:trace>
  <inkml:trace contextRef="#ctx0" brushRef="#br0" timeOffset="66405.2573">12536 6591 35 0,'-12'-29'17'0,"15"10"-10"16,0 14 18-16,-3 5-25 15,3 2 1-15,0 9 0 16,0 5 0-16,0 10-2 16,0 9 1-16,0 12 0 0,0 6 0 15,0 6 1-15,3-9 0 16,-3-5 1-16,0-11 1 15,0-7-1-15,-3-9 1 16,3-10-11-16,3-5 1 16,-3-11-5-16,9-11 1 15</inkml:trace>
  <inkml:trace contextRef="#ctx0" brushRef="#br0" timeOffset="66605.3328">12727 6771 37 0,'-3'-3'18'0,"17"22"-20"0,-5-17 29 0,0 1-25 16,-3-1 0-16,3-2 1 16,3-5 1-16,3 5-5 15,6-5 1-15,0 0 3 16,-1-1 1-16,1 4-4 16,-6-1 0-16,-3 6-11 15,-3 5 0-15,-6-3-1 16,-3-2 0-16</inkml:trace>
  <inkml:trace contextRef="#ctx0" brushRef="#br0" timeOffset="67018.783">13191 6744 39 0,'6'-8'19'0,"9"-10"-18"0,-12 10 37 16,0 0-35-16,3-5 0 16,-3 2 0-16,0 0 0 15,0-4-4-15,3-4 0 16,-1 1 3-16,1-4 0 16,0 1-2-16,0 3 0 15,3-1 0-15,-3 3 0 16,3 6-1-16,0-1 0 0,0 9-1 15,-3 4 0-15,0 14 0 16,-6 8 1-16,0 2-1 16,0 14 0-16,0 18 1 15,6 8 0-15,-6 16 1 16,0-2 0-16,3 4 2 16,0 1 0-16,3-16 0 15,-3-14 0-15,0-10 0 16,-3-13 0-16,0-16-6 15,0-16 0-15,3-11-9 16,3-12 0-16,0-14-1 16,0-14 1-16</inkml:trace>
  <inkml:trace contextRef="#ctx0" brushRef="#br0" timeOffset="67246.6624">13369 6591 44 0,'3'-37'22'0,"24"13"-32"0,-18 16 47 16,3 0-36-16,0 5 0 15,3-2-1-15,0 8 1 16,3 5-2-16,-1 10 1 16,-5 3 0-16,-6 3 0 15,-6 5 0-15,-3 0 1 16,-6 3 0-16,-5-3 1 16,-4 0 0-16,-3-5 1 15,0 0-1-15,3-11 1 16,3-13-8-16,6-5 0 0,9-8-8 15,3-8 0-15</inkml:trace>
  <inkml:trace contextRef="#ctx0" brushRef="#br0" timeOffset="67336.4114">13661 6710 45 0,'-6'8'22'0,"24"-3"-72"15,-21-8 35-15</inkml:trace>
  <inkml:trace contextRef="#ctx0" brushRef="#br0" timeOffset="93520.0013">18834 5601 25 0,'-6'-8'12'0,"1"6"-10"16,5 2 12-16,-3 2-13 16,-3 6 0-16,0 8 3 15,0 0 1-15,-3 8-5 16,-3 10 0-16,0 19 3 0,0 8 0 16,-6 0 0-16,-6-3 0 15,-2-5-1-15,-4 0 0 16,-3-11 0-16,-3-7 0 15,4-14 0-15,2-13 0 16,6-8 0-16,6-14 0 16,3-15-1-16,3-16 0 15,9-21 0-15,9-8 0 16,9-11-1-16,3-18 1 0,0-3-1 16,0 14 0-16,-3 2 0 15,-3 21 0-15,-6 16-2 16,-3 16 1-16,-6 16-1 15,-6 16 0-15,-6 13-1 16,-3 18 1-16,3 19 0 16,6 5 0-16,3 9 0 15,9-1 1-15,6 13 1 16,9 11 0-16,3 3 0 16,9 5 1-16,5-11 0 15,4 1 0-15,-3-6 1 16,-4-16 1-16,-2-16 1 15,0-15 0-15,-3-17-8 16,-3-15 1-16,-7-8-8 16,1-11 1-16</inkml:trace>
  <inkml:trace contextRef="#ctx0" brushRef="#br0" timeOffset="93670.3808">18820 5972 34 0,'-3'-27'17'0,"26"17"-17"0,-11 7 23 16,3 6-23-16,3 5 1 16,3-1 1-16,0 4 1 15,3 5-14-15,-10 0 1 16</inkml:trace>
  <inkml:trace contextRef="#ctx0" brushRef="#br0" timeOffset="94538.9177">19787 5427 25 0,'-6'-19'12'0,"3"14"-3"0,3 5 12 16,0 2-20-16,3 4 1 15,0 7 1-15,3 8 0 16,3 8-4-16,-3 14 1 16,3 2 1-16,0 13 1 15,0 21-1-15,0 0 0 16,-6-4 0-16,-3-12 0 16,0-10 1-16,-3-5 0 15,0-11 1-15,-3-11 1 0,0-10-1 16,3-3 1-16,0-13-1 15,3-10 1-15,0-14-7 16,-3-13 1-16,3-13-9 16,0-3 1-16,0 0-4 15,0 8 1-15</inkml:trace>
  <inkml:trace contextRef="#ctx0" brushRef="#br0" timeOffset="94793.8148">19778 5554 28 0,'-15'-27'14'0,"6"-2"-8"16,9 13 24-16,0-2-28 15,3-4 0-15,3 4 0 16,6-1 1-16,12 1-5 16,3 5 1-16,8 5 1 15,4 2 1-15,0 12-2 16,-1 15 1-16,-8 8 0 16,-6 3 0-16,-9 5 0 15,-18 8 1-15,-6-11 0 16,-6-2 0-16,-6 0 2 0,-8-3 0 15,-1-8 0-15,0-8 1 16,3-10-1-16,9-6 0 16,12-10-10-16,6-6 1 31</inkml:trace>
  <inkml:trace contextRef="#ctx0" brushRef="#br0" timeOffset="95245.0616">20272 5435 36 0,'-15'-22'18'0,"12"9"-11"16,3 13 13-16,3 3-19 16,3 2 0-16,6 3-1 15,6 0 1-15,12 5-2 16,2 0 1-16,7 3 1 0,6 5 0 15,-4 3 0-15,-2-5 0 16,-6-1 0-16,-6 3 0 16,-6-2 0-16,-7 2 1 15,-14-2 0-15,-11-6 1 16,-13 0-1-16,-9 0 0 16,-9 3 0-16,-2 0 1 15,2-3-1-15,9-2 0 16,12-6-13-16,18-2 1 15,12-3-3-15,9-11 0 16</inkml:trace>
  <inkml:trace contextRef="#ctx0" brushRef="#br0" timeOffset="95652.15">20844 5540 37 0,'12'-2'18'0,"17"-1"-17"0,-20-2 30 16,6 2-30-16,3 3 0 16,3 0 1-16,3 3 1 15,-1-1-4-15,1-2 1 16,0-2 3-16,-3 2 0 15,-3-3-5-15,-6 3 0 16,0 0-9-16,-9 3 0 0,-9 5-1 16,-9 2 0-16</inkml:trace>
  <inkml:trace contextRef="#ctx0" brushRef="#br0" timeOffset="95919.9621">20820 5689 39 0,'3'0'19'0,"47"0"-23"16,-35 0 37-16,9-3-32 15,3 0 1-15,0-2-1 16,-1 5 0-16,-2 3-1 16,-3-1 0-16,-9 6 1 15,-12 5 1-15,-9 9-1 16,-9 1 1-16,-6 6-1 16,-5 3 1-16,-4-3-2 15,6 0 1-15,6-5-1 16,12-11 0-16,9 1 0 15,9-12 0-15,12 1 0 16,6-8 1-16,6-6 0 16,2-5 0-16,-5 0-7 0,-6 3 1 15,0 0-8-15,0-6 0 16</inkml:trace>
  <inkml:trace contextRef="#ctx0" brushRef="#br0" timeOffset="96161.2738">21043 5014 36 0,'3'-13'18'0,"-6"28"-20"15,3-9 26-15,-3 7-23 16,-6 8 0-16,-3 8 1 15,3 0 1-15,0 14-3 16,6 10 1-16,9 13-9 16,9 3 0-16,-3-22-2 15,0-26 1-15</inkml:trace>
  <inkml:trace contextRef="#ctx0" brushRef="#br0" timeOffset="97542.3223">22195 5517 24 0,'-18'-19'12'0,"9"3"-11"0,3 19 17 16,-3 5-15-16,-3 10 1 16,-2 3 1-16,-1 11 1 15,-6 16-7-15,-3 18 0 16,3 13 5-16,9 3 0 15,9-8-1-15,9-5 0 16,6-11 0-16,9-10 1 16,6-14-8-16,6-12 0 15,2-7-7-15,-8-12 1 0</inkml:trace>
  <inkml:trace contextRef="#ctx0" brushRef="#br0" timeOffset="97886.165">22478 5797 31 0,'-9'-11'15'0,"12"14"-15"16,-3-3 20-16,0 3-17 16,0 7 1-16,0 11 2 15,3 9 0-15,-3 4-8 16,0 11 1-16,0 3 4 0,0 12 0 16,0-1-1-16,0 4 1 15,3-2-1-15,0-11 0 16,0-10 1-16,0-8 0 15,0-11-8-15,-3-13 1 16,0-8-8-16,3-24 0 16</inkml:trace>
  <inkml:trace contextRef="#ctx0" brushRef="#br0" timeOffset="98147.9511">22400 5723 40 0,'9'-19'20'0,"42"14"-24"15,-36 2 30-15,-3 1-25 16,6-1 0-16,-1 3 1 16,4 3 0-16,0 7-3 15,0 6 1-15,-9 5 1 16,-3 9 1-16,-12 4-1 16,-6 0 1-16,-3 3 0 15,-3-5 0-15,-6-5 0 16,-3-6 1-16,4-8-1 15,2-5 0-15,9-5-6 16,9-6 1-16,9-5-10 16,12-8 0-16</inkml:trace>
  <inkml:trace contextRef="#ctx0" brushRef="#br0" timeOffset="98501.8218">22752 5771 42 0,'-3'2'21'0,"15"9"-22"0,-4-9 30 0,4 6-29 16,3-2 1-16,6 4 0 15,3 3 0-15,3 3-1 16,-3 0 0-16,-4 0 1 16,-8 5 0-16,3-2 0 15,-9 2 1-15,-12 0 0 16,-12 0 0-16,-9-2-1 16,1 5 1-16,-10-9 0 15,12 1 0-15,6-5-8 16,9-3 1-16,9-5-9 15,15-3 1-15</inkml:trace>
  <inkml:trace contextRef="#ctx0" brushRef="#br0" timeOffset="98984.538">23219 5704 28 0,'0'-8'14'0,"6"3"-5"15,-3 5 14-15,3 0-20 16,0 3 0-16,0 5 1 16,0 8 1-16,-6 2-6 15,6 14 0-15,-6 5 5 16,-6 3 0-16,6 5-1 0,-3 2 0 16,0-10-4-16,0 0 0 15,3-16-11-15,3-5 1 16,3-13-2-16,14-11 0 15</inkml:trace>
  <inkml:trace contextRef="#ctx0" brushRef="#br0" timeOffset="99134.922">23469 5905 43 0,'-18'-23'21'0,"36"9"-28"0,-9 7 43 0,6 4-36 15,3-2 1-15,-1 2-4 16,1-2 0-16,-3 2-5 15,-6 3 1-15,-3-5-5 16,-3 5 1-16</inkml:trace>
  <inkml:trace contextRef="#ctx0" brushRef="#br0" timeOffset="99371.8634">23731 5686 44 0,'-18'-11'22'0,"21"1"-33"15,-3 10 42-15,3 2-31 16,0 4 1-16,-3 2 1 16,0 7 0-16,0 9-2 15,0 21 0-15,0 6 1 16,0 7 1-16,0 5 0 16,0 11 1-16,0-5-1 0,0-8 1 15,0-13-2-15,0-11 1 16,0-19-7-16,0-7 1 15,6-19-10-15,3-5 1 16</inkml:trace>
  <inkml:trace contextRef="#ctx0" brushRef="#br0" timeOffset="99613.7855">23790 5710 43 0,'-9'-8'21'0,"51"0"-27"0,-24 8 32 0,0-3-26 15,-3 3 1-15,3 0 0 16,-3 0 1-16,2 5-2 16,1 6 0-16,-9 8 1 15,-6 7 1-15,-9 6 0 16,-3 2 1-16,-9-2-1 16,-8-3 0-16,-4-8 0 15,9-5 1-15,0-8-8 16,12-5 1-16,6-3-9 15,12-16 0-15</inkml:trace>
  <inkml:trace contextRef="#ctx0" brushRef="#br0" timeOffset="99913.9997">24180 5524 30 0,'0'3'15'0,"30"13"-5"0,-15-8 16 15,0 3-24-15,6 4 1 16,0 7 1-16,-1-1 0 16,1 8-6-16,-3 5 1 0,-6 14 3 15,3 7 1-15,-9 1-1 16,-18-3 1-16,-9-3-1 15,-18-5 1-15,-2-5 0 16,-4-14 0-16,9-7-6 16,7-3 1-16,20-8-12 15,6-24 1-15</inkml:trace>
  <inkml:trace contextRef="#ctx0" brushRef="#br0" timeOffset="103562.3406">19573 6593 20 0,'-24'8'10'0,"24"-2"-6"15,6-4 11-15,6 1-12 16,14 0 0-16,13-9 3 16,24-7 1-16,29-5-8 15,18-9 1-15,27-5 4 16,15-5 0-16,17-2-1 15,-5 7 1-15,-18 11-2 16,-21 5 0-16,-21 8-1 16,-20 8 1-16,-25 0-1 15,-17 8 0-15,-18 0-6 16,-15 5 0-16,-12 0-6 0,-18 0 0 16</inkml:trace>
  <inkml:trace contextRef="#ctx0" brushRef="#br0" timeOffset="103771.908">19588 6699 37 0,'-99'-5'18'0,"81"13"-24"0,30-8 29 0,18-5-22 16,21-6 1-16,29-2 0 15,39-11 1-15,27 0-3 16,30 0 0-16,5-2 2 15,13 2 1-15,-16 8-6 16,-5 14 1-16,-12 2-8 16,-24 0 0-16</inkml:trace>
  <inkml:trace contextRef="#ctx0" brushRef="#br0" timeOffset="106685.6351">22165 4321 16 0,'-9'-16'8'0,"3"5"1"0,6 6 8 15,-3 5-13-15,0-3 1 16,0 6 2-16,0 5 0 16,0 8-9-16,3 8 1 15,6 7 5-15,3 6 1 0,3 3-2 16,3 0 0-1,3-3-2-15,-3-8 1 0,0-8 0 16,0-2 1-16,0-12-1 16,-1-4 1-16,1-8 0 15,-3-14 0-15,0-7 0 16,-3-9 0-16,-3-7-2 16,0 0 0-16,-3 10-1 15,-3 6 0-15,0 4-2 16,0 7 1-16,0 4-2 15,0 14 0-15,0 10 0 16,3 13 1-16,6 11 0 16,3 6 0-16,6-4 1 15,2 1 1-15,1-11 2 16,0-2 0-16,-3-12 0 16,-3-1 0-16,-3-6 0 15,-3-14 0-15,-3-7 0 16,0-8 0-16,-3-13-2 15,-3-4 1-15,0-4-1 0,0 5 0 16,0 0 0-16,0 3 0 16,0 2 0-16,0 5 1 15,5 9-6-15,-2 7 0 16,0 9-9-16,-3 10 1 16</inkml:trace>
  <inkml:trace contextRef="#ctx0" brushRef="#br0" timeOffset="106930.4528">22573 4315 18 0,'9'-8'9'0,"-3"3"5"16,-6 5 1-16,0 3-10 15,-3 2 1-15,0 8 0 16,0 6 1-16,0 5-10 15,3 7 1-15,0 4 6 16,3-3 1-16,3-1-4 16,0-10 0-16,-3-2-6 15,0-6 0-15,6-5-6 16,-3-5 1-16</inkml:trace>
  <inkml:trace contextRef="#ctx0" brushRef="#br0" timeOffset="107060.7048">22630 4149 36 0,'-12'-27'18'0,"12"-10"-22"0,3 29 29 16,0 0-25-16,0 3 0 15,3 2-2-15,-1 3 1 16,1 6-8-16,-3 2 1 16</inkml:trace>
  <inkml:trace contextRef="#ctx0" brushRef="#br0" timeOffset="107810.2679">22740 4135 29 0,'0'3'14'0,"15"8"-7"0,-12-6 18 0,-3 6-22 16,-3 7 0-16,-3 1 1 16,-3 7 0-16,-3 11-5 15,0 5 0-15,3 3 4 16,3-2 0-16,6-6-1 15,0-5 0-15,6-9 0 16,3-7 1-16,3-8-1 16,0-11 0-16,6-7-4 15,-4-11 1-15,-5-3-3 16,0-3 1-16,-3-2-2 16,-6 6 0-16,-6 4 0 15,-6 3 1-15,-5 3 2 16,-4 2 0-16,-3 3 4 15,-3 6 0-15,9 2 0 16,3 2 1-16,6 1 0 0,18 0 0 16,9-1 0-16,9-2 1 15,3-2-2-15,11-1 1 16,-2 0-3-16,3-2 0 16,-12-3-4-16,-4-2 1 15,-2-4-7-15,-6-2 0 16,-3-10-3-16,-6 2 0 15,-3 0 1 1,65-34 12 0,-148 90 0-16,77-48 0 0,-9 5 7 15,6 11 1-15,-3 3 3 16,0 8 0-16,-3 7-6 16,0 9 1-16,6 2-4 15,-3 10 1-15,3 4-2 16,0 4 1-16,0-2-1 15,3-5 0-15,0-8 2 16,3-11 0-16,0 0 0 16,0-18 0-16,6-11-1 15,3-13 1-15,0-3-2 16,-3-5 0-16,0 0-2 16,0 5 1-16,-3 5-3 15,0 6 1-15,0 3-1 16,0 4 1-16,-3 12 0 15,3 4 0-15,-1 6 0 16,-2 3 1-16,9 4 2 16,-3-1 1-16,0-1-2 0,3-8 1 15,-3-5-8-15,6-3 0 16,-3 3-5-16,0-13 0 16</inkml:trace>
  <inkml:trace contextRef="#ctx0" brushRef="#br0" timeOffset="107917.6556">23174 4379 1 0,'3'0'0'0</inkml:trace>
  <inkml:trace contextRef="#ctx0" brushRef="#br0" timeOffset="108201.1421">23189 4350 20 0,'-3'-8'10'0,"3"-8"-2"16,0 13 10-16,-3 1-14 15,-3 2 1-15,-3 5 2 16,0 6 1-16,-3 2-10 16,1 8 1-16,2 3 6 15,6-3 0-15,3 0-2 16,6-2 0-16,3-6-1 16,2-5 1-16,4-8-1 15,0-6 1-15,0-4-1 16,0-3 0-16,-6-3 0 15,-3-3 0-15,-6 1-2 16,-6-3 1-16,-6-1-1 0,-3 4 0 16,-3 7-1-1,0 3 1-15,4 0-1 0,2 3 1 16,0 5-8-16,12 3 1 16,12-1-7-16,0 1 1 15</inkml:trace>
  <inkml:trace contextRef="#ctx0" brushRef="#br0" timeOffset="108696.8135">23275 4326 40 0,'-14'-8'20'0,"25"0"-23"0,-11 8 31 0,3 0-27 16,0 3 0-16,0 5 0 16,0 2 1-16,-3 6-2 15,0 0 0-15,0 5 1 16,0-5 1-16,3-3-1 15,6-2 1-15,-3-9 0 16,3-4 0-16,0-6-1 16,3-3 1-16,0-2-1 15,3 0 0-15,0 0-1 16,-3-1 0-16,-6 6-1 16,-6 8 0-16,3 6-1 15,-3 4 0-15,0 6 0 16,0 0 1-16,8 3 0 15,-2-4 0-15,3-4 2 16,0-8 0-16,0-6 0 16,9-5 1-16,-3-5-1 15,3-8 1-15,0-3-2 0,-3 3 0 16,-1-11-1-16,-2 0 0 16,-3 0-1-16,-3 1 1 15,0 10-1-15,-3 7 1 16,-6 6 1-16,-3 14 0 15,-9 10 0-15,6 2 0 16,-2 14 0-16,2 5 0 16,6 8 1-16,0 0 1 15,6-3 0-15,0-5 0 0,3-10-6 16,2-6 0-16,4-8-8 16,0-10 0-16</inkml:trace>
  <inkml:trace contextRef="#ctx0" brushRef="#br0" timeOffset="108862.9576">23403 4294 48 0,'-8'-13'24'0,"46"16"-31"16,-26-3 39-16,12-6-32 16,3 4 0-16,5-1 2 15,4 6 1-15,3-3-6 16,-3 0 0-16,5 5-9 15,-2 3 0-15</inkml:trace>
  <inkml:trace contextRef="#ctx0" brushRef="#br0" timeOffset="109408.8348">23999 4027 29 0,'-24'-19'14'0,"21"33"-6"0,-3-4 12 16,6 3-18-16,-3 9 0 16,-3 7 1-16,-3 10 0 15,3 1-4-15,-3 5 0 16,6 8 4-16,-3-5 0 15,12-3-2-15,-3-6 1 16,9-10-10-16,0-10 1 16,12-11-3-16,-3-11 0 15</inkml:trace>
  <inkml:trace contextRef="#ctx0" brushRef="#br0" timeOffset="109673.1187">24133 4281 41 0,'-24'-8'20'0,"0"42"-26"15,15-20 36-15,6 2-30 16,-3-1 0-16,6 4 0 16,9-6 0-16,3-5 0 15,6-3 1-15,3-2 0 16,0-6 0-16,-1-2 0 16,-5-3 0-16,0-5 0 15,-6-3 0-15,-9 0 0 16,-6 3 0-16,-3-3-1 15,-6 0 0-15,-2 6 0 16,-1 4 0-16,3 4-1 16,3 2 0-16,6 0-9 15,15 2 0-15,6-2-1 16,12-5 0-16</inkml:trace>
  <inkml:trace contextRef="#ctx0" brushRef="#br0" timeOffset="109988.111">24433 4254 39 0,'-29'-26'19'0,"11"23"-24"0,9 6 35 16,6 2-31-16,-9 3 1 0,-15 3-1 15,3 5 0 1,6 5 1-16,4 3 1 0,5 2-1 16,6-2 0-16,12-3 0 15,5-2 1-15,4-9 1 16,0-7 0-16,0-6-1 15,6-5 1-15,-6-2-1 16,-3-6 1-16,-3 0-2 16,-9 0 1-16,-6 3-1 15,-6 0 1-15,0 5-1 16,-3 0 0-16,-9 2-1 16,0 4 1-16,6 2-1 15,6-3 1-15,3 6-5 16,15-1 0-16,0 1-6 15,12-3 0-15</inkml:trace>
  <inkml:trace contextRef="#ctx0" brushRef="#br0" timeOffset="110302.5835">24660 4175 41 0,'3'-16'20'0,"-3"3"-24"0,0 13 33 15,-6-3-29-15,-6 1 0 16,-3 2 1-16,-9 0 0 15,-3 5-2-15,6 6 1 16,-2 2 0-16,5 5 1 16,3 1-1-16,6-1 1 15,9 4-1-15,3-4 0 16,12 1 0-16,0-1 1 16,5-2-1-16,-2 0 1 0,-3-3 0 15,-6-2 0-15,-3-1 1 16,-12-2 0-16,3 0-1 15,-12-3 0-15,3-2 1 16,-3 0 0-16,-2-3-4 16,5 0 0-16,3-6-10 15,6 1 1-15,6-3-2 16,9-2 1-16</inkml:trace>
  <inkml:trace contextRef="#ctx0" brushRef="#br0" timeOffset="110964.4347">24386 4268 25 0,'0'-14'12'0,"9"-15"-5"16,-3 24 19-16,-6 0-23 15,0-3 1-15,-6 3 0 16,3 2 1-16,-12 0-7 16,6 6 1-16,-6 0 4 15,-3 5 0-15,6-1-2 16,0 4 0-16,3 2-1 16,0-2 1-16,9 2-1 15,0 3 0-15,6 2 0 16,3 1 1-16,3 0-1 0,-3 4 0 15,-3-2 0-15,3 3 1 16,-3 0 0-16,-12 0 0 16,-3-3 0-16,-3 0 1 15,-9-5-1-15,1-8 1 16,-1-3 0-16,3 1 0 16,9-6-5-16,6-3 0 15,15 0-10-15,-3-13 0 16</inkml:trace>
  <inkml:trace contextRef="#ctx0" brushRef="#br0" timeOffset="112001.0124">24791 4294 16 0,'-9'-10'8'0,"-9"10"9"15,15-6-2-15,-3 1-10 16,3 2 1-16,-3 1 0 16,0 4 0-16,6 4-9 15,-3 4 1-15,6 6 6 16,9 0 0-16,0 3-3 0,6-4 1 15,-4-4 0-15,-5-3 0 16,6-5 0-16,-6-3 0 16,0-3 0-16,-3-5 0 15,-3-3-1-15,-3 1 1 16,-3-3-1-16,-3 2 0 16,0-5-1-16,-3 0 0 15,0-2-1-15,9 4 1 16,9-4-1-16,-3 2 0 0,6 3 0 15,3-3 0-15,3 0 1 16,3-2 0-16,0-1 0 16,-4-2 0-16,-2 0 0 15,-6-3 0-15,0 0 0 16,-3 0 0-16,-6 3 0 16,-6 0 0-16,-3 5 0 15,6 6 0-15,-3 4-2 16,-3 4 1-16,3 7-1 15,-3 13 1-15,7 9-1 16,-4-1 1-16,6 6 0 16,0 5 1-16,0 0 0 15,0 8 0-15,8 5 1 16,1 17 1-16,6-1-1 16,-6 0 1-16,0-3 0 15,-9-4 0-15,0-17-4 16,-9-13 0-16,6-11-4 0,-6-12 1 15,-3-12-8-15,-5-7 1 16</inkml:trace>
  <inkml:trace contextRef="#ctx0" brushRef="#br0" timeOffset="112156.6494">24689 4075 47 0,'-18'-48'23'0,"24"-2"-32"0,3 42 44 15,9 0-37-15,9 8 1 0,12 2 1 16,11 14 1-1,13 11-3-15,11-3 1 0,4 2-11 16,-4-2 0-16</inkml:trace>
  <inkml:trace contextRef="#ctx0" brushRef="#br0" timeOffset="113066.4882">22653 5117 35 0,'18'-11'17'0,"12"-4"-13"16,-24 9 21-16,0-2-24 16,0-2 0-16,-3-3 2 15,-3-3 0-15,-3-6-4 16,-3 4 1-16,-6-1 1 16,-6 1 1-16,-3 5-2 15,-3 7 0-15,4 12-1 16,-1 2 1-16,9 13-1 15,3 5 0-15,0 3 0 0,6 0 1 16,6-2 0-16,9-3 1 16,6-8 0-16,6-11 1 15,2-2 0-15,1-9 0 16,0 1 0-16,-6-8 1 16,-3 0-1-16,-6-3 0 15,-3 0 0-15,-6 0 0 16,-6 5-4-16,0 6 1 15,-3 8-1-15,0 7 1 0,0 9-1 16,6 10 0-16,0-3 0 16,0 9 0-16,9 2 2 15,-3 5 0-15,0 6 1 16,-1-9 1-16,-5-2-1 16,-2-7 1-16,-4-7-1 15,-3-4 1-15,-3-9-2 16,-3-7 1-16,-3-13-2 15,0-9 0-15,3-5-1 16,9-5 1-16,6-3-1 16,9 6 1-16,6-3 0 15,15-6 1-15,9 9-4 16,5 2 1-16,7 8-9 16,-1-5 0-16</inkml:trace>
  <inkml:trace contextRef="#ctx0" brushRef="#br0" timeOffset="113696.6574">23014 5104 35 0,'3'-8'17'0,"20"-8"-19"0,-14 5 24 16,0 1-23-16,0-1 1 15,0-2 0-15,3-6 0 16,-3 1 0-16,-6-3 1 15,-3 5-2-15,-6 5 1 0,-3 11-1 16,-9 8 1-16,6 11 0 16,-3 5 1-16,0 2-1 15,7 3 1-15,2 0 0 16,3-2 1-16,9-6 0 16,2-8 1-16,10 3-1 15,6-8 0-15,6-8-1 16,0-5 1-16,-1-3-1 15,1-6 0-15,-3 1-2 16,0-5 1-16,-15-3-1 16,-3-1 0-16,-6 1-1 15,-3 3 1-15,-3 7 0 16,-3 3 1-16,6 8 1 16,-6 8 0-16,3 8 0 15,0 3 0-15,0 4 0 16,3 6 1-16,3-5-1 15,0 0 0-15,0-3 1 16,0-2 0-16,0-6 1 16,-3-5 0-16,0-5-1 0,0-3 0 15,6-6 0-15,-3-10 0 16,11-2-1-16,-5-6 0 16,0 3-2-16,0-3 0 15,0 6-1-15,3 4 1 16,0 6-1-16,-3 6 1 15,6 7-1-15,-3 6 1 16,-6 2 0-16,0 5 0 0,-3 4 2 16,0-1 0-16,-3 0-2 15,0 0 0-15,3 3-10 16,5-6 0-16,1-7-1 16,9-16 0-16</inkml:trace>
  <inkml:trace contextRef="#ctx0" brushRef="#br0" timeOffset="114342.3015">23484 5154 31 0,'0'-5'15'0,"3"-6"-11"15,3 9 26-15,-3 2-29 16,6 2 1-16,0-2 0 16,3 0 0-16,-1-2-3 0,7-4 1 15,-3 1 1-15,0-3 1 16,-3-3-1-16,-3 1 0 16,-6 2 0-16,-6-3 0 15,-6 1 0-15,-9 2 0 16,3 0-2-16,-3 8 1 15,3 3-1-15,4 4 0 16,-4 7 0-16,6 7 0 16,9 3 0-16,0-8 0 0,9 2 2 15,12-2 0-15,-1-5 0 16,10-6 0-16,0 3-1 16,-6-8 0-16,2-6-2 15,-2-1 0-15,3-4 0 16,-6-5 0-16,-9 3 0 15,-6 2 1-15,3 3 2 16,-3 6 0-16,0 7 1 16,0 8 0-16,0 3 0 15,-4 5 1-15,7 3-2 16,0 0 1-16,-3-6 0 16,0-2 1-16,-3-8-2 15,6-8 1-15,-9-5-2 16,0-3 1-16,-3-8-2 15,-3-5 1-15,0-3-3 16,-3 0 1-16,0 3 0 16,0 3 1-16,9 4 0 0,9 4 1 15,3 2 0-15,6 3 0 16,3-1 0-16,0 4 1 16,0 2-6-16,8 0 1 15,-2 0-8-15,0 5 1 16</inkml:trace>
  <inkml:trace contextRef="#ctx0" brushRef="#br0" timeOffset="114956.3945">24130 5117 31 0,'12'-13'15'0,"11"-8"-11"15,-20 15 19-15,6-2-20 16,-3-2 0-16,-3-3 3 15,0-1 1-15,-9-2-9 16,0 1 0-16,-6 1 5 16,-5 9 0-16,-4 13-2 15,-6 8 0-15,9 2-2 16,0 6 1-16,3 3 0 16,6 2 0-16,3-8 1 15,4-3 0-15,4-2 1 16,7-5 0-16,-3-11 0 15,9-5 0-15,-3-6 0 16,3-2 1-16,-6 0-3 16,0-3 1-16,-3 0-1 15,-3 5 0-15,-3 6-2 0,0 8 0 16,6 5-1-16,-3 10 1 16,3 6 0-16,3-3 0 15,0 0 2-15,8-2 0 16,-2-6 1-16,3-5 0 15,9-5-2-15,-6-3 1 16,-3-11-3-16,0-8 0 16,-4-4-3-16,-2-9 1 15,-3-16-1-15,-3-5 1 0,0-5 5 16,-3 8 1-16,3 2 3 16,-6 9 0-16,3 9 0 15,-6 12 1-15,-3 13-2 16,0 7 0-16,-6 12-3 15,-3 12 1-15,12 11-2 16,-3 5 0-16,15 3 1 16,-9 0 1-16,9-2 0 15,0-6 1-15,3-6-3 16,0-7 0-16,3-5-10 16,0-6 0-16,6-5-1 15,0-11 0-15</inkml:trace>
  <inkml:trace contextRef="#ctx0" brushRef="#br0" timeOffset="115139.0521">24436 5040 40 0,'18'6'20'0,"3"17"-29"0,-18-17 39 15,-3 4-31-15,6 4 1 16,-6 1 0-16,3 1 1 15,-3 3-3-15,6-3 1 16,-3-6-9-16,3-4 0 16</inkml:trace>
  <inkml:trace contextRef="#ctx0" brushRef="#br0" timeOffset="115272.5663">24505 4837 41 0,'-12'5'20'0,"36"21"-55"16,-15-18 33-16,0 3-4 16,2-1 1-16</inkml:trace>
  <inkml:trace contextRef="#ctx0" brushRef="#br0" timeOffset="115962.8196">24731 4905 40 0,'-30'-23'20'0,"9"30"-31"16,18 1 41-16,-3 14-31 16,-2 1 1-16,-1 7 0 15,0 7 1-15,3 2-1 16,3-4 1-16,6-1 0 0,3-5 1 16,-3-5 0-16,9-6 0 15,-1-7-3-15,-2-8 0 16,0-1-4-16,0-7 1 15,-12-6-6-15,-6-4 1 16,-6-1-3-16,1-3 1 16,-7 6 9-16,-3 0 0 15,6 0 5-15,3 5 1 16,3 0 4-16,6 2 0 16,6 6 2-16,9-2 1 0,9-1-6 15,6 3 0-15,3 0-3 16,5-3 0-16,-5 3 0 15,-3-2 0-15,3 2-2 16,-12 2 1-16,-6 1-1 16,0 2 1-16,-9 1-2 15,6 2 1-15,-3 0-1 16,-3 2 1-16,0-2 0 16,8 0 0-16,-2 0 0 15,3-3 0-15,0-5 1 16,0-2 0-16,6-4-1 15,0-2 1-15,-3 3 0 16,9-6 0-16,-9-2-1 16,5 0 0-16,-8 0 0 15,3 5 0-15,-9 0-1 16,3 3 1-16,-3 10-2 0,-3 3 1 16,0 8-1-1,0 10 1-15,0 1 0 0,9 12 1 16,0 9 0-16,0 13 0 15,-3 0 1-15,3-3 1 16,-3-5 1-16,-12 0 0 16,3-11-1-16,-12-13 1 15,-9-5-3-15,-9-3 0 16,-8-5-3-16,-1-8 1 0,3-8-9 16,7-5 0-16,-1-9-3 15,27-9 0-15</inkml:trace>
  <inkml:trace contextRef="#ctx0" brushRef="#br0" timeOffset="116068.3201">25178 5538 48 0,'-30'-16'24'0,"0"45"-83"16,18-34 48-16</inkml:trace>
  <inkml:trace contextRef="#ctx0" brushRef="#br0" timeOffset="133709.8923">3711 8303 11 0,'0'2'5'0,"0"-2"4"0,0 0 5 16,0 6-12-16,0 1 0 16,0 7 1-16,0 2 1 15,0 5-5-15,0 8 1 16,0-3 2-16,0 6 1 0,0 2-2 15,0 1 1-15,0-6 0 16,0-3 0-16,0-2 0 16,0-8 0-16,0-5 1 15,0-6 0-15,0-5 0 16,0-8 0 0,-3-18-12-1,3-4 1-15</inkml:trace>
  <inkml:trace contextRef="#ctx0" brushRef="#br0" timeOffset="135210.0551">3734 8363 22 0,'0'0'11'0,"-3"-2"-5"0,3 2 8 16,-3 0-13-16,0 0 1 15,-3-5 2-15,1-1 1 16,-4 1-6-16,-3 0 1 16,0-6 2-16,3-2 1 15,0-3-1-15,3-5 0 16,0-6-2-16,3 6 1 15,0 0-1-15,0 5 0 0,-3 3 0 16,-3 5 0-16,-3 8 0 16,-3 13 0-16,1 14-1 15,2 4 1-15,0 6-1 16,-3 6 0-16,6-4 0 16,3-1 1-16,6-1-1 15,0-3 1-15,6-5 0 16,6-2 0-16,3-9 1 15,3-5 0-15,5-5 0 16,-2-5 0-16,0-8 0 16,-3-3 1-16,-3-3 0 15,-3 0 0-15,-3-2-1 16,-3-3 1-16,0 3-1 16,-4 3 0-16,1-1-1 15,0 6 0-15,0 10-1 16,0 3 0-16,0 8-1 0,0 13 1 15,3 3 0-15,0 5 0 16,0 5 0-16,-3-2 1 16,0 2 0-16,-3-2 1 15,-3-1-1-15,-3-4 1 16,-3-6 0-16,-3-5 1 16,-2-6-1-16,-1-5 0 15,-3-7 0-15,0-6 0 16,3-11-1-16,3-2 0 15,0-3 0-15,3-5 0 0,0-3-1 16,6-5 1-16,6 0 0 16,3-3 0-16,6 3 1 15,3 0 0-15,3 2 0 16,3 1 1-16,3 2-6 16,2 3 0-16,1 2-7 15,3-2 1-15</inkml:trace>
  <inkml:trace contextRef="#ctx0" brushRef="#br0" timeOffset="135689.8879">3478 8337 23 0,'-23'-8'11'0,"17"-18"-6"0,6 12 9 15,-3-4-13-15,3-9 0 16,0-2 1-16,9-5 0 15,-1 0-2-15,4-4 1 16,6 4 1-16,0 5 0 0,3 8-1 16,3 5 0-16,-6 8-1 15,-1 8 0-15,-2 3-1 16,0 2 1-16,0 8 0 16,-3 6 0-16,3 4 0 15,0 1 1-15,6 3 0 16,8-1 1-16,7-2 0 15,3-11 1-15,0-5-1 16,-7-10 0-16,1-6 1 16,0-6 1-16,-4-4-2 15,-2-1 0-15,-3 1-7 16,-6 5 1-16,-3 7-7 16,-3 9 0-16</inkml:trace>
  <inkml:trace contextRef="#ctx0" brushRef="#br0" timeOffset="136051.4207">4145 8300 22 0,'-3'-26'11'0,"3"2"-5"0,0 18 11 0,-3 6-14 16,-3 0 1-16,-3 8 0 16,-3 11 1-16,0 7-7 15,-2 11 0-15,-1 3 5 16,3 5 0-16,9 0-2 15,6-3 0-15,6 1 1 16,9-14 0-16,5-8 0 16,4-10 0-16,3-4-10 15,3-7 0-15,-1-7-2 16,-5-4 1-16</inkml:trace>
  <inkml:trace contextRef="#ctx0" brushRef="#br0" timeOffset="136758.0602">4211 8435 21 0,'-9'-21'10'0,"12"-3"-5"16,3 19 13-16,5 2-17 16,4-2 1-16,-3 2 0 15,3 6 0-15,0-1-2 16,0 6 0-16,-3 3 2 16,0 2 0-16,-3 3-1 15,-3 0 1-15,-9-3 0 16,-3 3 0-16,-6 0-1 15,-6 2 1-15,-3 4-1 16,0-7 1-16,0-1-1 0,7-4 1 16,5-7-1-16,6-6 0 15,6-7-5-15,14-1 0 16,10-5-3-16,-3-8 0 16,0 1-1-16,3 1 0 15,-4 1 1-15,-5 3 1 16,-3 2 6-16,-3 3 0 15,-6 2 4-15,-3 6 1 16,-6 5 1-16,0 2 0 16,-3 6-1-16,-3 6 1 0,0 4-3 15,3 1 1-15,3 2-2 16,3 3 0-16,6-3-1 16,3 0 0-16,3-5 0 15,-3-6 0-15,3-4 0 16,0-9 1-1,6-10-12 1,0 0 1-16</inkml:trace>
  <inkml:trace contextRef="#ctx0" brushRef="#br0" timeOffset="136996.4459">4446 8181 28 0,'-9'-5'14'0,"24"10"-14"15,-3 3 14-15,2 2-14 0,7 6 1 16,3 8 2-16,0 3 1 16,0-1-4-16,-3 6 0 15,-1 5 3-15,-5-3 0 16,-6 9 0-16,-9-1 0 16,-9 8-1-16,-6-2 1 15,-2-6 0-15,-4 0 0 16,0-10-3-16,3-5 0 15,6-9-11-15,9-13 1 16</inkml:trace>
  <inkml:trace contextRef="#ctx0" brushRef="#br0" timeOffset="137240.4027">4857 8504 9 0,'0'0'4'0,"8"2"16"16,-5-4-11-16,6-4-5 15,-3 6 1-15,3-5 4 16,3 0 0-16,3 0-11 16,6-1 0-16,3-2 7 15,-1 3 1-15,1 0-4 16,-3-1 0-16,-6 6-11 15,-3 3 0-15</inkml:trace>
  <inkml:trace contextRef="#ctx0" brushRef="#br0" timeOffset="137386.6915">4892 8684 38 0,'9'-11'19'0,"24"-13"-21"0,-18 16 27 16,6-2-25-16,2-1 0 15,7 3-19-15,6-2 0 16,6 2 19-16,-10 0 0 16</inkml:trace>
  <inkml:trace contextRef="#ctx0" brushRef="#br0" timeOffset="138063.4374">5395 8382 22 0,'3'-3'11'0,"-3"-18"-7"16,0 16 17-16,0-6-15 16,0 1 0-16,0-1 3 0,-3 1 0 15,3-4-12 1,0 1 1-16,3 3 6 0,0-9 1 16,3 6-4-16,3 0 1 15,0-3-1-15,3-3 0 16,0 3-1-16,-3 3 0 15,-3 2 0-15,0 6 0 16,-6 5-1-16,0 5 1 16,0 9-1-16,0 4 0 15,0 11-1-15,3 6 1 16,0 7 0-16,0 3 0 16,0 3 1-16,3 2 0 0,-1-2 1 15,-2-1 0-15,0-7 1 16,-3-6 1-16,0-5 0 15,-6-7 0-15,1-7-4 16,-7-4 0-16,0-3-4 16,3-5 0-16,0-3-3 15,0 0 0-15,0 2-1 16,0-2 0-16,0 5 4 16,3 1 1-16,0-1 6 15,0-2 0-15,3-1 3 16,0 1 1-16,3 0 0 15,0-3 0-15,9-3 0 16,6-2 0-16,9-3-2 16,3-3 0-16,5 3-4 15,7 0 1-15,-3 3-12 0,3 8 0 16,-10-6 0-16,-5-2 0 16</inkml:trace>
  <inkml:trace contextRef="#ctx0" brushRef="#br0" timeOffset="140179.7644">2594 8678 16 0,'-3'-10'8'0,"12"-43"6"16,-9 42 8-16,6 3-19 15,-6 8 1-15,0 8 1 16,-6 16 1-16,3 18-8 15,-3 14 1-15,-3 10 4 16,-2 6 1-16,-4 4-2 16,6-4 0-16,-3-9 0 15,9-13 0-15,0-15 1 16,6-14 0-16,3-18-4 16,6-19 1-16,-3-11-5 15,-3-10 0-15,5-13-4 16,-2-11 0-16,-3-2-1 0,0-6 0 15,-3 0 6-15,3 6 0 16,-6 12 6-16,3 14 1 16,3 8 4-16,-6 11 0 15,0 12 0-15,0 9 0 16,0 10-4-16,0 6 1 16,3 7-3-16,6 6 0 15,3 2-1-15,0 6 1 16,3 10-1-16,0 1 0 15,2 2 1-15,-2 7 0 16,3 1 2-16,0-11 1 0,-9-7-1 16,0-14 1-16,-3-8-6 15,-6-5 0-15,-3-11-9 16,-6-5 0-16</inkml:trace>
  <inkml:trace contextRef="#ctx0" brushRef="#br0" timeOffset="140337.9907">2517 9099 40 0,'-24'-19'20'0,"27"6"-20"16,3 8 29-16,6 0-29 16,0-3 0-16,9 0 0 15,3-3 0-15,11 3 1 16,-2-2 1-16,9 2-4 16,2 2 1-16,4 1-10 15,0-3 0-15</inkml:trace>
  <inkml:trace contextRef="#ctx0" brushRef="#br0" timeOffset="140870.7539">2803 8731 25 0,'-12'-5'12'0,"12"-3"-4"0,0 8 9 15,9 3-15-15,-6 2 0 16,9 6 0-16,2 2 1 16,7 5-4-16,-6 1 0 15,3-1 2-15,0 3 1 16,-6 3-1-16,0 3 0 16,-6-1 0-16,-3 3 0 15,-6 3 0-15,-3 0 1 16,-6 15-10-16,-6 1 1 15,-3-3-3-15,0-8 1 16</inkml:trace>
  <inkml:trace contextRef="#ctx0" brushRef="#br0" timeOffset="141236.3929">2380 8858 21 0,'-24'-26'10'0,"18"2"-3"0,6 16 15 16,-3 3-19-16,0 2 1 16,0 3 0-16,-3 8 1 15,0 8-7-15,-3 13 1 16,4 11 4-16,-1 10 0 16,9 13-1-16,5 4 0 15,10-4-1-15,15-5 0 16,9-10-11-16,2-8 0 15</inkml:trace>
  <inkml:trace contextRef="#ctx0" brushRef="#br0" timeOffset="142718.8373">6634 8739 6 0,'-6'-8'3'0,"14"8"-3"0,-5-5 4 16,-3 5-5-1,0 3 1-15,0-1 0 0,0 6 1 16,-3 0 0-16,-2 0 0 16,2 0 0-16,0 5 1 15,3-5-4-15,6-3 1 16</inkml:trace>
  <inkml:trace contextRef="#ctx0" brushRef="#br0" timeOffset="144083.6618">7848 8072 27 0,'-3'-34'13'0,"18"18"-14"15,-12 11 29-15,0-3-25 16,-3 8 0-16,0 0 1 16,3 8 1-16,0-3-7 15,0 32 2 1,-3 19 1-16,0 7 0 15,-3 6 0-15,0 8-1 16,3-6 0-16,0-5 1 16,0-7 1-16,0-17 1 15,3-10 0-15,0-14 1 16,0-10 0-16,-3-13-3 0,0-14 0 16,-3-5-3-16,-3-10 0 15,-6-11-2-15,-3-5 0 16,-3-8-1-16,0-3 0 15,3 3 2-15,1 7 1 16,2 9 3-16,6 2 1 16,6 1 0-16,3 2 1 15,6 5-2-15,2 3 1 16,7 5-2-16,3 5 1 16,6 6-3-16,6 10 1 15,5 3-1-15,-2 6 0 0,-3 4 2 16,-9 6 0-16,-6 3 1 15,-4 2 0-15,-11 8 1 16,-12 0 0-16,-5 6 1 16,-13 2 0-16,-6 0 0 15,-3-3 1-15,4-2-3 16,2-6 0-16,9-5-7 16,9-10 0-16,6-8-7 15,15-9 1-15</inkml:trace>
  <inkml:trace contextRef="#ctx0" brushRef="#br0" timeOffset="144399.1627">8143 8244 12 0,'3'-2'6'0,"3"-1"9"0,-6-2-3 16,0 5-9 0,0 0 1-16,0 2 3 0,0 6 1 15,0 0-10-15,0 8 1 16,0 5 5-16,0 3 1 15,0 8-2-15,0 0 0 16,0-6-1-16,0-2 0 16,0-3-1-16,0-5 1 15,0-3 0-15,0-5 1 16,3-5-2-16,0-8 1 0,2-11-1 16,4-6 0-16,-3-1-1 15,3-4 1-15,0-2-2 16,3 3 1-16,0-1 0 15,3 3 0-15,0 3-6 16,3 3 1-16,0 7-7 16,-4 3 0-16</inkml:trace>
  <inkml:trace contextRef="#ctx0" brushRef="#br0" timeOffset="144718.0704">8425 8363 36 0,'-17'-10'18'0,"20"-1"-21"16,-6 9 26-16,0 2-24 15,-3 0 0-15,-3 5 2 16,0 3 0-16,3 0 0 16,3 0 0-16,3 2 0 0,6-2 0 15,9-5 1-15,0 0 0 16,2-6-1-16,-2-2 1 15,0-3-1-15,0 2 1 16,-6-2-1-16,-6 1 1 16,-9-1-1-16,-12 0 1 15,3 5-2-15,-3-2 1 16,1 5-1-16,2 0 0 16,3 2-9-16,9-2 1 15,3 0-4-15,15-10 0 16</inkml:trace>
  <inkml:trace contextRef="#ctx0" brushRef="#br0" timeOffset="145180.166">8625 8038 34 0,'-3'-16'17'0,"18"-13"-22"15,-12 24 28-15,0-1-23 16,-3 6 0-16,3 3 2 15,-3 8 0-15,0 7-2 16,0 11 1-16,0 14 0 16,6 12 1-16,0 3 0 15,-3 9 0-15,0-12 0 16,0-7 0-16,-1-9 1 16,-2-7 0-16,0-11 0 15,-2-10 0-15,2-6-1 0,-3-5 1 16,3-10-1-16,0-6 0 15,0-3-2-15,3-5 0 16,2 3-2-16,4-3 0 16,3 3 0-16,6 8 0 15,0 5 0-15,3 8 0 16,0 5 0-16,-3 6 0 16,-1 2 1-16,-2 6 1 15,-9 5 0-15,-6-3 1 16,-6 3 0-16,-9-1 0 0,-5 1 1 15,-7-3 0-15,3-2 0 16,0-9 1-16,3-7-2 16,6-6 1-16,4-4-10 15,5-4 1-15,15-10-6 16,5-8 1-16</inkml:trace>
  <inkml:trace contextRef="#ctx0" brushRef="#br0" timeOffset="145765.5412">9554 7935 23 0,'-9'-13'11'0,"-9"15"-5"16,12-2 10-16,-6 6-12 16,-6 4 0-16,-9 9 3 15,-6 10 1-15,-2 13-11 16,2 22 1-16,3 7 5 16,0 8 1-16,13 6-3 15,11-8 0-15,12 0 0 16,9-11 0-16,14-16 1 15,4-10 1-15,3-14-3 0,-6-10 0 16,-1-11-11-16,4-10 1 16</inkml:trace>
  <inkml:trace contextRef="#ctx0" brushRef="#br0" timeOffset="146380.8601">9792 8311 41 0,'-9'-14'20'0,"62"-28"-19"15,-41 29 29-15,0-3-31 16,-3 0 1-16,-3-3 0 16,-3-2 0-16,-3 0 0 15,-6 0 1-15,-6 2-1 16,-3 4 0-16,-6 7 0 15,-2 8 0-15,-1 8-1 16,3 7 0-16,-3 7 0 16,6 7 0-16,6 2 0 15,6-1 1-15,6-4 0 16,6-2 0-16,3-8 1 16,6-8 1-16,6-6 0 15,0-10 0-15,0-5 0 16,0-8 1-16,-1 0-1 15,-2 0 0-15,-3 2-2 16,0 6 0-16,0 2-2 0,-3 9 1 16,-3 10-2-16,3 10 1 15,-3 9 0-15,-1 7 0 16,-2 11 1-16,0 0 0 16,0 5 1-16,-6 0 1 15,0 1 0-15,-6-4 0 16,-6-7 1-16,-5-11 1 15,-4-5-1-15,-3-16 1 16,0-11-1-16,0-7 1 0,3-11-2 16,7-1 0-16,5-9-2 15,9-6 1-15,9 0-2 16,11-1 1-16,7 1-1 16,3 0 1-16,0 0 1 15,0 3 0-15,-1 8 0 16,4 4 0-16,0 9-6 15,-3 8 0-15,-4 10-6 16,-8 0 0-16</inkml:trace>
  <inkml:trace contextRef="#ctx0" brushRef="#br0" timeOffset="146666.6271">10226 8205 28 0,'-6'0'14'0,"15"-14"-3"0,-3 9 16 16,3 0-24-16,6 0 0 15,3-1 0-15,3 1 1 16,2 0-5-16,1 2 0 15,3 0 4-15,-6 1 1 16,-6 2-5-16,-3 2 0 0,0 4-9 16,-6 2 0-16,-9 5-2 15,-9 5 0-15</inkml:trace>
  <inkml:trace contextRef="#ctx0" brushRef="#br0" timeOffset="146819.6333">10235 8387 45 0,'9'-13'22'0,"54"-13"-29"15,-46 18 44-15,10-3-37 16,-3-5 1-16,3 0 1 16,-3 0 1-16,-1 1-3 15,-2-1 0-15,-3 2-3 16,-6 4 0-16,-6 5-9 16,-6 5 0-16</inkml:trace>
  <inkml:trace contextRef="#ctx0" brushRef="#br0" timeOffset="147032.4296">10310 8025 44 0,'0'5'22'0,"14"24"-27"0,-14-13 33 16,-3 8-28-16,-2 10 1 15,2 6-1-15,3 5 1 16,0 5-1-16,0 0 1 15,0 1 1-15,5-4 1 0,1-7-6 16,3-11 0-16,9-10-8 16,0-22 0-16</inkml:trace>
  <inkml:trace contextRef="#ctx0" brushRef="#br0" timeOffset="147762.4288">10926 8318 41 0,'-15'-7'20'0,"27"-30"-22"0,-9 15 30 16,3 4-28-16,0-6 0 15,3-5 2-15,-3 0 0 16,-4-3-2-16,-2 0 1 16,-2 1 0-16,-1 4 1 15,-6 6-1-15,-3 13 0 16,-6 13-1-16,-6 6 0 15,-6 10-1-15,3 8 1 16,7 8-1-16,5 3 1 16,12-3-1-16,9-5 1 0,6-6 1 15,5-10 0-15,1-5 1 16,0-19 0-16,0-3 0 16,-3-5 1-16,0-5 0 15,-3 0 0-15,-6 0-2 16,-3 2 1-16,-3 6-3 15,0 5 1-15,0 8-2 16,0 8 1-16,-3 10-2 16,3 9 1-16,0 7-1 15,3 3 0-15,3 8 1 16,0 0 0-16,0 3 2 16,2 0 0-16,-2-3 1 15,-3 0 1-15,-3-8 0 16,-3-6 1-16,-3-4 0 15,-5-3 0-15,-7-14-1 16,-3-2 1-16,-3-11-3 16,6-4 1-16,6-9-1 0,9-6 0 15,9-1-1-15,9-12 0 16,3-4 0-16,6-6 1 16,3 2 0-16,-1-4 1 15,-2 7-2-15,-3 3 0 16,-9 5-3-16,-6 3 0 15,-6 11-8-15,-3 2 0 16,-3 2-3-16,-15 4 1 16</inkml:trace>
  <inkml:trace contextRef="#ctx0" brushRef="#br0" timeOffset="148136.5522">10574 7951 19 0,'-2'-6'9'0,"4"-9"2"16,1 7 12-16,3 0-18 16,0-6 1-16,0-1 3 15,6-9 0-15,6-8-12 16,3 0 0-16,6 1 7 15,-3-1 1-15,2 8-4 16,1 8 0-16,0 11-3 16,0 13 1-16,-4 10-1 0,-2 14 1 15,3 2-1-15,0-2 1 16,0-3 1-16,3-5 0 16,2-8 2-16,7-8 1 15,-3-8 0-15,0-5 0 16,2-6-2-16,-8-2 1 15,-3-3-10-15,-6 5 1 16,-6 9-6-16,-12-9 1 16</inkml:trace>
  <inkml:trace contextRef="#ctx0" brushRef="#br0" timeOffset="149787.9497">11411 7697 19 0,'-3'-19'9'0,"3"11"-4"0,0 8 9 15,3 3-11-15,0 10 0 16,0 14 4-16,3 10 0 16,3 13-8-16,-6 8 1 15,0 19 4-15,0 18 1 0,-3 11-2 16,3-3 1-16,3 3-1 15,3-11 0-15,-1-13 0 16,1-24 0-16,0-15-6 16,-3-19 0-16,-3-11-8 15,3-26 0-15</inkml:trace>
  <inkml:trace contextRef="#ctx0" brushRef="#br0" timeOffset="150237.9148">11726 8152 24 0,'-9'-13'12'0,"7"-11"2"0,7 16 10 16,4-3-21-16,6 1 0 15,3 2 1-15,3 0 1 0,-6 2-7 16,0 6 0-16,0 6 4 15,-3 2 0-15,-1 5-1 16,-5 5 0-16,-6 6 0 16,-3 11 0-16,-9-1 1 15,-2-2 0-15,-7-6 0 16,-3-2 1-16,0-8-1 16,6-8 0-16,12-5-3 15,6-17 1-15,9-4-10 16,9-11 0-16,9-3-4 15,3-2 1-15</inkml:trace>
  <inkml:trace contextRef="#ctx0" brushRef="#br0" timeOffset="150420.1446">11968 7982 37 0,'-21'14'18'0,"-9"4"-20"16,21-12 31-16,0 7-27 0,0 5 0 15,0 3 0-15,6 1 1 16,3 1-4-16,6 4 0 15,6-1 3-15,9-2 0 16,9-5 0-16,-1-3 0 16,1-9-4-16,-3-1 0 15,0-4-10-15,-6-2 1 16</inkml:trace>
  <inkml:trace contextRef="#ctx0" brushRef="#br0" timeOffset="150718.5343">12069 7789 35 0,'0'-26'17'0,"41"21"-15"16,-26 13 21-16,6 5-20 15,6 8 0-15,3 5-1 16,-4 11 1-16,-2 6-5 15,0 12 1-15,-6 22 2 16,-3 5 1-16,-9 0-1 16,-6 0 0-16,-9-8 1 15,-6-13 1-15,-12-5 0 16,-3-11 1-16,-2-14-2 16,2-12 0-16,9-11-13 0,6-14 0 15,9-20-2-15,21-22 0 16</inkml:trace>
  <inkml:trace contextRef="#ctx0" brushRef="#br0" timeOffset="154503.8897">12872 8136 24 0,'-12'-5'12'16,"10"-3"0"-16,2 8 13 0,0 0-23 15,0 0 1-15,5 0 2 16,7-3 0-16,6 3-7 16,6-5 1-16,3-1 3 15,6 1 1-15,-1 3-1 16,4-4 0-16,-3 4-2 16,-3-4 1-16,-1 4 1 15,-8 2 0-15,-6 2-2 16,-6 4 0-16,-9 2-6 15,-9 2 1-15,-12 3-7 16,-3 3 1-16</inkml:trace>
  <inkml:trace contextRef="#ctx0" brushRef="#br0" timeOffset="154685.3124">12852 8326 25 0,'-15'0'12'0,"15"-2"-1"0,0 2 13 15,0 0-20-15,9-3 0 16,3 3 1-16,5 0 1 15,10-3-8-15,6-2 0 16,9 0 6-16,2 0 1 16,-2 2-4-16,-3-2 1 15,-4-1-8-15,-8 1 0 16,3 0-6-16,-3-3 1 0</inkml:trace>
  <inkml:trace contextRef="#ctx0" brushRef="#br0" timeOffset="155538.5322">13801 7948 24 0,'3'-26'12'0,"-9"-3"-1"0,3 21 13 0,0-3-21 15,0 0 1-15,0 6 0 16,3 5 1-16,0 5-7 16,0 11 1-16,-3 13 3 15,0 11 0-15,0 13-2 16,0 18 1-16,3 4 0 16,-3 1 0-16,3-10 1 15,0-13 0 1,6-21-4-1,3-27 1-15,0-13-5 16,-3-15 1-16,-6-14-5 16,-3-8 1-16,-3-6-3 15,0 1 0-15,0 0 8 16,-6 2 0-16,3 6 6 16,0-1 1-16,1 6 5 0,2 3 0 15,0 2 2-15,3 6 1 16,3-1-5-16,6 1 0 15,9 2-4-15,8 3 1 16,10 8-2-16,6 5 0 16,5 10-2-16,1 12 1 15,0 7 0-15,-10 3 0 16,-8 5 1-16,-12 5 1 16,-15 1 0-16,-12-1 0 0,-12 0 1 15,-5 1 0-15,-13-4 0 16,0-7 0-16,4-8-1 15,5-8 0-15,9-5-5 16,3-9 0-16,12-4-7 16,12-6 1-16,12-3-5 15,12-4 0-15</inkml:trace>
  <inkml:trace contextRef="#ctx0" brushRef="#br0" timeOffset="155883.7859">14200 7990 26 0,'-6'-2'13'0,"3"-4"-10"15,3 4 17-15,-3 2-16 16,0 0 1-16,0 5 1 16,0 6 0-16,3-3-8 0,0 8 0 15,0-1 6-15,3 4 0 16,0-1-2-16,3-2 0 15,-3-2 0-15,0-4 0 16,-3-5 0-16,0-2 1 16,0-3-1-16,0-8 0 15,0-5-1-15,-3 0 1 16,3-3-2-16,0-5 0 16,3-1-2-16,3 1 1 15,6 0 0-15,3 5 0 16,6 0-2-16,2 3 1 15,4 3-9-15,6 2 0 0,3-3-1 16,-1 6 0-16</inkml:trace>
  <inkml:trace contextRef="#ctx0" brushRef="#br0" timeOffset="156184.0033">14542 7993 36 0,'-27'-13'18'0,"13"8"-23"16,14 5 33-16,0-6-28 15,-6 6 0-15,-3-2 2 16,-3 4 0-16,0 4-1 16,0 4 0-16,3 1 1 15,3-3 0-15,6 2 0 16,6-2 1-16,9-3-1 16,3-2 1-16,6-3-1 0,-1-3 0 15,-5-2 0-15,0-3 0 16,-6-2 0-16,-6 4 1 15,-9 1-2-15,-9 2 0 16,-9 3-1-16,-3 0 0 16,1 3-3-16,2 0 1 15,3-3-7-15,9 0 1 16,6-3-6-16,15-10 0 16</inkml:trace>
  <inkml:trace contextRef="#ctx0" brushRef="#br0" timeOffset="156589.7788">14673 7607 38 0,'-18'-6'19'0,"24"30"-23"15,-3-10 30-15,0 12-25 16,0 11 0-16,0 8 2 16,-3 8 0-16,0 0-3 15,0 8 0-15,0 5 2 16,0 8 1-16,3-16 0 15,-3-8 0-15,3-13-1 16,-3-10 1-16,0-19-1 16,0-13 1-16,0-11-2 15,3-11 1-15,3-5-2 16,3 6 1-16,3-3-2 16,3-3 0-16,3 6-1 15,3 5 1-15,2 5-1 0,4 10 0 16,3 12 0-16,-3 4 0 15,-1 3 1-15,-2 6 0 16,-6 5 2-16,-9 5 0 16,-15 3 0-16,-12-1 1 15,-12 6 0-15,-8-5 1 16,-4-5-1-16,3-6 0 16,4-13-6-16,8-11 1 15,12-13-11-15,15-16 1 16</inkml:trace>
  <inkml:trace contextRef="#ctx0" brushRef="#br0" timeOffset="157039.6195">15280 7768 21 0,'27'-32'10'0,"15"-7"-4"0,-30 28 1 16,0-5-6-16,-3 0 1 16,0 3 4-16,-9 0 0 15,-3 5-6-15,-9 11 1 16,-9 10 4-16,-6 13 1 16,-3 17 0-16,-2 15 0 15,-4 3-3-15,9 8 1 16,6 5-2-16,6 5 0 15,9-10 0-15,9-11 0 0,9-5-1 16,9-5 1-16,9-11-7 16,6-8 1-16,5-8-8 15,1-13 0-15</inkml:trace>
  <inkml:trace contextRef="#ctx0" brushRef="#br0" timeOffset="157669.3195">15700 8025 44 0,'-24'-11'22'0,"39"1"-26"16,-9 7 35-16,3-2-31 15,-3-3 0-15,0-3 2 16,-3-2 1-16,-3-3-3 15,-3 0 1-15,-3 3 1 0,-6 0 0 16,-3 2-1-16,-3 3 1 16,-2 6-3-16,5 2 1 15,0 5-1-15,3 5 0 16,0 1-1-16,0 5 1 16,3 2 0-16,3 4 0 15,3-1 1-15,3 0 0 16,0 3 1-16,0-8 0 15,3-3 0-15,3-5 1 0,3-3 0 16,0-5 0-16,3-5-1 16,0-1 1-16,0-4-2 15,3-3 1-15,-4-3-2 16,4 0 1-16,-3 11-1 16,-3 2 0-16,-3 8-1 15,0 9 1-15,0 7-1 16,0 8 1-16,0 13 0 15,0 8 0-15,0 1 1 16,-6 10 0-16,-3-11 1 16,-6 0 1-16,-6-5 1 15,-6-5 0-15,-3-11-1 16,4-11 1-16,2-7-2 16,3-16 1-16,0-11-1 15,9-11 0-15,3-4-2 16,3-9 1-16,6-2-1 15,9-1 0-15,9 4 0 16,2 1 1-16,7 7-4 0,0 7 1 16,-3 5-9-16,2 9 1 15,-2 5-3-15,-9-1 0 16</inkml:trace>
  <inkml:trace contextRef="#ctx0" brushRef="#br0" timeOffset="166813.7033">16072 7956 17 0,'0'-11'8'0,"-3"-4"2"16,3 15 8-16,-3 0-15 16,-3 5 1-16,0 0 2 15,-3 8 0-15,-2 6-7 16,-4 2 0-16,0 8 5 15,3 3 0-15,3 8-2 16,3 5 1-16,9 0-1 16,6-8 0-16,3-3 0 15,3-2 1-15,5-11-5 16,4-3 1-16,6-4-10 16,-6-9 1-16</inkml:trace>
  <inkml:trace contextRef="#ctx0" brushRef="#br0" timeOffset="167278.7639">16132 8131 36 0,'-21'-29'18'0,"51"7"-20"0,-18 14 23 0,2 0-22 16,1 1 0-16,0 1 1 15,-3 6 0-15,0 6 1 16,-3 4 0-16,-3 6 0 15,-6 5 0-15,-9 11 0 16,-6 2 1-16,-6 6-1 16,0-6 1-16,1-2-1 15,2-11 1-15,6-5-1 16,3-11 0-16,6-12 0 16,12-17 0-16,9-8-5 15,8-8 0-15,4 1-3 16,9-4 0-16,-3 4 0 15,-4 4 0-15,-2 6 0 16,-9 5 1-16,-9 8 6 16,-6 8 0-16,-6 6 4 15,-12 10 1-15,-3 0 1 16,-3 10 0-16,0 6-1 16,3 2 0-16,4 4-1 0,5-4 1 15,3-2-3 1,9-3 1-16,6 0-1 0,8-5 0 15,4-5 0-15,0-6 0 16,0-2-6-16,0-3 0 16,-7-6-7-16,1 1 0 15</inkml:trace>
  <inkml:trace contextRef="#ctx0" brushRef="#br0" timeOffset="167517.7022">16391 7853 37 0,'-12'-21'18'0,"36"13"-22"16,-15 10 27-16,5 6-22 16,1 6 1-16,0 4 1 15,-3 9 0-15,0 2-4 16,-3 10 0-16,-3 9 3 16,0 10 0-16,0-2 0 15,-6-6 0-15,-6-5 0 16,0-3 1-16,-6-2 0 15,0-11 0-15,3-10-10 16,3-6 1-16,6-5-6 16,6-19 0-16</inkml:trace>
  <inkml:trace contextRef="#ctx0" brushRef="#br0" timeOffset="167840.2576">16650 8075 38 0,'9'-8'19'15,"14"-2"-20"-15,-14 7 30 0,3 0-28 16,0 1 0-16,3-1 1 16,3 0 0-16,3 1-2 15,3-1 0-15,-1 0-1 16,-2 3 0-16,-3 0-8 16,-3 0 1-16,-3 0-4 15,-6 3 1-15</inkml:trace>
  <inkml:trace contextRef="#ctx0" brushRef="#br0" timeOffset="167984.1512">16733 8165 35 0,'-12'5'17'0,"21"-2"-13"15,-3-3 31-15,0 0-34 16,3 0 0-16,6 0 0 16,3-3 1-16,2 1-1 15,4-4 0-15,3 1-4 16,-3-5 1-16,3 2-10 0,5-6 0 15</inkml:trace>
  <inkml:trace contextRef="#ctx0" brushRef="#br0" timeOffset="168554.3978">17427 7736 23 0,'-15'-8'11'0,"0"11"-2"0,12-3 7 15,-6 8-13 1,-3 5 1-16,0 11 3 0,-9 8 0 15,-3 13-9-15,7 5 1 16,2 8 4-16,9 6 1 16,12-9-1-16,12-7 0 15,8-19-1-15,4-21 1 16,6-16 0-16,2-13 0 16,-2-3 0-16,-6-8 1 15,-6-2-2-15,-9-6 1 16,-15 3-2-16,-9 3 1 15,-9-1-2-15,0 6 0 0,-9 8-1 16,-8 8 1-16,-4 8-1 16,3 10 1-16,3 3-6 15,21 0 1-15,18 8-9 16,3-8 0-16</inkml:trace>
  <inkml:trace contextRef="#ctx0" brushRef="#br0" timeOffset="169199.3697">17742 7385 25 0,'-12'2'12'0,"21"1"-1"16,0 5 9-16,6 2-18 15,12 9 1-15,-4 10 0 16,4 0 1-16,3 13-5 15,3 11 0-15,0 13 3 0,-4 3 0 16,-8 8-1-16,-12 8 1 16,-12 15 0-16,-9-2 0 15,-6-13 1-15,-6-11 1 16,-5-13-6-16,-4-19 0 16,9-18-10-16,3-35 1 15</inkml:trace>
  <inkml:trace contextRef="#ctx0" brushRef="#br0" timeOffset="170896.698">18424 7940 30 0,'-18'-10'15'0,"18"12"-9"16,0-2 15-16,3 0-18 16,3-2 1-16,6 2 1 0,6-6 0 15,2 1-7-15,7 0 0 16,9 2 5-16,3-2 1 16,-4 5-2-16,4-3 0 15,-6 0 0-15,-9 1 0 16,-7 2-4-16,-8 2 1 15,-12 6-5-15,-12 3 0 16,-8 2-1-16,-7 6 1 16,-9-1-1-16,-2 1 0 15,-1 2 5-15,6 3 0 0,6-3 5 16,7-5 1 0,5-3 1-16,6-5 0 0,12-3 0 15,12-5 0-15,11-5-1 16,13 0 0-16,12-1-1 15,8 1 1-15,-2-3-6 16,-3 0 1-16,-1 3-11 16,-2 2 1-16</inkml:trace>
  <inkml:trace contextRef="#ctx0" brushRef="#br0" timeOffset="171181.6846">19055 7710 15 0,'3'-40'7'0,"23"6"-3"0,-17 26-5 15,0 0 5-15,3-3 1 16,-3 3 3-16,0 3 1 16,0 3-9-16,-3 4 0 15,-3 6 7-15,0 11 1 16,-3 10-2-16,0 13 0 15,3 6-2-15,0 7 0 16,0 1-2-16,3 2 1 16,0-5 0-16,3-3 0 15,0-15-7-15,0-9 0 16,2-7-8-16,-2-17 1 0</inkml:trace>
  <inkml:trace contextRef="#ctx0" brushRef="#br0" timeOffset="171488.7762">19358 7908 29 0,'-6'-2'14'0,"6"-1"-4"15,0 3 15-15,0 3-22 16,0 2 0-16,0 3 2 15,3 0 0-15,3 0-7 16,6-3 1-16,6-8 4 0,3-2 1 16,3-3-2-1,5-5 1-15,1 2-2 0,-6 1 1 16,-6 2 0-16,-6 5 0 16,-3 3-5-16,-12 6 0 15,0 4-10-15,-3 3 0 16,-3-5-1-16,-3-5 1 15</inkml:trace>
  <inkml:trace contextRef="#ctx0" brushRef="#br0" timeOffset="172142.7429">19885 7816 29 0,'0'-11'14'0,"21"-21"-8"0,-18 22 25 15,3-3-27-15,-3 2 0 16,3-2 3-16,0-3 1 16,0-3-10-16,3-2 0 15,0-3 5-15,0 6 1 16,-1-6-2-16,1 0 0 16,3 0-2-16,3 1 0 0,-3-4 0 15,-3 11 1-15,0 3-2 16,0 5 1-16,-3 6-2 15,-3 7 1-15,0 8-1 16,-3 3 0-16,-3 16 0 16,0 10 1-16,3 19 0 15,-3 8 1-15,0 7 1 16,0 12 1-16,3 12-1 16,0 1 1-16,-3-3-2 15,-3-14 1-15,0-10-5 16,3-21 1-16,0-18-6 15,0-19 1-15,0-16-4 16,0-16 1-16,0-16-1 16,3-21 0-16</inkml:trace>
  <inkml:trace contextRef="#ctx0" brushRef="#br0" timeOffset="172383.5369">19992 7792 41 0,'3'-77'20'0,"3"30"-24"0,0 33 43 15,3-4-37-15,9 2 0 16,3 5-2-16,6 1 1 15,-1 5-2-15,-2 5 0 16,0 10 1-16,-3 11 0 16,-3 16 0-16,-3 11 1 15,-9 5 0-15,-9 2 0 16,-3-10 1-16,-6-5 0 16,-12-8 0-16,-6-8 0 0,-3-8-1 15,1-6 1-15,2-10-1 16,6-10 0-16,9-9-5 15,9-7 0-15,9-9-10 16,12 3 0-16</inkml:trace>
  <inkml:trace contextRef="#ctx0" brushRef="#br0" timeOffset="172518.5775">20537 8006 36 0,'-9'21'18'0,"27"-15"-54"16,-18-12 21-16</inkml:trace>
  <inkml:trace contextRef="#ctx0" brushRef="#br0" timeOffset="179499.7777">2606 10012 20 0,'-12'-37'10'0,"12"2"-2"16,0 30 11-16,0 5-15 15,0 3 1-15,0 7 3 16,-3 9 0-16,3 13-11 15,0 13 1-15,3 2 6 16,-3 9 0-16,0 2-2 16,0 5 1-16,0 4-1 15,0-4 0-15,3-10 1 16,-3-11 0-16,0-18-2 16,0-8 0-16,0-16-3 0,0-18 0 15,0-9-4-15,-3-13 1 16,3-5-2-16,0-2 1 15,-6-1 2-15,3-7 0 16,-3 10 4-16,3 5 1 16,0 8 3-16,6 3 1 15,0 5-1-15,0 6 0 16,0 5-1-16,3 2 0 16,3 8-3-16,0 3 1 15,3 3-2-15,-3 8 1 16,-3 10 0-16,-3 2 0 15,-3 1 1-15,-6 3 1 0,0-1 0 16,-3 3 1 0,-3-2-1-16,0-3 0 0,0-6-1 15,3-2 1-15,7-8-2 16,4-5 0-16,7-6-2 16,9-5 1-16,9 0 0 15,6-3 0-15,0 9-1 16,5 7 1-16,-2 16 1 15,-9 0 0-15,-6 11 0 16,-10 5 0-16,-11 6 1 16,-5 2 1-16,-7-6-1 15,-6 1 1-15,-6-11 0 16,-3-8 1-16,0-8-1 16,1-15 1-16,5-14-4 15,6-11 1-15,6-10-6 0,6-8 0 16,6 0-5-16,6 0 1 15,6 0-5-15,0 3 1 16</inkml:trace>
  <inkml:trace contextRef="#ctx0" brushRef="#br0" timeOffset="179740.4161">2931 9948 24 0,'12'-13'12'0,"2"3"-5"0,-8 7 19 16,3 3-23-16,3 0 0 0,-3 5 2 15,3 3 1-15,0 5-8 16,-6 6 0-16,6 10 4 16,-9 13 1-16,6 3-1 15,-6 11 0-15,-3 2 0 16,-6 0 0-16,-3 0 1 16,-9-7 0-16,-3-1-4 15,-15-2 0-15,-2-9-9 16,-7-4 1-16,-6-9-4 15,-2-7 0-15</inkml:trace>
  <inkml:trace contextRef="#ctx0" brushRef="#br0" timeOffset="179994.7852">2130 10231 23 0,'-21'-31'11'0,"27"-9"-14"0,0 27 16 15,0 5-10-15,-6 3 0 16,3 7 4-16,-3 3 0 16,6 11-8-16,-6 11 1 15,0 12 5-15,-6 6 0 16,3 11-2-16,3 8 1 16,9-1-2-16,6-5 0 15,12-2 0-15,5-11 0 16,16-13-2-16,14-14 0 15,-2-10-10-15,3-16 0 0</inkml:trace>
  <inkml:trace contextRef="#ctx0" brushRef="#br0" timeOffset="180850.9285">3728 10239 41 0,'12'0'20'0,"39"-16"-20"0,-36 9 28 0,3-7-27 16,-6 1 1-16,-1-8 0 15,-2-3 1-15,-6-2-3 16,-3-1 0-16,-9 1 2 16,-5-1 0-16,-7 1-1 15,-6 7 1-15,0 6-3 16,-3 10 1-16,-2 11-1 15,2 8 0-15,3 13-1 16,6 11 0-16,6 0-1 16,3-1 1-16,6-2 1 15,9-2 0-15,9-11 1 16,6-11 1-16,6-10 1 16,6-9 0-16,3-7 1 15,-4-3 0-15,-5-5 0 16,-3 0 0-16,-6 5-2 0,-3 0 1 15,-3 11-3-15,-9 7 0 16,0 12-2-16,0 7 1 16,0 11-1-16,0 5 1 15,0 16-1-15,6 7 1 16,0 12 1-16,3-3 1 16,-4-6 1-16,-5-5 1 15,-2-10 1-15,-13-14 0 16,-9-5 0-16,-3-5 1 15,-3-5-2-15,0-19 1 16,4-11-2-16,5-7 0 0,6-14-2 16,15-10 0-1,12-9 0-15,12-2 0 0,14-10 0 16,7 5 1-16,0 2-4 16,-10 1 1-16,-5 2-5 15,-6 0 0-15,-6 10-6 16,0 1 1-16</inkml:trace>
  <inkml:trace contextRef="#ctx0" brushRef="#br0" timeOffset="181195.6407">3615 9885 25 0,'-27'-13'12'0,"16"2"-8"15,8 6 16-15,0-3-16 0,-3 2 0 16,3-7 3-16,0 0 1 16,3-8-10-16,3-8 1 15,9-8 5-15,8-3 0 16,7 0-2-16,3 3 0 16,0 8-3-16,3 11 1 15,-4 10-1-15,1 10 0 16,-3 12 0-16,0 12 1 15,-7 6 0-15,4 2 0 16,-3-2 0-16,0-3 1 16,3-5 1-16,6-8 0 0,5-11-2 15,7-8 1-15,6-7-9 16,2-6 1-16,1-3-5 16,-1-2 1-16</inkml:trace>
  <inkml:trace contextRef="#ctx0" brushRef="#br0" timeOffset="181527.8961">4249 10057 22 0,'-9'-21'11'0,"27"-22"-6"0,-18 30 12 16,3 0-11-16,-6 2 0 16,-3 1 3-16,0-1 1 15,-9 6-13-15,1 5 1 16,-7 13 7-16,-3 11 0 16,0 16-4-16,6 10 1 15,6-3-3-15,6 4 1 16,9-6 0-16,9-6 0 31,33 1-6-31,-3-13 0 16,-1-9-5-16,-5-15 0 15</inkml:trace>
  <inkml:trace contextRef="#ctx0" brushRef="#br0" timeOffset="181993.0683">4368 10091 41 0,'-9'-32'20'0,"21"14"-25"16,-6 13 34-16,0-1-27 15,3-2 0-15,0 6 0 16,0-1 1-16,0 6-4 16,0 5 0-16,0 2 2 15,0 9 0-15,-3 10 0 16,-3 3 1-16,-3 2 0 15,-3 3 0-15,-6-3 0 16,-3-4 1-16,-3-9-1 0,3-5 1 16,0-11-2-16,6-8 0 15,3-7-3-15,9-9 0 16,3-5-3-16,0-10 0 16,3-3-2-16,3 0 0 15,0 5 0-15,-3 6 0 16,0 5 4-16,-7 7 0 15,-2 9 4-15,-3 8 0 16,-3 7 3-16,-2 11 0 16,2 8 0-16,3 3 0 15,6 0-1-15,5 0 0 0,7-1 0 16,6-4 0-16,3-9-1 16,0-7 1-16,-1-11-4 15,-2-11 0-15,-3 4-6 16,-9-4 1-16,-9-8-7 15,-3-7 0-15</inkml:trace>
  <inkml:trace contextRef="#ctx0" brushRef="#br0" timeOffset="182188.4988">4556 9893 40 0,'0'-16'20'0,"24"11"-26"16,-15 5 35-16,3 0-27 15,2 5 0-15,1 3 0 16,0 13 0-16,9 11-3 15,-6 15 0-15,-6 14 2 16,-9 13 1-16,-3 3 0 16,-3-6 0-16,-3-2 1 0,-6-18 0 15,0-17-12-15,3-8 1 16,-6-15-4-16,6-27 1 16</inkml:trace>
  <inkml:trace contextRef="#ctx0" brushRef="#br0" timeOffset="182733.3046">4973 10091 40 0,'-15'-5'20'0,"33"2"-21"0,-10 3 33 16,4 0-32-16,3 0 1 15,3 0 0-15,0-2 0 16,3-1 0-16,3-2 0 16,-1-1 1-16,-2 1 1 0,-3 0-8 15,-6 2 1-15,-6 3-8 16,-12 0 1-16</inkml:trace>
  <inkml:trace contextRef="#ctx0" brushRef="#br0" timeOffset="182862.4743">4967 10255 37 0,'-6'13'18'0,"12"-13"-13"16,0-2 25-16,8-1-29 16,4-2 1-16,6-3 2 15,3-3 0-15,9 1-8 16,-1-1 0-16,1 6-7 15,0-6 0-15</inkml:trace>
  <inkml:trace contextRef="#ctx0" brushRef="#br0" timeOffset="183702.4692">5574 10004 24 0,'-15'-8'12'0,"-6"-3"2"0,15 11 8 0,-3 0-19 16,0 6 0-16,-6 4 2 15,4 11 1-15,-1 16-9 16,0 3 1-16,3 2 4 16,3 6 0-16,6-8-2 15,9-6 0-15,12-7 0 16,8-9 1-16,7-13 1 16,3-10 1-16,-3-11 0 15,-7-5 1-15,-5-5 0 16,-12-6 0-16,-9 0-2 15,-12 0 1-15,-12 1-2 16,-6-1 0-16,-5 5-1 16,-4 9 0-16,0 5-1 15,3 5 0-15,10 10-1 16,11 9 1-16,15 2-13 0,12 6 1 16,8-11-1-16,16-6 0 15</inkml:trace>
  <inkml:trace contextRef="#ctx0" brushRef="#br0" timeOffset="183972.7281">6190 10274 41 0,'-3'-13'20'0,"15"18"-23"15,-6-3 38-15,-3 9-35 16,-3 8 1-16,-6-1 2 16,-3 3 1-16,-3 6-13 15,3 2 0-15,3-8-3 16,3-21 1-16</inkml:trace>
  <inkml:trace contextRef="#ctx0" brushRef="#br0" timeOffset="184784.2006">7952 9745 23 0,'-27'-22'11'0,"21"12"0"0,6 10 12 0,0 0-20 16,0 5 0-16,0 6 1 15,3 7 1-15,0 17-7 16,3-4 0-16,-3 14 4 16,0 14 1-16,6 4-2 15,-3 6 1-15,-3-3-1 16,0-10 1-16,-3-9 1 15,3-10 1-15,-3-8-5 16,6-13 1-16,3-13-6 16,-3-14 1-16,0-15-7 15,-6-9 0-15</inkml:trace>
  <inkml:trace contextRef="#ctx0" brushRef="#br0" timeOffset="185084.4041">7916 9726 38 0,'-9'-32'19'0,"15"-5"-17"0,-3 21 31 15,3-2-33-15,9-3 0 16,6 0-2-16,9-1 0 16,0 7 1-16,-1 1 1 15,1 9-1-15,3 8 0 16,-3 5 0-16,-1 10 0 16,-8 9 1-16,-6 7 0 15,-9 6 1-15,-9 2 1 16,-9-2 0-16,-3-1 0 15,-8-4 1-15,-13-6 1 0,-9-8-1 16,-5-5 1-16,2-6-2 16,6-4 1-16,10-12-1 15,11-1 0-15,12-9-6 16,12 0 0-16,9 0-9 16,14 5 1-16,10-2-3 15,12 8 1-15</inkml:trace>
  <inkml:trace contextRef="#ctx0" brushRef="#br0" timeOffset="185429.0843">8360 9999 37 0,'0'2'18'0,"0"-20"-17"16,0 12 34-16,0 1-34 15,0 0 1-15,0 5-2 0,3 2 1 16,-3 6-2-16,3 6 1 15,0 2 1-15,0 5 0 16,-3 0 0-16,0 0 0 16,0 0 1-16,-3-5 0 15,0 0 0-15,-3-3 1 16,0-2-1-16,0-9 0 16,0-2-1-16,0-5 0 15,3-8-1-15,3-6 0 16,6-2-1-16,6-3 0 0,3-2 0 15,6-3 0 1,6 5 0-16,2 3 1 0,7-3-3 16,-6 3 0-16,0 0-8 15,-4 7 1-15,1 7-3 16,-3 1 0-16</inkml:trace>
  <inkml:trace contextRef="#ctx0" brushRef="#br0" timeOffset="185745.4317">8643 10067 9 0,'9'-15'4'0,"3"-9"14"15,-9 13-2-15,-3 3-11 16,0-2 0-16,-3 4 2 0,0 4 1 16,-3 4-10-1,-3 6 1-15,3 5 6 16,3 9 1-16,0-4-4 0,3 3 1 15,6-2-1-15,9-9 1 16,5-7-1-16,4-11 1 16,0-2-1-16,-3-4 0 15,-3-2 0-15,-6-2 0 16,-6-1-1-16,-9 4 1 16,-9 1-2-16,-9 1 1 15,0 2-4-15,0 1 1 16,3 2-5-16,3 0 1 15,7-5-7-15,14-14 0 16</inkml:trace>
  <inkml:trace contextRef="#ctx0" brushRef="#br0" timeOffset="186135.3748">8842 9546 41 0,'-9'16'20'0,"27"34"-23"15,-12-31 34-15,6 7-31 16,-3 6 0-16,-3 2 0 15,3 6 0-15,-3 0 0 16,0 2 1-16,0 0 1 16,-6 3 1-16,0-5-1 15,-3-8 1-15,-3-6 0 16,3-12 0-16,0-6-2 16,3-8 0-16,3-8-2 15,6-8 0-15,3-8-1 16,5 3 0-16,4 2-1 0,0 1 1 15,0 2 0-15,-3 11 0 16,-3 2 1-16,0 8 1 16,-1 11 0-16,-2 5 0 15,-3 11 1-15,-3 2 0 16,-3-2 1-16,-6-3 1 16,-3-2-1-16,-12-6 0 15,-8-3 0-15,-13-4 1 16,3-9-2-16,3-10 1 15,10-9-11-15,11-7 1 0,15-5-6 16,15-11 0-16</inkml:trace>
  <inkml:trace contextRef="#ctx0" brushRef="#br0" timeOffset="186541.9594">9682 9491 43 0,'-36'-32'21'0,"27"21"-28"0,6 11 36 15,-3 0-27-15,-6 8 0 16,-3 8-1-16,-3 13 0 16,-3 21-3-16,1 11 1 15,-7 8 0-15,3 13 1 16,9 24-1-16,9-6 0 15,15-4 2-15,6-20 1 16,0-17 1-16,9-17 0 16,5-13-11-16,10-5 1 0,-6-21-4 15,-3-14 1-15</inkml:trace>
  <inkml:trace contextRef="#ctx0" brushRef="#br0" timeOffset="187261.8649">9938 9874 44 0,'-30'-24'22'0,"39"-2"-30"0,-3 15 39 16,3-2-31-16,-1-5 1 16,-2-11-1-16,3-6 1 15,-6 1-1-15,-3-3 0 16,-3 5 0-16,-3 5 1 15,-3 12-1-15,-2 9 1 16,-13 17-1-16,-3 21 0 16,3 10 0-16,0 8 0 0,4-5 0 15,8 3 0-15,6-8 0 16,9-9 1-16,6-7 0 16,8-11 1-16,7-10 0 15,0-3 1-15,0-8-1 16,0-5 1-16,-6-3-2 15,-7 0 1-15,-2 3-2 16,-3 0 0-16,-3 5-1 16,0 2 0-16,-3 6-1 15,0 11 0-15,3 7-1 16,3 1 1-16,0 7 0 16,0 6 1-16,3 8 0 15,0 0 1-15,0 2 0 16,0-5 1-16,0-3 1 15,-3-5 0-15,-6-7 0 16,-3-6 1-16,-3-3-1 16,-6-8 1-16,-6-2-2 0,0-11 0 15,3-8-1-15,0-11 0 16,6 1-1-16,9-3 0 16,6-3-1-16,6-2 1 15,9 2 0-15,9 3 1 16,6 0-3-16,-1 2 0 15,4 6-9-15,9 8 0 16,-10 0-1-16,-5 2 0 16</inkml:trace>
  <inkml:trace contextRef="#ctx0" brushRef="#br0" timeOffset="187606.4577">10348 9805 42 0,'-21'-13'21'0,"39"-3"-29"15,-6 6 42-15,0 4-33 16,3 1 0-16,3-3 0 16,-3 0 0-16,3 0-1 15,-1 3 0-15,-2 5-3 16,0 3 0-16,-6 7-7 16,-6 6 1-16,-6 5-3 15,-3 6 1-15,-9-1 2 31,-3-23 9-31,10 29 2 16,-10-6 0-16,9-7 8 16,6-11 0-16,9-6 1 0,6-4 1 15,2-9-8-15,4 0 1 16,0-2-3-16,0 0 1 16,-3 2-4-16,-3 1 0 31,-6 4-11-31,0 4 1 15</inkml:trace>
  <inkml:trace contextRef="#ctx0" brushRef="#br0" timeOffset="187980.6513">10396 9554 26 0,'-12'-8'13'0,"9"-5"-1"16,3 8 9-16,0 5-17 16,0 0 0-16,3 0 1 0,0 5 1 15,3 6-9-15,0 12 1 16,0 12 5-16,3 4 0 16,0 6-1-16,0 3 0 15,-3 10-3-15,2 0 1 16,1 3-12-16,6-8 1 15</inkml:trace>
  <inkml:trace contextRef="#ctx0" brushRef="#br0" timeOffset="188731.5392">10908 9914 27 0,'3'-3'13'0,"15"-28"0"16,-12 20 9-16,3-5-18 16,0-5 0-16,-1-6 4 0,-2-7 1 15,0-3-11-15,-3 3 1 16,-3-1 6-16,-6 3 0 16,0 3-3-16,-3 8 1 15,-2 11-4-15,-7 7 1 16,-3 11-1-16,-3 10 0 15,3 9-1-15,3 2 0 16,3 3 0-16,10-3 0 16,5-3 1-16,5-2 0 15,10-8 2-15,3-8 0 16,0-8 1-16,0-8 0 0,0-8 0 16,0 0 1-16,-6-2-1 15,-3-3 1-15,-4 2-2 16,-5 1 0-16,0 7-2 15,-3 0 0-15,3 17-2 16,0 7 1-16,6 5-1 16,3 9 0-16,0 7 0 15,3 9 1-15,3 7 0 16,-3 8 1-16,0 0 2 16,-6-2 1-16,-3-9 0 15,-3-7 1-15,-6-8-1 16,-6-8 1-16,-3-6 0 15,-3-5 0-15,-3-7-2 16,1-9 1-16,-4-7-2 16,6-14 1-16,6-8-2 15,9-5 1-15,9-5-1 16,3-9 1-16,9 4-1 0,3 2 1 16,5 0-3-16,1 2 1 15,3 9-11-15,-6 8 1 16,-9 7-3-16,-6-2 1 15</inkml:trace>
  <inkml:trace contextRef="#ctx0" brushRef="#br0" timeOffset="189062.003">10691 9501 30 0,'-6'-10'15'0,"15"-17"-16"16,-9 22 25-16,0-3-20 16,3-5 0-16,2-6 2 15,4 1 1-15,6-4-9 16,3 1 1-16,0 3 5 16,3-1 0-16,3 6-3 15,-1 2 0-15,1 9-1 16,-3 2 0-16,3 5-1 15,3 3 0-15,2 0 0 16,1 3 1-16,6-4 0 16,0-1 1-16,5-6 1 15,4 0 1-15,-3-8-8 0,-1 0 0 16,4-5-7-16,0-8 1 16</inkml:trace>
  <inkml:trace contextRef="#ctx0" brushRef="#br0" timeOffset="189588.0385">11494 9149 22 0,'-12'-29'11'0,"6"27"-1"0,6 2 7 15,0 10-13-15,0 9 0 16,0 15 2-16,0 8 1 16,-3 11-10-16,0 16 1 15,6 21 6-15,-3 13 0 16,3 0-1-16,6 3 1 16,3 0-7-16,0-19 0 15,3-18-8-15,-6-26 1 0</inkml:trace>
  <inkml:trace contextRef="#ctx0" brushRef="#br0" timeOffset="189963.8049">11712 9668 34 0,'-12'-19'17'0,"53"11"-13"16,-26 3 22-16,3-3-24 16,0-2 0-16,6-1 1 0,0 3 0 15,-1 3-4-15,-2 5 0 16,-6 10 3-16,-6 6 0 15,-9 11 0-15,-6 2 0 16,-3-3-1-16,-9 3 1 16,-12-5 0-16,1-3 1 15,-1-7-1-15,3-6 0 16,15-8-5-16,12-11 0 16,12-10-10-16,9-3 0 15,9-16-1-15,2 1 1 16</inkml:trace>
  <inkml:trace contextRef="#ctx0" brushRef="#br0" timeOffset="190143.4548">12066 9456 33 0,'-3'-2'16'16,"-12"20"-17"-16,6-7 30 0,-3 7-26 15,-6 14 0-15,-3 5 1 16,1 5 0-16,5 1-6 16,3-4 1-16,9 1 3 15,9-6 1-15,9-4-1 16,8-9 1-16,7-8-5 15,9-10 0-15,3-9-10 16,-4-4 1-16,-2-9-1 16,-3-5 0-16</inkml:trace>
  <inkml:trace contextRef="#ctx0" brushRef="#br0" timeOffset="190383.3743">12167 9313 38 0,'-36'-16'19'0,"66"1"-27"0,-18 12 39 16,6 3-30-16,3 3 1 16,2 5-1-16,1 2 1 15,3 11-3-15,-3 6 0 16,0 12 1-16,-4 12 1 16,-2 15-1-16,-6 13 1 15,-12-2 1-15,-6 2 0 16,-3-5 1-16,0-13 0 15,-8-8-1-15,-4-11 0 0,-3-12-14 16,0-1 1-16</inkml:trace>
  <inkml:trace contextRef="#ctx0" brushRef="#br0" timeOffset="191045.8943">12965 9710 27 0,'-39'-5'13'0,"24"2"-2"15,15-2 14-15,3 0-22 16,6-1 1-16,9-2-2 16,6-2 1-16,11 2-5 15,7 0 0-15,3 5 4 16,-4-2 0-16,1 2-1 15,-3 3 0-15,-4 3 2 16,-5-3 0-16,-6 8-5 0,-9-3 0 16,-12 9-8-16,-9-4 0 15,-6 3-2-15,-15 6 0 16</inkml:trace>
  <inkml:trace contextRef="#ctx0" brushRef="#br0" timeOffset="191181.2818">12929 9824 34 0,'-27'3'17'0,"36"-3"-18"0,0-3 34 0,9 0-32 15,15-2 1-15,8 2 0 16,10 1 0-16,2-4-1 16,10 4 0-16,-1-1-10 15,10 6 0-15,-7-6-2 16,-11-5 0-16</inkml:trace>
  <inkml:trace contextRef="#ctx0" brushRef="#br0" timeOffset="191975.3166">13819 9358 25 0,'6'-16'12'0,"6"22"-3"0,-6-1 12 16,-3 8-18-16,3 6 0 15,-3 10 2-15,0 11 0 16,-3 18-7-16,0 8 1 0,-3 5 4 16,0-2 0-16,-3 5-1 15,3-2 1-15,-3-6 0 16,3-16 0-16,-3-13-5 16,0-13 1-16,0-13-7 15,0-14 1-15,0-10-5 16,3-14 0-16</inkml:trace>
  <inkml:trace contextRef="#ctx0" brushRef="#br0" timeOffset="192231.3415">13682 9475 38 0,'-12'-27'19'0,"30"-20"-22"16,-9 36 35-16,3 0-32 15,9-2 1-15,11 0-2 16,7 8 1-16,9 5 0 15,2 2 0-15,-2 6 0 0,-3 6 1 16,-10 1-1-16,-5 1 1 16,-12 5 1-16,-12 3 0 15,-12 3 0-15,-12-1 0 16,-9 6 1-16,-5-6 0 16,-10 3-2-16,3-5 0 15,3-5-9-15,13-6 1 16,11 3-6-16,9-16 0 15</inkml:trace>
  <inkml:trace contextRef="#ctx0" brushRef="#br0" timeOffset="192545.9664">14215 9541 31 0,'-12'3'15'0,"9"26"-11"16,3-16 21-16,-3 5-23 15,3 6 0-15,0-3 0 16,0 3 1-16,3 0-4 16,0 2 0-16,0 1 3 15,0 2 1-15,0-5-2 16,-3-6 1-16,0-4-1 16,0-7 1-16,0-7-1 15,0-10 1-15,0-6-2 16,0-5 1-16,3-8-1 15,-3-3 0-15,3 0-1 16,3 3 1-16,6 3-1 0,6 2 1 16,5 3-4-16,4 2 1 15,3 6-9-15,6 2 1 16</inkml:trace>
  <inkml:trace contextRef="#ctx0" brushRef="#br0" timeOffset="192846.2134">14533 9715 36 0,'-15'6'18'0,"-8"-1"-15"0,14 0 25 0,-3 6-27 16,3 2 1-16,0 3-1 16,6 3 1-16,9-6-2 15,6-5 0-15,6-6 2 16,5-7 1-16,1-3-1 15,-3-2 0-15,-3-4 0 16,-3-4 0-16,-6-1-1 16,-6 1 1-16,-12 5-2 15,-6 5 0-15,-9 5-1 16,-3 6 0-16,1 5 0 16,2 5 1-16,6 0-5 15,9 0 0-15,9-5-8 16,15-5 0-16</inkml:trace>
  <inkml:trace contextRef="#ctx0" brushRef="#br0" timeOffset="193281.6164">14777 9276 39 0,'-17'-42'19'0,"22"23"-22"0,-2 22 28 16,0 5-23-16,0 8 1 15,-3 10 0-15,-3 11 0 16,-3 8-5-16,-2 8 1 16,2 19 3-16,3 2 0 0,-3-3-1 15,3-13 1-15,0-10 0 16,3-11 0-16,0-2 0 16,6-17 1-16,3-13-2 15,3-10 1-15,-1-8-2 16,4-8 0-16,0-3-2 15,6-3 1-15,-3 1-1 16,3 2 0-16,3 8 0 16,2 6 1-16,1 10-1 15,-3 5 1-15,-3 8 0 16,-6 6 1-16,-6 2 0 16,-9 3 0-16,-9 2 0 15,-12 3 1-15,-3-5 0 16,-9 0 1-16,-5 0 0 15,-4-3 0-15,0-5-2 16,9-6 0-16,10-7-11 16,14-3 1-16,15-16-3 15,6-18 0-15</inkml:trace>
  <inkml:trace contextRef="#ctx0" brushRef="#br0" timeOffset="193536.4667">15322 9332 40 0,'-15'-21'20'0,"9"13"-21"0,3 8 38 0,-3 8-37 16,-6 10 0-16,-5 9-1 15,-10 18 1-15,-3 23 0 16,9 14 0-16,3 3 0 15,3 5 0-15,12-3 1 16,9-18 1-16,9-13-6 16,12-19 0-16,6-11-8 15,9-20 1-15</inkml:trace>
  <inkml:trace contextRef="#ctx0" brushRef="#br0" timeOffset="194318.5094">15798 9475 44 0,'3'-6'22'0,"21"4"-27"0,-18-1 35 0,-6 3-30 15,0-5 1-15,-3-3 0 16,-3-5 0-16,-6-3-2 16,-3 3 1-16,-5-1 0 15,-4 6 0-15,0 6-1 16,-3 10 1-16,3 2-1 16,0 4 0-16,7 4-1 15,2 3 1-15,6 0 0 16,6 1 1-16,6-7 0 15,9-4 0-15,6-8 1 16,5-11 0-16,1-3 0 16,-3 1 0-16,0-1 0 15,-3 3 0-15,-3 3-2 16,-3 5 1-16,-4 8 0 0,-2 10 0 16,0 17-1-16,-3 10 1 15,3 5 0-15,0 8 1 16,-3 3 0-16,-3 5 0 15,0-5 1-15,-3-8 0 16,-3-11 1-16,-6-10 0 16,-5-8-1-16,-4-14 1 15,-6-10-1-15,0-10 0 16,3-11-1-16,6-1 0 0,4-1-2 16,11-9 1-16,9-3-1 15,14-7 0-15,10-3 0 16,6-5 1-16,9 7 0 15,5 4 0-15,-5 2-2 16,-4 2 1-16,-2 4-3 16,-3 4 1-16,-3 6-5 15,-7 0 1-15,-2 5-5 16,-3 5 0-16,-3 1 0 16,0 2 0-16</inkml:trace>
  <inkml:trace contextRef="#ctx0" brushRef="#br0" timeOffset="194515.204">16209 9329 30 0,'-6'-16'15'0,"-9"6"-14"16,9 12 30-16,-3 4-28 0,-5 7 0 15,-4 11 1-15,-3 10 0 16,3 14-6 0,3 21 0-16,0 2 4 0,9 0 0 15,3-7-1-15,3-9 1 16,9-7 0-16,9-16 1 15,3-14-6-15,3-7 0 16,2-11-8-16,-2-8 0 16</inkml:trace>
  <inkml:trace contextRef="#ctx0" brushRef="#br0" timeOffset="194962.7584">16224 9501 42 0,'-24'-24'21'0,"39"8"-25"0,-6 11 31 0,6 3-26 15,3-1 0-15,3 3 1 16,5-3 0-16,-2 6-3 16,0 5 1-16,-6 5 1 15,-6 8 0-15,-3 11 0 16,-9 0 1-16,-9 2-1 16,-9 3 0-16,-3-5 1 15,-3-3 0-15,-3-8 0 16,1-5 1-16,5-3-1 15,6-7 0-15,6-12-5 16,12-10 1-16,9-10-8 16,12-6 1-16,5-2-6 15,7-1 1-15,0 4 2 16,-12 31 12 0,-21-24 0-1,15 11 0-15,-10 13 8 0,-10 10 0 16,-4 11 3-16,-6 11 1 15,6 5-9-15,3-2 1 16,9-6-1-16,6-3 0 16,2-7-1-16,4-9 0 15,0-7-3-15,0-8 0 16,0-6-4-16,3-5 0 16,-6-5-8-16,-3-5 0 15,-1-6-1-15,-2-3 1 16</inkml:trace>
  <inkml:trace contextRef="#ctx0" brushRef="#br0" timeOffset="195157.4824">16560 9321 35 0,'0'-16'17'0,"15"8"-20"16,-6 8 37-16,3 6-32 15,3 7 0-15,0 5 0 16,3 4 0-16,0 7-4 16,-1 10 1-16,-2 14 2 15,-6 8 0-15,-6 0 0 16,-9 5 0-16,-9-10 1 15,-2-6 1-15,-7-5 0 16,-3-11 1-16,0-7-8 16,3-11 0-16,0-6-8 15,4-18 0-15</inkml:trace>
  <inkml:trace contextRef="#ctx0" brushRef="#br0" timeOffset="195610.2314">16950 9615 33 0,'-6'3'16'0,"18"-14"-7"16,-9 8 20-16,6-2-27 16,3 0 1-16,9-3-1 15,9-3 0-15,5 1-2 16,1-4 0-16,3 4 3 16,-4-1 0-16,-2 1-2 15,-6 2 1-15,-9 2-7 16,-9 4 0-16,-12 2-8 0,-12 5 0 15</inkml:trace>
  <inkml:trace contextRef="#ctx0" brushRef="#br0" timeOffset="195759.2003">16935 9694 42 0,'9'6'21'0,"15"2"-24"0,-12-11 33 15,12-2-29-15,6-3 0 0,8-8 1 16,10-3 0-16,8 1-10 15,-2-1 1-15,3 1-4 16,-7-1 0-16</inkml:trace>
  <inkml:trace contextRef="#ctx0" brushRef="#br0" timeOffset="196015.3602">17528 9295 36 0,'-3'-5'18'0,"3"-11"-16"15,3 18 28-15,0 6-29 16,-3 5 1-16,-3 9-2 16,0 4 0-16,0 14-1 15,0 10 1-15,0 11 2 0,6 2 1 16,0-4-3-16,3-6 1 15,0-11-12-15,3-8 1 16,0-21-1-16,-3-13 0 16</inkml:trace>
  <inkml:trace contextRef="#ctx0" brushRef="#br0" timeOffset="196300.2101">17736 9163 40 0,'0'-11'20'0,"27"6"-23"15,-12 10 38-15,-3 8-37 16,6 6 1-16,-1 7-1 16,1 9 0-16,-3 7 3 15,-3 3 0-15,-3 5-1 16,-3 14 0-16,-3 2 1 15,-3 0 1-15,-9-8 1 16,-9-2 0-16,-6-11-1 16,-5-6 0-16,-1-7-12 15,-3 2 0-15,3-20-2 16,6-12 0-16</inkml:trace>
  <inkml:trace contextRef="#ctx0" brushRef="#br0" timeOffset="196901.0847">18346 9538 40 0,'-6'-5'20'0,"12"-3"-22"0,0 0 37 16,9 0-35-16,9-2 1 15,6-4-1-15,5 4 1 16,1-1 0-16,6 1 1 0,-6 2 0 15,-4 5 0 1,-2 3-10-16,-12 5 1 0,-9 6-5 16,-15-1 1-16</inkml:trace>
  <inkml:trace contextRef="#ctx0" brushRef="#br0" timeOffset="197066.2858">18361 9673 42 0,'12'-8'21'0,"39"-13"-25"16,-30 16 35-16,8-3-30 16,4 0 0-16,9 5 2 15,5-2 1-15,4-3-13 16,-6 3 1-16,5-1-3 16,-5-7 0-16</inkml:trace>
  <inkml:trace contextRef="#ctx0" brushRef="#br0" timeOffset="198191.7118">19207 9480 36 0,'-6'-26'18'0,"38"-6"-19"0,-20 16 27 15,0-5-24-15,0-6 0 16,-3-7 1-16,0-8 0 16,0-3-4-16,-3 2 0 0,-3 4 3 15,-3 4 0-15,0 11-2 16,0 8 0-16,-3 11-1 16,0 18 1-16,3 17-1 15,3 15 1-15,0 10 0 16,0 14 0-16,0 16 1 15,0 10 0-15,-3 5 1 16,-3 1 0-16,-3 10-2 16,0-5 1-16,0-8-5 15,-3-8 0-15,0-24-6 16,-3-16 1-16,6-26-4 16,0-11 0-16</inkml:trace>
  <inkml:trace contextRef="#ctx0" brushRef="#br0" timeOffset="198461.185">19263 9419 46 0,'6'-32'23'0,"21"9"-33"0,-18 15 49 16,3-3-39-16,6 0 0 16,5 6-1-16,4 0 0 0,0 5 1 15,0 5 0 1,-1 6-1-16,-8 7 1 15,-6 1 0-15,-12 5 0 16,-12 7 1-16,-14 4 0 16,-4 7 1-16,0 0 0 15,-3-5 0-15,4-7 1 0,5-15-2 16,6-9 1-16,12-17-7 16,6-7 1-16,9-9-9 15,18-5 0-15</inkml:trace>
  <inkml:trace contextRef="#ctx0" brushRef="#br0" timeOffset="198572.3958">19721 9358 45 0,'0'14'22'0,"9"12"-67"16,0-18 33-16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5-09-22T06:04:08.859"/>
    </inkml:context>
    <inkml:brush xml:id="br0">
      <inkml:brushProperty name="width" value="0.05292" units="cm"/>
      <inkml:brushProperty name="height" value="0.05292" units="cm"/>
      <inkml:brushProperty name="color" value="#FF0000"/>
    </inkml:brush>
  </inkml:definitions>
  <inkml:trace contextRef="#ctx0" brushRef="#br0">2163 1714 18 0,'-3'-5'9'0,"12"10"-6"16,-6-5 9-16,3 3-11 15,-3-3 0-15,6 0 2 16,-1 0 1-16,1 0-3 16,3 0 1-16,0 0 2 15,0 0 1-15,3 8-1 16,6-3 1-16,0-2-2 16,8 2 1-16,4-5-3 15,3 3 1-15,0-3-1 16,-4-3 0-16,-5-5 0 0,-6 3 0 15,-6-3-1-15,-3 3 1 16,3 7-1-16,-15 6 0 16,-6 0-2-16,-6-5 0 15,0 2-5-15,-6 3 1 16,-3 0-5-16,-3-5 0 16</inkml:trace>
  <inkml:trace contextRef="#ctx0" brushRef="#br0" timeOffset="390.0251">2291 1791 16 0,'-12'8'8'0,"12"-13"0"0,0 2 7 0,0-2-12 15,-6 2 0-15,6 3 2 16,0 0 1-16,0 0-7 16,6 3 0-16,-3 2 4 15,3 3 1-15,0 5-2 16,-3 6 1-16,-3 2-2 15,-3 8 0-15,-3 8-1 16,0 3 1-16,3 5 0 16,-3 3 0-16,3-6 0 15,3-2 1-15,0-3-1 16,3 0 0-16,3 0 0 16,3-8 0-16,6-11 0 15,2-7 0-15,7-6-1 16,12-5 1-16,-3-8 0 0,2-2 0 15,-2 2-1-15,-6-8 1 16,0 3-1-16,3-1 0 16,-16 4-1-16,1-6 0 15,-3 5-4-15,-3-7 1 16,0-3-5-16,-3-3 1 16,-3-8-4-16,0-2 1 15</inkml:trace>
  <inkml:trace contextRef="#ctx0" brushRef="#br0" timeOffset="674.0506">2362 1998 21 0,'-33'10'10'0,"7"-2"-9"0,20-8 17 0,0 0-17 16,3 3 1-16,3-3 0 16,0 0 1-16,0 0-2 15,3 0 0-15,6 0 3 16,3 0 1-16,5-3-1 15,1-2 0-15,15-3-1 16,0 0 1-16,5-8-3 16,-2 0 1-16,0 3-1 15,6-3 0-15,-7 0-1 16,-2 3 0-16,-6 0-1 16,-6 5 0-16,-4 5-4 15,-14 3 0-15,-3 8-5 16,-3 0 1-16,-2-5-2 15,2 5 0-15</inkml:trace>
  <inkml:trace contextRef="#ctx0" brushRef="#br0" timeOffset="988.9045">2716 1717 22 0,'-3'-16'11'0,"6"0"-10"0,0 8 19 15,0 1-19-15,0-1 0 0,0 2 3 16,-3 6 0 0,3 6-4-16,0 4 1 0,-3 11 2 15,0 8 1-15,0 3-1 16,0 13 0-16,0 8-1 16,0 16 0-16,0 13-1 15,0 8 0-15,0 0-1 16,0 0 1-16,0-11 0 15,3-15 0-15,-3-19 0 16,3-14 0-16,-3-23-3 16,0-18 0-16,0-17-5 15,0-12 1-15,-3-22-5 16,0-5 0-16</inkml:trace>
  <inkml:trace contextRef="#ctx0" brushRef="#br0" timeOffset="1275.5924">2678 1836 22 0,'-12'-34'11'0,"-9"7"-6"15,18 19 15-15,3-5-17 16,0 0 0-16,6 2 2 16,3-7 0-16,6 2-6 0,6 0 0 15,5 0 4-15,7 3 0 16,6 5-1-16,2 5 0 16,-2 3-2-16,0 8 1 15,-6 14-1-15,-4-4 1 16,-8 8-1-16,-12 9 1 15,-12 7 0-15,-9-2 0 16,-12 5 0-16,-2-3 0 16,-4-7 0-16,0-1 0 0,3-18 0 15,-5-3 0-15,5-13-3 16,6-16 0-16,9 3-4 16,3-3 1-16,9-2-7 15,0 2 1-15</inkml:trace>
  <inkml:trace contextRef="#ctx0" brushRef="#br0" timeOffset="1697.5848">3097 1757 37 0,'-9'18'18'0,"6"-23"-24"0,6 10 31 16,3-5-25-16,3 3 0 16,3-3 1-16,9-3 1 15,0 3-2-15,6 0 1 0,8 0 0 16,4-8 1-16,-3 8-1 16,-3-8 1-16,-4 3-4 15,-8-3 1-15,-6 3-5 16,-9 2 0-16,-9 3-3 15,-9-8 0-15,-9 11-2 16,-3 2 1-16</inkml:trace>
  <inkml:trace contextRef="#ctx0" brushRef="#br0" timeOffset="1949.9259">3142 1839 28 0,'-6'13'14'0,"-3"8"-13"15,9-13 30-15,-6 8-30 16,3 0 1-16,0 13-1 15,3 0 1-15,0 11-3 16,0-3 1-16,3 0 1 16,6-8 0-16,-6-3-1 0,3-7 1 15,3 5 0-15,3-11 1 16,3 0-1-16,3-2 0 16,5-1 0-16,13-4 0 15,0 2-2-15,0-8 1 16,-4 0-4-16,1 0 0 15,-3 2-5-15,-9-4 1 16,-6-4-3-16,-4-2 0 16</inkml:trace>
  <inkml:trace contextRef="#ctx0" brushRef="#br0" timeOffset="2139.3144">3106 2148 42 0,'-15'0'21'0,"45"-10"-29"16,-9 2 42-1,56-24-43 1,-5 3 0-16,-4 0-13 16,-2 5 1-16</inkml:trace>
  <inkml:trace contextRef="#ctx0" brushRef="#br0" timeOffset="2612.1679">3975 1905 47 0,'0'0'23'0,"27"0"-30"16,-15 0 42-16,9 0-35 15,6-5 0-15,6 2 2 16,5-5 1-16,4 3-4 15,-6 2 1-15,2-2-1 16,-11 2 1-16,-6-2-3 16,-9 10 1-16,-15-2-7 15,-12 5 1-15,-9 5-5 16,-15 0 1-16</inkml:trace>
  <inkml:trace contextRef="#ctx0" brushRef="#br0" timeOffset="2748.9813">3961 2069 27 0,'-15'16'13'0,"0"-8"-4"0,15-8 19 15,6 5-24-15,3-2 0 16,6-6 4-16,14-2 1 16,19-3-11-16,14 0 0 15,7 0 3-15,-1-3 0 16,-5 1-13-16,-4 2 1 0</inkml:trace>
  <inkml:trace contextRef="#ctx0" brushRef="#br0" timeOffset="7805.3413">3892 11951 24 0,'0'-39'12'0,"18"9"-11"16,-12 20 13-16,0-1-13 15,-6-2 1-15,-3 0-1 16,-6 2 0-16,-6-2-2 15,-9 0 1-15,0-3 2 0,-2 5 0 16,-4 1-1-16,-3 7 1 16,-3 6-1-16,1 5 0 15,-1 10-1-15,9 6 0 16,6 0-2-16,4 0 1 16,8 2 0-16,9 1 0 15,14-4 1-15,10 4 0 16,9-1 0-16,9 1 0 15,-1 4 1-15,1-1 1 16,-9-1-1-16,0 2 1 16,-10-4-1-16,-11-3 1 15,-6-3 0-15,-12-3 0 16,-6-4-1-16,-8-4 1 0,-4-5 0 16,-6-5 0-16,0 0-1 15,0-5 1-15,7-3-5 16,5 0 1-16,9 3-8 15,6 5 0-15</inkml:trace>
  <inkml:trace contextRef="#ctx0" brushRef="#br0" timeOffset="8137.1545">4041 12123 24 0,'-15'-13'12'0,"-3"13"-6"0,15 3 12 16,0 5-16-16,0 7 0 16,0 7-2-16,3-4 0 15,6-2 0-15,9-5 1 16,6-3 1-16,6-11 1 15,0-8-1-15,-4-2 0 16,-2-5 1-16,-9-4 0 16,-9 1-2-16,-12 3 1 15,-12 4-1-15,-5 9 0 16,-1 8-2-16,-3 5 1 0,6 2-11 16,6 4 1-16</inkml:trace>
  <inkml:trace contextRef="#ctx0" brushRef="#br0" timeOffset="9021.7996">5416 11856 30 0,'-3'-13'15'0,"6"7"-18"16,-3 9 18-16,0 5-15 16,0 8 1-16,-3 16 0 15,0 7 0-15,0 1-1 16,0 2 1-16,0-2 1 16,3-8 0-16,0-6 0 15,3-7 1-15,3-11 0 16,3-11 0-16,3-13-1 15,0-16 1-15,3-5-1 16,3-10 0-16,2 2-2 16,4 8 1-16,-6 8-2 15,-3 7 0-15,0 7-1 16,-3 7 1-16,-3 13-1 16,-3 8 0-16,0 8 0 0,-3 3 0 15,0 5 1-15,-3-2 0 16,3-3 1-16,0-6 0 15,-3 1 1-15,3-4 0 16,0-7 1-16,2-8 0 16,4-2 0-16,0-17 1 15,3-5-1-15,3-5 0 16,3-2-1-16,3-1 0 16,0 5-2-16,-4 4 1 15,1 7-2-15,-6 5 1 0,0 11-1 16,0 8 0-16,-3 11 0 15,-3 10 0-15,-3 2 0 16,0 1 1-16,0 0 0 16,0-6 1-16,0-2 1 15,0-5 0-15,3-9 2 16,3-7 0-16,3-6-7 16,0-5 0-16,5-8-5 15,1-7 0-15</inkml:trace>
  <inkml:trace contextRef="#ctx0" brushRef="#br0" timeOffset="9188.3407">6035 11864 25 0,'3'5'12'0,"0"40"-12"0,-3-26 14 16,3 10-14-16,0 5 1 15,0-2 0-15,0 2 0 16,3-5-1-16,-3-5 1 15,0-5-7-15,0-9 0 16</inkml:trace>
  <inkml:trace contextRef="#ctx0" brushRef="#br0" timeOffset="9325.1968">6151 11673 30 0,'-9'-10'15'0,"18"18"-14"0,-3 0 24 0,-6 5-42 16,0 5 0-16</inkml:trace>
  <inkml:trace contextRef="#ctx0" brushRef="#br0" timeOffset="9681.9795">6270 11877 27 0,'-12'-24'13'0,"27"22"-18"16,-9 4 27-16,-3 6-23 16,0 5 1-16,0 6-2 15,-3 0 1-15,3 4 2 16,-3-1 0-16,3 4-1 0,-3-5 1 16,0-2 0-16,0 2 1 15,3-8 1-15,0-5 1 16,0-8-2-16,3-8 1 15,0-16-1-15,3-2 1 16,3-6-2-16,0 3 1 16,3 2-3-16,-3 6 1 15,-1 11-1-15,-2 10 0 16,-3 13-1-16,-3 13 1 16,0 6 0-16,0 3 1 15,3-1 2-15,0 3 0 16,3-11 0-16,-3-2 0 0,3-11-11 15,-3-7 0-15</inkml:trace>
  <inkml:trace contextRef="#ctx0" brushRef="#br0" timeOffset="10898.9802">6964 11499 25 0,'-24'-24'12'0,"18"24"-13"0,6 0 13 16,3 3-11-16,6-3 0 0,3-3 1 15,3 0 1-15,12-2-3 16,2 2 0-16,4 1 2 16,0 2 1-16,-3 5 0 15,-4 3 1-15,-2 8-1 16,0 0 0-16,-6 5-4 16,-6 0 0-16,-3-2-8 15,0-4 1-15</inkml:trace>
  <inkml:trace contextRef="#ctx0" brushRef="#br0" timeOffset="11214.5136">6943 11538 24 0,'0'6'12'0,"15"28"-12"15,-9-21 13-15,0 3-13 0,-3 8 1 16,-3 8 1-16,-3-3 1 15,-3 11-3-15,-3 5 0 16,-3 10 1-16,0 1 0 16,3-3 0-16,3-6 1 15,6-7-1-15,6-6 1 16,9-12 0-16,12-7 0 16,12-1 0-16,2-9 1 15,-2 0 0-15,-3-2 0 16,-1-1-1-16,-2 1 0 15,0 0 0-15,-9-1 0 0,-6-4-5 16,-4-4 0-16,-8-4-8 16,-3-3 1-16</inkml:trace>
  <inkml:trace contextRef="#ctx0" brushRef="#br0" timeOffset="11400.5787">6922 11819 30 0,'-15'-13'15'0,"21"7"-19"16,0 4 20-16,6 2-16 16,6 0 0-16,9 0 1 15,12 0 0-15,2 2 0 16,-2-4 1-16,3 2-1 16,-1-3 1-16,4 0-9 15,-6 1 0-15</inkml:trace>
  <inkml:trace contextRef="#ctx0" brushRef="#br0" timeOffset="11739.4049">7526 11449 25 0,'-8'-8'12'15,"-4"5"-9"-15,9 6 14 0,0 5-17 16,0 10 0-16,0 11 1 16,3 11 0-16,-3 7 0 15,0 9 0-15,0 15 1 16,-3 17 1-16,0-4 0 15,3-4 1-15,0-19-1 16,0-8 1-16,0-14-2 16,3-10 0-16,0-15-5 15,0-14 0-15,0-16-8 16,3-24 1-16</inkml:trace>
  <inkml:trace contextRef="#ctx0" brushRef="#br0" timeOffset="12010.2366">7470 11520 29 0,'-15'-56'14'0,"18"11"-11"0,0 35 20 16,3-1-23-16,3 1 0 16,6 2 1-16,3 2 0 15,5 9-2-15,4 2 1 16,-3 6 0-16,-3 10 1 16,3 6 0-16,-3 4 0 15,-4 4 0-15,-5 2 0 16,-6-5 0-16,-3-1 1 15,-9 4-1-15,-6-6 1 16,-11-3 0-16,-13-5 0 16,0-2-1-16,3-9 1 0,4-4-2 15,8-1 0-15,9-10-10 16,9-8 0-16,18-9-1 16,6 4 0-16</inkml:trace>
  <inkml:trace contextRef="#ctx0" brushRef="#br0" timeOffset="12253.2504">7791 11499 34 0,'6'-24'17'0,"24"5"-23"0,-21 17 31 15,6-1-25-15,6 1 1 16,3 2 1-16,2 0 1 16,7 2-3-16,0-2 0 15,-6 5-1-15,-4 1 1 16,1 4-9-16,-9 1 0 16</inkml:trace>
  <inkml:trace contextRef="#ctx0" brushRef="#br0" timeOffset="12535.756">7848 11562 34 0,'-6'6'17'0,"12"25"-18"0,-3-20 24 0,-3 5-23 16,0 2 1-16,-3 11 1 16,-3 1 0-16,0 7-2 15,-6 10 0-15,-3 9 1 16,3 2 1-16,3-8-1 15,3-5 0 1,30-21 0 0,9-11 1-16,9-7-1 15,-1-12 1-15,-2 4 1 16,0-4 0-16,-7 4-3 16,-5-1 0-16,-6 8-7 15,-6-2 1-15,-6 2-6 16,-9-5 1-16</inkml:trace>
  <inkml:trace contextRef="#ctx0" brushRef="#br0" timeOffset="12700.0001">7747 11851 40 0,'-24'-27'20'0,"57"-2"-28"0,-15 26 35 15,11-7-27-15,13 2 1 16,12-3 1-16,-1 1 1 15,-5 4-8-15,-1 6 0 16,-2 3-5-16,-9-3 1 16</inkml:trace>
  <inkml:trace contextRef="#ctx0" brushRef="#br0" timeOffset="14517.1574">5973 12883 24 0,'0'-11'12'0,"6"-8"-9"16,-6 14 13-16,3-5-15 15,-3-1 0-15,3-5 0 16,-3 0 1-16,0 0-2 16,-3 3 1-16,-3 0 1 15,0 0 0-15,-3 5-1 0,-3 5 0 16,-3 6-1-16,-9 13 1 16,6 10-2-16,-2 19 0 15,2 0 0-15,9-3 0 16,6-5 1-16,3-7 1 15,3-12 0-15,6-10 0 16,0-11 1-16,5-7 1 16,1-11 0-16,0-3 0 15,0-3-2-15,0 1 1 16,-6-1-1-16,-3 6 0 16,-3 5-2-16,0 3 1 0,-3 5-2 15,0 8 1-15,0 8-2 16,3 5 0-16,0 9 1 15,3 9 0-15,3 4 0 16,3-1 1-16,-1 6 1 16,1 2 1-16,-3 0 0 15,-3 6 1-15,-6 0 0 16,-3-3 0-16,-6 0 0 16,0-3 0-16,-5-8 0 15,-4-7 1-15,-3-9-1 16,-3-10 0-16,0-10-1 15,9-12 1-15,3-4-3 16,4-6 1-16,2-2-1 16,6-1 1-16,8 6-1 15,10 0 0-15,6 5 1 16,6 5 1-16,6 3-6 0,-10 0 0 16,22 3-5-16,-9-16 0 15</inkml:trace>
  <inkml:trace contextRef="#ctx0" brushRef="#br0" timeOffset="15028.157">5708 12676 24 0,'-18'-26'12'0,"12"10"-6"0,6 5 12 16,0-5-16-16,6 1 0 16,3-7 0-16,9 1 1 15,3-3-5-15,-1 6 1 16,4 13 2-16,3 5 0 15,0 10-1-15,3 9 0 16,-1 2 0-16,1-3 0 16,3 1 1-16,0-3 0 15,5-8 1-15,7-6 0 16,-3-7 1-16,-4-6 1 16,1-7-11-16,-3-6 1 15,2-8-4-15,-5-7 1 16</inkml:trace>
  <inkml:trace contextRef="#ctx0" brushRef="#br0" timeOffset="18692.3463">8771 11724 24 0,'-3'-16'12'0,"3"13"-6"15,0 3 12-15,0 0-16 16,6 0 1-16,3 3 1 16,2-1 0-16,13-2-5 15,3 0 0-15,6-5 4 16,9 0 0-16,-10-3-1 16,-2-3 0-16,-3 3-1 15,-3 6 1-15,-9 2-1 16,-7 5 1-16,-2 8-7 15,-9 6 0-15,-8 2-6 16,-10 3 1-16</inkml:trace>
  <inkml:trace contextRef="#ctx0" brushRef="#br0" timeOffset="18945.9584">8619 11867 29 0,'-3'-16'14'0,"21"0"-14"0,-9 11 19 16,3-1-17-16,5 1 0 16,7 0 2-16,3-1 0 15,3 4-5-15,9-1 1 0,-1 3 2 16,1 3 1-16,3-1-2 16,-7 1 1-16,-5 0 0 15,-9-1 0-15,-3-2 0 16,-3 0 0-16,-3 0-6 15,-4 0 1-15,-8 0-7 16,-2-2 0-16</inkml:trace>
  <inkml:trace contextRef="#ctx0" brushRef="#br0" timeOffset="22023.4447">9789 11605 24 0,'0'-11'12'0,"12"11"-11"0,-6 5 12 0,2 6-12 15,-2 5 0-15,3 5 2 16,-9 5 0-16,0-2-3 16,-3 5 0-16,-3 6 2 15,3-1 1-15,0-5 0 16,0-8 0-16,1-5-1 16,2-5 1-16,0-9-1 15,5-7 1-15,7-8-1 16,6-6 0-16,0-7 0 15,3-6 0-15,3 0-1 16,-3-2 0-16,-4 2-2 16,-2 9 1-16,-3 4-2 15,-3 11 1-15,0 13-1 16,-3 9 0-16,-3 9 0 16,-3 1 0-16,-3 5 0 15,0 0 1-15,0-2 1 0,3-3 0 16,0-6 1-16,0-5 1 15,3-5 0-15,-3-8 0 16,6-10 0-16,6-3 1 16,3-11-1-16,3-8 0 15,5-2-1-15,1-6 0 16,0 3-1-16,0 2 0 16,0 14-2-16,-6 11 1 15,-4 10-2-15,-5 10 1 16,-3 11 0-16,-6 11 0 0,-3-3 1 15,-3 6 0-15,0-4 1 16,3-1 1-16,1-4 1 16,2-7 0-16,2-9 1 15,7-7 1-15,0-8-2 16,3-6 1-16,6 0-11 16,0 1 0-16,3-11-4 15,-3 2 1-15</inkml:trace>
  <inkml:trace contextRef="#ctx0" brushRef="#br0" timeOffset="22279.3587">10411 11705 21 0,'3'-13'10'0,"3"-3"0"0,-3 13 12 15,0-2-20-15,3 8 1 16,-3 5 1-16,-3 8 0 16,0 5-5-16,-3 3 0 15,3 5 4-15,0 2 1 16,3-4 0-16,3-6 0 16,-1-8-7-16,1-5 1 15,0-8-8-15,3-8 0 16</inkml:trace>
  <inkml:trace contextRef="#ctx0" brushRef="#br0" timeOffset="22414.1625">10491 11359 35 0,'-27'-27'17'0,"30"43"-15"15,-3-3 24-15,3 8-46 16,6 3 1-16</inkml:trace>
  <inkml:trace contextRef="#ctx0" brushRef="#br0" timeOffset="22772.906">10604 11634 28 0,'-18'-11'14'0,"42"38"-19"0,-15-17 27 16,-3 6-23-1,0 5 0-15,0 0 3 0,-3 3 1 16,0 3-2-16,-3 4 0 16,-3-1 2-16,0-7 0 15,0-7 1-15,3-5 0 16,3-9-1-16,3-10 0 16,6-10-1-16,3-6 1 15,3-5-2-15,5-5 1 16,-2-1-3-16,0 9 1 15,-3 2-2-15,0 13 0 0,-6 9 0 16,-6 10 1-16,-6 13-1 16,0 3 1-16,-3 7 1 15,3 9 1-15,0-3 1 16,3-5 0-16,0-6-3 16,3-4 1-16,3-9-10 15,-1-21 0-15</inkml:trace>
  <inkml:trace contextRef="#ctx0" brushRef="#br0" timeOffset="23435.0376">11652 11239 23 0,'-12'-5'11'0,"0"5"-5"0,3 5 7 16,-6 6-12-16,-5 16 1 16,-7 15 3-16,0 19 1 15,3 8-7-15,3 5 1 16,6-3 4-16,7-5 0 16,5-5-1-16,6-3 1 15,5 0-2-15,7-10 1 16,0-8-3-16,3-6 0 15,6-2-10-15,-9-14 0 16</inkml:trace>
  <inkml:trace contextRef="#ctx0" brushRef="#br0" timeOffset="23734.3186">11890 11417 28 0,'-3'-13'14'0,"6"15"-11"16,-3 6 14-16,0 13-15 15,-3 11 1-15,3 8 0 16,0 7 0-16,-3 4-4 15,3-1 1-15,0 0 3 16,0-8 1-16,0-7-1 0,0-3 0 16,3-16-5-16,3-9 0 15,0-9-8-15,6-9 1 16</inkml:trace>
  <inkml:trace contextRef="#ctx0" brushRef="#br0" timeOffset="24551.801">12229 11676 25 0,'-5'-3'12'0,"16"14"-2"0,-5-11 11 16,3 3-20-16,6-1 1 15,3-7 1-15,0 0 1 16,3-6-5-16,6 1 1 16,-1 2 3-16,-2 0 0 15,0 2-1-15,-6 4 0 16,-3 4-12-16,-6 6 1 15</inkml:trace>
  <inkml:trace contextRef="#ctx0" brushRef="#br0" timeOffset="24996.4828">12682 11636 21 0,'-27'-5'10'0,"15"0"0"16,9-1 3-16,0 4-9 16,0-6 0-16,6-5 1 15,3-3 0-15,6-8-7 16,6-8 1-16,6-2 4 15,-3-3 0-15,-1 2-2 16,1 1 1-16,-3 2-2 0,0 3 1 16,-3 8-2-16,-6 10 1 15,-6 14-1-15,-3 5 0 16,-3 13 0-16,-3 14 0 16,3 12 1-16,0 11 0 15,0 1 0-15,0 7 1 16,3 3 0-16,-3 10 1 15,3 3 0-15,0-11 1 16,0-12-2-16,0-14 1 16,0-11-5-16,-3-8 1 15,0-18-8-15,0-13 1 16,6-21-3-16,6-14 1 0</inkml:trace>
  <inkml:trace contextRef="#ctx0" brushRef="#br0" timeOffset="25250.3507">12819 11274 35 0,'6'-32'17'0,"12"3"-24"16,-9 24 36-16,5 2-29 15,4 0 0-15,3 3 0 16,3 0 1-16,0 8-1 16,0 8 0-16,-1 3 0 15,-5 2 1-15,-9 11 0 16,-6-1 0-16,-12 1 0 15,-9 8 1-15,-5-6-1 16,-7-2 1-16,-3-6 0 16,3-7 0-16,3-8 0 0,4-11 0 15,8-11-7-15,6-5 0 16,15-5-7-16,9 0 1 16</inkml:trace>
  <inkml:trace contextRef="#ctx0" brushRef="#br0" timeOffset="25912.4963">13328 11795 28 0,'12'-16'14'0,"14"14"-7"15,-20 2 18-15,0-3-25 16,0 3 0-16,-3 0 2 16,-6 8 0-16,-3 13-5 15,-6 6 0-15,1 7-6 16,5-2 0-16</inkml:trace>
  <inkml:trace contextRef="#ctx0" brushRef="#br0" timeOffset="26572.8067">13777 11438 30 0,'12'-29'15'0,"24"-21"-10"15,-24 39 21-15,6-5-25 16,2-5 0-16,1-3 1 0,-3-2 0 16,0-1-3-16,0 3 0 15,-6 6 2-15,3 5 0 16,-9 7-1-16,-3 12 0 15,-3 10-1-15,-3 10 1 16,0 14 0-16,0 15 0 16,0 14 0-16,0 5 1 15,0 8 0-15,-3 5 1 16,3 14-1-16,0 0 1 16,-3-6 1-16,0-24 0 15,3-10-2-15,-3-19 0 16,3-10-4-16,0-21 1 0,3-19-6 15,0-21 1-15,6-22-7 16,-3-15 1-16</inkml:trace>
  <inkml:trace contextRef="#ctx0" brushRef="#br0" timeOffset="26811.5557">13980 11369 28 0,'-3'-34'14'0,"9"15"-11"15,3 11 22-15,8 0-25 16,4-2 1-16,6-3 1 15,0 5 0-15,0 2-3 16,2 9 1-16,-2 5 1 16,-3 5 0-16,-3 6 0 15,-9 10 1-15,-12 5-1 0,-6 6 0 16,-3 2 1 0,-12-5 0-16,-6-5 0 0,-11-3 0 15,-1-8-1-15,3-5 1 16,3-5-6-16,10-9 0 15,11-2-7-15,9-18 0 16</inkml:trace>
  <inkml:trace contextRef="#ctx0" brushRef="#br0" timeOffset="27158.0735">14441 11144 29 0,'18'-5'14'0,"41"26"-13"16,-41-13 17-16,3 5-16 15,-3 8 1-15,3 6 1 16,-3 13 1-16,0 20-6 16,-4 17 0-16,-8 8 5 15,-6 7 0-15,-3-10 0 16,-9-7 1-16,-8-7-1 16,-13-15 0-16,-6-10-11 15,4-14 1-15,-1-13-6 0,6-16 1 16</inkml:trace>
  <inkml:trace contextRef="#ctx0" brushRef="#br0" timeOffset="35535.7847">15379 11562 26 0,'-9'-18'13'0,"15"2"-10"0,0 16 14 16,3 3-15-16,-1 4 1 0,4-1 1 16,3 2 1-16,6 2-5 15,6-2 0-15,6-5 4 16,20-3 1-16,22-5-1 15,17-6 0-15,6-5-1 16,9-8 1-16,-3 6-2 16,-2 5 1-16,-22 2-2 15,-14 8 0-15,-10 6 0 16,-11 8 0-16,-10 2 0 16,-11 5 1-16,-12 3-5 15,-9-5 0-15,-9-2-10 16,-9-4 0-16</inkml:trace>
  <inkml:trace contextRef="#ctx0" brushRef="#br0" timeOffset="35941.0384">15450 11787 20 0,'-15'3'10'0,"15"-3"1"0,0 0 1 0,0 0-8 16,0-8 0-16,0 0 3 15,0 3 1-15,0 5-9 16,6-3 0-16,3 3 6 15,6 3 1-15,9-3-2 16,6 0 0-16,17-6-2 16,25-2 0-16,23-2 0 15,9-6 0-15,12-3-1 16,3 4 0-16,-15 1-1 16,-11 4 1-16,-13 2 0 15,-12 5 0-15,-11 3 0 16,-9 5 1-16,-16 1-13 15,-14 7 1-15,-9-10-3 16,-3-17 0-16</inkml:trace>
  <inkml:trace contextRef="#ctx0" brushRef="#br0" timeOffset="36572.0238">15450 10941 26 0,'-18'-14'13'0,"33"-2"-11"16,-12 8 15-16,3-2-14 15,-3-1 0-15,3-2 3 16,0 0 0-16,-3-6-7 16,-3 1 0-16,0 2 5 15,0-3 0-15,-3 1-2 16,3 2 0-16,0 0-1 0,6 0 0 16,0 0-1-16,3 1 0 15,0 4-1-15,-3 3 0 16,3 11 0-16,0 5 0 15,-4 7 0-15,-2 9 0 16,-3 11 1-16,-3 12 0 16,-2 14 0-16,-1 5 1 15,0 6 0-15,0-1 0 16,3-2 0-16,0-6 1 0,0-10-1 16,3-10 1-16,0-17-1 15,3-10 0-15,0-13-4 16,0-11 1-16,-3-11-8 15,0-10 0-15,3-21-2 16,-3-3 0-16</inkml:trace>
  <inkml:trace contextRef="#ctx0" brushRef="#br0" timeOffset="36797.0868">15495 10843 36 0,'0'-16'18'0,"15"-21"-21"16,-6 29 35-16,2-8-32 15,1 0 1-15,3 0 0 16,3 6 0-16,3 4-2 15,0 9 0-15,-3 5 1 16,-3 8 1-16,-4 5-1 16,-11 3 1-16,-9 2-1 0,-2 1 1 15,-4-4 1 1,3-1 0-16,-12-4 0 16,-6-5 1-16,0-7-1 0,4-4 0 15,5-4-8-15,9-4 0 16,15-2-6-16,9-7 0 15</inkml:trace>
  <inkml:trace contextRef="#ctx0" brushRef="#br0" timeOffset="37157.2709">15807 10724 43 0,'-6'-19'21'0,"15"11"-28"16,-3 5 36-16,9 9-29 15,3-4 1-15,6 4 0 16,3 2 1-16,2 2-2 15,-2 3 0-15,0 1 1 16,-6 4 1-16,-6 1 0 16,-6-3 0-16,-9 5 0 15,-12 3 0-15,-15 2-1 16,-12 3 1-16,-8 3 0 16,-4 0 1-16,3-3-7 0,13-5 1 15,14 2-10-15,15-18 0 16</inkml:trace>
  <inkml:trace contextRef="#ctx0" brushRef="#br0" timeOffset="37489.3337">16251 10549 31 0,'6'-29'15'0,"21"-3"-6"15,-19 24 15-15,1 0-22 16,0 3 0-16,0 5 0 15,-3 8 0-15,-6 13-3 16,-3 19 1-16,-3 2 1 16,0 6 1-16,0-3-7 15,3 0 1-15,0-3-7 16,0-5 0-16</inkml:trace>
  <inkml:trace contextRef="#ctx0" brushRef="#br0" timeOffset="37712.6942">16108 10874 30 0,'-39'-10'15'0,"33"10"-11"0,6 0 21 16,0 0-21-16,6-3 0 16,6-2 2-16,6 2 0 15,6-2-8-15,6 2 1 0,5 1 5 16,7-1 1-16,3 0-6 15,-1 3 1-15,-5 0-7 16,-6-2 0-16,-4-4-6 16,-2 4 1-16</inkml:trace>
  <inkml:trace contextRef="#ctx0" brushRef="#br0" timeOffset="38042.8739">16111 10938 30 0,'-21'5'15'0,"33"3"-18"16,-3-5 21-16,0-3-14 16,3 0 0-16,3 0 3 15,2 0 0-15,7-3-9 16,0 3 1-16,0 0 4 16,0 3 1-16,-3 2-2 0,-4 6 0 15,-8 4-1-15,-9 4 0 16,-9 5-1-16,-8 5 1 15,-10-3 0-15,-3 1 0 16,3-3-1-16,3-3 1 16,7-5 0-16,5-6 0 15,6-4 0-15,12-4 1 16,11-2-1-16,7-2 1 16,9-1 0-16,3 6 0 15,-1 2-14-15,-5 8 0 0,-15-10-2 16,0-6 1-16</inkml:trace>
  <inkml:trace contextRef="#ctx0" brushRef="#br0" timeOffset="38945.4045">17394 11364 20 0,'0'-3'10'0,"3"-7"0"0,0 7 11 0,0 3-18 16,3 3 1-16,-3 5 1 15,0 5 1-15,0 11-8 16,-3 10 1-16,0 6 5 16,0 7 0-16,0 4-2 15,-3-4 1-15,0-2-2 16,0-5 0-16,0-8-9 15,6-9 0-15,15-17-4 16,2-20 1-16</inkml:trace>
  <inkml:trace contextRef="#ctx0" brushRef="#br0" timeOffset="39250.7198">17683 11623 30 0,'-3'-5'15'0,"11"-19"-10"0,-2 19 25 16,0-3-27-16,3 5 1 0,3 6-1 15,3 2 0-15,6 8-4 16,6 6 0-16,-3-1 5 16,2 4 0-16,4-9-14 15,9 0 0-15,-4-24-1 16,7-10 0-16</inkml:trace>
  <inkml:trace contextRef="#ctx0" brushRef="#br0" timeOffset="39740.0174">18132 11591 45 0,'-6'-13'22'0,"33"-16"-29"0,-15 16 40 15,6-8-33-15,8-6 1 16,4-5 0-16,-3-2 0 15,3-6-1-15,-1-5 1 16,-5 0 0-16,0 0 0 0,-6 8-1 16,-6 11 0-16,-3 10-1 15,-3 11 0-15,-3 10-1 16,-3 11 1-16,-3 10 0 16,-3 6 0-16,0 18 1 15,3 9 0-15,3 12 1 16,-6 6 0-16,0 10 1 15,-3 14 1-15,3 7-1 16,0-7 1-16,-3-11-5 16,0-14 1-16,0-15-7 15,-3-16 1-15,3-18-7 16,7-19 1-16</inkml:trace>
  <inkml:trace contextRef="#ctx0" brushRef="#br0" timeOffset="39993.3824">18403 11303 48 0,'6'-29'24'0,"24"13"-33"0,-19 11 45 15,4-1-35-15,6 4 1 16,3-1-2-16,3 3 0 16,6 5-1-16,-1 9 0 15,1 4 1-15,-12 9 0 16,-6 2 0-16,-15 5 0 15,-6 1 1-15,-9-4 1 16,-12-2 0-16,-12-2 0 0,-2-6 0 16,2-8 1-16,9-7-1 15,6-12 0-15,4-4-14 16,17-4 0-16</inkml:trace>
  <inkml:trace contextRef="#ctx0" brushRef="#br0" timeOffset="41556.5609">17977 12412 25 0,'-3'-14'12'0,"6"4"-6"0,0 7 12 15,0 0-16-15,3 3 0 16,0 3 2-16,3 16 0 16,-3 20-4-16,-6 20 0 15,-6 17 3-15,-3 27 1 16,-6 14-1-16,0-11 0 0,3-14 0 16,3-18 0-16,3-26-4 15,4-22 0-15,4-18-7 16,7-16 0-16,6-18-4 15,0-14 1-15</inkml:trace>
  <inkml:trace contextRef="#ctx0" brushRef="#br0" timeOffset="41796.0789">18150 12343 33 0,'-6'-19'16'0,"9"27"-21"0,0-2 28 0,-3 4-21 16,0 6 0-16,0 10 3 16,0 4 0-16,0 9-6 15,0 11 1-15,-3 3 4 0,-3 6 0 16,-6-1 0-16,-3-3 0 16,0-4-2-16,3-6 0 15,3-14-6-15,3-9 1 16,3-9-9-16,9-19 0 15</inkml:trace>
  <inkml:trace contextRef="#ctx0" brushRef="#br0" timeOffset="42021.8464">18081 12285 26 0,'-3'-14'13'0,"6"9"-8"15,-3 5 13-15,-3 3-14 16,-6 2 1-16,-8 8 1 16,-7 14 0-16,-3 7-8 15,-6 16 0-15,-2-2 5 16,-7 0 1-16,0-6-3 16,9-8 1-16,13-12-13 15,20-15 1-15</inkml:trace>
  <inkml:trace contextRef="#ctx0" brushRef="#br0" timeOffset="42218.0385">18147 12274 38 0,'6'-16'19'0,"44"13"-20"0,-35 9 25 31,6 31-23-31,-3 0 1 15,0 5 1-15,0 3 1 16,-3-5-7-16,2-6 0 16,1-5-7-16,6-5 1 15</inkml:trace>
  <inkml:trace contextRef="#ctx0" brushRef="#br0" timeOffset="42577.551">17805 12838 38 0,'-9'-6'19'0,"29"14"-18"15,-14-2 27-15,3 7-26 16,3 8 0-16,0 5 1 16,6 3 0-16,0 1-3 15,3 1 0-15,0-10 3 16,2 1 0-16,1-6-1 0,3-14 1 16,0-10-1-16,5-16 1 15,7-7-2-15,3-12 0 16,0-2-4-16,-4 6 1 15,-5 4-11-15,-3 14 0 16,0-3-1-16,-16 11 0 16</inkml:trace>
  <inkml:trace contextRef="#ctx0" brushRef="#br0" timeOffset="43388.2758">17242 13570 38 0,'0'-15'19'0,"27"-30"-21"0,-21 29 36 15,0-3-32-15,3-10 0 16,-3-3 3-16,-3 1 0 16,0-6-7-16,-6 5 1 15,0-3 3-15,-9 9 1 16,-3 7-2-16,-3 6 1 16,-6 5-2-16,-6 16 0 0,-5 13 0 15,2 14 0-15,3 7-1 16,6-2 1-16,9-3-1 15,6-8 1-15,7-8 1 16,7-5 0-16,10-11 0 16,3-10 0-16,6-14 0 15,6-2 1-15,-3-5-1 16,-4-1 0-16,-2 4-1 16,-6 1 0-16,-9 7-1 15,-6 7 1-15,-3 10-1 16,0 11 0-16,0 17-2 15,0 7 1-15,3 10 0 16,3 4 0-16,0 9 1 16,3 12 0-16,3-1 2 15,0-5 0-15,-6-7 1 16,-6-14 0-16,-3-11 1 0,-6-10 1 16,-9-6-2-16,-6-12 0 15,-8-6-1-15,-1-11 0 16,3-8-1-16,6-2 0 15,10-2-1-15,2-1 0 16,9-3 0-16,15-5 0 16,15 6 0-16,11 0 1 15,10 2-4-15,5 3 1 16,1-1-10-16,-3 4 0 16,-1-6-1-16,-5-2 0 15</inkml:trace>
  <inkml:trace contextRef="#ctx0" brushRef="#br0" timeOffset="43763.6025">16956 13192 33 0,'-18'-16'16'0,"12"0"-15"16,12 11 29-16,-3-6-28 16,3-4 1-16,0-7 1 15,3-1 0-15,3-6-6 16,3-6 1-16,6 9 3 16,0 2 0-16,-1 11-2 0,-2 10 0 15,0 14 0-15,0 7 0 16,-3 11 0-16,3 11 0 15,0-11 0-15,5 0 1 16,7-5 1-16,9-8 1 16,0-6 0-16,2-12 0 15,7-12-5-15,-6 1 0 16,-4-3-10-16,-2 8 1 16,-9-2-3-16,-9 5 0 15</inkml:trace>
  <inkml:trace contextRef="#ctx0" brushRef="#br0" timeOffset="44334.8155">17763 13433 39 0,'-24'-13'19'0,"24"-6"-19"0,3 14 38 0,3 0-34 15,3-1 0-15,9 1-2 16,3 2 1-16,-1 1-5 16,1-1 1-16,3 6 3 15,3-1 0-15,0 1-1 16,-1-3 0-16,-2 3-1 15,-6-3 0-15,-6-3-6 16,-6 0 1-16,-9 6-9 16,-6-3 0-16</inkml:trace>
  <inkml:trace contextRef="#ctx0" brushRef="#br0" timeOffset="44529.6278">17653 13528 40 0,'-6'0'20'0,"18"0"-16"0,-6 0 28 15,9 3-29-15,5-3 1 16,4 0-1-16,6 0 1 16,3 0-6-16,-1 0 1 15,1 2 4-15,-3 1 0 16,0 0-5-16,-6-3 0 16,-4 2-8-16,-2-4 1 15,-3-6-5-15,-6-8 0 16</inkml:trace>
  <inkml:trace contextRef="#ctx0" brushRef="#br0" timeOffset="47082.1124">18492 13385 44 0,'-27'-13'22'0,"18"16"-18"0,9-3 22 0,0 0-24 16,6-6 1-16,3-2 0 15,6-5 0-15,6-8-4 16,3-3 0-16,6 0 2 15,-4 6 1-15,1-3-2 16,0 0 0-16,-9 5 0 16,-3 2 0-16,-6 9-1 15,-9 5 0-15,-6 5 0 16,-3 11 1-16,0 8 0 16,0 8 1-16,-3 13-1 15,3 0 0-15,0-5 2 16,0-1 0-16,3 1-1 15,3-3 0-15,0-8-8 16,0 0 0-16,0-8-7 16,-3-7 1-16</inkml:trace>
  <inkml:trace contextRef="#ctx0" brushRef="#br0" timeOffset="47276.6828">18370 13663 49 0,'6'5'24'0,"24"-10"-25"0,-15 5 40 16,3 0-38-16,5 0 0 15,7 0 0-15,3 0 0 16,6-3-1-16,2 3 1 0,4-2-5 16,-9-9 0-16,-7 1-10 15,-2 4 0-15</inkml:trace>
  <inkml:trace contextRef="#ctx0" brushRef="#br0" timeOffset="51961.1917">2362 14187 22 0,'-6'-3'11'0,"9"3"-6"0,-3 0 11 16,3 3-12-16,6 0 1 0,0-1 0 15,3-2 1-15,9 0-9 16,3 0 1-16,5 0 5 16,-5 0 1-16,0-2-2 15,0-4 0-15,3 1 0 16,-4 0 0-16,4-1 0 15,-9 4 1-15,-3 2-6 16,-6 5 0-16,-9 3-8 16,0 5 1-16</inkml:trace>
  <inkml:trace contextRef="#ctx0" brushRef="#br0" timeOffset="52336.3629">2443 14298 28 0,'-18'-13'14'0,"15"10"-14"15,3 6 17-15,9 7-15 16,-9 9 1-16,6 7 0 16,2 6 0-16,1 3-4 15,0 4 0-15,0 4 4 0,-6-12 0 16,3 22-1-16,-3 0 1 16,-3-3 0-16,-6-5 0 15,-9-2-1-15,-5-6 0 16,-1-5-1-16,-3-9 0 15,6-1-2-15,-3-12 1 16,6-2-2-16,3 0 0 16,9-3 0-16,6 1 1 15,9-1-1-15,15-3 1 16,3-2 1-16,9 0 0 0,-4-7 1 16,4-7 0-16,3 1 1 15,-7-3 0-15,-2 0 1 16,0 6 1-16,-12 2-1 15,-1 3 1-15,-11 5-7 16,-3 2 1-16,-6 6-10 16,0 3 1-16</inkml:trace>
  <inkml:trace contextRef="#ctx0" brushRef="#br0" timeOffset="52966.6902">2710 14602 26 0,'-12'-5'13'0,"12"5"-7"16,0 0 10-16,0 0-14 15,0 5 1-15,0 9 0 16,0 4 0-16,0 3-4 16,0 6 0-16,0-3 3 15,3-1 1-15,3-4-2 16,-6-6 1-16,3-10 0 15,3-6 1-15,0-7-1 16,0-6 0-16,3-6 0 16,3-1 0-16,-3 1-2 15,3-1 1-15,-3 4-2 16,0 9 1-16,3 4-2 0,-9 4 1 16,3 7-1-16,0 6 0 15,0 2 0-15,2 5 1 16,4 1 1-16,-3-3 0 15,-3 2 1-15,3-5 1 16,0-2-6-16,0-6 1 16,3 1-7-16,0-14 1 15</inkml:trace>
  <inkml:trace contextRef="#ctx0" brushRef="#br0" timeOffset="53791.7345">3466 14721 26 0,'12'3'13'0,"0"2"-4"0,-6-5 14 16,0-2-21-16,-3-4 1 15,3-4 1-15,0-6 0 16,3-5-5-16,3 0 0 16,0-6 4-16,-3-5 0 15,-3 1-2-15,-6-4 1 0,-3 4-1 16,-3 1 1 0,-3 12-3-16,0 10 1 0,-6 11-1 15,-6 12 0-15,-3 12-1 16,-2 5 1-16,2 10-1 15,9 0 0-15,6 3 1 16,18-5 0-16,0-8 1 16,9-14 1-16,0-10 2 15,-1-10 1-15,4-6-1 16,0-3 1-16,-3 0 0 16,-3 1 0-16,-3 2-2 15,-6 5 0-15,-6 6-4 16,-3 8 1-16,0 12-2 15,3 9 1-15,3 13-1 16,0 0 0-16,0 3 0 16,6 5 0-16,-1 5 2 15,4 8 0-15,-3-8 1 16,-3-5 1-16,-3-11 1 16,-3-7 1-16,-9-9 1 15,-6-5 0-15,1-10-1 0,-4-11 1 16,0-13-2-16,3-14 1 15,9-4-5-15,3-6 0 16,6-3-1-16,6-5 0 16,6-3-1-16,6-2 1 15,2 2 2-15,4 1 1 16,0 7 3-16,-3 6 0 16,-6 5-4-16,-3 7 1 15,-6 4-6-15,-6 7 0 0,-3 9-7 16,-6 7 0-16</inkml:trace>
  <inkml:trace contextRef="#ctx0" brushRef="#br0" timeOffset="54587.6509">3949 14639 30 0,'-12'-13'15'0,"18"0"-11"0,-6 13 22 16,0 0-25-16,3-3 0 16,3 1 1-16,0-1 0 15,0-2-3-15,2-3 1 32,13-11 2-32,-3 1 1 15,-6-1-1-15,-3 3 1 0,-6 0 0 16,-6 3 0-16,-3 3-2 15,-3 7 0-15,0 11-2 16,-6 5 0-16,-3 8-2 16,4 3 1-16,-1 8-1 15,6-3 0-15,9 5 1 16,6-10 1-16,0-8 1 16,6-5 1-16,5-9 1 15,4-4 0-15,6-9 1 16,-3-2 1-16,0 0-1 15,-3-1 0-15,-4-4-3 16,-5-1 1-16,-3 1-2 16,-3 2 0-16,-3 3-2 15,0 5 0-15,-3 8-1 16,-3 10 1-16,0 1 1 16,0 7 0-16,0 9 1 15,0 2 0-15,0 0 1 16,3 0 1-16,0-8 1 0,3-7 0 15,0-9 1-15,3-8 0 16,6-10 0-16,0-8 1 16,3-3-1-16,3-5 0 15,3-3-2-15,-1 3 1 16,-2 5-4-16,-6 6 0 16,0 10-1-16,-6 13 1 15,-3 8-1-15,-3 6 0 16,3 5 0-16,3 2 1 0,3 3 3 15,3-5 0-15,0-3-2 16,3-8 1-16,-1-7-11 16,4-6 1-16</inkml:trace>
  <inkml:trace contextRef="#ctx0" brushRef="#br0" timeOffset="55232.8252">4461 14626 27 0,'-3'3'13'0,"15"-6"-3"16,-6 3 11-16,2 0-18 15,4-2 0-15,6-4 1 16,9 1 0-16,0-3-5 16,3-3 1-16,5-4 4 15,-2-1 1-15,-9-3-2 0,-6 3 1 16,-9-2-1-16,-12 5 1 15,-6 2-2-15,-6 3 0 16,-6 5-3-16,-9 11 1 16,0 11-3-16,1 2 1 15,5 5-2-15,6 9 1 16,6-6 0-16,9 0 0 16,12-3 1-16,15-10 0 15,9-10 3-15,8-9 0 0,10-10 2 16,-3-3 0-16,-7-8 1 15,-5-5 0-15,-6 0-5 16,-9-6 1-16,-7 4-3 16,-8 4 1-16,0 6-3 15,-9 5 0-15,0 11-1 16,0 5 1-16,0 5 4 16,3 6 1-16,0 5 1 15,0 8 0-15,6-3 0 16,0 2 0-16,0 9 0 15,0 0 1-15,0 2 0 16,0-7 0-16,0-1 2 16,-3-10 0-16,-3-8 0 15,0-8 0-15,0-10-1 16,-3-12 1-16,6-4-2 16,3-8 1-16,0-4-4 15,0-4 0-15,3 0-1 16,0 5 0-16,3 5-1 15,3 6 1-15,-1 10 1 0,1 8 0 16,0 10-2-16,0 9 0 16,0 2-8-16,6 6 1 15,-3-6-2-15,5-2 0 16</inkml:trace>
  <inkml:trace contextRef="#ctx0" brushRef="#br0" timeOffset="55894.1534">5309 14586 20 0,'12'8'10'0,"18"-18"-5"16,-24 7 13-16,0-5-12 15,-1-2 0-15,4-6 2 16,-3 0 1-16,-3-3-12 16,-3 4 1-16,-3-4 7 15,0 3 0-15,-6 6-3 16,-8 2 0-16,-7 13-2 15,-9 8 0-15,0 3-1 16,7 8 1-16,2 5-1 16,9 8 0-16,6-3 0 15,9-2 1-15,9-3 1 16,3-13 0-16,6-8 1 16,-1-8 1-16,7-8 1 15,-6-8 0-15,-3 0-2 16,0-5 1-16,-3-3-3 15,-6 1 0-15,-3 4-3 0,0 6 0 16,-3 7-2-16,0 20 1 16,6-1 0-16,-3-2 1 15,3 18 2-15,3 0 1 16,5 0 1-16,7-13 0 16,3-8 3-16,6-14 0 15,0-10-1-15,2-5 0 16,4-8-5-16,-12-8 1 15,-12-8-8-15,-6-8 0 0,-6-5-2 16,-6 0 0-16,-3 5 7 16,3 8 0-16,-3 5 6 15,0 9 0-15,3 4 7 16,0 3 1-16,0 6-2 16,0 5 1-16,3 2-7 15,0 14 0-15,0 5-2 16,0 18 0-16,0 16 0 15,6 14 0-15,3 2 1 16,6 8 1-16,3-16 1 16,3-10 0-16,3-11-1 15,3-10 1-15,2-11-2 16,1-8 1-16,-3-3-10 16,-6-2 1-16,-3 2-7 15,-15-10 1-15</inkml:trace>
  <inkml:trace contextRef="#ctx0" brushRef="#br0" timeOffset="57709.4263">8274 14682 23 0,'-12'-16'11'0,"24"-5"-6"0,-6 15 12 0,0 1-17 16,2 5 0-16,1 5 1 15,-3 9 0-15,0 7 0 16,-3 13 1-16,-3 9 0 15,0 1 0-15,-3 7 0 16,0-9 1-16,0-5 0 16,0-10 0-16,3-4-1 15,3-12 0-15,6-8 1 16,0-11 0-16,3-13-1 16,3-9 1-16,0-12-2 15,3-3 1-15,0-3-2 16,-1 9 0-16,-2 10-1 15,-3 5 0-15,-3 13-2 16,0 14 1-16,-6 10 0 16,-3 14 0-16,0 7 0 0,0 6 0 15,3-6 1-15,0 1 1 16,-3-9 1-16,3-2 0 16,3-8 1-16,-3-8 0 15,6-8 0-15,3-8 1 16,0-11 0-16,3-15 1 15,2-9-3-15,1-7 1 16,0 8-2-16,0 10 0 16,-3 8-2-16,-3 8 1 0,0 11-2 15,-3 16 1-15,-3 10-1 16,-3 11 1-16,0 5 0 16,-1 2 1-16,1-7 1 15,0-5 0-15,0-6 1 16,3-8 1-16,0-8-1 15,6-5 1-15,3-8-10 16,3-2 0-16,-3-11-3 16,-3-3 1-16</inkml:trace>
  <inkml:trace contextRef="#ctx0" brushRef="#br0" timeOffset="57907.7442">8970 14788 29 0,'-18'-19'14'0,"27"-2"-18"16,-6 24 23-16,0 4-20 16,0 7 1-16,0 9-1 0,0 4 1 15,3-6 0-15,0 6 1 16,3-9 0-16,-3 3 0 16,0-8 1-16,0-2 0 15,0-8-9-15,0-6 1 16</inkml:trace>
  <inkml:trace contextRef="#ctx0" brushRef="#br0" timeOffset="58062.2279">9006 14444 38 0,'0'0'19'0,"9"18"-23"15,-6-7 31-15,3 5-37 16,0 5 0-16,6 0-9 15,2 3 0-15</inkml:trace>
  <inkml:trace contextRef="#ctx0" brushRef="#br0" timeOffset="58371.7164">9211 14713 35 0,'-15'-7'17'0,"27"17"-20"15,-9-5 28-15,0 9-25 16,0 2 1-16,3 5-1 15,-3 0 0-15,0-3 0 16,0-2 1-16,-3-3 1 16,0-5 0-16,0-2 0 15,0-6 0-15,0-8 0 16,0-5 0-16,6-6-1 0,0-2 0 16,3 2-1-16,3 1 0 15,3 5-2-15,0 2 1 16,5 6-1-16,-5 5 1 15,0 2 0-15,0 9 0 16,-3 0 1-16,0-4 0 16,-6 4 2-16,0-3 0 15,-3 0-3-15,-3-3 1 0,6-2-10 16,-6-3 0-16</inkml:trace>
  <inkml:trace contextRef="#ctx0" brushRef="#br0" timeOffset="59467.9943">9003 15494 30 0,'6'21'15'0,"6"-23"-10"15,-12 2 16-15,0 0-19 16,3-8 1-16,0-3 1 0,0-5 0 16,0-5-5-16,0-6 0 15,0-7 3-15,-3-3 1 16,-3 0-2-16,0 3 0 15,-3 7-1-15,-3 6 0 16,-3 10-1-16,-3 17 1 16,-9 15-2-16,0 13 1 15,1 11 0-15,2-2 0 16,3-9 1-16,12-2 0 16,6-8 0-16,15-9 1 0,3-4 0 15,2-8 1-15,4-9 0 16,0-4 0-16,-3-6 0 15,-6-3 0-15,0 1-1 16,-6-3 0-16,-3 2-1 16,0 11 0-16,-6 3-1 15,2 8 0-15,-2 7-1 16,0 11 0-16,0 3 0 16,3 8 1-16,3 8 0 15,0 7 0-15,0 11 1 16,0 1 0-16,3-1 1 15,-6-5 0-15,0 0 2 16,-3-14 0-16,-3-4 0 16,0-11 1-16,-9-3-1 15,-6-11 1-15,-5-7-2 16,-4-11 1-16,0-11-3 16,6-2 1-16,12-5-2 15,15-11 0-15,9 0 0 0,9-6 1 16,0 4-1-16,3 2 0 15,2 5-4-15,4 3 1 16,-3 10-7-16,-3 3 1 16,-10 6-4-16,-5 2 1 15</inkml:trace>
  <inkml:trace contextRef="#ctx0" brushRef="#br0" timeOffset="59841.8776">8637 15330 35 0,'-9'-16'17'0,"12"-29"-19"16,0 35 32-16,3-6-29 15,3-8 0-15,9-3 0 16,5 1 0-16,7-1-2 16,6 1 1-16,5 2 0 15,4 8 0-15,-3 8-1 16,-1 8 1-16,-8 8 0 16,-6 6 1-16,0 1-1 15,3 4 0-15,2-3 1 0,4-3 1 16,3-5 1-16,-1-5 1 15,1-6-1-15,0-2 0 16,-3-3-8-16,2-3 0 16,-5 6-7-16,-9-19 1 15</inkml:trace>
  <inkml:trace contextRef="#ctx0" brushRef="#br0" timeOffset="61241.1327">9702 14377 35 0,'-12'0'17'0,"18"-5"-14"16,3 0 24-16,6 0-25 15,6-9 1-15,9-2 0 16,6-2 0-16,2-3-5 15,-5 5 1-15,0 5 4 16,-1 6 1-16,-2 5-4 16,-3 5 1-16,-6 9-9 15,-3 1 1-15,-3 1-5 16,-4-10 1-16</inkml:trace>
  <inkml:trace contextRef="#ctx0" brushRef="#br0" timeOffset="61523.029">9804 14375 38 0,'-42'0'19'0,"24"21"-23"0,18-16 31 16,0 6-28-16,3 2 1 15,0 0 1-15,0 6 0 16,3 2-1-16,0 0 0 16,-3 6 1-16,-6 12 0 15,-6 6 0-15,-3 8 0 16,0 0-1-16,6-8 1 0,3-5 0 15,6-8 0-15,9-11 0 16,9-11 1-16,9-7 0 16,5-8 1-16,4-6 0 15,-6-2 0-15,0-3-5 16,-4 3 0-16,-5-1-10 16,-3 7 1-16,-3-7-2 15,-12-2 0-15</inkml:trace>
  <inkml:trace contextRef="#ctx0" brushRef="#br0" timeOffset="61660.1413">9747 14663 43 0,'-30'-21'21'0,"42"13"-33"16,3 5 44-16,0 1-32 16,12-1 1-16,5 3-8 15,10-5 0-15,3 0 0 16,5-9 0-16</inkml:trace>
  <inkml:trace contextRef="#ctx0" brushRef="#br0" timeOffset="61972.9272">10301 14303 31 0,'0'-29'15'0,"-6"13"-8"0,6 16 21 0,0-2-27 16,-3 7 1-16,0 11 0 15,0 16 0-15,0 5-3 16,-3 13 0-16,0 8 2 16,3 16 0-16,3 19 0 15,0-3 1-15,0-11 0 16,3-7 0-16,0-17 1 15,-3-15 1-15,0-14-5 16,0-10 0-16,-3-18-6 16,0-14 1-16,-3-19-7 15,0-20 0-15</inkml:trace>
  <inkml:trace contextRef="#ctx0" brushRef="#br0" timeOffset="62214.8703">10182 14399 34 0,'-21'-51'17'0,"3"-4"-13"16,18 42 28-16,6-6-31 15,6-5 0-15,3 0 0 0,5 6 1 16,7 2-3-16,6 5 0 16,3 6 1-16,2 8 1 15,-8 5-1-15,-6 8 0 16,-3 10 0-16,-6 6 1 16,-3 5 0-16,-6 0 0 15,-12 0 1-15,-9-3 0 16,-15-2 1-16,-6 0 0 15,1-6-4-15,5-5 1 16,6-7-12-16,12-4 0 0,3-18-2 16,21-5 1-1</inkml:trace>
  <inkml:trace contextRef="#ctx0" brushRef="#br0" timeOffset="62457.7745">10577 14356 43 0,'-3'-21'21'0,"27"13"-30"16,-15 0 41-16,6 0-32 15,3 0 1-15,3-2 1 16,6 7 0-16,-1 3-4 15,-2 0 1-15,-3 13-6 16,-3-2 1-16,-6 2-5 0,-6-2 0 16</inkml:trace>
  <inkml:trace contextRef="#ctx0" brushRef="#br0" timeOffset="62724.7278">10631 14343 43 0,'-9'5'21'0,"3"19"-26"0,6-16 39 0,0 8-34 15,0 5 1 1,-3 6-1-16,0 2 0 0,-6 8-1 16,0 10 1-16,3 4-1 15,3-1 1-15,3 0-1 16,9-7 1-16,3-12 0 16,9-4 0-16,9-14 2 15,6-10 1-15,-1-9 0 16,1-2 0-16,-3-2-2 15,-6 2 1-15,-4-3-7 16,-8 3 1-16,-6 0-9 16,-9 0 0-16,-3-2-2 15,-9-3 1-15</inkml:trace>
  <inkml:trace contextRef="#ctx0" brushRef="#br0" timeOffset="62880.5466">10548 14608 44 0,'-21'-3'22'0,"15"-23"-27"15,9 20 48-15,3 4-45 16,6-6 0-16,6 2 0 16,11-2 1-16,10 6 3 0,6 2 1 15,2 0-10-15,1 2 1 16,-3 4-6-16,-4-14 0 16</inkml:trace>
  <inkml:trace contextRef="#ctx0" brushRef="#br0" timeOffset="63822.3991">11819 14497 37 0,'-12'-3'18'0,"18"6"-13"0,0-3 19 16,0 0-22-16,0-3 0 0,3-5 0 15,8 0 1-15,1-3-5 16,6-2 1-16,3 3 2 16,0 2 1-16,-1 0 0 15,-2 5 0-15,-3 3-2 16,-6 3 1-16,-6 5-9 15,-6 5 1-15,-6 0-4 16,-9 3 0-16</inkml:trace>
  <inkml:trace contextRef="#ctx0" brushRef="#br0" timeOffset="63972.0314">11783 14706 42 0,'-36'2'21'0,"39"-2"-25"15,3-2 37-15,3-1-32 16,6-2 0-16,0-3 0 15,6-6 0-15,5 1 0 16,10 3 1-16,0 2-5 16,0 5 1-16,-4 8-10 15,-14 1 1-15</inkml:trace>
  <inkml:trace contextRef="#ctx0" brushRef="#br0" timeOffset="64901.4915">12783 14528 34 0,'-3'-10'17'0,"6"-6"-16"0,0 18 20 16,0 4-21-16,0 4 1 16,-3 6 0-16,0 8 0 15,0 5-1-15,-3 11 0 16,0 10 1-16,0 3 1 0,0 0-1 16,0-8 1-16,-3-13 0 15,6-6 0-15,0-10 1 16,3-8 1-16,0-13-2 15,-3-14 1-15,3-10-1 16,3-8 1-16,3-5-2 16,3 2 1-16,3 8-3 15,0 8 0-15,-3 6-1 16,-1 5 0-16,-2 5-1 16,0 10 0-16,-6 9 0 15,0 7 1-15,-3 6 1 16,0 11 0-16,0-1 0 15,0-2 1-15,0-3 1 16,3-8 0-16,-3-5 0 16,3-8 1-16,3-11 1 15,6-10 0-15,3-11-1 16,6-10 1-16,0-3-1 0,5 2 0 16,4 4-2-1,-3 1 0-15,-3 7-2 0,-6 9 0 16,-3 9-1-16,-7 10 0 15,4 11 0-15,-9 11 1 16,-3 5 1-16,3 5 0 16,0-3 1-16,0 0 0 15,3-7 2-15,0-11 0 16,3-6 1-16,3-4 0 0,0-9-10 16,3-10 1-16,6-1-5 15,2-17 0-15</inkml:trace>
  <inkml:trace contextRef="#ctx0" brushRef="#br0" timeOffset="67635.2826">14530 14145 26 0,'6'-8'13'0,"-3"5"-8"0,-3 6 13 16,3 7-16-16,0 6 0 15,0 16 2-15,-3 13 1 16,3 18-6-16,-6 6 0 0,3 21 4 15,3 16 0-15,0-3 0 16,3-8 0 0,0-7 0-16,0-20 0 0,0-17 0 15,-3-17 1-15,0-15-8 16,0-14 1-16,-3-13-8 16,0-16 0-16</inkml:trace>
  <inkml:trace contextRef="#ctx0" brushRef="#br0" timeOffset="67935.4656">14346 14160 40 0,'-3'-29'20'0,"36"19"-24"16,-25 5 29-16,16-9-24 15,3 4 1-15,6 2-1 16,3 8 0-16,-4 5-2 15,1 3 1-15,0 8 1 16,2 10 0-16,-5 9-1 16,-3 7 1-16,-9 3 0 0,-9 5 0 15,-9-5 0-15,-9-5 1 16,-6-3 0-16,-12-3 1 16,-11-7-1-16,-10-9 1 15,0-2-1-15,7-5 1 16,8-6-5-16,12 0 0 15,21 3-12-15,15-5 1 16</inkml:trace>
  <inkml:trace contextRef="#ctx0" brushRef="#br0" timeOffset="68325.5917">14870 14536 37 0,'-9'-26'18'0,"9"10"-15"16,0 16 22-16,3 3-25 15,0 12 1-15,3 4 0 16,0 10 0-16,0 5-1 15,-1 9 0-15,10-1 1 16,-3-10 1-16,-3-6 1 16,-3-10 1-16,0-11-1 0,-3-10 0 15,-3-11-1-15,3-8 1 16,-6 1-2-16,6-6 1 16,0-1-3-16,3 1 1 15,3 3-1-15,3-1 0 16,3 12 0-16,3 4 1 15,2 8-13-15,7 9 1 16,3-12-1-16,-3 6 0 0</inkml:trace>
  <inkml:trace contextRef="#ctx0" brushRef="#br0" timeOffset="68641.2035">15167 14594 40 0,'-9'3'20'0,"12"-8"-28"15,-3 5 36-15,-3 0-28 16,0 0 1-16,-3 2 2 16,1 6 0-16,-1 11-4 15,0 7 1-15,3 11 2 16,6 0 0-16,6-2 0 16,5-11 0-16,7-14 0 15,3-12 1-15,3-14 0 16,3-8 0-16,-10-5 0 15,-2 5 0-15,-9-5-1 16,-9 0 0-16,-6 5-1 16,-6 3 0-16,-5 5-2 0,-4 5 1 15,-3 11-1-15,3 6 1 16,6 2-8-16,6-1 1 16,18 1-7-16,6-10 0 15</inkml:trace>
  <inkml:trace contextRef="#ctx0" brushRef="#br0" timeOffset="69090.5655">15519 14113 40 0,'0'-27'20'0,"17"6"-26"16,-14 24 29-16,0 7-23 15,0 4 1-15,-3 10 2 16,3 18 1-16,-3 21-5 15,3 22 1-15,0 5 2 16,0 11 1-16,0-4 0 16,0-20 1-16,0-13-1 15,0-14 1-15,-3-13-1 16,0-21 1-16,0-16-2 16,0-19 1-16,0-10-2 15,0-3 1-15,0-2-3 16,3 0 1-16,3 2-2 15,6 0 1-15,6 6-2 16,6 5 0-16,5 5 0 16,-2 8 1-16,3 10 0 15,-3 6 1-15,0 8 1 16,-7 11 0-16,-5 7 1 0,-12 6 1 16,-9 2 0-16,-12 0 0 15,-11-2 0-15,-10-6 1 16,-6-7-1-16,-5-14 0 15,5-8-3-15,0-10 1 16,16-11-13-16,17-8 1 16,12-7-3-16,6-22 1 0</inkml:trace>
  <inkml:trace contextRef="#ctx0" brushRef="#br0" timeOffset="69885.9782">16444 14092 34 0,'-12'-24'17'0,"-17"37"-18"16,17-5 29-16,-9 8-26 0,-6 16 0 16,-6 21 0-16,-2 15 1 15,-1 9-4-15,3 10 0 16,12 6 2-16,12-6 1 15,15-13-2-15,15-13 1 16,18-10 1-16,8-6 1 16,1-14-1-16,-6-7 0 15,-4-8-8-15,-2 0 0 16,-6 2-6-16,-3-15 1 16</inkml:trace>
  <inkml:trace contextRef="#ctx0" brushRef="#br0" timeOffset="76854.8254">17552 14613 42 0,'-3'-5'21'0,"23"-1"-28"0,-11 1 43 16,3 2-36-16,3 3 0 16,3 0 0-16,9 3 1 0,3 0-1 15,5-1 1-15,1 1 1 16,-3-3 1-16,-6 0-1 15,-4 0 1-15,-5 0-5 16,-6 5 1-16,-6 3-7 16,-3 5 0-16,-9 3-6 15,-6 0 1-15</inkml:trace>
  <inkml:trace contextRef="#ctx0" brushRef="#br0" timeOffset="77048.7866">17519 14864 34 0,'-15'-16'17'0,"15"-2"-15"16,0 18 29-16,6-5-29 16,3-3 0-16,6 0 1 15,6 0 0-15,5 2-4 16,4 1 0-16,6 3 4 16,0-1 0-16,2 6-1 15,-5-3 0-15,0 2-7 0,-7-2 1 16,-2 3-8-16,3-3 1 15</inkml:trace>
  <inkml:trace contextRef="#ctx0" brushRef="#br0" timeOffset="77752.7542">18138 14250 38 0,'0'-10'19'0,"6"15"-20"15,-3 0 26-15,0 9-23 16,-3 7 0-16,0 16 0 16,-3 5 1-16,3 8-4 15,-3 11 1-15,0 13 2 16,0 8 0-16,3-7 0 0,0-9 1 15,0-8-1-15,0-16 1 16,0-7-3-16,0-17 0 16,6-10-5-16,9-11 0 15,0-15-8-15,3-14 1 16,8-8-2-16,-2-7 0 16,-3 7 6-1,18 96 8 1,-57-159 2-16,36 63 1 0,-3 8 6 15,-7 8 1-15,1 8 1 16,-3 6 0-16,-3 5-7 16,-3 5 1-16,-6 5-2 15,-3-3 0-15,-5 4-1 16,-7-1 1-16,-9 3-1 16,0-3 0-16,0 1-1 15,1-1 1-15,8 0-3 16,6 0 1-16,9 3-2 15,9 6 0-15,15 1-1 16,12 9 1-16,8 5 2 16,-5-2 0-16,3-3 1 15,2-3 1-15,-2-3-11 16,0-2 1-16,-9-10-3 16,-9-9 0-16</inkml:trace>
  <inkml:trace contextRef="#ctx0" brushRef="#br0" timeOffset="79344.2015">18971 14012 28 0,'-9'-21'14'0,"3"8"-5"15,6 10 19-15,0 3-27 16,-2 6 0-16,2 2 2 16,-3 10 0-16,0 6-4 15,-3 13 0-15,-3 13 2 16,0 24 1-16,-3 16-1 15,0 11 1-15,3 18 1 16,0 5 0-16,3-10-7 0,3-8 1 16,6-16-8-16,6-24 0 15</inkml:trace>
  <inkml:trace contextRef="#ctx0" brushRef="#br0" timeOffset="79975.0099">19269 14555 27 0,'-15'-14'13'0,"12"-4"2"0,3 10 11 16,3-5-20-16,0-3 0 15,0 0 0-15,3 3 0 16,-3 0-11-16,6 2 1 0,3 6 5 16,6 5 0-16,0 5-3 15,-1 6 1-15,-2 4 1 16,-3 7 1-16,-12 1 1 16,-6 1 1-16,-6 8 0 15,-3 0 0-15,-8 0 0 16,-7-1 0-16,-3-4-2 15,3-9 1-15,7-5-2 16,8-7 1-16,9-9-9 16,15-5 0-16,14-2-7 15,10-22 1-15</inkml:trace>
  <inkml:trace contextRef="#ctx0" brushRef="#br0" timeOffset="80214.4852">19516 14414 43 0,'-24'-15'21'0,"12"-4"-28"0,9 16 34 16,-6 3-28-16,-2 6 1 15,-4 2 1-15,0 5 0 16,-3 3-1-16,0 2 1 16,0 3 0-16,0 6 1 15,3-1-1-15,7 3 1 16,5 9-2-16,9-4 1 15,8 3 1-15,16 0 1 16,6-3-4-16,14-7 1 16,4-11-12-16,0-8 1 15</inkml:trace>
  <inkml:trace contextRef="#ctx0" brushRef="#br0" timeOffset="80666.0687">19781 14055 36 0,'3'-29'18'0,"15"15"-14"0,-6 12 20 15,6 2-23-15,2 5 0 16,7 8 1-16,6 11 1 15,3 8-4-15,2 15 1 16,1 20 2-16,-6 12 0 16,-9 8 0-16,-15 16 0 15,-12 14 0-15,-15-9 1 16,-9-20 0-16,-9-9 1 0,-5-13-1 16,8-16 0-16,-3-20-10 15,6-20 1-15,21-23-8 16,9-32 1-16</inkml:trace>
  <inkml:trace contextRef="#ctx0" brushRef="#br0" timeOffset="86880.988">13307 15457 25 0,'-9'-24'12'0,"6"21"-6"16,3-2 13-16,0 5-17 15,0 3 0-15,0 2 1 16,0 11 0-16,-3 3-3 16,0 15 0-16,-3 21 3 15,3 17 0-15,0 7-1 16,0 1 0-16,0 15 0 15,0-8 0-15,3-15 0 16,0-11 0-16,0-19 1 16,0-16 1-16,0-18-1 15,0-16 0-15,3-10-1 16,0-17 1-16,3 4-1 16,3-20 0-16,0 6-2 0,6-10 0 15,3 5-2-15,0 10 0 16,2 8-1-16,-2 6 1 15,3 18-1-15,-3 13 0 16,-3 11 1-16,-6 8 0 16,-3 10 1-16,-9-7 1 15,-3 7 1-15,-9-5 0 0,-3-2 1 16,-6 2 1-16,0-8-1 16,1-5 0-16,2-8 0 15,3-8 0-15,6-6-2 16,3-2 0-16,3 0-3 15,3 6 1-15,9-3-1 16,6 12 1-16,9 7-1 16,6 9 1-16,2 1 3 15,7 0 1-15,3-3-6 16,6-7 0-16,5-14-7 16,-14-16 0-16</inkml:trace>
  <inkml:trace contextRef="#ctx0" brushRef="#br0" timeOffset="98968.1279">13474 14706 26 0,'0'5'13'0,"9"-3"-10"0,-9-2 13 16,3-2-13-16,0-6 1 15,0-3 2-15,-1-5 1 16,-2 1-9-16,0 1 1 0,-2-2 5 16,-4-2 0-16,-3 2-3 15,-6 8 1-15,-3 3-1 16,-3 5 0-16,-3 8-1 15,0 10 1-15,4 9-1 16,2 7 1-16,3 1-1 16,6-6 1-16,6-3-1 15,6-5 1-15,6-8 0 16,3-7 0-16,3-6 1 16,2-11 0-16,1-2 0 15,0-3 1-15,-3-2-1 16,-3-4 0-16,0 1-1 15,-6 3 1-15,0-1-2 16,-6 6 1-16,0 2-2 16,0 6 0-16,0 5-1 15,3 8 0-15,3 8-1 16,0 5 1-16,3 0 0 16,8 3 1-16,4 3 1 15,0-6 0-15,3-3 1 0,-3-2 1 16,-3-5 0-16,0-3 1 15,-7-3-3-15,1 0 0 16,-6 0-8-16,-3 1 1 16,-3-6-7-16,3-13 1 15</inkml:trace>
  <inkml:trace contextRef="#ctx0" brushRef="#br0" timeOffset="99227.5287">13691 14571 38 0,'0'-3'19'0,"12"-2"-25"16,-9 10 31-16,3 3-24 16,3 5 0-16,3 11 2 15,5 5 0-15,4 8-4 16,6 8 1-16,3 0 2 16,0 0 1-16,-4-8-1 15,1-5 1-15,-3-8 0 16,-6-9 0-16,0-4 0 15,-12-8 0-15,-9-11-5 16,-3-3 1-16,-6-10-9 16,0-8 1-16,3-5-5 15,0-1 1-15</inkml:trace>
  <inkml:trace contextRef="#ctx0" brushRef="#br0" timeOffset="99419.1584">13911 14544 34 0,'3'-18'17'0,"3"12"-18"0,-6 6 30 16,-3 3-26-16,-3 8 1 16,-6 2 1-16,-9 13 1 15,-8 9-8-15,-1 18 1 16,-6 7 5-16,-2 4 0 16,8-6-1-16,6-10 0 15,12-9-13-15,15-7 1 0,3-24-4 16,-3-18 0-16</inkml:trace>
  <inkml:trace contextRef="#ctx0" brushRef="#br0" timeOffset="111968.2823">19808 12803 23 0,'-3'-24'11'0,"15"8"-7"16,-6 14 12-16,3 2-15 15,0 2 1-15,2 4 2 16,-2 4 0-16,3 6-5 15,0-3 1-15,3 6 2 16,-6-3 1-16,0 2-1 16,-3 4 1-16,0-7-1 15,-6 1 1-15,0 0-1 16,-3-3 0-16,3-2-4 16,0-11 0-16,3-11-4 15,0-7 0-15,3-11-4 16,0-8 0-16,0 5 4 0,0 0 0 15,0 0 6-15,-3 6 0 16,0 8 4-16,-1 2 1 16,4 2 3-16,3 1 0 15,6 5-4-15,3 0 1 16,6 0-3-16,0 6 1 16,0 4-3-16,-1 4 1 15,-8-1-1-15,-3 8 1 16,-9 8 0-16,-9 3 0 0,-12 3 0 15,-3 2 0-15,-2 2 1 16,-7-4 0-16,0-6-1 16,0-5 1-16,4-8-1 15,5-5 0-15,6-11-1 16,9-6 1-16,9-4-1 16,6-3 0-16,6 0 0 15,3 2 0-15,5 0-1 16,4 1 1-16,-3 2 0 15,-3 6 0-15,-6 2 0 16,-15 10 0-16,-9 4-1 16,-9 9 1-16,-9 7 0 15,-3 4 0-15,1 3-1 16,2-2 1-16,9-9-1 16,9-5 1-16,12-2-1 15,9-11 1-15,6-3 0 16,3-2 1-16,5-6-1 0,4 1 1 15,-3 2-3-15,-6 3 1 16,-6 2-6-16,-9 6 1 16,-9 2-5-16,-6 3 0 15</inkml:trace>
  <inkml:trace contextRef="#ctx0" brushRef="#br0" timeOffset="112193.1532">19525 13211 35 0,'3'-27'17'0,"65"9"-19"0,-35 7 30 0,6-10-28 15,11 0 1-15,7-6 0 16,9-2 0-16,5 0-1 16,-6 0 0-16,-11 0 1 15,-3 5 0-15,-4 3-1 16,-8 5 1-16,-6 3-6 15,-12 5 0-15,-13 10-6 16,-5 4 1-16</inkml:trace>
  <inkml:trace contextRef="#ctx0" brushRef="#br0" timeOffset="112914.2826">19864 13057 27 0,'-12'-34'13'0,"27"2"-11"0,-9 19 17 15,0 8-18-15,0-1 1 16,0 9 0-16,-12 7 1 16,3 6-4-16,-3 11 1 15,-6 10 1-15,0 8 1 16,1 8-1-16,2 8 1 16,6-3-1-16,3-8 1 15,0-10-1-15,3-11 1 16,3-8 0-16,0-8 0 15,2-13-2-15,1-16 1 16,0-7-3-16,-3-9 1 0,0-3-1 16,3 1 0-16,-3 2-1 15,0 6 1-15,-3 5 0 16,0 5 0-16,0 8 2 16,0 10 1-16,0-2-1 15,-3 3 0-15,3 5 0 16,0 3 1-16,3-1 0 15,-3 3 0-15,0-2 0 16,0 0 0-16,0-3 0 16,0-6 0-16,0-4-4 15,3-9 1-15,0-2-3 16,3-6 1-16,-1-2-1 16,-2-3 1-16,0 0 0 15,-3 6 0-15,-3 2 4 16,0 3 0-16,-3 5 3 0,0 3 1 15,0 5 0-15,-3 10 1 16,0 9-1-16,1 4 0 16,2 12-1-16,0 13 0 15,3 10-1-15,0 3 0 16,0-1-1-16,0-7 1 16,0-13-1-16,-3-6 1 15,-3-4-5-15,-6-9 1 16,-6-5-3-16,-3-3 1 15,-6-5 0-15,0-11 0 16,7-5 0-16,-1 0 1 16,0-2 5-16,6-1 1 0,3 0 2 15,3 1 0 1,6-1-1-16,3-7 1 0,9 2-1 16,12 0 1-16,12-5-7 15,5 2 0-15,10 6-9 16,-3 0 0-16</inkml:trace>
  <inkml:trace contextRef="#ctx0" brushRef="#br0" timeOffset="113306.1704">20153 13213 34 0,'18'-13'17'0,"12"-5"-20"16,-21 15 23-16,0-2-21 15,2 5 1-15,1 0 0 0,-3 2 1 16,-3 9-1-16,-3 13 0 16,-6 7 0-16,-6 12 1 15,3 2 0-15,-6 0 0 16,-2-8 0-16,-4-8 1 16,0-3-1-16,0-10 1 15,6-11-1-15,0-12 1 16,6-12-1-16,0-10 0 15,6-6 0-15,0 4 0 16,3 2-1-16,3 5 1 16,0 8-1-16,0 5 1 0,3 11-1 15,0 11 1-15,0 2 0 16,0 8 0-16,3 1-1 16,3-1 1-16,5-3 1 15,1 1 0-15,3-3-3 16,0-3 1-16,3-3-11 15,-9 1 0-15</inkml:trace>
  <inkml:trace contextRef="#ctx0" brushRef="#br0" timeOffset="114026.0993">20466 13271 40 0,'-12'-10'20'0,"56"-14"-22"15,-23 16 26-15,6 0-24 16,3-5 1-16,2-6 0 16,7 1 0-16,-3-1-2 15,-3 4 1-15,-1 1 1 16,-8 1 0-16,-9 5-1 15,-9 6 0-15,-6-4-4 0,-9 1 1 16,-6 0-6-16,-3-1 0 16,-2-4-2-16,2-6 1 15,0-3 2 1,74 56 8 0,-118-92 2-16,59 42 0 15,0 7 5-15,3 9 1 16,3 10 2-16,0 11 0 15,-3 8-6-15,-3 2 0 16,0 8-2-16,-3 9 0 16,-6 2 0-16,-3 2 0 15,-3-7 0-15,-3-8 0 0,-2-6-1 16,-1-10 0-16,3-8-6 16,6-14 0-16,6-10-7 15,12-23 1-15</inkml:trace>
  <inkml:trace contextRef="#ctx0" brushRef="#br0" timeOffset="114175.858">20650 13298 41 0,'15'13'20'0,"21"0"-23"16,-24-7 34-16,3 4-31 16,5 6 1-16,-2 3 3 15,0-1 0-15,0 1-11 16,0-3 0-16,-3-1-4 15,-6-15 0-15</inkml:trace>
  <inkml:trace contextRef="#ctx0" brushRef="#br0" timeOffset="115030.8329">21350 12631 38 0,'3'-18'19'0,"6"-1"-22"0,-9 19 29 16,0 3-26-16,-3-1 1 0,-3 12 0 16,-9 4 0-16,-6 1-1 15,-3 5 0-15,0 5 1 16,3 0 0-16,4-3 0 15,2-5 1-15,3 1-1 16,3-9 1-16,3-5-1 16,3-8 0-16,6-8-1 15,6-5 0-15,6-6 0 16,3 6 0-16,5-6-1 16,1 3 0-16,0 3 0 15,0 11 0-15,-3-1 0 16,-6 6 0-16,-4 4 1 15,-8 12 0-15,-11 10 1 16,-13 13 0-16,-12 6 0 16,-3 5 1-16,0-3 0 15,-5-2 1-15,-7-8 0 16,7-11 0-16,5-6-1 16,9-7 1-16,15-13-6 0,12-8 0 15,9-11-10-15,3-11 0 16</inkml:trace>
  <inkml:trace contextRef="#ctx0" brushRef="#br0" timeOffset="115196.6104">21141 12869 35 0,'-3'0'17'0,"6"11"-11"0,0-8 20 15,3-1-24-15,9 3 0 0,6 3 0 16,15-2 0-16,14 2-2 16,7-3 1-16,2 6 2 15,-5-4 1-15,-3 1-4 16,-10 0 0-16,-8 3-5 15,-6 2 1-15,-12 3-9 16,-6 0 0-16</inkml:trace>
  <inkml:trace contextRef="#ctx0" brushRef="#br0" timeOffset="115391.2744">21082 13248 45 0,'3'-14'22'0,"38"-7"-28"15,-23 13 37-15,18-5-31 16,9-3 1-16,11-8 0 16,4 1 1-16,-4 4-2 15,-8 3 1-15,-6 0-3 16,-10 6 0-16,-8 4-5 0,-9 4 0 16,-12-1-5-16,-12 3 0 15</inkml:trace>
  <inkml:trace contextRef="#ctx0" brushRef="#br0" timeOffset="115617.1586">21296 13010 30 0,'-6'-11'15'0,"30"3"-13"0,-15 0 25 15,3 5-25-15,3 9 0 16,-3 2 1-16,2 5 1 0,-2 8-5 16,-6 16 1-16,-3 3 2 15,-3 10 1-15,-3 16 0 16,-3 0 0-16,0-2-1 15,0-14 1-15,0-8 0 16,-2-7 0-16,-1-11-6 16,-3-11 1-16,-3-13-8 15,0-11 0-15,3-15-4 16,0-11 1-16</inkml:trace>
  <inkml:trace contextRef="#ctx0" brushRef="#br0" timeOffset="115767.1115">21234 13197 28 0,'0'-2'14'0,"8"2"-13"15,-8 5 23-15,-2 8-23 16,-7 8 1-16,0 9 0 16,-3 7 1-16,0 2-4 15,0-4 1-15,3-4 2 16,3-7 0-16,3-8-9 0,3-8 0 16,9-16-2-16,6-16 0 15</inkml:trace>
  <inkml:trace contextRef="#ctx0" brushRef="#br0" timeOffset="115901.9706">21379 13245 42 0,'3'13'21'0,"21"30"-29"0,-12-35 40 15,6 2-30-15,3 1 0 16,3-1 0-16,-1-10 1 0,4-5-12 16,0-6 0-16,9-7-2 15,-4-17 1-15</inkml:trace>
  <inkml:trace contextRef="#ctx0" brushRef="#br0" timeOffset="116068.3167">21808 12867 45 0,'-24'21'22'0,"-14"53"-29"16,29-50 41-16,-9 2-34 15,-6 9 1-15,3-4 0 16,0 1 0-16,3-3-5 15,4-8 1-15,5-5-8 16,9-8 0-16</inkml:trace>
  <inkml:trace contextRef="#ctx0" brushRef="#br0" timeOffset="116221.0113">21713 13057 40 0,'6'5'20'0,"0"38"-22"15,-6-25 29-15,-6 1-27 0,0 7 0 16,0 6 1-16,3 2 1 15,3 1-2-15,0-6 1 16,3-5-6-16,3-8 0 16,3-11-6-16,3-10 1 15</inkml:trace>
  <inkml:trace contextRef="#ctx0" brushRef="#br0" timeOffset="116652.921">21891 12901 41 0,'-29'-24'20'15,"29"40"-25"-15,3-11 33 0,0 11-28 16,0 0 1-16,2-3-1 16,1 3 0-16,6-2 0 15,0-1 0-15,3-3 0 16,-3 1 1-16,9-1-1 16,-3-2 1-16,-3-2-1 15,5-1 1-15,-5-13-2 16,3 0 0-16,3-8-1 15,0-2 0-15,-3 2 0 16,-6 3 1-16,-9 10 0 16,-9 14 0-16,-6 7 2 15,-9 9 0-15,-9 2 1 16,-9 8 0-16,-5 0 0 16,8-3 1-16,6 1-1 15,9-9 1-15,10-5 0 0,11-8 0 16,11-7-1-16,13-9 0 15,9-5 0-15,-3-2 0 16,0-6-1-16,2 0 1 16,-2-3-2-16,-3 3 1 15,-6 0-5-15,-6 6 1 16,-6-1-4-16,-6-2 0 16,-3 5-4-16,-6-2 0 15,-3-4-3-15,0-2 1 16</inkml:trace>
  <inkml:trace contextRef="#ctx0" brushRef="#br0" timeOffset="116877.3058">22061 12808 21 0,'-6'-31'10'0,"9"4"-4"15,-3 22 17-15,0-3-19 16,0 3 1 0,0 10 2-1,0 8 1-15,0 11-10 16,0 13 0-16,3 13 6 15,-6 11 0-15,0 11-1 16,-3 18 1-16,0 10-2 16,-3 1 1-16,-3-9 0 15,0-12 0-15,-2-14-5 16,-1-11 0-16,3-15-11 16,3-13 0-16</inkml:trace>
  <inkml:trace contextRef="#ctx0" brushRef="#br0" timeOffset="117524.1909">22272 12986 40 0,'-3'0'20'0,"27"-8"-20"15,-15 5 27-15,6 1-25 16,6-6 0-16,9-6 2 16,2-2 1-16,4-5-6 15,0 3 1-15,2-1 3 16,-2 1 0-16,0 2-1 0,-9 3 1 15,-9-1-5-15,-7 1 1 16,-11-3-5-16,-2 3 1 16,-10 0-2-16,-3 5 0 15,0 0-1-15,0 0 1 16,3 0 4-16,3 5 0 16,-3 3 4-16,9 0 1 15,0 6 2-15,0 10 0 16,0 10 0-16,0 22 1 15,3 5-2-15,-3 15 0 16,0 4-1-16,-3 13 1 0,3-9-1 16,0-12 1-16,0-6 0 15,-2-13 1-15,5-16-5 16,-3-16 0-16,-3-13-8 16,3-13 0-16,3-13-5 15,0-11 1-15</inkml:trace>
  <inkml:trace contextRef="#ctx0" brushRef="#br0" timeOffset="117748.035">22543 12941 34 0,'-9'5'17'0,"9"-8"-18"15,0 11 29-15,0 6-27 16,-6 7 0-16,-9 3 1 16,-5 5 0-16,-7 2-2 15,-3 1 0-15,-3-3 2 16,15-5 0-16,4-5 0 15,5-4 0-15,6-7 0 0,6-5 0 16,9-3 0-16,2-3 0 16,10-10-2-16,3 0 1 15,0-8-7-15,3 2 1 16,8 1-8-16,1-3 0 16</inkml:trace>
  <inkml:trace contextRef="#ctx0" brushRef="#br0" timeOffset="118575.4831">22749 12689 40 0,'-3'-13'20'0,"35"5"-26"16,-20 6 33-16,6 2-27 15,0 2 0-15,0 1-1 16,0 2 1-16,-6 6 0 15,-6-1 0-15,-6 9-1 16,-9 10 1-16,-3 8 0 16,3-5 1-16,-12 15-1 15,6-2 1-15,3-10 0 16,0-3 1-16,9-9-1 16,-3-7 1-16,0-11-1 15,3-10 0-15,0-8 0 16,0-11 0-16,1 0-1 15,2 1 1-15,0-1-1 0,2 3 0 16,4 2-1-16,0 3 1 16,3 6 0-16,0 2 0 15,0 5 0-15,0 6 1 16,-3 5-1-16,-6 5 1 16,-3 8-1-16,-6 5 0 15,-9 4 0-15,0 4 1 16,-2-2-2-16,-1-1 1 15,12-7 0-15,0-11 1 0,6-5-1 16,9-5 0-16,6-11 1 16,0-2 1-16,12-17-4 15,-7 3 1-15,4-7-7 16,-9-4 1-16,-3-2-5 16,-9 0 0-16,-3 5 2 31,75 67 10-31,-159-88 0 15,72 50 1-15,0 14 6 16,-2 15 0-16,-1 9 4 16,3 10 1-16,-3 13-7 15,0 5 0-15,0 3-2 16,3-5 1-16,3-8-2 16,6-11 1-16,4-10-1 15,4-16 1-15,7-11-2 16,9-10 0-16,0-8-4 15,3-11 0-15,0 0-6 16,0-5 0-16,2 3-5 16,-11 2 0-16,-3 8 1 15,63 53 13 1,-144-79 0-16,72 42 0 16,0 2 7-16,0 4 0 15,0 2 4-15,9 2 1 16,0 3-6-16,3 3 1 15,0 0-15-15,6 0 0 16,-6-5-4-16,-3-9 1 16</inkml:trace>
  <inkml:trace contextRef="#ctx0" brushRef="#br0" timeOffset="119085.0014">22960 12822 41 0,'15'-8'20'0,"12"-8"-26"16,-18 13 34-16,5-5-28 15,4 3 0-15,3 0 1 16,0 2 0-16,3 3-1 16,-6 3 0-16,-3-1-4 15,-10 4 0-15,-7 7-2 16,-10 0 1-16,-6 6-1 15,-9 7 1-15,0 6 0 16,-3 2 1-16,4-5 7 0,5-2 0 16,3-6 3-16,9-3 1 15,9-4-1-15,9-6 1 16,0-8-1-16,3-6 0 16,6-2-3-16,2-7 1 15,7-1-4-15,-6-3 1 16,-6 3-6-16,-3 0 0 15,-6 3-2-15,-6 0 0 16,-6 5-1-16,-3 3 1 16,-6 2 2-16,6 6 1 0,-3 5 7 15,3 8 0-15,0 5 3 16,-3 3 1-16,4 7-1 16,-1 6 1-16,-9 6-1 15,-6 4 0-15,-3 11-2 16,-3 1 0-16,4-6-5 15,11-14 1-15,6-10-7 16,9-18 0-16,9-16-6 16,6-19 0-16</inkml:trace>
  <inkml:trace contextRef="#ctx0" brushRef="#br0" timeOffset="119385.783">23097 12954 40 0,'-6'-13'20'0,"0"13"-27"16,3 5 35-16,-3 11-28 15,-3 5 0-15,0 3 2 16,-3 2 0-16,0 11-2 16,3-2 1-16,1 2 0 0,2 3 1 15,3 5 0-15,3-6 0 16,6-4-2-16,5-12 1 16,16-9 0-16,6-12 0 15,0-2 0-15,8-8 0 16,1 0 1-16,-6-2 1 15,-1-1-1-15,-11-2 1 16,-9 2-1-16,-15 1 1 16,-3-3-1-16,-12 2 1 15,-6 0-2-15,-8 4 0 0,5-4-13 16,15-8 1-16,0-12-4 16,15-20 0-16</inkml:trace>
  <inkml:trace contextRef="#ctx0" brushRef="#br0" timeOffset="119685.6621">23466 12618 37 0,'3'-11'18'0,"3"1"-14"0,0 5 28 16,0-1-31-16,9 6 1 16,0 3-1-16,-1 2 1 15,1 6-1-15,0 5 0 16,-3 2-6-16,-6-2 0 15,-6 10-7-15,0-2 1 16</inkml:trace>
  <inkml:trace contextRef="#ctx0" brushRef="#br0" timeOffset="120195.6711">23418 12872 45 0,'18'-8'22'0,"27"-24"-27"0,-30 22 36 0,12-1-31 16,-4-2 1-1,-2 2-1 1,-9 14 1-16,-12 8-2 16,-6 4 1-16,-12 7 0 15,-3 7 0-15,-8 5-1 16,8-2 1-16,0-3-1 16,3-5 1-16,9-3 0 15,9-8 0-15,6-5-1 16,3-8 1-16,6-8 0 15,3-2 1-15,3-9-1 16,0 3 1-16,-4 6-1 16,-5-1 0-16,-12 11 0 0,-3 11 1 15,-6 7-2 1,-8 11 1-16,-4 11-1 0,-6 0 1 16,3-3 0-16,12-3 0 15,0-5 0-15,3-8 0 16,9-7 0-16,9-9 0 15,3-10 0-15,6-6 1 16,6-8-1-16,3-4 1 16,-1-1-1-16,-2-3 1 15,-6 4-1-15,-3 4 0 16,-3 8-1-16,-3 1 1 0,0 2-1 16,-3 3 1-16,3-1-1 15,0 12 1-15,2-6-1 16,-2 2 1-16,0 4-3 15,-6-4 0-15,6 6-8 16,-9-3 1-16</inkml:trace>
  <inkml:trace contextRef="#ctx0" brushRef="#br0" timeOffset="120442.7399">23177 12893 37 0,'-9'-10'18'0,"24"12"-21"0,-9 3 26 15,0 9-23-15,0 2 1 16,-6 5 0-16,0 5 1 16,0 3-2-16,0 8 0 15,0-2 1-15,9-6 0 16,0-3-10-16,6-7 1 15,12-14-2-15,5-10 1 16</inkml:trace>
  <inkml:trace contextRef="#ctx0" brushRef="#br0" timeOffset="120843.9553">23796 12798 38 0,'18'8'19'0,"-18"5"-24"15,-3-5 37-15,-9 3-30 16,0 2 0-16,-2 0 0 16,8 6 1-16,0-4-4 15,6 4 1-15,3 2 2 16,-3 0 1-16,3-5-1 16,-6 3 0-16,-6 2-1 15,-6 3 1-15,-3-1-1 16,-3 4 0-16,-15 2-4 15,-2 5 1-15,-4 6-2 16,-6 0 1-16,4-1 0 16,-4 1 0-16,15-8 0 15,4-3 0-15,5 0 3 16,9-8 1-16,15-5 2 0,9-5 1 16,9-11-1-1,6-11 1-15,5-7 0 0,10-4 0 16,3 1-1-16,5 3 0 15,-11 2-5-15,0 5 0 16,-15 9-6-16,-10 4 1 16,-13 6-7-16,-13 3 0 15</inkml:trace>
  <inkml:trace contextRef="#ctx0" brushRef="#br0" timeOffset="121050.7954">23493 13150 38 0,'3'2'19'0,"12"20"-24"16,-15-14 30-16,-6 10-24 15,-3 11 0-15,0 13 1 16,6 14 1-16,-6 5-3 16,0 8 0-16,-3 2 2 15,9-2 1-15,-3-11-5 16,6-13 1-16,0-10-10 15,15-28 0-15</inkml:trace>
  <inkml:trace contextRef="#ctx0" brushRef="#br0" timeOffset="121411.7944">24023 12737 31 0,'-9'-8'15'0,"9"13"-11"0,0-2 18 15,0 2-20-15,-6 3 0 16,6 5 1-16,-3 3 0 16,0 3-4-16,0 2 0 0,3 0 3 15,3-2 0-15,3-3-2 16,3-3 1-16,6-5-1 15,2-3 1-15,7-8-1 16,0 3 1-16,3 0-1 16,-9-2 1-16,-9 7-1 15,-3 3 1-15,-21 8-1 16,-3 8 1-16,-18 2-3 16,-3 6 0-16,-5-3-5 15,-4 5 0-15,12-10-4 16,10-5 0-16</inkml:trace>
  <inkml:trace contextRef="#ctx0" brushRef="#br0" timeOffset="121565.5979">23865 13150 41 0,'0'26'20'0,"-9"48"-26"16,3-42 37-16,-3 21-31 0,-3 0 1 15,-3-5 0-15,0-6 1 16,-3-10-6-16,16-11 1 15,4-13-8-15,7-16 1 16</inkml:trace>
  <inkml:trace contextRef="#ctx0" brushRef="#br0" timeOffset="122088.4713">23921 13113 44 0,'9'-13'22'0,"36"-1"-28"0,-24 6 36 0,0 0-31 16,5-2 1-16,-2 2 1 15,0-3 0-15,-6 6-1 16,3 5 0-16,-12 3 1 16,-9 10 0-16,-6 5-1 15,-3 9 1-15,-6-1-1 16,6 6 1-16,3 5-1 16,0 0 1-16,3 5 0 15,3-2 0-15,0-5 1 16,0-4 1-16,-3-7-1 15,-3-3 0-15,-3-7-4 16,-3-7 1-16,-6 1-7 16,-5-5 1-16,2-8-1 15,0-3 1-15,0-8 2 16,3 0 0-16,0 0 5 16,10 0 1-16,2 3 5 15,9 0 0-15,0 0 0 0,2-1 1 16,7 1-3-16,-3 0 1 15,6-3-3-15,-6 5 1 16,0 4-2-16,-9 7 1 16,-3 2-2-16,-3 6 0 15,-3 5 0-15,-6 9 0 16,3-7-2-16,3 4 0 16,4-3 1-16,5-6 0 15,8-4 0-15,1-9 0 16,12-5 1-16,0-2 1 0,6-4-2 15,-6-2 0-15,-9-2-5 16,-1-3 0-16,-8 0-6 16,-3-3 0-16</inkml:trace>
  <inkml:trace contextRef="#ctx0" brushRef="#br0" timeOffset="122255.1947">23987 13062 39 0,'3'-7'19'0,"0"9"-18"16,0 3 32-16,-3 9-32 15,-6 10 1-15,-3 2 1 16,-6 8 1-16,6 9-5 16,0 10 1-16,3 0 0 15,-3-8 0-15,9-11-12 16,0-5 0-16,15-21-1 16,-6-13 1-16</inkml:trace>
  <inkml:trace contextRef="#ctx0" brushRef="#br0" timeOffset="122597.8037">24279 12832 12 0,'-3'3'6'0,"-12"-6"3"0,15 3 3 15,0 0-10-15,6-2 1 0,3-4 1 16,0 1 1-16,-1 0-5 15,10-1 0-15,-3 4 5 16,-6 2 1-16,0 2-1 16,0 9 0-16,0 10-1 15,-3 8 1-15,0 14-2 16,-3 15 1-16,-3 11-1 16,0 23 0-16,0 11 0 15,0 6 0-15,-6 2-1 16,-3-5 1-16,0-16-1 15,0-16 0-15,9-16-3 16,-9-8 0-16,3-15-5 16,-3-14 0-16,0-13-8 15,0-13 0-15</inkml:trace>
  <inkml:trace contextRef="#ctx0" brushRef="#br0" timeOffset="122929.1817">24180 13213 53 0,'-12'-21'26'0,"45"-3"-34"0,-18 16 46 16,9 0-38-16,3 0 0 16,-1 1 0-16,4-1 1 15,0 0-1-15,0 0 0 16,-3-3 1-16,-4 6 0 16,-11 5-1-16,-6 8 1 15,-15 10 0-15,-12 3 0 0,-8 9-1 16,-4 1 0-16,6 1-1 15,6-8 1-15,9-3-1 16,6-5 1-16,21-11 0 16,0-7 0-1,30-25 0 1,0 3 1-16,-7 3 0 16,-11 5 1-16,0 0-5 15,-12 11 0-15,-9 5-10 16,-12 13 1-16,0 3-3 15,-3 0 1-15</inkml:trace>
  <inkml:trace contextRef="#ctx0" brushRef="#br0" timeOffset="123065.7878">24761 13290 30 0,'-21'3'15'0,"30"10"-48"0,-18-10 25 16</inkml:trace>
  <inkml:trace contextRef="#ctx0" brushRef="#br0" timeOffset="124371.3501">19281 12946 29 0,'-12'-13'14'0,"12"34"-14"0,3-13 15 16,0 5-15-16,0 3 0 15,3 0 1-15,0-3 0 16,0-2 0-16,0-6 0 0,0 0 1 16,0 1 0-16,-3-4-9 15,-3 1 1-15,0-3-2 16,-9-11 1-16</inkml:trace>
  <inkml:trace contextRef="#ctx0" brushRef="#br0" timeOffset="124504.2855">19311 12779 41 0,'-9'-16'20'0,"24"24"-28"15,-6-2 40-15,5 2-29 16,10 13 0-16,6 5-24 16,3 6 1-16</inkml:trace>
  <inkml:trace contextRef="#ctx0" brushRef="#br0" timeOffset="125247.9691">24770 12536 28 0,'3'-8'14'0,"3"-8"-3"0,-3 19 14 0,-3-1-22 15,0 4 0-15,0-1 1 16,-9 14 1-16,0-4-7 15,-9 7 1-15,0 1 4 16,3-1 0-16,3-4-1 16,0 1 1-16,9-4-8 15,-3-4 1-15,6 0-8 16,9-14 1-16</inkml:trace>
  <inkml:trace contextRef="#ctx0" brushRef="#br0" timeOffset="125374.9851">24874 12565 49 0,'-12'-3'24'0,"12"17"-28"0,0-4 40 16,-6 9-34-16,-3 5 0 15,-6 5-19-15,-3 10 1 16,0 9 10-16,4-8 0 16</inkml:trace>
  <inkml:trace contextRef="#ctx0" brushRef="#br0" timeOffset="139923.0962">17176 14671 35 0,'0'-24'17'0,"24"1"-14"15,-18 17 17-15,3 1-20 16,3-6 1-16,0-7 0 16,0-6 1-16,-6-5-2 0,-3-8 0 15,-6-5 1-15,-3-1 1 16,-3 6-1-16,-3 5 0 15,-3 9-1-15,-6 12 0 16,-2 14-1-16,-4 20 1 16,3 12-1-16,0 7 0 15,6-2 1-15,6 2 0 16,6 1 0-16,6-6 0 16,6-11 1-16,6-7 1 15,6-11 0-15,3-11 0 16,0-2 0-16,3-6 0 15,-1-8 0-15,-2-2 0 0,-6-5 0 16,0 7 0-16,-6 3-2 16,-3 6 0-16,-6 5-1 15,-3 13 0-15,0 10-2 16,0 6 1-16,3 18 0 16,0 14 0-16,6 10 1 15,0 0 0-15,-3 0 1 16,-3-10 1-16,-3-1-1 15,-3-2 1-15,-3-5 0 16,-3-3 0-16,-6-5 0 16,-6-6 1-16,-2-13 0 15,-4-13 1-15,3-19-1 16,9-15 0-16,12-22-1 16,12-28 0-16,15-6 0 15,12 2 0-15,14 1-1 16,7 13 0-16,-6 13-11 0,2 24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E62DC0-67D7-F049-A722-525116FBB4FC}" type="datetimeFigureOut">
              <a:rPr lang="en-US" smtClean="0"/>
              <a:pPr/>
              <a:t>9/22/2015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152BB4-AE19-104E-9EB3-81EF9630DAF4}" type="slidenum">
              <a:rPr lang="en-US" smtClean="0"/>
              <a:pPr/>
              <a:t>‹#›</a:t>
            </a:fld>
            <a:endParaRPr lang="en-US"/>
          </a:p>
        </p:txBody>
      </p:sp>
    </p:spTree>
    <p:extLst>
      <p:ext uri="{BB962C8B-B14F-4D97-AF65-F5344CB8AC3E}">
        <p14:creationId xmlns:p14="http://schemas.microsoft.com/office/powerpoint/2010/main" val="39574226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788EE-1288-5F46-AF86-5F8FB7BE45C0}" type="slidenum">
              <a:rPr lang="en-US"/>
              <a:pPr/>
              <a:t>2</a:t>
            </a:fld>
            <a:endParaRPr lang="en-US"/>
          </a:p>
        </p:txBody>
      </p:sp>
      <p:sp>
        <p:nvSpPr>
          <p:cNvPr id="172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2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559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C34A7E-06CB-F54E-854C-8CC9D685EB96}" type="slidenum">
              <a:rPr lang="en-US"/>
              <a:pPr/>
              <a:t>18</a:t>
            </a:fld>
            <a:endParaRPr lang="en-US"/>
          </a:p>
        </p:txBody>
      </p:sp>
      <p:sp>
        <p:nvSpPr>
          <p:cNvPr id="284674" name="Rectangle 1026"/>
          <p:cNvSpPr>
            <a:spLocks noGrp="1" noRot="1" noChangeAspect="1" noChangeArrowheads="1" noTextEdit="1"/>
          </p:cNvSpPr>
          <p:nvPr>
            <p:ph type="sldImg"/>
          </p:nvPr>
        </p:nvSpPr>
        <p:spPr>
          <a:ln/>
        </p:spPr>
      </p:sp>
      <p:sp>
        <p:nvSpPr>
          <p:cNvPr id="28467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8141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6BB0E-4D40-FF4D-A46B-2E7E5038445F}" type="slidenum">
              <a:rPr lang="en-US"/>
              <a:pPr/>
              <a:t>19</a:t>
            </a:fld>
            <a:endParaRPr lang="en-US"/>
          </a:p>
        </p:txBody>
      </p:sp>
      <p:sp>
        <p:nvSpPr>
          <p:cNvPr id="285698" name="Rectangle 1026"/>
          <p:cNvSpPr>
            <a:spLocks noGrp="1" noRot="1" noChangeAspect="1" noChangeArrowheads="1" noTextEdit="1"/>
          </p:cNvSpPr>
          <p:nvPr>
            <p:ph type="sldImg"/>
          </p:nvPr>
        </p:nvSpPr>
        <p:spPr>
          <a:ln/>
        </p:spPr>
      </p:sp>
      <p:sp>
        <p:nvSpPr>
          <p:cNvPr id="285699"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6082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DF1AD-CC1A-FD49-A7F3-DFEA4E70D62A}" type="slidenum">
              <a:rPr lang="en-US"/>
              <a:pPr/>
              <a:t>20</a:t>
            </a:fld>
            <a:endParaRPr lang="en-US"/>
          </a:p>
        </p:txBody>
      </p:sp>
      <p:sp>
        <p:nvSpPr>
          <p:cNvPr id="286722" name="Rectangle 1026"/>
          <p:cNvSpPr>
            <a:spLocks noGrp="1" noRot="1" noChangeAspect="1" noChangeArrowheads="1" noTextEdit="1"/>
          </p:cNvSpPr>
          <p:nvPr>
            <p:ph type="sldImg"/>
          </p:nvPr>
        </p:nvSpPr>
        <p:spPr>
          <a:ln/>
        </p:spPr>
      </p:sp>
      <p:sp>
        <p:nvSpPr>
          <p:cNvPr id="28672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859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1FD7FD-D980-FD44-A8F5-5FE7B147212C}" type="slidenum">
              <a:rPr lang="en-US"/>
              <a:pPr/>
              <a:t>21</a:t>
            </a:fld>
            <a:endParaRPr lang="en-US"/>
          </a:p>
        </p:txBody>
      </p:sp>
      <p:sp>
        <p:nvSpPr>
          <p:cNvPr id="287746" name="Rectangle 1026"/>
          <p:cNvSpPr>
            <a:spLocks noGrp="1" noRot="1" noChangeAspect="1" noChangeArrowheads="1" noTextEdit="1"/>
          </p:cNvSpPr>
          <p:nvPr>
            <p:ph type="sldImg"/>
          </p:nvPr>
        </p:nvSpPr>
        <p:spPr>
          <a:ln/>
        </p:spPr>
      </p:sp>
      <p:sp>
        <p:nvSpPr>
          <p:cNvPr id="28774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84989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25DF0-FBCD-1A4B-BF3D-475AE880EB74}" type="slidenum">
              <a:rPr lang="en-US"/>
              <a:pPr/>
              <a:t>22</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8508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BBA9D1-4FAC-264B-98FA-16B95CE61BA1}" type="slidenum">
              <a:rPr lang="en-US"/>
              <a:pPr/>
              <a:t>23</a:t>
            </a:fld>
            <a:endParaRPr lang="en-US"/>
          </a:p>
        </p:txBody>
      </p:sp>
      <p:sp>
        <p:nvSpPr>
          <p:cNvPr id="141314" name="Rectangle 1026"/>
          <p:cNvSpPr>
            <a:spLocks noGrp="1" noRot="1" noChangeAspect="1" noChangeArrowheads="1" noTextEdit="1"/>
          </p:cNvSpPr>
          <p:nvPr>
            <p:ph type="sldImg"/>
          </p:nvPr>
        </p:nvSpPr>
        <p:spPr>
          <a:ln/>
        </p:spPr>
      </p:sp>
      <p:sp>
        <p:nvSpPr>
          <p:cNvPr id="1413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8833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165FE-2257-7B4B-A8D9-C359A12549ED}" type="slidenum">
              <a:rPr lang="en-US"/>
              <a:pPr/>
              <a:t>24</a:t>
            </a:fld>
            <a:endParaRPr lang="en-US"/>
          </a:p>
        </p:txBody>
      </p:sp>
      <p:sp>
        <p:nvSpPr>
          <p:cNvPr id="139266" name="Rectangle 1026"/>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9267"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087588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DEDC4-0C77-2144-B862-92886C5EDE64}" type="slidenum">
              <a:rPr lang="en-US"/>
              <a:pPr/>
              <a:t>25</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2720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A9E73-4343-FA4F-A3C3-7B857BE4B8CB}" type="slidenum">
              <a:rPr lang="en-US"/>
              <a:pPr/>
              <a:t>26</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1864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1046D-9B5D-A749-B22A-8CB50B099609}" type="slidenum">
              <a:rPr lang="en-US"/>
              <a:pPr/>
              <a:t>27</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9492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9B193-5BE4-C64E-97AB-731E1DAAD794}" type="slidenum">
              <a:rPr lang="en-US"/>
              <a:pPr/>
              <a:t>4</a:t>
            </a:fld>
            <a:endParaRPr lang="en-US"/>
          </a:p>
        </p:txBody>
      </p:sp>
      <p:sp>
        <p:nvSpPr>
          <p:cNvPr id="1331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84254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4CE0-1515-2344-8875-8430B93695B8}" type="slidenum">
              <a:rPr lang="en-US"/>
              <a:pPr/>
              <a:t>28</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4482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68394-3187-5142-BF78-DDC242E6B3B9}" type="slidenum">
              <a:rPr lang="en-US"/>
              <a:pPr/>
              <a:t>29</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7888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12118C-10E3-374D-80FF-09F01DB195F4}" type="slidenum">
              <a:rPr lang="en-US"/>
              <a:pPr/>
              <a:t>30</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9035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72FE4C-2B12-BC46-9456-DA5BDC317EC4}" type="slidenum">
              <a:rPr lang="en-US"/>
              <a:pPr/>
              <a:t>31</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5289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02D4E-BBD3-B84A-B154-E7D6104405F4}" type="slidenum">
              <a:rPr lang="en-US"/>
              <a:pPr/>
              <a:t>32</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6353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622803-9C7D-9F49-A521-B7E353F81213}" type="slidenum">
              <a:rPr lang="en-US"/>
              <a:pPr/>
              <a:t>33</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9629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EA6DD0-3870-BF4C-A668-B36FD30C2EEF}" type="slidenum">
              <a:rPr lang="en-US"/>
              <a:pPr/>
              <a:t>34</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pPr marL="228600" indent="-228600" algn="r" fontAlgn="b"/>
            <a:r>
              <a:rPr lang="en-US">
                <a:ea typeface="Arial" charset="0"/>
                <a:cs typeface="Arial" charset="0"/>
              </a:rPr>
              <a:t>1</a:t>
            </a:r>
          </a:p>
          <a:p>
            <a:pPr marL="228600" indent="-228600" algn="r" fontAlgn="b"/>
            <a:r>
              <a:rPr lang="en-US">
                <a:ea typeface="Arial" charset="0"/>
                <a:cs typeface="Arial" charset="0"/>
              </a:rPr>
              <a:t>0.01</a:t>
            </a:r>
          </a:p>
          <a:p>
            <a:pPr marL="228600" indent="-228600" algn="r" fontAlgn="b"/>
            <a:r>
              <a:rPr lang="en-US">
                <a:ea typeface="Arial" charset="0"/>
                <a:cs typeface="Arial" charset="0"/>
              </a:rPr>
              <a:t>10</a:t>
            </a:r>
          </a:p>
          <a:p>
            <a:pPr marL="228600" indent="-228600" algn="r" fontAlgn="b"/>
            <a:r>
              <a:rPr lang="en-US">
                <a:ea typeface="Arial" charset="0"/>
                <a:cs typeface="Arial" charset="0"/>
              </a:rPr>
              <a:t>0.630957</a:t>
            </a:r>
          </a:p>
          <a:p>
            <a:pPr marL="228600" indent="-228600" algn="r" fontAlgn="b"/>
            <a:r>
              <a:rPr lang="en-US">
                <a:ea typeface="Arial" charset="0"/>
                <a:cs typeface="Arial" charset="0"/>
              </a:rPr>
              <a:t>20</a:t>
            </a:r>
          </a:p>
          <a:p>
            <a:pPr marL="228600" indent="-228600" algn="r" fontAlgn="b"/>
            <a:r>
              <a:rPr lang="en-US">
                <a:ea typeface="Arial" charset="0"/>
                <a:cs typeface="Arial" charset="0"/>
              </a:rPr>
              <a:t>0.794328</a:t>
            </a:r>
          </a:p>
          <a:p>
            <a:pPr marL="228600" indent="-228600" algn="r" fontAlgn="b"/>
            <a:r>
              <a:rPr lang="en-US">
                <a:ea typeface="Arial" charset="0"/>
                <a:cs typeface="Arial" charset="0"/>
              </a:rPr>
              <a:t>50</a:t>
            </a:r>
          </a:p>
          <a:p>
            <a:pPr marL="228600" indent="-228600" algn="r" fontAlgn="b"/>
            <a:r>
              <a:rPr lang="en-US">
                <a:ea typeface="Arial" charset="0"/>
                <a:cs typeface="Arial" charset="0"/>
              </a:rPr>
              <a:t>0.912011</a:t>
            </a:r>
          </a:p>
          <a:p>
            <a:pPr marL="228600" indent="-228600" fontAlgn="b"/>
            <a:r>
              <a:rPr lang="en-US">
                <a:ea typeface="Arial" charset="0"/>
                <a:cs typeface="Arial" charset="0"/>
              </a:rPr>
              <a:t>1	0.01</a:t>
            </a:r>
          </a:p>
          <a:p>
            <a:pPr marL="228600" indent="-228600" fontAlgn="b"/>
            <a:r>
              <a:rPr lang="en-US">
                <a:ea typeface="Arial" charset="0"/>
                <a:cs typeface="Arial" charset="0"/>
              </a:rPr>
              <a:t>10	0.630957344</a:t>
            </a:r>
          </a:p>
          <a:p>
            <a:pPr marL="228600" indent="-228600" fontAlgn="b"/>
            <a:r>
              <a:rPr lang="en-US">
                <a:ea typeface="Arial" charset="0"/>
                <a:cs typeface="Arial" charset="0"/>
              </a:rPr>
              <a:t>20	0.794328235</a:t>
            </a:r>
          </a:p>
          <a:p>
            <a:pPr marL="228600" indent="-228600" fontAlgn="b">
              <a:buFontTx/>
              <a:buAutoNum type="arabicPlain" startAt="50"/>
            </a:pPr>
            <a:r>
              <a:rPr lang="en-US">
                <a:ea typeface="Arial" charset="0"/>
                <a:cs typeface="Arial" charset="0"/>
              </a:rPr>
              <a:t>     0.912010839</a:t>
            </a:r>
          </a:p>
          <a:p>
            <a:pPr marL="228600" indent="-228600" fontAlgn="b"/>
            <a:r>
              <a:rPr lang="en-US">
                <a:ea typeface="Arial" charset="0"/>
                <a:cs typeface="Arial" charset="0"/>
              </a:rPr>
              <a:t>     N points distributed uniformly in an unit sphere around the origin  </a:t>
            </a:r>
          </a:p>
          <a:p>
            <a:pPr marL="228600" indent="-228600" fontAlgn="b"/>
            <a:r>
              <a:rPr lang="en-US">
                <a:ea typeface="Arial" charset="0"/>
                <a:cs typeface="Arial" charset="0"/>
              </a:rPr>
              <a:t>    Prob. (a point within distance d of the center) = d^p.</a:t>
            </a:r>
          </a:p>
          <a:p>
            <a:pPr marL="228600" indent="-228600" fontAlgn="b"/>
            <a:r>
              <a:rPr lang="en-US">
                <a:ea typeface="Arial" charset="0"/>
                <a:cs typeface="Arial" charset="0"/>
              </a:rPr>
              <a:t>    Prob(a point outside a sphere of radius d)=1-d^p</a:t>
            </a:r>
          </a:p>
          <a:p>
            <a:pPr marL="228600" indent="-228600" fontAlgn="b"/>
            <a:r>
              <a:rPr lang="en-US">
                <a:ea typeface="Arial" charset="0"/>
                <a:cs typeface="Arial" charset="0"/>
              </a:rPr>
              <a:t>    Prob( all points outside a sphere of radius d) = (1-d^p)^N.   </a:t>
            </a:r>
          </a:p>
          <a:p>
            <a:pPr marL="228600" indent="-228600" fontAlgn="b"/>
            <a:r>
              <a:rPr lang="en-US">
                <a:ea typeface="Arial" charset="0"/>
                <a:cs typeface="Arial" charset="0"/>
              </a:rPr>
              <a:t>    Median distance from the origin to the closest data point </a:t>
            </a:r>
          </a:p>
          <a:p>
            <a:pPr marL="228600" indent="-228600" fontAlgn="b"/>
            <a:r>
              <a:rPr lang="en-US">
                <a:ea typeface="Arial" charset="0"/>
                <a:cs typeface="Arial" charset="0"/>
              </a:rPr>
              <a:t>    d(p,N) requires this prob = ½. Thus d(p,N) = (1 - .5^1/N)^1/p</a:t>
            </a:r>
          </a:p>
          <a:p>
            <a:pPr marL="228600" indent="-228600" fontAlgn="b"/>
            <a:r>
              <a:rPr lang="en-US">
                <a:ea typeface="Arial" charset="0"/>
                <a:cs typeface="Arial" charset="0"/>
              </a:rPr>
              <a:t> </a:t>
            </a:r>
          </a:p>
          <a:p>
            <a:pPr marL="228600" indent="-228600" fontAlgn="b"/>
            <a:endParaRPr lang="en-US">
              <a:ea typeface="Arial" charset="0"/>
              <a:cs typeface="Arial" charset="0"/>
            </a:endParaRPr>
          </a:p>
          <a:p>
            <a:pPr marL="228600" indent="-228600" fontAlgn="b"/>
            <a:endParaRPr lang="en-US">
              <a:ea typeface="Arial" charset="0"/>
              <a:cs typeface="Arial" charset="0"/>
            </a:endParaRPr>
          </a:p>
          <a:p>
            <a:pPr marL="228600" indent="-228600"/>
            <a:endParaRPr lang="en-US"/>
          </a:p>
        </p:txBody>
      </p:sp>
    </p:spTree>
    <p:extLst>
      <p:ext uri="{BB962C8B-B14F-4D97-AF65-F5344CB8AC3E}">
        <p14:creationId xmlns:p14="http://schemas.microsoft.com/office/powerpoint/2010/main" val="832382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32654-69F7-3340-A902-068926A80F03}" type="slidenum">
              <a:rPr lang="en-US"/>
              <a:pPr/>
              <a:t>35</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4453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66638-6F71-4346-9F63-230DCC823405}" type="slidenum">
              <a:rPr lang="en-US"/>
              <a:pPr/>
              <a:t>36</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4196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3F3DA-0E0D-284B-9068-E2E05D8CC58E}" type="slidenum">
              <a:rPr lang="en-US"/>
              <a:pPr/>
              <a:t>37</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795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7A1F5-5A37-BE41-81EC-933E3CCFCF39}" type="slidenum">
              <a:rPr lang="en-US"/>
              <a:pPr/>
              <a:t>5</a:t>
            </a:fld>
            <a:endParaRPr lang="en-US"/>
          </a:p>
        </p:txBody>
      </p:sp>
      <p:sp>
        <p:nvSpPr>
          <p:cNvPr id="278530" name="Rectangle 1026"/>
          <p:cNvSpPr>
            <a:spLocks noGrp="1" noRot="1" noChangeAspect="1" noChangeArrowheads="1" noTextEdit="1"/>
          </p:cNvSpPr>
          <p:nvPr>
            <p:ph type="sldImg"/>
          </p:nvPr>
        </p:nvSpPr>
        <p:spPr>
          <a:ln/>
        </p:spPr>
      </p:sp>
      <p:sp>
        <p:nvSpPr>
          <p:cNvPr id="27853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2540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B18AF-4016-A147-9102-116B36BD68A2}" type="slidenum">
              <a:rPr lang="en-US"/>
              <a:pPr/>
              <a:t>38</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0481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8EC09E-4531-0341-B2AC-E7088905164F}" type="slidenum">
              <a:rPr lang="en-US"/>
              <a:pPr/>
              <a:t>39</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7473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5D0BB6-A08D-304F-8345-590D9315C29F}" type="slidenum">
              <a:rPr lang="en-US"/>
              <a:pPr/>
              <a:t>40</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2446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24D9BD-DDC5-7947-98C6-A97722B7401E}" type="slidenum">
              <a:rPr lang="en-US"/>
              <a:pPr/>
              <a:t>41</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1931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350F5-3364-E247-B3BA-68953CD23CBD}" type="slidenum">
              <a:rPr lang="en-US"/>
              <a:pPr/>
              <a:t>42</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6194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CE996-D73B-684B-B5BF-2443643FC099}" type="slidenum">
              <a:rPr lang="en-US"/>
              <a:pPr/>
              <a:t>43</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9843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4E9AA3-6907-C147-9F63-383F72F1D695}" type="slidenum">
              <a:rPr lang="en-US"/>
              <a:pPr/>
              <a:t>44</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4122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0746F-6C14-7940-83F7-C479A66C5842}" type="slidenum">
              <a:rPr lang="en-US"/>
              <a:pPr/>
              <a:t>45</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4080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D56F5-DBE8-DB40-918B-B67C44758971}" type="slidenum">
              <a:rPr lang="en-US"/>
              <a:pPr/>
              <a:t>6</a:t>
            </a:fld>
            <a:endParaRPr lang="en-US"/>
          </a:p>
        </p:txBody>
      </p:sp>
      <p:sp>
        <p:nvSpPr>
          <p:cNvPr id="279554" name="Rectangle 1026"/>
          <p:cNvSpPr>
            <a:spLocks noGrp="1" noRot="1" noChangeAspect="1" noChangeArrowheads="1" noTextEdit="1"/>
          </p:cNvSpPr>
          <p:nvPr>
            <p:ph type="sldImg"/>
          </p:nvPr>
        </p:nvSpPr>
        <p:spPr>
          <a:ln/>
        </p:spPr>
      </p:sp>
      <p:sp>
        <p:nvSpPr>
          <p:cNvPr id="27955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463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8D6C5-35A1-2E4F-A3DA-51B09F846823}" type="slidenum">
              <a:rPr lang="en-US"/>
              <a:pPr/>
              <a:t>13</a:t>
            </a:fld>
            <a:endParaRPr lang="en-US"/>
          </a:p>
        </p:txBody>
      </p:sp>
      <p:sp>
        <p:nvSpPr>
          <p:cNvPr id="210946" name="Rectangle 2"/>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210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635" tIns="45818" rIns="91635" bIns="45818">
            <a:prstTxWarp prst="textNoShape">
              <a:avLst/>
            </a:prstTxWarp>
          </a:bodyPr>
          <a:lstStyle/>
          <a:p>
            <a:endParaRPr lang="en-US"/>
          </a:p>
        </p:txBody>
      </p:sp>
    </p:spTree>
    <p:extLst>
      <p:ext uri="{BB962C8B-B14F-4D97-AF65-F5344CB8AC3E}">
        <p14:creationId xmlns:p14="http://schemas.microsoft.com/office/powerpoint/2010/main" val="67223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788C36-0FF3-8B49-A0C6-E899822C2899}" type="slidenum">
              <a:rPr lang="en-US"/>
              <a:pPr/>
              <a:t>14</a:t>
            </a:fld>
            <a:endParaRPr lang="en-US"/>
          </a:p>
        </p:txBody>
      </p:sp>
      <p:sp>
        <p:nvSpPr>
          <p:cNvPr id="208898" name="Rectangle 2"/>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208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635" tIns="45818" rIns="91635" bIns="45818">
            <a:prstTxWarp prst="textNoShape">
              <a:avLst/>
            </a:prstTxWarp>
          </a:bodyPr>
          <a:lstStyle/>
          <a:p>
            <a:endParaRPr lang="en-US"/>
          </a:p>
        </p:txBody>
      </p:sp>
    </p:spTree>
    <p:extLst>
      <p:ext uri="{BB962C8B-B14F-4D97-AF65-F5344CB8AC3E}">
        <p14:creationId xmlns:p14="http://schemas.microsoft.com/office/powerpoint/2010/main" val="158515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C8C993-487B-FA4C-8B60-47C72450141D}" type="slidenum">
              <a:rPr lang="en-US"/>
              <a:pPr/>
              <a:t>15</a:t>
            </a:fld>
            <a:endParaRPr lang="en-US"/>
          </a:p>
        </p:txBody>
      </p:sp>
      <p:sp>
        <p:nvSpPr>
          <p:cNvPr id="281602" name="Rectangle 1026"/>
          <p:cNvSpPr>
            <a:spLocks noGrp="1" noRot="1" noChangeAspect="1" noChangeArrowheads="1" noTextEdit="1"/>
          </p:cNvSpPr>
          <p:nvPr>
            <p:ph type="sldImg"/>
          </p:nvPr>
        </p:nvSpPr>
        <p:spPr>
          <a:ln/>
        </p:spPr>
      </p:sp>
      <p:sp>
        <p:nvSpPr>
          <p:cNvPr id="28160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163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0E3B8-F2BB-9748-BE76-99FE23DCAFF3}" type="slidenum">
              <a:rPr lang="en-US"/>
              <a:pPr/>
              <a:t>16</a:t>
            </a:fld>
            <a:endParaRPr lang="en-US"/>
          </a:p>
        </p:txBody>
      </p:sp>
      <p:sp>
        <p:nvSpPr>
          <p:cNvPr id="282626" name="Rectangle 1026"/>
          <p:cNvSpPr>
            <a:spLocks noGrp="1" noRot="1" noChangeAspect="1" noChangeArrowheads="1" noTextEdit="1"/>
          </p:cNvSpPr>
          <p:nvPr>
            <p:ph type="sldImg"/>
          </p:nvPr>
        </p:nvSpPr>
        <p:spPr>
          <a:ln/>
        </p:spPr>
      </p:sp>
      <p:sp>
        <p:nvSpPr>
          <p:cNvPr id="28262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4451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4EA6D-38C0-E842-A67B-BE4062B59518}" type="slidenum">
              <a:rPr lang="en-US"/>
              <a:pPr/>
              <a:t>17</a:t>
            </a:fld>
            <a:endParaRPr lang="en-US"/>
          </a:p>
        </p:txBody>
      </p:sp>
      <p:sp>
        <p:nvSpPr>
          <p:cNvPr id="283650" name="Rectangle 1026"/>
          <p:cNvSpPr>
            <a:spLocks noGrp="1" noRot="1" noChangeAspect="1" noChangeArrowheads="1" noTextEdit="1"/>
          </p:cNvSpPr>
          <p:nvPr>
            <p:ph type="sldImg"/>
          </p:nvPr>
        </p:nvSpPr>
        <p:spPr>
          <a:ln/>
        </p:spPr>
      </p:sp>
      <p:sp>
        <p:nvSpPr>
          <p:cNvPr id="28365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5639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17431A95-E81E-044C-8747-3773DC5ACE24}" type="datetimeFigureOut">
              <a:rPr lang="en-US" smtClean="0"/>
              <a:pPr/>
              <a:t>9/22/2015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5568DDC2-7927-994A-982F-5C8ECEB401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7431A95-E81E-044C-8747-3773DC5ACE24}" type="datetimeFigureOut">
              <a:rPr lang="en-US" smtClean="0"/>
              <a:pPr/>
              <a:t>9/22/2015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31A95-E81E-044C-8747-3773DC5ACE24}" type="datetimeFigureOut">
              <a:rPr lang="en-US" smtClean="0"/>
              <a:pPr/>
              <a:t>9/22/2015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398" y="2866030"/>
            <a:ext cx="3563938"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7431A95-E81E-044C-8747-3773DC5ACE24}"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7431A95-E81E-044C-8747-3773DC5ACE24}"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7431A95-E81E-044C-8747-3773DC5ACE24}"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10668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7200" y="1874838"/>
            <a:ext cx="4038600" cy="4525962"/>
          </a:xfrm>
        </p:spPr>
        <p:txBody>
          <a:bodyPr/>
          <a:lstStyle/>
          <a:p>
            <a:endParaRPr lang="en-US"/>
          </a:p>
        </p:txBody>
      </p:sp>
      <p:sp>
        <p:nvSpPr>
          <p:cNvPr id="4" name="Text Placeholder 3"/>
          <p:cNvSpPr>
            <a:spLocks noGrp="1"/>
          </p:cNvSpPr>
          <p:nvPr>
            <p:ph type="body" sz="half" idx="2"/>
          </p:nvPr>
        </p:nvSpPr>
        <p:spPr>
          <a:xfrm>
            <a:off x="4648200" y="18748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0" y="6553200"/>
            <a:ext cx="1219200" cy="304800"/>
          </a:xfrm>
        </p:spPr>
        <p:txBody>
          <a:bodyPr/>
          <a:lstStyle>
            <a:lvl1pPr>
              <a:defRPr/>
            </a:lvl1pPr>
          </a:lstStyle>
          <a:p>
            <a:endParaRPr lang="en-US"/>
          </a:p>
        </p:txBody>
      </p:sp>
      <p:sp>
        <p:nvSpPr>
          <p:cNvPr id="6" name="Footer Placeholder 5"/>
          <p:cNvSpPr>
            <a:spLocks noGrp="1"/>
          </p:cNvSpPr>
          <p:nvPr>
            <p:ph type="ftr" sz="quarter" idx="11"/>
          </p:nvPr>
        </p:nvSpPr>
        <p:spPr>
          <a:xfrm>
            <a:off x="1371600" y="6553200"/>
            <a:ext cx="71628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686800" y="6324600"/>
            <a:ext cx="457200" cy="533400"/>
          </a:xfrm>
        </p:spPr>
        <p:txBody>
          <a:bodyPr/>
          <a:lstStyle>
            <a:lvl1pPr>
              <a:defRPr smtClean="0"/>
            </a:lvl1pPr>
          </a:lstStyle>
          <a:p>
            <a:fld id="{0933DEDD-5E8A-984D-8ABA-A287F4645B5D}"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748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874838"/>
            <a:ext cx="4038600" cy="4525962"/>
          </a:xfrm>
        </p:spPr>
        <p:txBody>
          <a:bodyPr/>
          <a:lstStyle/>
          <a:p>
            <a:endParaRPr lang="en-US"/>
          </a:p>
        </p:txBody>
      </p:sp>
      <p:sp>
        <p:nvSpPr>
          <p:cNvPr id="5" name="Date Placeholder 4"/>
          <p:cNvSpPr>
            <a:spLocks noGrp="1"/>
          </p:cNvSpPr>
          <p:nvPr>
            <p:ph type="dt" sz="half" idx="10"/>
          </p:nvPr>
        </p:nvSpPr>
        <p:spPr>
          <a:xfrm>
            <a:off x="0" y="6553200"/>
            <a:ext cx="1219200" cy="304800"/>
          </a:xfrm>
        </p:spPr>
        <p:txBody>
          <a:bodyPr/>
          <a:lstStyle>
            <a:lvl1pPr>
              <a:defRPr/>
            </a:lvl1pPr>
          </a:lstStyle>
          <a:p>
            <a:endParaRPr lang="en-US"/>
          </a:p>
        </p:txBody>
      </p:sp>
      <p:sp>
        <p:nvSpPr>
          <p:cNvPr id="6" name="Footer Placeholder 5"/>
          <p:cNvSpPr>
            <a:spLocks noGrp="1"/>
          </p:cNvSpPr>
          <p:nvPr>
            <p:ph type="ftr" sz="quarter" idx="11"/>
          </p:nvPr>
        </p:nvSpPr>
        <p:spPr>
          <a:xfrm>
            <a:off x="1371600" y="6553200"/>
            <a:ext cx="71628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686800" y="6324600"/>
            <a:ext cx="457200" cy="533400"/>
          </a:xfrm>
        </p:spPr>
        <p:txBody>
          <a:bodyPr/>
          <a:lstStyle>
            <a:lvl1pPr>
              <a:defRPr smtClean="0"/>
            </a:lvl1pPr>
          </a:lstStyle>
          <a:p>
            <a:fld id="{6FE68D62-3029-0C40-A62E-97704C4760B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17431A95-E81E-044C-8747-3773DC5ACE24}" type="datetimeFigureOut">
              <a:rPr lang="en-US" smtClean="0"/>
              <a:pPr/>
              <a:t>9/22/2015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5568DDC2-7927-994A-982F-5C8ECEB401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ct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17431A95-E81E-044C-8747-3773DC5ACE24}"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31A95-E81E-044C-8747-3773DC5ACE24}"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7431A95-E81E-044C-8747-3773DC5ACE24}" type="datetimeFigureOut">
              <a:rPr lang="en-US" smtClean="0"/>
              <a:pPr/>
              <a:t>9/22/2015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8DDC2-7927-994A-982F-5C8ECEB401BB}" type="slidenum">
              <a:rPr lang="en-US" smtClean="0"/>
              <a:pPr/>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7431A95-E81E-044C-8747-3773DC5ACE24}"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8.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17431A95-E81E-044C-8747-3773DC5ACE24}" type="datetimeFigureOut">
              <a:rPr lang="en-US" smtClean="0"/>
              <a:pPr/>
              <a:t>9/22/2015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5568DDC2-7927-994A-982F-5C8ECEB401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7" r:id="rId21"/>
    <p:sldLayoutId id="2147483738" r:id="rId22"/>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4"/>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5"/>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6"/>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6"/>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6"/>
        </a:buBlip>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13.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8.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5.bin"/><Relationship Id="rId4" Type="http://schemas.openxmlformats.org/officeDocument/2006/relationships/image" Target="../media/image28.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9.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33.wmf"/><Relationship Id="rId4" Type="http://schemas.openxmlformats.org/officeDocument/2006/relationships/oleObject" Target="../embeddings/oleObject17.bin"/><Relationship Id="rId9" Type="http://schemas.openxmlformats.org/officeDocument/2006/relationships/image" Target="../media/image35.wmf"/></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2.xml"/><Relationship Id="rId7"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39.wmf"/><Relationship Id="rId4" Type="http://schemas.openxmlformats.org/officeDocument/2006/relationships/oleObject" Target="../embeddings/oleObject20.bin"/><Relationship Id="rId9" Type="http://schemas.openxmlformats.org/officeDocument/2006/relationships/image" Target="../media/image41.wmf"/></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8.xml"/><Relationship Id="rId7"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48.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8.bin"/><Relationship Id="rId5" Type="http://schemas.openxmlformats.org/officeDocument/2006/relationships/image" Target="../media/image50.w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image" Target="../media/image53.wmf"/><Relationship Id="rId4"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57.wmf"/><Relationship Id="rId4" Type="http://schemas.openxmlformats.org/officeDocument/2006/relationships/oleObject" Target="../embeddings/oleObject3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9.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3.bin"/><Relationship Id="rId5" Type="http://schemas.openxmlformats.org/officeDocument/2006/relationships/image" Target="../media/image58.wmf"/><Relationship Id="rId4" Type="http://schemas.openxmlformats.org/officeDocument/2006/relationships/oleObject" Target="../embeddings/oleObject32.bin"/><Relationship Id="rId9" Type="http://schemas.openxmlformats.org/officeDocument/2006/relationships/image" Target="../media/image60.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30.xml"/><Relationship Id="rId7"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6.bin"/><Relationship Id="rId5" Type="http://schemas.openxmlformats.org/officeDocument/2006/relationships/image" Target="../media/image61.wmf"/><Relationship Id="rId10" Type="http://schemas.openxmlformats.org/officeDocument/2006/relationships/image" Target="../media/image63.wmf"/><Relationship Id="rId4" Type="http://schemas.openxmlformats.org/officeDocument/2006/relationships/oleObject" Target="../embeddings/oleObject35.bin"/><Relationship Id="rId9" Type="http://schemas.openxmlformats.org/officeDocument/2006/relationships/oleObject" Target="../embeddings/oleObject3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64.wmf"/><Relationship Id="rId4" Type="http://schemas.openxmlformats.org/officeDocument/2006/relationships/oleObject" Target="../embeddings/oleObject39.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65.wmf"/><Relationship Id="rId4" Type="http://schemas.openxmlformats.org/officeDocument/2006/relationships/oleObject" Target="../embeddings/oleObject40.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2.bin"/><Relationship Id="rId5" Type="http://schemas.openxmlformats.org/officeDocument/2006/relationships/image" Target="../media/image66.wmf"/><Relationship Id="rId4" Type="http://schemas.openxmlformats.org/officeDocument/2006/relationships/oleObject" Target="../embeddings/oleObject4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0.bin"/><Relationship Id="rId10" Type="http://schemas.openxmlformats.org/officeDocument/2006/relationships/image" Target="../media/image23.emf"/><Relationship Id="rId4" Type="http://schemas.openxmlformats.org/officeDocument/2006/relationships/image" Target="../media/image20.wmf"/><Relationship Id="rId9"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r>
              <a:rPr lang="en-US" altLang="zh-CN" dirty="0" smtClean="0"/>
              <a:t>ecture 2: </a:t>
            </a:r>
            <a:r>
              <a:rPr lang="en-US" dirty="0" smtClean="0"/>
              <a:t>Overview of Supervised Learning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45720" y="474480"/>
              <a:ext cx="7524720" cy="3717000"/>
            </p14:xfrm>
          </p:contentPart>
        </mc:Choice>
        <mc:Fallback>
          <p:pic>
            <p:nvPicPr>
              <p:cNvPr id="4" name="Ink 3"/>
              <p:cNvPicPr/>
              <p:nvPr/>
            </p:nvPicPr>
            <p:blipFill>
              <a:blip r:embed="rId3"/>
              <a:stretch>
                <a:fillRect/>
              </a:stretch>
            </p:blipFill>
            <p:spPr>
              <a:xfrm>
                <a:off x="940680" y="467640"/>
                <a:ext cx="7533000" cy="3730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863800" y="4016520"/>
              <a:ext cx="5912280" cy="1242720"/>
            </p14:xfrm>
          </p:contentPart>
        </mc:Choice>
        <mc:Fallback>
          <p:pic>
            <p:nvPicPr>
              <p:cNvPr id="5" name="Ink 4"/>
              <p:cNvPicPr/>
              <p:nvPr/>
            </p:nvPicPr>
            <p:blipFill>
              <a:blip r:embed="rId5"/>
              <a:stretch>
                <a:fillRect/>
              </a:stretch>
            </p:blipFill>
            <p:spPr>
              <a:xfrm>
                <a:off x="2858760" y="4010040"/>
                <a:ext cx="5922360" cy="1253520"/>
              </a:xfrm>
              <a:prstGeom prst="rect">
                <a:avLst/>
              </a:prstGeom>
            </p:spPr>
          </p:pic>
        </mc:Fallback>
      </mc:AlternateContent>
    </p:spTree>
    <p:extLst>
      <p:ext uri="{BB962C8B-B14F-4D97-AF65-F5344CB8AC3E}">
        <p14:creationId xmlns:p14="http://schemas.microsoft.com/office/powerpoint/2010/main" val="1320976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a:spLocks noGrp="1"/>
          </p:cNvSpPr>
          <p:nvPr>
            <p:ph type="title"/>
          </p:nvPr>
        </p:nvSpPr>
        <p:spPr/>
        <p:txBody>
          <a:bodyPr/>
          <a:lstStyle/>
          <a:p>
            <a:r>
              <a:rPr lang="en-US" altLang="zh-CN" dirty="0"/>
              <a:t>Loss </a:t>
            </a:r>
            <a:r>
              <a:rPr lang="en-US" altLang="zh-CN" dirty="0" smtClean="0"/>
              <a:t>Function and Optimal </a:t>
            </a:r>
            <a:r>
              <a:rPr lang="en-US" altLang="zh-CN" dirty="0"/>
              <a:t>Prediction</a:t>
            </a:r>
            <a:endParaRPr lang="zh-CN" altLang="en-US" dirty="0"/>
          </a:p>
        </p:txBody>
      </p:sp>
      <p:sp>
        <p:nvSpPr>
          <p:cNvPr id="10246" name="内容占位符 2"/>
          <p:cNvSpPr>
            <a:spLocks noGrp="1"/>
          </p:cNvSpPr>
          <p:nvPr>
            <p:ph idx="1"/>
          </p:nvPr>
        </p:nvSpPr>
        <p:spPr/>
        <p:txBody>
          <a:bodyPr/>
          <a:lstStyle/>
          <a:p>
            <a:r>
              <a:rPr lang="en-US" altLang="zh-CN" dirty="0" smtClean="0"/>
              <a:t>With 0</a:t>
            </a:r>
            <a:r>
              <a:rPr lang="en-US" altLang="zh-CN" dirty="0"/>
              <a:t>-</a:t>
            </a:r>
            <a:r>
              <a:rPr lang="en-US" altLang="zh-CN" dirty="0" smtClean="0"/>
              <a:t>1 loss function</a:t>
            </a:r>
          </a:p>
          <a:p>
            <a:endParaRPr lang="en-US" altLang="zh-CN" dirty="0"/>
          </a:p>
          <a:p>
            <a:endParaRPr lang="en-US" altLang="zh-CN" dirty="0" smtClean="0"/>
          </a:p>
          <a:p>
            <a:r>
              <a:rPr lang="en-US" altLang="zh-CN" dirty="0" smtClean="0"/>
              <a:t>The optimal prediction function is</a:t>
            </a:r>
            <a:endParaRPr lang="en-US" altLang="zh-CN" dirty="0"/>
          </a:p>
        </p:txBody>
      </p:sp>
      <p:graphicFrame>
        <p:nvGraphicFramePr>
          <p:cNvPr id="10242" name="Object 2"/>
          <p:cNvGraphicFramePr>
            <a:graphicFrameLocks noChangeAspect="1"/>
          </p:cNvGraphicFramePr>
          <p:nvPr/>
        </p:nvGraphicFramePr>
        <p:xfrm>
          <a:off x="3200400" y="2857500"/>
          <a:ext cx="2762250" cy="455613"/>
        </p:xfrm>
        <a:graphic>
          <a:graphicData uri="http://schemas.openxmlformats.org/presentationml/2006/ole">
            <mc:AlternateContent xmlns:mc="http://schemas.openxmlformats.org/markup-compatibility/2006">
              <mc:Choice xmlns:v="urn:schemas-microsoft-com:vml" Requires="v">
                <p:oleObj spid="_x0000_s180253" name="Equation" r:id="rId3" imgW="1231560" imgH="203040" progId="">
                  <p:embed/>
                </p:oleObj>
              </mc:Choice>
              <mc:Fallback>
                <p:oleObj name="Equation" r:id="rId3" imgW="1231560" imgH="203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857500"/>
                        <a:ext cx="276225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2652713" y="4305300"/>
          <a:ext cx="4032250" cy="671513"/>
        </p:xfrm>
        <a:graphic>
          <a:graphicData uri="http://schemas.openxmlformats.org/presentationml/2006/ole">
            <mc:AlternateContent xmlns:mc="http://schemas.openxmlformats.org/markup-compatibility/2006">
              <mc:Choice xmlns:v="urn:schemas-microsoft-com:vml" Requires="v">
                <p:oleObj spid="_x0000_s180254" name="Equation" r:id="rId5" imgW="1752480" imgH="291960" progId="">
                  <p:embed/>
                </p:oleObj>
              </mc:Choice>
              <mc:Fallback>
                <p:oleObj name="Equation" r:id="rId5" imgW="1752480" imgH="29196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713" y="4305300"/>
                        <a:ext cx="4032250"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9" name="Object 5"/>
          <p:cNvGraphicFramePr>
            <a:graphicFrameLocks noChangeAspect="1"/>
          </p:cNvGraphicFramePr>
          <p:nvPr>
            <p:extLst>
              <p:ext uri="{D42A27DB-BD31-4B8C-83A1-F6EECF244321}">
                <p14:modId xmlns:p14="http://schemas.microsoft.com/office/powerpoint/2010/main" val="3878229621"/>
              </p:ext>
            </p:extLst>
          </p:nvPr>
        </p:nvGraphicFramePr>
        <p:xfrm>
          <a:off x="3411538" y="2351088"/>
          <a:ext cx="2427287" cy="420687"/>
        </p:xfrm>
        <a:graphic>
          <a:graphicData uri="http://schemas.openxmlformats.org/presentationml/2006/ole">
            <mc:AlternateContent xmlns:mc="http://schemas.openxmlformats.org/markup-compatibility/2006">
              <mc:Choice xmlns:v="urn:schemas-microsoft-com:vml" Requires="v">
                <p:oleObj spid="_x0000_s180255" name="Equation" r:id="rId7" imgW="1168200" imgH="203040" progId="Equation.3">
                  <p:embed/>
                </p:oleObj>
              </mc:Choice>
              <mc:Fallback>
                <p:oleObj name="Equation" r:id="rId7" imgW="1168200" imgH="203040" progId="Equation.3">
                  <p:embed/>
                  <p:pic>
                    <p:nvPicPr>
                      <p:cNvPr id="0" name="Picture 4"/>
                      <p:cNvPicPr>
                        <a:picLocks noChangeAspect="1" noChangeArrowheads="1"/>
                      </p:cNvPicPr>
                      <p:nvPr/>
                    </p:nvPicPr>
                    <p:blipFill>
                      <a:blip r:embed="rId8"/>
                      <a:srcRect/>
                      <a:stretch>
                        <a:fillRect/>
                      </a:stretch>
                    </p:blipFill>
                    <p:spPr bwMode="auto">
                      <a:xfrm>
                        <a:off x="3411538" y="2351088"/>
                        <a:ext cx="2427287"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59240" y="298080"/>
              <a:ext cx="8305200" cy="3583800"/>
            </p14:xfrm>
          </p:contentPart>
        </mc:Choice>
        <mc:Fallback>
          <p:pic>
            <p:nvPicPr>
              <p:cNvPr id="4" name="Ink 3"/>
              <p:cNvPicPr/>
              <p:nvPr/>
            </p:nvPicPr>
            <p:blipFill>
              <a:blip r:embed="rId3"/>
              <a:stretch>
                <a:fillRect/>
              </a:stretch>
            </p:blipFill>
            <p:spPr>
              <a:xfrm>
                <a:off x="754920" y="290520"/>
                <a:ext cx="8314560" cy="360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777600" y="590400"/>
              <a:ext cx="8177400" cy="5234400"/>
            </p14:xfrm>
          </p:contentPart>
        </mc:Choice>
        <mc:Fallback>
          <p:pic>
            <p:nvPicPr>
              <p:cNvPr id="5" name="Ink 4"/>
              <p:cNvPicPr/>
              <p:nvPr/>
            </p:nvPicPr>
            <p:blipFill>
              <a:blip r:embed="rId5"/>
              <a:stretch>
                <a:fillRect/>
              </a:stretch>
            </p:blipFill>
            <p:spPr>
              <a:xfrm>
                <a:off x="773640" y="583560"/>
                <a:ext cx="8186400" cy="5249160"/>
              </a:xfrm>
              <a:prstGeom prst="rect">
                <a:avLst/>
              </a:prstGeom>
            </p:spPr>
          </p:pic>
        </mc:Fallback>
      </mc:AlternateContent>
    </p:spTree>
    <p:extLst>
      <p:ext uri="{BB962C8B-B14F-4D97-AF65-F5344CB8AC3E}">
        <p14:creationId xmlns:p14="http://schemas.microsoft.com/office/powerpoint/2010/main" val="947022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078B985-A95A-2B4F-A3CC-2B97445CE302}" type="slidenum">
              <a:rPr lang="en-US"/>
              <a:pPr/>
              <a:t>13</a:t>
            </a:fld>
            <a:endParaRPr lang="en-US"/>
          </a:p>
        </p:txBody>
      </p:sp>
      <p:sp>
        <p:nvSpPr>
          <p:cNvPr id="209922" name="Rectangle 2"/>
          <p:cNvSpPr>
            <a:spLocks noGrp="1" noChangeArrowheads="1"/>
          </p:cNvSpPr>
          <p:nvPr>
            <p:ph type="title"/>
          </p:nvPr>
        </p:nvSpPr>
        <p:spPr/>
        <p:txBody>
          <a:bodyPr/>
          <a:lstStyle/>
          <a:p>
            <a:r>
              <a:rPr lang="en-US" sz="3600">
                <a:latin typeface="Times New Roman" charset="0"/>
              </a:rPr>
              <a:t>Supervised Learning - Classification</a:t>
            </a:r>
            <a:endParaRPr lang="en-US" sz="3600" b="0">
              <a:latin typeface="Times New Roman" charset="0"/>
            </a:endParaRPr>
          </a:p>
        </p:txBody>
      </p:sp>
      <p:sp>
        <p:nvSpPr>
          <p:cNvPr id="209923" name="Rectangle 3"/>
          <p:cNvSpPr>
            <a:spLocks noGrp="1" noChangeArrowheads="1"/>
          </p:cNvSpPr>
          <p:nvPr>
            <p:ph type="body" idx="1"/>
          </p:nvPr>
        </p:nvSpPr>
        <p:spPr/>
        <p:txBody>
          <a:bodyPr>
            <a:normAutofit fontScale="92500" lnSpcReduction="20000"/>
          </a:bodyPr>
          <a:lstStyle/>
          <a:p>
            <a:r>
              <a:rPr lang="en-US" sz="2400" dirty="0" err="1">
                <a:latin typeface="Times New Roman" charset="0"/>
              </a:rPr>
              <a:t>Discriminant</a:t>
            </a:r>
            <a:r>
              <a:rPr lang="en-US" sz="2400" dirty="0">
                <a:latin typeface="Times New Roman" charset="0"/>
              </a:rPr>
              <a:t> Analysis (DA)</a:t>
            </a:r>
          </a:p>
          <a:p>
            <a:pPr lvl="1"/>
            <a:r>
              <a:rPr lang="en-US" sz="2000" dirty="0">
                <a:latin typeface="Times New Roman" charset="0"/>
              </a:rPr>
              <a:t>Linear, Quadratic, Flexible, Penalized, Mixture</a:t>
            </a:r>
          </a:p>
          <a:p>
            <a:r>
              <a:rPr lang="en-US" sz="2400" dirty="0">
                <a:latin typeface="Times New Roman" charset="0"/>
              </a:rPr>
              <a:t>Logistic Regression</a:t>
            </a:r>
          </a:p>
          <a:p>
            <a:r>
              <a:rPr lang="en-US" sz="2400" dirty="0">
                <a:latin typeface="Times New Roman" charset="0"/>
              </a:rPr>
              <a:t>Support Vector Machines (SVM)</a:t>
            </a:r>
          </a:p>
          <a:p>
            <a:r>
              <a:rPr lang="en-US" sz="2400" dirty="0">
                <a:latin typeface="Times New Roman" charset="0"/>
              </a:rPr>
              <a:t>K-Nearest Neighbors (NN)</a:t>
            </a:r>
          </a:p>
          <a:p>
            <a:r>
              <a:rPr lang="en-US" sz="2400" dirty="0">
                <a:latin typeface="Times New Roman" charset="0"/>
              </a:rPr>
              <a:t>Adaptive </a:t>
            </a:r>
            <a:r>
              <a:rPr lang="en-US" sz="2400" dirty="0" err="1">
                <a:latin typeface="Times New Roman" charset="0"/>
              </a:rPr>
              <a:t>k</a:t>
            </a:r>
            <a:r>
              <a:rPr lang="en-US" sz="2400" dirty="0">
                <a:latin typeface="Times New Roman" charset="0"/>
              </a:rPr>
              <a:t>-NN</a:t>
            </a:r>
          </a:p>
          <a:p>
            <a:r>
              <a:rPr lang="en-US" sz="2400" dirty="0">
                <a:latin typeface="Times New Roman" charset="0"/>
              </a:rPr>
              <a:t>Bayesian Classification</a:t>
            </a:r>
            <a:endParaRPr lang="en-US" sz="2400" dirty="0" smtClean="0">
              <a:latin typeface="Times New Roman" charset="0"/>
            </a:endParaRPr>
          </a:p>
          <a:p>
            <a:r>
              <a:rPr lang="en-US" smtClean="0">
                <a:latin typeface="Times New Roman" charset="0"/>
              </a:rPr>
              <a:t>Monte Carlo</a:t>
            </a:r>
            <a:r>
              <a:rPr lang="en-US" sz="2400" smtClean="0">
                <a:latin typeface="Times New Roman" charset="0"/>
              </a:rPr>
              <a:t> </a:t>
            </a:r>
            <a:r>
              <a:rPr lang="en-US" sz="2400" dirty="0" smtClean="0">
                <a:latin typeface="Times New Roman" charset="0"/>
              </a:rPr>
              <a:t>and Genetic </a:t>
            </a:r>
            <a:r>
              <a:rPr lang="en-US" sz="2400" dirty="0">
                <a:latin typeface="Times New Roman" charset="0"/>
              </a:rPr>
              <a:t>Algorithms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4158F13-C32C-604F-81E3-05C9B1BE4B21}" type="slidenum">
              <a:rPr lang="en-US"/>
              <a:pPr/>
              <a:t>14</a:t>
            </a:fld>
            <a:endParaRPr lang="en-US"/>
          </a:p>
        </p:txBody>
      </p:sp>
      <p:sp>
        <p:nvSpPr>
          <p:cNvPr id="207874" name="Rectangle 2"/>
          <p:cNvSpPr>
            <a:spLocks noGrp="1" noChangeArrowheads="1"/>
          </p:cNvSpPr>
          <p:nvPr>
            <p:ph type="title"/>
          </p:nvPr>
        </p:nvSpPr>
        <p:spPr/>
        <p:txBody>
          <a:bodyPr/>
          <a:lstStyle/>
          <a:p>
            <a:r>
              <a:rPr lang="en-US" sz="3600">
                <a:latin typeface="Times New Roman" charset="0"/>
              </a:rPr>
              <a:t>Supervised Learning – Classification and Regression</a:t>
            </a:r>
            <a:endParaRPr lang="en-US" sz="3600" b="0">
              <a:latin typeface="Times New Roman" charset="0"/>
            </a:endParaRPr>
          </a:p>
        </p:txBody>
      </p:sp>
      <p:sp>
        <p:nvSpPr>
          <p:cNvPr id="207875" name="Rectangle 3"/>
          <p:cNvSpPr>
            <a:spLocks noGrp="1" noChangeArrowheads="1"/>
          </p:cNvSpPr>
          <p:nvPr>
            <p:ph type="body" idx="1"/>
          </p:nvPr>
        </p:nvSpPr>
        <p:spPr>
          <a:xfrm>
            <a:off x="1144588" y="2017713"/>
            <a:ext cx="7772400" cy="4114800"/>
          </a:xfrm>
        </p:spPr>
        <p:txBody>
          <a:bodyPr>
            <a:normAutofit fontScale="92500" lnSpcReduction="20000"/>
          </a:bodyPr>
          <a:lstStyle/>
          <a:p>
            <a:r>
              <a:rPr lang="en-US" sz="2200" dirty="0">
                <a:latin typeface="Times New Roman" charset="0"/>
              </a:rPr>
              <a:t>Linear Models, GLM, Kernel methods</a:t>
            </a:r>
          </a:p>
          <a:p>
            <a:r>
              <a:rPr lang="en-US" sz="2200" dirty="0">
                <a:latin typeface="Times New Roman" charset="0"/>
              </a:rPr>
              <a:t>Generalized Additive Models (Hastie &amp; </a:t>
            </a:r>
            <a:r>
              <a:rPr lang="en-US" sz="2200" dirty="0" err="1">
                <a:latin typeface="Times New Roman" charset="0"/>
              </a:rPr>
              <a:t>Tibshirani</a:t>
            </a:r>
            <a:r>
              <a:rPr lang="en-US" sz="2200" dirty="0">
                <a:latin typeface="Times New Roman" charset="0"/>
              </a:rPr>
              <a:t>, 1990)</a:t>
            </a:r>
          </a:p>
          <a:p>
            <a:r>
              <a:rPr lang="en-US" sz="2200" dirty="0">
                <a:latin typeface="Times New Roman" charset="0"/>
              </a:rPr>
              <a:t>Decision Trees</a:t>
            </a:r>
          </a:p>
          <a:p>
            <a:pPr lvl="1"/>
            <a:r>
              <a:rPr lang="en-US" sz="1800" dirty="0">
                <a:latin typeface="Times New Roman" charset="0"/>
              </a:rPr>
              <a:t>CART (Classification and Regression Trees) (</a:t>
            </a:r>
            <a:r>
              <a:rPr lang="en-US" sz="1800" dirty="0" err="1">
                <a:latin typeface="Times New Roman" charset="0"/>
              </a:rPr>
              <a:t>Breiman</a:t>
            </a:r>
            <a:r>
              <a:rPr lang="en-US" sz="1800" dirty="0">
                <a:latin typeface="Times New Roman" charset="0"/>
              </a:rPr>
              <a:t>, etc. 1984)</a:t>
            </a:r>
          </a:p>
          <a:p>
            <a:pPr lvl="1"/>
            <a:r>
              <a:rPr lang="en-US" sz="1800" dirty="0">
                <a:latin typeface="Times New Roman" charset="0"/>
              </a:rPr>
              <a:t>MARS (Multivariate Adaptive Regression </a:t>
            </a:r>
            <a:r>
              <a:rPr lang="en-US" sz="1800" dirty="0" err="1">
                <a:latin typeface="Times New Roman" charset="0"/>
              </a:rPr>
              <a:t>Splines</a:t>
            </a:r>
            <a:r>
              <a:rPr lang="en-US" sz="1800" dirty="0">
                <a:latin typeface="Times New Roman" charset="0"/>
              </a:rPr>
              <a:t>) (</a:t>
            </a:r>
            <a:r>
              <a:rPr lang="en-US" sz="1800" dirty="0" smtClean="0">
                <a:latin typeface="Times New Roman" charset="0"/>
              </a:rPr>
              <a:t>Friedman</a:t>
            </a:r>
            <a:r>
              <a:rPr lang="en-US" sz="1800" dirty="0">
                <a:latin typeface="Times New Roman" charset="0"/>
              </a:rPr>
              <a:t>, 1990)</a:t>
            </a:r>
          </a:p>
          <a:p>
            <a:pPr lvl="1"/>
            <a:r>
              <a:rPr lang="en-US" sz="1800" dirty="0">
                <a:latin typeface="Times New Roman" charset="0"/>
              </a:rPr>
              <a:t>QUEST (Quick, Unbiased, Efficient Statistical Tree) (</a:t>
            </a:r>
            <a:r>
              <a:rPr lang="en-US" sz="1800" dirty="0" err="1">
                <a:latin typeface="Times New Roman" charset="0"/>
              </a:rPr>
              <a:t>Loh</a:t>
            </a:r>
            <a:r>
              <a:rPr lang="en-US" sz="1800" dirty="0">
                <a:latin typeface="Times New Roman" charset="0"/>
              </a:rPr>
              <a:t>, 1997)</a:t>
            </a:r>
          </a:p>
          <a:p>
            <a:r>
              <a:rPr lang="en-US" sz="2200" dirty="0">
                <a:latin typeface="Times New Roman" charset="0"/>
              </a:rPr>
              <a:t>Decision Forests</a:t>
            </a:r>
          </a:p>
          <a:p>
            <a:pPr lvl="1"/>
            <a:r>
              <a:rPr lang="en-US" sz="1800" dirty="0">
                <a:latin typeface="Times New Roman" charset="0"/>
              </a:rPr>
              <a:t>Bagging (</a:t>
            </a:r>
            <a:r>
              <a:rPr lang="en-US" sz="1800" dirty="0" err="1">
                <a:latin typeface="Times New Roman" charset="0"/>
              </a:rPr>
              <a:t>Breiman</a:t>
            </a:r>
            <a:r>
              <a:rPr lang="en-US" sz="1800" dirty="0">
                <a:latin typeface="Times New Roman" charset="0"/>
              </a:rPr>
              <a:t>, 1996)</a:t>
            </a:r>
          </a:p>
          <a:p>
            <a:pPr lvl="1"/>
            <a:r>
              <a:rPr lang="en-US" sz="1800" dirty="0">
                <a:latin typeface="Times New Roman" charset="0"/>
              </a:rPr>
              <a:t>Boosting (Freund and </a:t>
            </a:r>
            <a:r>
              <a:rPr lang="en-US" sz="1800" dirty="0" err="1">
                <a:latin typeface="Times New Roman" charset="0"/>
              </a:rPr>
              <a:t>Schapire</a:t>
            </a:r>
            <a:r>
              <a:rPr lang="en-US" sz="1800" dirty="0">
                <a:latin typeface="Times New Roman" charset="0"/>
              </a:rPr>
              <a:t>, 1997)</a:t>
            </a:r>
          </a:p>
          <a:p>
            <a:pPr lvl="1"/>
            <a:r>
              <a:rPr lang="en-US" sz="1800" dirty="0">
                <a:latin typeface="Times New Roman" charset="0"/>
              </a:rPr>
              <a:t>MART (Multiple Additive Regression Trees) (</a:t>
            </a:r>
            <a:r>
              <a:rPr lang="en-US" sz="1800" dirty="0" err="1">
                <a:latin typeface="Times New Roman" charset="0"/>
              </a:rPr>
              <a:t>Freiman</a:t>
            </a:r>
            <a:r>
              <a:rPr lang="en-US" sz="1800" dirty="0">
                <a:latin typeface="Times New Roman" charset="0"/>
              </a:rPr>
              <a:t>, 1999)</a:t>
            </a:r>
          </a:p>
          <a:p>
            <a:r>
              <a:rPr lang="en-US" sz="2200" dirty="0">
                <a:latin typeface="Times New Roman" charset="0"/>
              </a:rPr>
              <a:t>Neural Networks (Adaptive Non-linear Models)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1444A9-369A-0045-8D2C-C2D2D7FE5EB7}" type="slidenum">
              <a:rPr lang="en-US"/>
              <a:pPr/>
              <a:t>15</a:t>
            </a:fld>
            <a:endParaRPr lang="en-US"/>
          </a:p>
        </p:txBody>
      </p:sp>
      <p:sp>
        <p:nvSpPr>
          <p:cNvPr id="216066" name="Rectangle 2"/>
          <p:cNvSpPr>
            <a:spLocks noGrp="1" noChangeArrowheads="1"/>
          </p:cNvSpPr>
          <p:nvPr>
            <p:ph type="title"/>
          </p:nvPr>
        </p:nvSpPr>
        <p:spPr/>
        <p:txBody>
          <a:bodyPr/>
          <a:lstStyle/>
          <a:p>
            <a:r>
              <a:rPr lang="en-US" sz="3600"/>
              <a:t>Least Squares v.s. Nearest Neighbors</a:t>
            </a:r>
            <a:endParaRPr lang="en-US"/>
          </a:p>
        </p:txBody>
      </p:sp>
      <p:sp>
        <p:nvSpPr>
          <p:cNvPr id="216067" name="Rectangle 3"/>
          <p:cNvSpPr>
            <a:spLocks noGrp="1" noChangeArrowheads="1"/>
          </p:cNvSpPr>
          <p:nvPr>
            <p:ph type="body" idx="1"/>
          </p:nvPr>
        </p:nvSpPr>
        <p:spPr/>
        <p:txBody>
          <a:bodyPr>
            <a:normAutofit lnSpcReduction="10000"/>
          </a:bodyPr>
          <a:lstStyle/>
          <a:p>
            <a:r>
              <a:rPr lang="en-US" sz="2800"/>
              <a:t>Linear model fit by Least Squares</a:t>
            </a:r>
          </a:p>
          <a:p>
            <a:pPr lvl="1"/>
            <a:r>
              <a:rPr lang="en-US" sz="2400"/>
              <a:t>Makes huge structural assumption</a:t>
            </a:r>
          </a:p>
          <a:p>
            <a:pPr lvl="2"/>
            <a:r>
              <a:rPr lang="en-US" sz="2000"/>
              <a:t>a linear relationship, </a:t>
            </a:r>
          </a:p>
          <a:p>
            <a:pPr lvl="1"/>
            <a:r>
              <a:rPr lang="en-US" sz="2400"/>
              <a:t>yields stable but possibly inaccurate predictions</a:t>
            </a:r>
          </a:p>
          <a:p>
            <a:r>
              <a:rPr lang="en-US" sz="2800"/>
              <a:t>Method of k-nearest Neighbors</a:t>
            </a:r>
          </a:p>
          <a:p>
            <a:pPr lvl="1"/>
            <a:r>
              <a:rPr lang="en-US" sz="2400"/>
              <a:t>Makes very mild structural assumptions</a:t>
            </a:r>
          </a:p>
          <a:p>
            <a:pPr lvl="2"/>
            <a:r>
              <a:rPr lang="en-US" sz="2000"/>
              <a:t> points in close proximity in the feature space have similar responses (needs a distance metric)</a:t>
            </a:r>
          </a:p>
          <a:p>
            <a:pPr lvl="1"/>
            <a:r>
              <a:rPr lang="en-US" sz="2400"/>
              <a:t>Its predictions are often accurate, but can be unstable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CC1A0C8F-AE7E-8041-8837-3BEBC6C067D3}" type="slidenum">
              <a:rPr lang="en-US"/>
              <a:pPr/>
              <a:t>16</a:t>
            </a:fld>
            <a:endParaRPr lang="en-US"/>
          </a:p>
        </p:txBody>
      </p:sp>
      <p:sp>
        <p:nvSpPr>
          <p:cNvPr id="215042" name="Rectangle 2"/>
          <p:cNvSpPr>
            <a:spLocks noGrp="1" noChangeArrowheads="1"/>
          </p:cNvSpPr>
          <p:nvPr>
            <p:ph type="title"/>
          </p:nvPr>
        </p:nvSpPr>
        <p:spPr/>
        <p:txBody>
          <a:bodyPr/>
          <a:lstStyle/>
          <a:p>
            <a:r>
              <a:rPr lang="en-US" sz="3600"/>
              <a:t>Least Squares</a:t>
            </a:r>
            <a:endParaRPr lang="en-US"/>
          </a:p>
        </p:txBody>
      </p:sp>
      <mc:AlternateContent xmlns:mc="http://schemas.openxmlformats.org/markup-compatibility/2006" xmlns:a14="http://schemas.microsoft.com/office/drawing/2010/main">
        <mc:Choice Requires="a14">
          <p:sp>
            <p:nvSpPr>
              <p:cNvPr id="215043" name="Rectangle 3"/>
              <p:cNvSpPr>
                <a:spLocks noGrp="1" noChangeArrowheads="1"/>
              </p:cNvSpPr>
              <p:nvPr>
                <p:ph type="body" idx="1"/>
              </p:nvPr>
            </p:nvSpPr>
            <p:spPr/>
            <p:txBody>
              <a:bodyPr/>
              <a:lstStyle/>
              <a:p>
                <a:pPr>
                  <a:lnSpc>
                    <a:spcPct val="90000"/>
                  </a:lnSpc>
                </a:pPr>
                <a:r>
                  <a:rPr lang="en-US" dirty="0" smtClean="0"/>
                  <a:t>Linear Model </a:t>
                </a:r>
              </a:p>
              <a:p>
                <a:pPr>
                  <a:lnSpc>
                    <a:spcPct val="90000"/>
                  </a:lnSpc>
                </a:pPr>
                <a:r>
                  <a:rPr lang="en-US" dirty="0" smtClean="0"/>
                  <a:t>Intercept      </a:t>
                </a:r>
                <a:r>
                  <a:rPr lang="en-US" dirty="0"/>
                  <a:t>: Bias in machine learning</a:t>
                </a:r>
              </a:p>
              <a:p>
                <a:pPr>
                  <a:lnSpc>
                    <a:spcPct val="90000"/>
                  </a:lnSpc>
                </a:pPr>
                <a:r>
                  <a:rPr lang="en-US" dirty="0"/>
                  <a:t>Include a constant variable in X.</a:t>
                </a:r>
              </a:p>
              <a:p>
                <a:pPr>
                  <a:lnSpc>
                    <a:spcPct val="90000"/>
                  </a:lnSpc>
                </a:pPr>
                <a:r>
                  <a:rPr lang="en-US" dirty="0"/>
                  <a:t>In matrix notation</a:t>
                </a:r>
                <a:r>
                  <a:rPr lang="en-US" dirty="0" smtClean="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𝑇</m:t>
                        </m:r>
                      </m:sup>
                    </m:sSup>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𝛽</m:t>
                        </m:r>
                      </m:e>
                    </m:acc>
                  </m:oMath>
                </a14:m>
                <a:r>
                  <a:rPr lang="en-US" dirty="0" smtClean="0"/>
                  <a:t>,   an </a:t>
                </a:r>
                <a:r>
                  <a:rPr lang="en-US" dirty="0"/>
                  <a:t>inner product of x and </a:t>
                </a:r>
                <a14:m>
                  <m:oMath xmlns:m="http://schemas.openxmlformats.org/officeDocument/2006/math">
                    <m:acc>
                      <m:accPr>
                        <m:chr m:val="̂"/>
                        <m:ctrlPr>
                          <a:rPr lang="en-US" altLang="zh-CN" i="1" smtClean="0">
                            <a:latin typeface="Cambria Math" panose="02040503050406030204" pitchFamily="18" charset="0"/>
                          </a:rPr>
                        </m:ctrlPr>
                      </m:accPr>
                      <m:e>
                        <m:r>
                          <a:rPr lang="zh-CN" altLang="en-US" i="1" smtClean="0">
                            <a:latin typeface="Cambria Math" panose="02040503050406030204" pitchFamily="18" charset="0"/>
                          </a:rPr>
                          <m:t>𝛽</m:t>
                        </m:r>
                      </m:e>
                    </m:acc>
                  </m:oMath>
                </a14:m>
                <a:r>
                  <a:rPr lang="en-US" dirty="0" smtClean="0"/>
                  <a:t>.</a:t>
                </a:r>
                <a:endParaRPr lang="en-US" dirty="0"/>
              </a:p>
              <a:p>
                <a:pPr>
                  <a:lnSpc>
                    <a:spcPct val="90000"/>
                  </a:lnSpc>
                </a:pPr>
                <a:r>
                  <a:rPr lang="en-US" dirty="0"/>
                  <a:t>In (p+1) dimensional Input-output space,       </a:t>
                </a:r>
                <a:r>
                  <a:rPr lang="en-US" dirty="0" smtClean="0"/>
                  <a:t>      is </a:t>
                </a:r>
                <a:r>
                  <a:rPr lang="en-US" dirty="0"/>
                  <a:t>a </a:t>
                </a:r>
                <a:r>
                  <a:rPr lang="en-US" dirty="0" err="1"/>
                  <a:t>hyperplane</a:t>
                </a:r>
                <a:r>
                  <a:rPr lang="en-US" dirty="0"/>
                  <a:t>, including the origin.</a:t>
                </a:r>
              </a:p>
              <a:p>
                <a:pPr>
                  <a:lnSpc>
                    <a:spcPct val="90000"/>
                  </a:lnSpc>
                </a:pPr>
                <a:endParaRPr lang="en-US" dirty="0"/>
              </a:p>
            </p:txBody>
          </p:sp>
        </mc:Choice>
        <mc:Fallback xmlns="">
          <p:sp>
            <p:nvSpPr>
              <p:cNvPr id="215043" name="Rectangle 3"/>
              <p:cNvSpPr>
                <a:spLocks noGrp="1" noRot="1" noChangeAspect="1" noMove="1" noResize="1" noEditPoints="1" noAdjustHandles="1" noChangeArrowheads="1" noChangeShapeType="1" noTextEdit="1"/>
              </p:cNvSpPr>
              <p:nvPr>
                <p:ph type="body" idx="1"/>
              </p:nvPr>
            </p:nvSpPr>
            <p:spPr>
              <a:blipFill rotWithShape="0">
                <a:blip r:embed="rId4"/>
                <a:stretch>
                  <a:fillRect t="-2105"/>
                </a:stretch>
              </a:blipFill>
            </p:spPr>
            <p:txBody>
              <a:bodyPr/>
              <a:lstStyle/>
              <a:p>
                <a:r>
                  <a:rPr lang="zh-CN" altLang="en-US">
                    <a:noFill/>
                  </a:rPr>
                  <a:t> </a:t>
                </a:r>
              </a:p>
            </p:txBody>
          </p:sp>
        </mc:Fallback>
      </mc:AlternateContent>
      <p:graphicFrame>
        <p:nvGraphicFramePr>
          <p:cNvPr id="215044" name="Object 4"/>
          <p:cNvGraphicFramePr>
            <a:graphicFrameLocks noChangeAspect="1"/>
          </p:cNvGraphicFramePr>
          <p:nvPr/>
        </p:nvGraphicFramePr>
        <p:xfrm>
          <a:off x="3385344" y="1550988"/>
          <a:ext cx="2840037" cy="908050"/>
        </p:xfrm>
        <a:graphic>
          <a:graphicData uri="http://schemas.openxmlformats.org/presentationml/2006/ole">
            <mc:AlternateContent xmlns:mc="http://schemas.openxmlformats.org/markup-compatibility/2006">
              <mc:Choice xmlns:v="urn:schemas-microsoft-com:vml" Requires="v">
                <p:oleObj spid="_x0000_s111642" name="Equation" r:id="rId5" imgW="1333897" imgH="457597" progId="Equation.3">
                  <p:embed/>
                </p:oleObj>
              </mc:Choice>
              <mc:Fallback>
                <p:oleObj name="Equation" r:id="rId5" imgW="1333897" imgH="457597"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5344" y="1550988"/>
                        <a:ext cx="2840037"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5" name="Object 5"/>
          <p:cNvGraphicFramePr>
            <a:graphicFrameLocks noChangeAspect="1"/>
          </p:cNvGraphicFramePr>
          <p:nvPr/>
        </p:nvGraphicFramePr>
        <p:xfrm>
          <a:off x="2697163" y="2230438"/>
          <a:ext cx="381000" cy="457200"/>
        </p:xfrm>
        <a:graphic>
          <a:graphicData uri="http://schemas.openxmlformats.org/presentationml/2006/ole">
            <mc:AlternateContent xmlns:mc="http://schemas.openxmlformats.org/markup-compatibility/2006">
              <mc:Choice xmlns:v="urn:schemas-microsoft-com:vml" Requires="v">
                <p:oleObj spid="_x0000_s111643" name="Equation" r:id="rId7" imgW="190897" imgH="228997" progId="">
                  <p:embed/>
                </p:oleObj>
              </mc:Choice>
              <mc:Fallback>
                <p:oleObj name="Equation" r:id="rId7" imgW="190897" imgH="228997"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7163" y="22304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6599274" y="4499550"/>
                <a:ext cx="659219" cy="5896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e>
                      </m:d>
                    </m:oMath>
                  </m:oMathPara>
                </a14:m>
                <a:endParaRPr lang="en-US" altLang="zh-CN" b="0" dirty="0" smtClean="0"/>
              </a:p>
              <a:p>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599274" y="4499550"/>
                <a:ext cx="659219" cy="589649"/>
              </a:xfrm>
              <a:prstGeom prst="rect">
                <a:avLst/>
              </a:prstGeom>
              <a:blipFill rotWithShape="0">
                <a:blip r:embed="rId9"/>
                <a:stretch>
                  <a:fillRect t="-6186" r="-31481"/>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09E1DA4-8538-3A43-8F9E-5575713D9636}" type="slidenum">
              <a:rPr lang="en-US"/>
              <a:pPr/>
              <a:t>17</a:t>
            </a:fld>
            <a:endParaRPr lang="en-US"/>
          </a:p>
        </p:txBody>
      </p:sp>
      <p:sp>
        <p:nvSpPr>
          <p:cNvPr id="217090" name="Rectangle 2"/>
          <p:cNvSpPr>
            <a:spLocks noGrp="1" noChangeArrowheads="1"/>
          </p:cNvSpPr>
          <p:nvPr>
            <p:ph type="title"/>
          </p:nvPr>
        </p:nvSpPr>
        <p:spPr/>
        <p:txBody>
          <a:bodyPr/>
          <a:lstStyle/>
          <a:p>
            <a:r>
              <a:rPr lang="en-US" sz="3600" dirty="0"/>
              <a:t>Least Squares (</a:t>
            </a:r>
            <a:r>
              <a:rPr lang="en-US" sz="3600" dirty="0" err="1"/>
              <a:t>cont</a:t>
            </a:r>
            <a:r>
              <a:rPr lang="en-US" sz="3600" dirty="0"/>
              <a:t>)</a:t>
            </a:r>
            <a:endParaRPr lang="en-US" dirty="0"/>
          </a:p>
        </p:txBody>
      </p:sp>
      <p:sp>
        <p:nvSpPr>
          <p:cNvPr id="217091" name="Rectangle 3"/>
          <p:cNvSpPr>
            <a:spLocks noGrp="1" noChangeArrowheads="1"/>
          </p:cNvSpPr>
          <p:nvPr>
            <p:ph type="body" idx="1"/>
          </p:nvPr>
        </p:nvSpPr>
        <p:spPr/>
        <p:txBody>
          <a:bodyPr>
            <a:normAutofit/>
          </a:bodyPr>
          <a:lstStyle/>
          <a:p>
            <a:pPr>
              <a:lnSpc>
                <a:spcPct val="90000"/>
              </a:lnSpc>
            </a:pPr>
            <a:r>
              <a:rPr lang="en-US" sz="2800" dirty="0" smtClean="0">
                <a:ea typeface="Times New Roman" charset="0"/>
                <a:cs typeface="Times New Roman" charset="0"/>
              </a:rPr>
              <a:t>Choose the coefficient vector to minimize Residual Sum of Squares RSS(</a:t>
            </a:r>
            <a:r>
              <a:rPr lang="en-US" sz="2800" i="1" dirty="0">
                <a:latin typeface="Symbol" charset="2"/>
                <a:ea typeface="Times New Roman" charset="0"/>
                <a:cs typeface="Times New Roman" charset="0"/>
              </a:rPr>
              <a:t>b</a:t>
            </a:r>
            <a:r>
              <a:rPr lang="en-US" sz="2800" dirty="0">
                <a:ea typeface="Times New Roman" charset="0"/>
                <a:cs typeface="Times New Roman" charset="0"/>
              </a:rPr>
              <a:t>) </a:t>
            </a:r>
          </a:p>
          <a:p>
            <a:pPr>
              <a:lnSpc>
                <a:spcPct val="90000"/>
              </a:lnSpc>
            </a:pPr>
            <a:endParaRPr lang="en-US" sz="2800" dirty="0">
              <a:ea typeface="Times New Roman" charset="0"/>
              <a:cs typeface="Times New Roman" charset="0"/>
            </a:endParaRPr>
          </a:p>
          <a:p>
            <a:pPr>
              <a:lnSpc>
                <a:spcPct val="90000"/>
              </a:lnSpc>
            </a:pPr>
            <a:endParaRPr lang="en-US" sz="2800" dirty="0">
              <a:ea typeface="Times New Roman" charset="0"/>
              <a:cs typeface="Times New Roman" charset="0"/>
            </a:endParaRPr>
          </a:p>
          <a:p>
            <a:pPr>
              <a:lnSpc>
                <a:spcPct val="90000"/>
              </a:lnSpc>
            </a:pPr>
            <a:r>
              <a:rPr lang="en-US" sz="2800" dirty="0">
                <a:ea typeface="Times New Roman" charset="0"/>
                <a:cs typeface="Times New Roman" charset="0"/>
              </a:rPr>
              <a:t>Differentiating </a:t>
            </a:r>
            <a:r>
              <a:rPr lang="en-US" sz="2800" dirty="0" err="1">
                <a:ea typeface="Times New Roman" charset="0"/>
                <a:cs typeface="Times New Roman" charset="0"/>
              </a:rPr>
              <a:t>wrt</a:t>
            </a:r>
            <a:r>
              <a:rPr lang="en-US" sz="2800" dirty="0">
                <a:ea typeface="Times New Roman" charset="0"/>
                <a:cs typeface="Times New Roman" charset="0"/>
              </a:rPr>
              <a:t> </a:t>
            </a:r>
            <a:r>
              <a:rPr lang="en-US" sz="2800" i="1" dirty="0">
                <a:latin typeface="Symbol" charset="2"/>
                <a:ea typeface="Times New Roman" charset="0"/>
                <a:cs typeface="Times New Roman" charset="0"/>
              </a:rPr>
              <a:t>b:</a:t>
            </a:r>
          </a:p>
          <a:p>
            <a:pPr>
              <a:lnSpc>
                <a:spcPct val="90000"/>
              </a:lnSpc>
            </a:pPr>
            <a:r>
              <a:rPr lang="en-US" sz="2800" dirty="0">
                <a:latin typeface="Times New Roman" charset="0"/>
                <a:ea typeface="Times New Roman" charset="0"/>
                <a:cs typeface="Times New Roman" charset="0"/>
              </a:rPr>
              <a:t>If X</a:t>
            </a:r>
            <a:r>
              <a:rPr lang="en-US" sz="2800" baseline="30000" dirty="0">
                <a:latin typeface="Times New Roman" charset="0"/>
                <a:ea typeface="Times New Roman" charset="0"/>
                <a:cs typeface="Times New Roman" charset="0"/>
              </a:rPr>
              <a:t>T</a:t>
            </a:r>
            <a:r>
              <a:rPr lang="en-US" sz="2800" dirty="0">
                <a:latin typeface="Times New Roman" charset="0"/>
                <a:ea typeface="Times New Roman" charset="0"/>
                <a:cs typeface="Times New Roman" charset="0"/>
              </a:rPr>
              <a:t>X is non-singular, </a:t>
            </a:r>
          </a:p>
          <a:p>
            <a:pPr>
              <a:lnSpc>
                <a:spcPct val="90000"/>
              </a:lnSpc>
            </a:pPr>
            <a:endParaRPr lang="en-US" sz="2800" dirty="0">
              <a:ea typeface="Times New Roman" charset="0"/>
              <a:cs typeface="Times New Roman" charset="0"/>
            </a:endParaRPr>
          </a:p>
          <a:p>
            <a:pPr marL="0" indent="0">
              <a:lnSpc>
                <a:spcPct val="90000"/>
              </a:lnSpc>
              <a:buNone/>
            </a:pPr>
            <a:endParaRPr lang="en-US" sz="2800" dirty="0">
              <a:ea typeface="Times New Roman" charset="0"/>
              <a:cs typeface="Times New Roman" charset="0"/>
            </a:endParaRPr>
          </a:p>
          <a:p>
            <a:pPr>
              <a:lnSpc>
                <a:spcPct val="90000"/>
              </a:lnSpc>
              <a:buFont typeface="Times" charset="0"/>
              <a:buNone/>
            </a:pPr>
            <a:endParaRPr lang="en-US" sz="2800" dirty="0"/>
          </a:p>
        </p:txBody>
      </p:sp>
      <p:graphicFrame>
        <p:nvGraphicFramePr>
          <p:cNvPr id="217093" name="Object 5"/>
          <p:cNvGraphicFramePr>
            <a:graphicFrameLocks noChangeAspect="1"/>
          </p:cNvGraphicFramePr>
          <p:nvPr/>
        </p:nvGraphicFramePr>
        <p:xfrm>
          <a:off x="1354138" y="2638425"/>
          <a:ext cx="6959600" cy="1016000"/>
        </p:xfrm>
        <a:graphic>
          <a:graphicData uri="http://schemas.openxmlformats.org/presentationml/2006/ole">
            <mc:AlternateContent xmlns:mc="http://schemas.openxmlformats.org/markup-compatibility/2006">
              <mc:Choice xmlns:v="urn:schemas-microsoft-com:vml" Requires="v">
                <p:oleObj spid="_x0000_s113693" name="Equation" r:id="rId4" imgW="2451497" imgH="457597" progId="Equation.3">
                  <p:embed/>
                </p:oleObj>
              </mc:Choice>
              <mc:Fallback>
                <p:oleObj name="Equation" r:id="rId4" imgW="2451497" imgH="457597"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138" y="2638425"/>
                        <a:ext cx="6959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4" name="Object 6"/>
          <p:cNvGraphicFramePr>
            <a:graphicFrameLocks noChangeAspect="1"/>
          </p:cNvGraphicFramePr>
          <p:nvPr/>
        </p:nvGraphicFramePr>
        <p:xfrm>
          <a:off x="4981575" y="4044155"/>
          <a:ext cx="2159000" cy="500063"/>
        </p:xfrm>
        <a:graphic>
          <a:graphicData uri="http://schemas.openxmlformats.org/presentationml/2006/ole">
            <mc:AlternateContent xmlns:mc="http://schemas.openxmlformats.org/markup-compatibility/2006">
              <mc:Choice xmlns:v="urn:schemas-microsoft-com:vml" Requires="v">
                <p:oleObj spid="_x0000_s113694" name="Equation" r:id="rId6" imgW="1041345" imgH="241592" progId="">
                  <p:embed/>
                </p:oleObj>
              </mc:Choice>
              <mc:Fallback>
                <p:oleObj name="Equation" r:id="rId6" imgW="1041345" imgH="241592"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1575" y="4044155"/>
                        <a:ext cx="21590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5" name="Object 7"/>
          <p:cNvGraphicFramePr>
            <a:graphicFrameLocks noChangeAspect="1"/>
          </p:cNvGraphicFramePr>
          <p:nvPr/>
        </p:nvGraphicFramePr>
        <p:xfrm>
          <a:off x="3328988" y="5345113"/>
          <a:ext cx="2044700" cy="436562"/>
        </p:xfrm>
        <a:graphic>
          <a:graphicData uri="http://schemas.openxmlformats.org/presentationml/2006/ole">
            <mc:AlternateContent xmlns:mc="http://schemas.openxmlformats.org/markup-compatibility/2006">
              <mc:Choice xmlns:v="urn:schemas-microsoft-com:vml" Requires="v">
                <p:oleObj spid="_x0000_s113695" name="Equation" r:id="rId8" imgW="1130206" imgH="241592" progId="">
                  <p:embed/>
                </p:oleObj>
              </mc:Choice>
              <mc:Fallback>
                <p:oleObj name="Equation" r:id="rId8" imgW="1130206" imgH="241592"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8988" y="5345113"/>
                        <a:ext cx="2044700"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D17A8EED-CDC5-6341-813C-9DAA8161ECAF}" type="slidenum">
              <a:rPr lang="en-US"/>
              <a:pPr/>
              <a:t>18</a:t>
            </a:fld>
            <a:endParaRPr lang="en-US"/>
          </a:p>
        </p:txBody>
      </p:sp>
      <p:sp>
        <p:nvSpPr>
          <p:cNvPr id="225282" name="Rectangle 2"/>
          <p:cNvSpPr>
            <a:spLocks noGrp="1" noChangeArrowheads="1"/>
          </p:cNvSpPr>
          <p:nvPr>
            <p:ph type="title"/>
          </p:nvPr>
        </p:nvSpPr>
        <p:spPr/>
        <p:txBody>
          <a:bodyPr/>
          <a:lstStyle/>
          <a:p>
            <a:r>
              <a:rPr lang="en-US" sz="3600"/>
              <a:t>Least Squares- </a:t>
            </a:r>
            <a:br>
              <a:rPr lang="en-US" sz="3600"/>
            </a:br>
            <a:r>
              <a:rPr lang="en-US" sz="3600"/>
              <a:t>Geometrical Insight</a:t>
            </a:r>
            <a:endParaRPr lang="en-US"/>
          </a:p>
        </p:txBody>
      </p:sp>
      <p:pic>
        <p:nvPicPr>
          <p:cNvPr id="225283" name="Picture 3"/>
          <p:cNvPicPr>
            <a:picLocks noGrp="1" noChangeAspect="1" noChangeArrowheads="1"/>
          </p:cNvPicPr>
          <p:nvPr>
            <p:ph type="body" sz="half" idx="1"/>
          </p:nvPr>
        </p:nvPicPr>
        <p:blipFill>
          <a:blip r:embed="rId3"/>
          <a:srcRect/>
          <a:stretch>
            <a:fillRect/>
          </a:stretch>
        </p:blipFill>
        <p:spPr>
          <a:xfrm>
            <a:off x="322263" y="1874838"/>
            <a:ext cx="4168775" cy="4525962"/>
          </a:xfrm>
        </p:spPr>
      </p:pic>
      <p:pic>
        <p:nvPicPr>
          <p:cNvPr id="225284" name="Picture 4"/>
          <p:cNvPicPr>
            <a:picLocks noGrp="1" noChangeAspect="1" noChangeArrowheads="1"/>
          </p:cNvPicPr>
          <p:nvPr>
            <p:ph type="body" sz="half" idx="2"/>
          </p:nvPr>
        </p:nvPicPr>
        <p:blipFill>
          <a:blip r:embed="rId4"/>
          <a:srcRect/>
          <a:stretch>
            <a:fillRect/>
          </a:stretch>
        </p:blipFill>
        <p:spPr>
          <a:xfrm>
            <a:off x="4425950" y="1874838"/>
            <a:ext cx="4221163" cy="452596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C89C0599-1293-ED47-88D6-D97B68EBB3B7}" type="slidenum">
              <a:rPr lang="en-US"/>
              <a:pPr/>
              <a:t>19</a:t>
            </a:fld>
            <a:endParaRPr lang="en-US"/>
          </a:p>
        </p:txBody>
      </p:sp>
      <p:sp>
        <p:nvSpPr>
          <p:cNvPr id="220162" name="Rectangle 2"/>
          <p:cNvSpPr>
            <a:spLocks noGrp="1" noChangeArrowheads="1"/>
          </p:cNvSpPr>
          <p:nvPr>
            <p:ph type="title"/>
          </p:nvPr>
        </p:nvSpPr>
        <p:spPr/>
        <p:txBody>
          <a:bodyPr/>
          <a:lstStyle/>
          <a:p>
            <a:r>
              <a:rPr lang="en-US" sz="3600"/>
              <a:t>LS applied to Classification</a:t>
            </a:r>
            <a:endParaRPr lang="en-US"/>
          </a:p>
        </p:txBody>
      </p:sp>
      <p:pic>
        <p:nvPicPr>
          <p:cNvPr id="220163" name="Picture 3"/>
          <p:cNvPicPr>
            <a:picLocks noGrp="1" noChangeAspect="1" noChangeArrowheads="1"/>
          </p:cNvPicPr>
          <p:nvPr>
            <p:ph type="chart" sz="half" idx="1"/>
          </p:nvPr>
        </p:nvPicPr>
        <p:blipFill>
          <a:blip r:embed="rId3"/>
          <a:srcRect t="8208"/>
          <a:stretch>
            <a:fillRect/>
          </a:stretch>
        </p:blipFill>
        <p:spPr>
          <a:xfrm>
            <a:off x="219075" y="1989138"/>
            <a:ext cx="4322763" cy="4513262"/>
          </a:xfrm>
        </p:spPr>
      </p:pic>
      <p:sp>
        <p:nvSpPr>
          <p:cNvPr id="220164" name="Rectangle 4"/>
          <p:cNvSpPr>
            <a:spLocks noGrp="1" noChangeArrowheads="1"/>
          </p:cNvSpPr>
          <p:nvPr>
            <p:ph type="body" sz="half" idx="2"/>
          </p:nvPr>
        </p:nvSpPr>
        <p:spPr>
          <a:xfrm>
            <a:off x="4652963" y="1874838"/>
            <a:ext cx="4033837" cy="4525962"/>
          </a:xfrm>
        </p:spPr>
        <p:txBody>
          <a:bodyPr/>
          <a:lstStyle/>
          <a:p>
            <a:pPr>
              <a:lnSpc>
                <a:spcPct val="90000"/>
              </a:lnSpc>
            </a:pPr>
            <a:r>
              <a:rPr lang="en-US" sz="2400">
                <a:solidFill>
                  <a:srgbClr val="000000"/>
                </a:solidFill>
                <a:latin typeface="" pitchFamily="-106" charset="0"/>
              </a:rPr>
              <a:t>A </a:t>
            </a:r>
            <a:r>
              <a:rPr lang="en-US" sz="2400" i="1">
                <a:solidFill>
                  <a:srgbClr val="000000"/>
                </a:solidFill>
                <a:latin typeface="CMTI9" charset="0"/>
              </a:rPr>
              <a:t>classification example:</a:t>
            </a:r>
          </a:p>
          <a:p>
            <a:pPr>
              <a:lnSpc>
                <a:spcPct val="90000"/>
              </a:lnSpc>
            </a:pPr>
            <a:r>
              <a:rPr lang="en-US" sz="2000" i="1">
                <a:solidFill>
                  <a:srgbClr val="000000"/>
                </a:solidFill>
              </a:rPr>
              <a:t>The classes are coded as a binary variable—</a:t>
            </a:r>
            <a:r>
              <a:rPr lang="en-US" sz="2000">
                <a:solidFill>
                  <a:srgbClr val="01FF00"/>
                </a:solidFill>
              </a:rPr>
              <a:t>GREEN </a:t>
            </a:r>
            <a:r>
              <a:rPr lang="en-US" sz="2000">
                <a:solidFill>
                  <a:srgbClr val="000000"/>
                </a:solidFill>
              </a:rPr>
              <a:t>= 0</a:t>
            </a:r>
            <a:r>
              <a:rPr lang="en-US" sz="2000" i="1">
                <a:solidFill>
                  <a:srgbClr val="000000"/>
                </a:solidFill>
              </a:rPr>
              <a:t>, </a:t>
            </a:r>
            <a:r>
              <a:rPr lang="en-US" sz="2000">
                <a:solidFill>
                  <a:srgbClr val="FF0000"/>
                </a:solidFill>
              </a:rPr>
              <a:t>RED </a:t>
            </a:r>
            <a:r>
              <a:rPr lang="en-US" sz="2000">
                <a:solidFill>
                  <a:srgbClr val="000000"/>
                </a:solidFill>
              </a:rPr>
              <a:t>= 1</a:t>
            </a:r>
            <a:r>
              <a:rPr lang="en-US" sz="2000" i="1">
                <a:solidFill>
                  <a:srgbClr val="000000"/>
                </a:solidFill>
              </a:rPr>
              <a:t>—and then fit by linear regression.</a:t>
            </a:r>
          </a:p>
          <a:p>
            <a:pPr>
              <a:lnSpc>
                <a:spcPct val="90000"/>
              </a:lnSpc>
            </a:pPr>
            <a:r>
              <a:rPr lang="en-US" sz="2000" i="1">
                <a:solidFill>
                  <a:srgbClr val="000000"/>
                </a:solidFill>
              </a:rPr>
              <a:t>The line is the decision boundary defined by x</a:t>
            </a:r>
            <a:r>
              <a:rPr lang="en-US" sz="2000" i="1" baseline="30000">
                <a:solidFill>
                  <a:srgbClr val="000000"/>
                </a:solidFill>
              </a:rPr>
              <a:t>T</a:t>
            </a:r>
            <a:r>
              <a:rPr lang="en-US" sz="2000" i="1">
                <a:solidFill>
                  <a:srgbClr val="000000"/>
                </a:solidFill>
              </a:rPr>
              <a:t>β </a:t>
            </a:r>
            <a:r>
              <a:rPr lang="en-US" sz="2000">
                <a:solidFill>
                  <a:srgbClr val="000000"/>
                </a:solidFill>
              </a:rPr>
              <a:t>= 0</a:t>
            </a:r>
            <a:r>
              <a:rPr lang="en-US" sz="2000" i="1">
                <a:solidFill>
                  <a:srgbClr val="000000"/>
                </a:solidFill>
              </a:rPr>
              <a:t>.</a:t>
            </a:r>
            <a:r>
              <a:rPr lang="en-US" sz="2000">
                <a:solidFill>
                  <a:srgbClr val="000000"/>
                </a:solidFill>
              </a:rPr>
              <a:t>5</a:t>
            </a:r>
            <a:r>
              <a:rPr lang="en-US" sz="2000" i="1">
                <a:solidFill>
                  <a:srgbClr val="000000"/>
                </a:solidFill>
              </a:rPr>
              <a:t>.</a:t>
            </a:r>
          </a:p>
          <a:p>
            <a:pPr>
              <a:lnSpc>
                <a:spcPct val="90000"/>
              </a:lnSpc>
            </a:pPr>
            <a:r>
              <a:rPr lang="en-US" sz="2000" i="1">
                <a:solidFill>
                  <a:srgbClr val="000000"/>
                </a:solidFill>
              </a:rPr>
              <a:t>The red shaded region denotes that part of input space, classified as </a:t>
            </a:r>
            <a:r>
              <a:rPr lang="en-US" sz="2000">
                <a:solidFill>
                  <a:srgbClr val="FF0000"/>
                </a:solidFill>
              </a:rPr>
              <a:t>RED</a:t>
            </a:r>
            <a:r>
              <a:rPr lang="en-US" sz="2000" i="1">
                <a:solidFill>
                  <a:srgbClr val="000000"/>
                </a:solidFill>
              </a:rPr>
              <a:t>, while the green region is classified as </a:t>
            </a:r>
            <a:r>
              <a:rPr lang="en-US" sz="2000">
                <a:solidFill>
                  <a:srgbClr val="01FF00"/>
                </a:solidFill>
              </a:rPr>
              <a:t>GREEN</a:t>
            </a:r>
            <a:r>
              <a:rPr lang="en-US" sz="2000" i="1">
                <a:solidFill>
                  <a:srgbClr val="000000"/>
                </a:solidFill>
              </a:rPr>
              <a:t>.</a:t>
            </a:r>
            <a:endParaRPr lang="en-US" sz="2000">
              <a:solidFill>
                <a:srgbClr val="000000"/>
              </a:solidFill>
            </a:endParaRPr>
          </a:p>
          <a:p>
            <a:pPr>
              <a:lnSpc>
                <a:spcPct val="90000"/>
              </a:lnSpc>
            </a:pP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z="3600" dirty="0">
                <a:ea typeface="Times New Roman" charset="0"/>
                <a:cs typeface="Times New Roman" charset="0"/>
              </a:rPr>
              <a:t>Outline</a:t>
            </a:r>
            <a:endParaRPr lang="en-US" dirty="0"/>
          </a:p>
        </p:txBody>
      </p:sp>
      <p:sp>
        <p:nvSpPr>
          <p:cNvPr id="171011" name="Rectangle 3"/>
          <p:cNvSpPr>
            <a:spLocks noGrp="1" noChangeArrowheads="1"/>
          </p:cNvSpPr>
          <p:nvPr>
            <p:ph type="body" idx="1"/>
          </p:nvPr>
        </p:nvSpPr>
        <p:spPr>
          <a:xfrm>
            <a:off x="533400" y="1752600"/>
            <a:ext cx="7808913" cy="4383088"/>
          </a:xfrm>
        </p:spPr>
        <p:txBody>
          <a:bodyPr/>
          <a:lstStyle/>
          <a:p>
            <a:r>
              <a:rPr lang="en-US" altLang="zh-CN" dirty="0" smtClean="0">
                <a:ea typeface="Times New Roman" charset="0"/>
                <a:cs typeface="Times New Roman" charset="0"/>
              </a:rPr>
              <a:t>Regression vs. Classification</a:t>
            </a:r>
          </a:p>
          <a:p>
            <a:r>
              <a:rPr lang="en-US" altLang="zh-CN" dirty="0" smtClean="0">
                <a:ea typeface="Times New Roman" charset="0"/>
                <a:cs typeface="Times New Roman" charset="0"/>
              </a:rPr>
              <a:t>Two Basic Ideas: </a:t>
            </a:r>
          </a:p>
          <a:p>
            <a:pPr lvl="1"/>
            <a:r>
              <a:rPr lang="en-US" altLang="zh-CN" dirty="0" smtClean="0">
                <a:ea typeface="Times New Roman" charset="0"/>
                <a:cs typeface="Times New Roman" charset="0"/>
              </a:rPr>
              <a:t>Linear Least Square -&gt; generalized linear models </a:t>
            </a:r>
          </a:p>
          <a:p>
            <a:pPr lvl="1"/>
            <a:r>
              <a:rPr lang="en-US" altLang="zh-CN" dirty="0" smtClean="0">
                <a:ea typeface="Times New Roman" charset="0"/>
                <a:cs typeface="Times New Roman" charset="0"/>
              </a:rPr>
              <a:t>Nearest Neighbors -&gt; kernel method and SVM</a:t>
            </a:r>
          </a:p>
          <a:p>
            <a:r>
              <a:rPr lang="en-US" dirty="0" smtClean="0">
                <a:ea typeface="Times New Roman" charset="0"/>
                <a:cs typeface="Times New Roman" charset="0"/>
              </a:rPr>
              <a:t>Bias-</a:t>
            </a:r>
            <a:r>
              <a:rPr lang="en-US" smtClean="0">
                <a:ea typeface="Times New Roman" charset="0"/>
                <a:cs typeface="Times New Roman" charset="0"/>
              </a:rPr>
              <a:t>Variance Decomposition</a:t>
            </a:r>
          </a:p>
          <a:p>
            <a:r>
              <a:rPr lang="en-US" dirty="0" smtClean="0">
                <a:ea typeface="Times New Roman" charset="0"/>
                <a:cs typeface="Times New Roman" charset="0"/>
              </a:rPr>
              <a:t>C</a:t>
            </a:r>
            <a:r>
              <a:rPr lang="en-US" altLang="zh-CN" dirty="0" smtClean="0">
                <a:ea typeface="Times New Roman" charset="0"/>
                <a:cs typeface="Times New Roman" charset="0"/>
              </a:rPr>
              <a:t>urse of Dimensionality and </a:t>
            </a:r>
            <a:r>
              <a:rPr lang="en-US" dirty="0" smtClean="0">
                <a:ea typeface="Times New Roman" charset="0"/>
                <a:cs typeface="Times New Roman" charset="0"/>
              </a:rPr>
              <a:t>M</a:t>
            </a:r>
            <a:r>
              <a:rPr lang="en-US" altLang="zh-CN" dirty="0" smtClean="0">
                <a:ea typeface="Times New Roman" charset="0"/>
                <a:cs typeface="Times New Roman" charset="0"/>
              </a:rPr>
              <a:t>odel Selection</a:t>
            </a:r>
            <a:endParaRPr lang="en-US" dirty="0" smtClean="0">
              <a:ea typeface="Times New Roman" charset="0"/>
              <a:cs typeface="Times New Roman" charset="0"/>
            </a:endParaRPr>
          </a:p>
          <a:p>
            <a:r>
              <a:rPr lang="en-US" dirty="0" smtClean="0">
                <a:ea typeface="Times New Roman" charset="0"/>
                <a:cs typeface="Times New Roman" charset="0"/>
              </a:rPr>
              <a:t>G</a:t>
            </a:r>
            <a:r>
              <a:rPr lang="en-US" altLang="zh-CN" dirty="0" smtClean="0">
                <a:ea typeface="Times New Roman" charset="0"/>
                <a:cs typeface="Times New Roman" charset="0"/>
              </a:rPr>
              <a:t>eneralized Linear Models and Basis Expansion</a:t>
            </a:r>
            <a:endParaRPr lang="en-US" dirty="0" smtClean="0">
              <a:ea typeface="Times New Roman" charset="0"/>
              <a:cs typeface="Times New Roman"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F67F5693-99C0-814C-BF67-9F80C15FC00F}" type="slidenum">
              <a:rPr lang="en-US"/>
              <a:pPr/>
              <a:t>20</a:t>
            </a:fld>
            <a:endParaRPr lang="en-US"/>
          </a:p>
        </p:txBody>
      </p:sp>
      <p:sp>
        <p:nvSpPr>
          <p:cNvPr id="218114" name="Rectangle 2"/>
          <p:cNvSpPr>
            <a:spLocks noGrp="1" noChangeArrowheads="1"/>
          </p:cNvSpPr>
          <p:nvPr>
            <p:ph type="title"/>
          </p:nvPr>
        </p:nvSpPr>
        <p:spPr/>
        <p:txBody>
          <a:bodyPr/>
          <a:lstStyle/>
          <a:p>
            <a:r>
              <a:rPr lang="en-US" sz="3600"/>
              <a:t>Nearest Neighbors</a:t>
            </a:r>
            <a:endParaRPr lang="en-US"/>
          </a:p>
        </p:txBody>
      </p:sp>
      <p:sp>
        <p:nvSpPr>
          <p:cNvPr id="218115" name="Rectangle 3"/>
          <p:cNvSpPr>
            <a:spLocks noGrp="1" noChangeArrowheads="1"/>
          </p:cNvSpPr>
          <p:nvPr>
            <p:ph type="body" sz="half" idx="1"/>
          </p:nvPr>
        </p:nvSpPr>
        <p:spPr>
          <a:xfrm>
            <a:off x="457200" y="1874838"/>
            <a:ext cx="4033838" cy="4525962"/>
          </a:xfrm>
        </p:spPr>
        <p:txBody>
          <a:bodyPr/>
          <a:lstStyle/>
          <a:p>
            <a:r>
              <a:rPr lang="en-US" dirty="0"/>
              <a:t>Nearest Neighbor methods use those observations in the training set closest in the input space to </a:t>
            </a:r>
            <a:r>
              <a:rPr lang="en-US" dirty="0" err="1"/>
              <a:t>x</a:t>
            </a:r>
            <a:r>
              <a:rPr lang="en-US" dirty="0"/>
              <a:t>. </a:t>
            </a:r>
          </a:p>
          <a:p>
            <a:r>
              <a:rPr lang="en-US" dirty="0"/>
              <a:t>K-NN fit for </a:t>
            </a:r>
            <a:r>
              <a:rPr lang="en-US" dirty="0" smtClean="0"/>
              <a:t>     </a:t>
            </a:r>
            <a:r>
              <a:rPr lang="en-US" dirty="0"/>
              <a:t>,</a:t>
            </a:r>
          </a:p>
          <a:p>
            <a:pPr>
              <a:buFont typeface="Times" charset="0"/>
              <a:buNone/>
            </a:pPr>
            <a:r>
              <a:rPr lang="en-US" dirty="0"/>
              <a:t>    </a:t>
            </a:r>
          </a:p>
        </p:txBody>
      </p:sp>
      <p:sp>
        <p:nvSpPr>
          <p:cNvPr id="218116" name="Rectangle 4"/>
          <p:cNvSpPr>
            <a:spLocks noGrp="1" noChangeArrowheads="1"/>
          </p:cNvSpPr>
          <p:nvPr>
            <p:ph type="body" sz="half" idx="2"/>
          </p:nvPr>
        </p:nvSpPr>
        <p:spPr>
          <a:xfrm>
            <a:off x="4652963" y="1874838"/>
            <a:ext cx="4033837" cy="4525962"/>
          </a:xfrm>
        </p:spPr>
        <p:txBody>
          <a:bodyPr>
            <a:normAutofit lnSpcReduction="10000"/>
          </a:bodyPr>
          <a:lstStyle/>
          <a:p>
            <a:r>
              <a:rPr lang="en-US" sz="2000" dirty="0" err="1"/>
              <a:t>k</a:t>
            </a:r>
            <a:r>
              <a:rPr lang="en-US" sz="2000" dirty="0"/>
              <a:t>-NN requires a parameter </a:t>
            </a:r>
            <a:r>
              <a:rPr lang="en-US" sz="2000" dirty="0" err="1"/>
              <a:t>k</a:t>
            </a:r>
            <a:r>
              <a:rPr lang="en-US" sz="2000" dirty="0"/>
              <a:t> and a distance metric.</a:t>
            </a:r>
          </a:p>
          <a:p>
            <a:r>
              <a:rPr lang="en-US" sz="2000" dirty="0"/>
              <a:t>For </a:t>
            </a:r>
            <a:r>
              <a:rPr lang="en-US" sz="2000" dirty="0" err="1"/>
              <a:t>k</a:t>
            </a:r>
            <a:r>
              <a:rPr lang="en-US" sz="2000" dirty="0"/>
              <a:t> = 1, training error is zero, but test error could be large (saturated model). </a:t>
            </a:r>
          </a:p>
          <a:p>
            <a:r>
              <a:rPr lang="en-US" sz="2000" dirty="0"/>
              <a:t>As </a:t>
            </a:r>
            <a:r>
              <a:rPr lang="en-US" sz="2000" dirty="0" err="1"/>
              <a:t>k</a:t>
            </a:r>
            <a:r>
              <a:rPr lang="en-US" sz="2000" dirty="0"/>
              <a:t>  , training error tends to increase, but test error tends to decrease first, and then tends to increase. </a:t>
            </a:r>
          </a:p>
          <a:p>
            <a:r>
              <a:rPr lang="en-US" sz="2000" dirty="0"/>
              <a:t>For a reasonable </a:t>
            </a:r>
            <a:r>
              <a:rPr lang="en-US" sz="2000" dirty="0" err="1"/>
              <a:t>k</a:t>
            </a:r>
            <a:r>
              <a:rPr lang="en-US" sz="2000" dirty="0"/>
              <a:t>, both the training and test errors could be smaller than the Linear decision boundary.</a:t>
            </a:r>
          </a:p>
        </p:txBody>
      </p:sp>
      <p:graphicFrame>
        <p:nvGraphicFramePr>
          <p:cNvPr id="218117" name="Object 5"/>
          <p:cNvGraphicFramePr>
            <a:graphicFrameLocks noChangeAspect="1"/>
          </p:cNvGraphicFramePr>
          <p:nvPr>
            <p:extLst>
              <p:ext uri="{D42A27DB-BD31-4B8C-83A1-F6EECF244321}">
                <p14:modId xmlns:p14="http://schemas.microsoft.com/office/powerpoint/2010/main" val="3368991737"/>
              </p:ext>
            </p:extLst>
          </p:nvPr>
        </p:nvGraphicFramePr>
        <p:xfrm>
          <a:off x="2463800" y="3486150"/>
          <a:ext cx="279400" cy="344487"/>
        </p:xfrm>
        <a:graphic>
          <a:graphicData uri="http://schemas.openxmlformats.org/presentationml/2006/ole">
            <mc:AlternateContent xmlns:mc="http://schemas.openxmlformats.org/markup-compatibility/2006">
              <mc:Choice xmlns:v="urn:schemas-microsoft-com:vml" Requires="v">
                <p:oleObj spid="_x0000_s120861" name="Equation" r:id="rId4" imgW="165353" imgH="203420" progId="">
                  <p:embed/>
                </p:oleObj>
              </mc:Choice>
              <mc:Fallback>
                <p:oleObj name="Equation" r:id="rId4" imgW="165353" imgH="2034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800" y="3486150"/>
                        <a:ext cx="279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8" name="Object 6"/>
          <p:cNvGraphicFramePr>
            <a:graphicFrameLocks noChangeAspect="1"/>
          </p:cNvGraphicFramePr>
          <p:nvPr>
            <p:extLst>
              <p:ext uri="{D42A27DB-BD31-4B8C-83A1-F6EECF244321}">
                <p14:modId xmlns:p14="http://schemas.microsoft.com/office/powerpoint/2010/main" val="1325281583"/>
              </p:ext>
            </p:extLst>
          </p:nvPr>
        </p:nvGraphicFramePr>
        <p:xfrm>
          <a:off x="1138238" y="4634722"/>
          <a:ext cx="2949575" cy="841375"/>
        </p:xfrm>
        <a:graphic>
          <a:graphicData uri="http://schemas.openxmlformats.org/presentationml/2006/ole">
            <mc:AlternateContent xmlns:mc="http://schemas.openxmlformats.org/markup-compatibility/2006">
              <mc:Choice xmlns:v="urn:schemas-microsoft-com:vml" Requires="v">
                <p:oleObj spid="_x0000_s120862" name="Equation" r:id="rId6" imgW="1105297" imgH="444897" progId="">
                  <p:embed/>
                </p:oleObj>
              </mc:Choice>
              <mc:Fallback>
                <p:oleObj name="Equation" r:id="rId6" imgW="1105297" imgH="4448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8238" y="4634722"/>
                        <a:ext cx="294957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9" name="Object 7"/>
          <p:cNvGraphicFramePr>
            <a:graphicFrameLocks noChangeAspect="1"/>
          </p:cNvGraphicFramePr>
          <p:nvPr/>
        </p:nvGraphicFramePr>
        <p:xfrm>
          <a:off x="5624513" y="3819525"/>
          <a:ext cx="228600" cy="333375"/>
        </p:xfrm>
        <a:graphic>
          <a:graphicData uri="http://schemas.openxmlformats.org/presentationml/2006/ole">
            <mc:AlternateContent xmlns:mc="http://schemas.openxmlformats.org/markup-compatibility/2006">
              <mc:Choice xmlns:v="urn:schemas-microsoft-com:vml" Requires="v">
                <p:oleObj spid="_x0000_s120863" name="Equation" r:id="rId8" imgW="140036" imgH="203509" progId="">
                  <p:embed/>
                </p:oleObj>
              </mc:Choice>
              <mc:Fallback>
                <p:oleObj name="Equation" r:id="rId8" imgW="140036" imgH="203509"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4513" y="3819525"/>
                        <a:ext cx="228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E934C66F-31BC-E843-B176-34E812336D5D}" type="slidenum">
              <a:rPr lang="en-US"/>
              <a:pPr/>
              <a:t>21</a:t>
            </a:fld>
            <a:endParaRPr lang="en-US"/>
          </a:p>
        </p:txBody>
      </p:sp>
      <p:sp>
        <p:nvSpPr>
          <p:cNvPr id="223234" name="Rectangle 2"/>
          <p:cNvSpPr>
            <a:spLocks noGrp="1" noChangeArrowheads="1"/>
          </p:cNvSpPr>
          <p:nvPr>
            <p:ph type="title"/>
          </p:nvPr>
        </p:nvSpPr>
        <p:spPr/>
        <p:txBody>
          <a:bodyPr/>
          <a:lstStyle/>
          <a:p>
            <a:r>
              <a:rPr lang="en-US" sz="3600"/>
              <a:t>NN Example</a:t>
            </a:r>
            <a:endParaRPr lang="en-US"/>
          </a:p>
        </p:txBody>
      </p:sp>
      <p:pic>
        <p:nvPicPr>
          <p:cNvPr id="223236" name="Picture 4"/>
          <p:cNvPicPr>
            <a:picLocks noGrp="1" noChangeAspect="1" noChangeArrowheads="1"/>
          </p:cNvPicPr>
          <p:nvPr>
            <p:ph type="chart" sz="half" idx="2"/>
          </p:nvPr>
        </p:nvPicPr>
        <p:blipFill>
          <a:blip r:embed="rId3"/>
          <a:srcRect/>
          <a:stretch>
            <a:fillRect/>
          </a:stretch>
        </p:blipFill>
        <p:spPr>
          <a:xfrm>
            <a:off x="4652963" y="1874838"/>
            <a:ext cx="4033837" cy="4525962"/>
          </a:xfrm>
        </p:spPr>
      </p:pic>
      <p:pic>
        <p:nvPicPr>
          <p:cNvPr id="223237" name="Picture 5"/>
          <p:cNvPicPr>
            <a:picLocks noGrp="1" noChangeAspect="1" noChangeArrowheads="1"/>
          </p:cNvPicPr>
          <p:nvPr>
            <p:ph type="body" sz="half" idx="1"/>
          </p:nvPr>
        </p:nvPicPr>
        <p:blipFill>
          <a:blip r:embed="rId4"/>
          <a:srcRect/>
          <a:stretch>
            <a:fillRect/>
          </a:stretch>
        </p:blipFill>
        <p:spPr>
          <a:xfrm>
            <a:off x="457200" y="1874838"/>
            <a:ext cx="4033838" cy="4525962"/>
          </a:xfrm>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FA5B1896-4134-AC4C-B4EA-BEFB706252E1}" type="slidenum">
              <a:rPr lang="en-US"/>
              <a:pPr/>
              <a:t>22</a:t>
            </a:fld>
            <a:endParaRPr lang="en-US"/>
          </a:p>
        </p:txBody>
      </p:sp>
      <p:sp>
        <p:nvSpPr>
          <p:cNvPr id="224258" name="Rectangle 2"/>
          <p:cNvSpPr>
            <a:spLocks noGrp="1" noChangeArrowheads="1"/>
          </p:cNvSpPr>
          <p:nvPr>
            <p:ph type="title"/>
          </p:nvPr>
        </p:nvSpPr>
        <p:spPr/>
        <p:txBody>
          <a:bodyPr/>
          <a:lstStyle/>
          <a:p>
            <a:r>
              <a:rPr lang="en-US" sz="3600"/>
              <a:t>K vs misclassification error</a:t>
            </a:r>
            <a:endParaRPr lang="en-US"/>
          </a:p>
        </p:txBody>
      </p:sp>
      <p:sp>
        <p:nvSpPr>
          <p:cNvPr id="224259" name="Rectangle 3"/>
          <p:cNvSpPr>
            <a:spLocks noGrp="1" noChangeArrowheads="1"/>
          </p:cNvSpPr>
          <p:nvPr>
            <p:ph type="body" sz="half" idx="1"/>
          </p:nvPr>
        </p:nvSpPr>
        <p:spPr>
          <a:xfrm>
            <a:off x="457200" y="1874838"/>
            <a:ext cx="4033838" cy="4525962"/>
          </a:xfrm>
        </p:spPr>
        <p:txBody>
          <a:bodyPr>
            <a:normAutofit/>
          </a:bodyPr>
          <a:lstStyle/>
          <a:p>
            <a:pPr>
              <a:lnSpc>
                <a:spcPct val="90000"/>
              </a:lnSpc>
            </a:pPr>
            <a:r>
              <a:rPr lang="en-US" sz="2400" dirty="0"/>
              <a:t>How to choose </a:t>
            </a:r>
            <a:r>
              <a:rPr lang="en-US" sz="2400" dirty="0" err="1"/>
              <a:t>k</a:t>
            </a:r>
            <a:r>
              <a:rPr lang="en-US" sz="2400" dirty="0"/>
              <a:t>? Cross-validation</a:t>
            </a:r>
          </a:p>
          <a:p>
            <a:pPr>
              <a:lnSpc>
                <a:spcPct val="90000"/>
              </a:lnSpc>
            </a:pPr>
            <a:r>
              <a:rPr lang="en-US" sz="2400" dirty="0" err="1"/>
              <a:t>Bayes</a:t>
            </a:r>
            <a:r>
              <a:rPr lang="en-US" sz="2400" dirty="0"/>
              <a:t> Error: If the underlying joint distribution was known (lowest expected loss)</a:t>
            </a:r>
            <a:endParaRPr lang="en-US" sz="2400" dirty="0" smtClean="0"/>
          </a:p>
          <a:p>
            <a:pPr>
              <a:lnSpc>
                <a:spcPct val="90000"/>
              </a:lnSpc>
            </a:pPr>
            <a:r>
              <a:rPr lang="en-US" sz="2400" dirty="0" smtClean="0"/>
              <a:t>Training error </a:t>
            </a:r>
            <a:r>
              <a:rPr lang="en-US" dirty="0" smtClean="0"/>
              <a:t>may go down to zero while test error goes large (</a:t>
            </a:r>
            <a:r>
              <a:rPr lang="en-US" dirty="0" err="1" smtClean="0"/>
              <a:t>overfitting</a:t>
            </a:r>
            <a:r>
              <a:rPr lang="en-US" dirty="0" smtClean="0"/>
              <a:t>)</a:t>
            </a:r>
          </a:p>
          <a:p>
            <a:pPr>
              <a:lnSpc>
                <a:spcPct val="90000"/>
              </a:lnSpc>
            </a:pPr>
            <a:r>
              <a:rPr lang="en-US" dirty="0" smtClean="0"/>
              <a:t>Optimal </a:t>
            </a:r>
            <a:r>
              <a:rPr lang="en-US" dirty="0" err="1" smtClean="0"/>
              <a:t>k</a:t>
            </a:r>
            <a:r>
              <a:rPr lang="en-US" dirty="0" smtClean="0"/>
              <a:t>*</a:t>
            </a:r>
            <a:r>
              <a:rPr lang="en-US" sz="2400" dirty="0" smtClean="0"/>
              <a:t> </a:t>
            </a:r>
            <a:r>
              <a:rPr lang="en-US" dirty="0" smtClean="0"/>
              <a:t>reaches the smallest test error</a:t>
            </a:r>
            <a:r>
              <a:rPr lang="en-US" sz="2400" dirty="0" smtClean="0"/>
              <a:t> </a:t>
            </a:r>
          </a:p>
        </p:txBody>
      </p:sp>
      <p:pic>
        <p:nvPicPr>
          <p:cNvPr id="224260" name="Picture 4"/>
          <p:cNvPicPr>
            <a:picLocks noGrp="1" noChangeAspect="1" noChangeArrowheads="1"/>
          </p:cNvPicPr>
          <p:nvPr>
            <p:ph type="chart" sz="half" idx="2"/>
          </p:nvPr>
        </p:nvPicPr>
        <p:blipFill>
          <a:blip r:embed="rId3"/>
          <a:srcRect t="6117"/>
          <a:stretch>
            <a:fillRect/>
          </a:stretch>
        </p:blipFill>
        <p:spPr>
          <a:xfrm>
            <a:off x="4364038" y="1674813"/>
            <a:ext cx="4441825" cy="4424362"/>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Grp="1" noChangeArrowheads="1"/>
          </p:cNvSpPr>
          <p:nvPr>
            <p:ph type="title"/>
          </p:nvPr>
        </p:nvSpPr>
        <p:spPr/>
        <p:txBody>
          <a:bodyPr/>
          <a:lstStyle/>
          <a:p>
            <a:r>
              <a:rPr lang="en-US" sz="3600"/>
              <a:t>Model Assessment and Selection</a:t>
            </a:r>
            <a:endParaRPr lang="en-US"/>
          </a:p>
        </p:txBody>
      </p:sp>
      <p:sp>
        <p:nvSpPr>
          <p:cNvPr id="140291" name="Rectangle 1027"/>
          <p:cNvSpPr>
            <a:spLocks noGrp="1" noChangeArrowheads="1"/>
          </p:cNvSpPr>
          <p:nvPr>
            <p:ph type="body" idx="1"/>
          </p:nvPr>
        </p:nvSpPr>
        <p:spPr>
          <a:xfrm>
            <a:off x="457200" y="1874838"/>
            <a:ext cx="8229600" cy="1554162"/>
          </a:xfrm>
        </p:spPr>
        <p:txBody>
          <a:bodyPr/>
          <a:lstStyle/>
          <a:p>
            <a:r>
              <a:rPr lang="en-US"/>
              <a:t>If we are in data-rich situation, split data into three parts: training, validation, and testing.</a:t>
            </a:r>
          </a:p>
        </p:txBody>
      </p:sp>
      <p:sp>
        <p:nvSpPr>
          <p:cNvPr id="140292" name="Rectangle 1028"/>
          <p:cNvSpPr>
            <a:spLocks noChangeArrowheads="1"/>
          </p:cNvSpPr>
          <p:nvPr/>
        </p:nvSpPr>
        <p:spPr bwMode="auto">
          <a:xfrm>
            <a:off x="1295400" y="3581400"/>
            <a:ext cx="3276600" cy="19812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a:t>Train</a:t>
            </a:r>
          </a:p>
        </p:txBody>
      </p:sp>
      <p:sp>
        <p:nvSpPr>
          <p:cNvPr id="140293" name="Rectangle 1029"/>
          <p:cNvSpPr>
            <a:spLocks noChangeArrowheads="1"/>
          </p:cNvSpPr>
          <p:nvPr/>
        </p:nvSpPr>
        <p:spPr bwMode="auto">
          <a:xfrm>
            <a:off x="4572000" y="3581400"/>
            <a:ext cx="1828800" cy="1981200"/>
          </a:xfrm>
          <a:prstGeom prst="rect">
            <a:avLst/>
          </a:prstGeom>
          <a:solidFill>
            <a:srgbClr val="22C749"/>
          </a:solidFill>
          <a:ln w="9525">
            <a:solidFill>
              <a:schemeClr val="tx1"/>
            </a:solidFill>
            <a:miter lim="800000"/>
            <a:headEnd/>
            <a:tailEnd/>
          </a:ln>
          <a:effectLst/>
        </p:spPr>
        <p:txBody>
          <a:bodyPr wrap="none" anchor="ctr">
            <a:prstTxWarp prst="textNoShape">
              <a:avLst/>
            </a:prstTxWarp>
          </a:bodyPr>
          <a:lstStyle/>
          <a:p>
            <a:pPr algn="ctr"/>
            <a:r>
              <a:rPr lang="en-US"/>
              <a:t>Validation</a:t>
            </a:r>
          </a:p>
        </p:txBody>
      </p:sp>
      <p:sp>
        <p:nvSpPr>
          <p:cNvPr id="140294" name="Rectangle 1030"/>
          <p:cNvSpPr>
            <a:spLocks noChangeArrowheads="1"/>
          </p:cNvSpPr>
          <p:nvPr/>
        </p:nvSpPr>
        <p:spPr bwMode="auto">
          <a:xfrm>
            <a:off x="6400800" y="3581400"/>
            <a:ext cx="990600" cy="1981200"/>
          </a:xfrm>
          <a:prstGeom prst="rect">
            <a:avLst/>
          </a:prstGeom>
          <a:solidFill>
            <a:srgbClr val="C7130C"/>
          </a:solidFill>
          <a:ln w="9525">
            <a:solidFill>
              <a:schemeClr val="tx1"/>
            </a:solidFill>
            <a:miter lim="800000"/>
            <a:headEnd/>
            <a:tailEnd/>
          </a:ln>
          <a:effectLst/>
        </p:spPr>
        <p:txBody>
          <a:bodyPr wrap="none" anchor="ctr">
            <a:prstTxWarp prst="textNoShape">
              <a:avLst/>
            </a:prstTxWarp>
          </a:bodyPr>
          <a:lstStyle/>
          <a:p>
            <a:pPr algn="ctr"/>
            <a:r>
              <a:rPr lang="en-US"/>
              <a:t>Test</a:t>
            </a:r>
          </a:p>
        </p:txBody>
      </p:sp>
      <p:sp>
        <p:nvSpPr>
          <p:cNvPr id="140295" name="Text Box 1031"/>
          <p:cNvSpPr txBox="1">
            <a:spLocks noChangeArrowheads="1"/>
          </p:cNvSpPr>
          <p:nvPr/>
        </p:nvSpPr>
        <p:spPr bwMode="auto">
          <a:xfrm>
            <a:off x="898525" y="5715000"/>
            <a:ext cx="3825875" cy="457200"/>
          </a:xfrm>
          <a:prstGeom prst="rect">
            <a:avLst/>
          </a:prstGeom>
          <a:noFill/>
          <a:ln w="9525">
            <a:noFill/>
            <a:miter lim="800000"/>
            <a:headEnd/>
            <a:tailEnd/>
          </a:ln>
          <a:effectLst/>
        </p:spPr>
        <p:txBody>
          <a:bodyPr wrap="none">
            <a:prstTxWarp prst="textNoShape">
              <a:avLst/>
            </a:prstTxWarp>
            <a:spAutoFit/>
          </a:bodyPr>
          <a:lstStyle/>
          <a:p>
            <a:r>
              <a:rPr lang="en-US"/>
              <a:t>See chapter 7.1 for details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z="3600"/>
              <a:t>Cross Validation</a:t>
            </a:r>
            <a:endParaRPr lang="en-US"/>
          </a:p>
        </p:txBody>
      </p:sp>
      <p:sp>
        <p:nvSpPr>
          <p:cNvPr id="138243" name="Rectangle 3"/>
          <p:cNvSpPr>
            <a:spLocks noGrp="1" noChangeArrowheads="1"/>
          </p:cNvSpPr>
          <p:nvPr>
            <p:ph type="body" idx="1"/>
          </p:nvPr>
        </p:nvSpPr>
        <p:spPr/>
        <p:txBody>
          <a:bodyPr/>
          <a:lstStyle/>
          <a:p>
            <a:r>
              <a:rPr lang="en-US" sz="2400"/>
              <a:t>When sample size not sufficiently large, Cross Validation is a way to estimate the out of sample estimation error (or classification rate).</a:t>
            </a:r>
            <a:r>
              <a:rPr lang="en-US"/>
              <a:t> </a:t>
            </a:r>
          </a:p>
        </p:txBody>
      </p:sp>
      <p:sp>
        <p:nvSpPr>
          <p:cNvPr id="138244" name="Rectangle 4"/>
          <p:cNvSpPr>
            <a:spLocks noChangeArrowheads="1"/>
          </p:cNvSpPr>
          <p:nvPr/>
        </p:nvSpPr>
        <p:spPr bwMode="auto">
          <a:xfrm>
            <a:off x="457200" y="3200400"/>
            <a:ext cx="2514600" cy="19812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a:t>Available Data</a:t>
            </a:r>
          </a:p>
        </p:txBody>
      </p:sp>
      <p:sp>
        <p:nvSpPr>
          <p:cNvPr id="138245" name="Rectangle 5"/>
          <p:cNvSpPr>
            <a:spLocks noChangeArrowheads="1"/>
          </p:cNvSpPr>
          <p:nvPr/>
        </p:nvSpPr>
        <p:spPr bwMode="auto">
          <a:xfrm>
            <a:off x="5105400" y="3200400"/>
            <a:ext cx="1905000" cy="19812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a:t>Training</a:t>
            </a:r>
          </a:p>
        </p:txBody>
      </p:sp>
      <p:sp>
        <p:nvSpPr>
          <p:cNvPr id="138246" name="Rectangle 6"/>
          <p:cNvSpPr>
            <a:spLocks noChangeArrowheads="1"/>
          </p:cNvSpPr>
          <p:nvPr/>
        </p:nvSpPr>
        <p:spPr bwMode="auto">
          <a:xfrm>
            <a:off x="7010400" y="3200400"/>
            <a:ext cx="609600" cy="198120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a:t>Test</a:t>
            </a:r>
          </a:p>
        </p:txBody>
      </p:sp>
      <p:sp>
        <p:nvSpPr>
          <p:cNvPr id="138247" name="Text Box 7"/>
          <p:cNvSpPr txBox="1">
            <a:spLocks noChangeArrowheads="1"/>
          </p:cNvSpPr>
          <p:nvPr/>
        </p:nvSpPr>
        <p:spPr bwMode="auto">
          <a:xfrm>
            <a:off x="2971800" y="3276600"/>
            <a:ext cx="2155825" cy="457200"/>
          </a:xfrm>
          <a:prstGeom prst="rect">
            <a:avLst/>
          </a:prstGeom>
          <a:noFill/>
          <a:ln w="9525">
            <a:noFill/>
            <a:miter lim="800000"/>
            <a:headEnd/>
            <a:tailEnd/>
          </a:ln>
          <a:effectLst/>
        </p:spPr>
        <p:txBody>
          <a:bodyPr wrap="none">
            <a:prstTxWarp prst="textNoShape">
              <a:avLst/>
            </a:prstTxWarp>
            <a:spAutoFit/>
          </a:bodyPr>
          <a:lstStyle/>
          <a:p>
            <a:r>
              <a:rPr lang="en-US"/>
              <a:t>Randomly split</a:t>
            </a:r>
          </a:p>
        </p:txBody>
      </p:sp>
      <p:sp>
        <p:nvSpPr>
          <p:cNvPr id="138248" name="Text Box 8"/>
          <p:cNvSpPr txBox="1">
            <a:spLocks noChangeArrowheads="1"/>
          </p:cNvSpPr>
          <p:nvPr/>
        </p:nvSpPr>
        <p:spPr bwMode="auto">
          <a:xfrm>
            <a:off x="3890963" y="5334000"/>
            <a:ext cx="4567237" cy="1187450"/>
          </a:xfrm>
          <a:prstGeom prst="rect">
            <a:avLst/>
          </a:prstGeom>
          <a:noFill/>
          <a:ln w="9525">
            <a:noFill/>
            <a:miter lim="800000"/>
            <a:headEnd/>
            <a:tailEnd/>
          </a:ln>
          <a:effectLst/>
        </p:spPr>
        <p:txBody>
          <a:bodyPr wrap="none">
            <a:prstTxWarp prst="textNoShape">
              <a:avLst/>
            </a:prstTxWarp>
            <a:spAutoFit/>
          </a:bodyPr>
          <a:lstStyle/>
          <a:p>
            <a:r>
              <a:rPr lang="en-US"/>
              <a:t>Split many times and get</a:t>
            </a:r>
          </a:p>
          <a:p>
            <a:r>
              <a:rPr lang="en-US"/>
              <a:t>error</a:t>
            </a:r>
            <a:r>
              <a:rPr lang="en-US" baseline="-25000"/>
              <a:t>2</a:t>
            </a:r>
            <a:r>
              <a:rPr lang="en-US"/>
              <a:t>, …, error</a:t>
            </a:r>
            <a:r>
              <a:rPr lang="en-US" baseline="-25000"/>
              <a:t>m</a:t>
            </a:r>
            <a:r>
              <a:rPr lang="en-US"/>
              <a:t> ,then average</a:t>
            </a:r>
          </a:p>
          <a:p>
            <a:r>
              <a:rPr lang="en-US"/>
              <a:t>over all error to get an estimate </a:t>
            </a:r>
          </a:p>
        </p:txBody>
      </p:sp>
      <p:sp>
        <p:nvSpPr>
          <p:cNvPr id="138249" name="Text Box 9"/>
          <p:cNvSpPr txBox="1">
            <a:spLocks noChangeArrowheads="1"/>
          </p:cNvSpPr>
          <p:nvPr/>
        </p:nvSpPr>
        <p:spPr bwMode="auto">
          <a:xfrm>
            <a:off x="7812088" y="3810000"/>
            <a:ext cx="950912" cy="457200"/>
          </a:xfrm>
          <a:prstGeom prst="rect">
            <a:avLst/>
          </a:prstGeom>
          <a:noFill/>
          <a:ln w="9525">
            <a:noFill/>
            <a:miter lim="800000"/>
            <a:headEnd/>
            <a:tailEnd/>
          </a:ln>
          <a:effectLst/>
        </p:spPr>
        <p:txBody>
          <a:bodyPr wrap="none">
            <a:prstTxWarp prst="textNoShape">
              <a:avLst/>
            </a:prstTxWarp>
            <a:spAutoFit/>
          </a:bodyPr>
          <a:lstStyle/>
          <a:p>
            <a:r>
              <a:rPr lang="en-US">
                <a:solidFill>
                  <a:schemeClr val="accent2"/>
                </a:solidFill>
              </a:rPr>
              <a:t>error</a:t>
            </a:r>
            <a:r>
              <a:rPr lang="en-US" baseline="-25000">
                <a:solidFill>
                  <a:schemeClr val="accent2"/>
                </a:solidFill>
              </a:rPr>
              <a:t>1</a:t>
            </a:r>
            <a:endParaRPr lang="en-US">
              <a:solidFill>
                <a:schemeClr val="accent2"/>
              </a:solidFill>
            </a:endParaRPr>
          </a:p>
        </p:txBody>
      </p:sp>
      <p:cxnSp>
        <p:nvCxnSpPr>
          <p:cNvPr id="138254" name="AutoShape 14"/>
          <p:cNvCxnSpPr>
            <a:cxnSpLocks noChangeShapeType="1"/>
          </p:cNvCxnSpPr>
          <p:nvPr/>
        </p:nvCxnSpPr>
        <p:spPr bwMode="auto">
          <a:xfrm>
            <a:off x="2971800" y="3962400"/>
            <a:ext cx="2133600" cy="0"/>
          </a:xfrm>
          <a:prstGeom prst="straightConnector1">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6299F7B-B387-3348-8679-2C3B7764DD24}" type="slidenum">
              <a:rPr lang="en-US"/>
              <a:pPr/>
              <a:t>25</a:t>
            </a:fld>
            <a:endParaRPr lang="en-US"/>
          </a:p>
        </p:txBody>
      </p:sp>
      <p:sp>
        <p:nvSpPr>
          <p:cNvPr id="262150" name="Rectangle 6"/>
          <p:cNvSpPr>
            <a:spLocks noGrp="1" noChangeArrowheads="1"/>
          </p:cNvSpPr>
          <p:nvPr>
            <p:ph type="title"/>
          </p:nvPr>
        </p:nvSpPr>
        <p:spPr/>
        <p:txBody>
          <a:bodyPr/>
          <a:lstStyle/>
          <a:p>
            <a:r>
              <a:rPr lang="en-US" sz="3600"/>
              <a:t>Model Selection and Bias-Variance Tradeoff</a:t>
            </a:r>
            <a:endParaRPr lang="en-US"/>
          </a:p>
        </p:txBody>
      </p:sp>
      <p:pic>
        <p:nvPicPr>
          <p:cNvPr id="262148" name="Picture 4"/>
          <p:cNvPicPr>
            <a:picLocks noGrp="1" noChangeAspect="1" noChangeArrowheads="1"/>
          </p:cNvPicPr>
          <p:nvPr>
            <p:ph type="body" sz="half" idx="4294967295"/>
          </p:nvPr>
        </p:nvPicPr>
        <p:blipFill>
          <a:blip r:embed="rId3"/>
          <a:srcRect t="4822" b="5786"/>
          <a:stretch>
            <a:fillRect/>
          </a:stretch>
        </p:blipFill>
        <p:spPr>
          <a:xfrm>
            <a:off x="857250" y="1844675"/>
            <a:ext cx="7332663" cy="470852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fld id="{41D5D779-3228-C945-9EDD-26ED4028BA20}" type="slidenum">
              <a:rPr lang="en-US"/>
              <a:pPr/>
              <a:t>26</a:t>
            </a:fld>
            <a:endParaRPr lang="en-US"/>
          </a:p>
        </p:txBody>
      </p:sp>
      <p:sp>
        <p:nvSpPr>
          <p:cNvPr id="228354" name="Rectangle 2"/>
          <p:cNvSpPr>
            <a:spLocks noGrp="1" noChangeArrowheads="1"/>
          </p:cNvSpPr>
          <p:nvPr>
            <p:ph type="title"/>
          </p:nvPr>
        </p:nvSpPr>
        <p:spPr/>
        <p:txBody>
          <a:bodyPr/>
          <a:lstStyle/>
          <a:p>
            <a:r>
              <a:rPr lang="en-US" sz="3600"/>
              <a:t>Linear Regression v.s. NN</a:t>
            </a:r>
            <a:endParaRPr lang="en-US"/>
          </a:p>
        </p:txBody>
      </p:sp>
      <p:sp>
        <p:nvSpPr>
          <p:cNvPr id="228355" name="Rectangle 3"/>
          <p:cNvSpPr>
            <a:spLocks noGrp="1" noChangeArrowheads="1"/>
          </p:cNvSpPr>
          <p:nvPr>
            <p:ph type="body" sz="half" idx="1"/>
          </p:nvPr>
        </p:nvSpPr>
        <p:spPr>
          <a:xfrm>
            <a:off x="457200" y="1874838"/>
            <a:ext cx="4033838" cy="4525962"/>
          </a:xfrm>
        </p:spPr>
        <p:txBody>
          <a:bodyPr>
            <a:normAutofit/>
          </a:bodyPr>
          <a:lstStyle/>
          <a:p>
            <a:pPr>
              <a:lnSpc>
                <a:spcPct val="90000"/>
              </a:lnSpc>
            </a:pPr>
            <a:r>
              <a:rPr lang="en-US" sz="2000" dirty="0"/>
              <a:t>Linear Regression- Assumed Model</a:t>
            </a:r>
            <a:r>
              <a:rPr lang="en-US" sz="2400" dirty="0"/>
              <a:t>:</a:t>
            </a:r>
          </a:p>
          <a:p>
            <a:pPr>
              <a:lnSpc>
                <a:spcPct val="90000"/>
              </a:lnSpc>
            </a:pPr>
            <a:r>
              <a:rPr lang="en-US" sz="2400" dirty="0"/>
              <a:t>Then</a:t>
            </a:r>
          </a:p>
          <a:p>
            <a:pPr>
              <a:lnSpc>
                <a:spcPct val="90000"/>
              </a:lnSpc>
            </a:pPr>
            <a:r>
              <a:rPr lang="en-US" sz="2400" dirty="0"/>
              <a:t>Corresponding solution may not be conditional mean, if our assumption is wrong!</a:t>
            </a:r>
            <a:endParaRPr lang="en-US" sz="2400" dirty="0" smtClean="0"/>
          </a:p>
          <a:p>
            <a:pPr>
              <a:lnSpc>
                <a:spcPct val="90000"/>
              </a:lnSpc>
            </a:pPr>
            <a:r>
              <a:rPr lang="en-US" sz="2400" dirty="0" smtClean="0"/>
              <a:t>Estimates </a:t>
            </a:r>
            <a:r>
              <a:rPr lang="en-US" sz="2400" dirty="0"/>
              <a:t>based on pooling over all </a:t>
            </a:r>
            <a:r>
              <a:rPr lang="en-US" sz="2400" dirty="0" err="1"/>
              <a:t>x’s</a:t>
            </a:r>
            <a:r>
              <a:rPr lang="en-US" sz="2400" dirty="0"/>
              <a:t>, assuming a parametric model </a:t>
            </a:r>
            <a:r>
              <a:rPr lang="en-US" sz="2400" dirty="0" smtClean="0"/>
              <a:t>for          </a:t>
            </a:r>
            <a:r>
              <a:rPr lang="en-US" sz="2400" dirty="0"/>
              <a:t>.</a:t>
            </a:r>
          </a:p>
        </p:txBody>
      </p:sp>
      <p:sp>
        <p:nvSpPr>
          <p:cNvPr id="228356" name="Rectangle 4"/>
          <p:cNvSpPr>
            <a:spLocks noGrp="1" noChangeArrowheads="1"/>
          </p:cNvSpPr>
          <p:nvPr>
            <p:ph type="body" sz="half" idx="2"/>
          </p:nvPr>
        </p:nvSpPr>
        <p:spPr>
          <a:xfrm>
            <a:off x="4652963" y="1874838"/>
            <a:ext cx="4033837" cy="4525962"/>
          </a:xfrm>
        </p:spPr>
        <p:txBody>
          <a:bodyPr/>
          <a:lstStyle/>
          <a:p>
            <a:pPr>
              <a:lnSpc>
                <a:spcPct val="90000"/>
              </a:lnSpc>
            </a:pPr>
            <a:r>
              <a:rPr lang="en-US" sz="2000"/>
              <a:t>NN-methods attempt to estimate the regression, assuming only that the responses for all x’s in a small neighborhood are close.</a:t>
            </a:r>
          </a:p>
          <a:p>
            <a:pPr>
              <a:lnSpc>
                <a:spcPct val="90000"/>
              </a:lnSpc>
            </a:pPr>
            <a:r>
              <a:rPr lang="en-US" sz="2000"/>
              <a:t>Typically, we have at most one observation at any particular point. So</a:t>
            </a:r>
          </a:p>
          <a:p>
            <a:pPr>
              <a:lnSpc>
                <a:spcPct val="90000"/>
              </a:lnSpc>
              <a:buFont typeface="Times" charset="0"/>
              <a:buNone/>
            </a:pPr>
            <a:endParaRPr lang="en-US" sz="2400"/>
          </a:p>
          <a:p>
            <a:pPr>
              <a:lnSpc>
                <a:spcPct val="90000"/>
              </a:lnSpc>
            </a:pPr>
            <a:r>
              <a:rPr lang="en-US" sz="2000"/>
              <a:t>Conditioning at a point relaxed to conditioning on a region close to the target point x.</a:t>
            </a:r>
          </a:p>
        </p:txBody>
      </p:sp>
      <p:graphicFrame>
        <p:nvGraphicFramePr>
          <p:cNvPr id="228357" name="Object 5"/>
          <p:cNvGraphicFramePr>
            <a:graphicFrameLocks noChangeAspect="1"/>
          </p:cNvGraphicFramePr>
          <p:nvPr/>
        </p:nvGraphicFramePr>
        <p:xfrm>
          <a:off x="1885950" y="2144712"/>
          <a:ext cx="1422400" cy="433388"/>
        </p:xfrm>
        <a:graphic>
          <a:graphicData uri="http://schemas.openxmlformats.org/presentationml/2006/ole">
            <mc:AlternateContent xmlns:mc="http://schemas.openxmlformats.org/markup-compatibility/2006">
              <mc:Choice xmlns:v="urn:schemas-microsoft-com:vml" Requires="v">
                <p:oleObj spid="_x0000_s134182" name="Equation" r:id="rId4" imgW="749697" imgH="228997" progId="">
                  <p:embed/>
                </p:oleObj>
              </mc:Choice>
              <mc:Fallback>
                <p:oleObj name="Equation" r:id="rId4" imgW="749697" imgH="22899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2144712"/>
                        <a:ext cx="14224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8" name="Object 6"/>
          <p:cNvGraphicFramePr>
            <a:graphicFrameLocks noChangeAspect="1"/>
          </p:cNvGraphicFramePr>
          <p:nvPr/>
        </p:nvGraphicFramePr>
        <p:xfrm>
          <a:off x="1639094" y="2774950"/>
          <a:ext cx="2471738" cy="393700"/>
        </p:xfrm>
        <a:graphic>
          <a:graphicData uri="http://schemas.openxmlformats.org/presentationml/2006/ole">
            <mc:AlternateContent xmlns:mc="http://schemas.openxmlformats.org/markup-compatibility/2006">
              <mc:Choice xmlns:v="urn:schemas-microsoft-com:vml" Requires="v">
                <p:oleObj spid="_x0000_s134183" name="Equation" r:id="rId6" imgW="1435497" imgH="228997" progId="">
                  <p:embed/>
                </p:oleObj>
              </mc:Choice>
              <mc:Fallback>
                <p:oleObj name="Equation" r:id="rId6" imgW="1435497" imgH="2289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9094" y="2774950"/>
                        <a:ext cx="24717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9" name="Object 7"/>
          <p:cNvGraphicFramePr>
            <a:graphicFrameLocks noChangeAspect="1"/>
          </p:cNvGraphicFramePr>
          <p:nvPr/>
        </p:nvGraphicFramePr>
        <p:xfrm>
          <a:off x="5218113" y="4227513"/>
          <a:ext cx="3009900" cy="463550"/>
        </p:xfrm>
        <a:graphic>
          <a:graphicData uri="http://schemas.openxmlformats.org/presentationml/2006/ole">
            <mc:AlternateContent xmlns:mc="http://schemas.openxmlformats.org/markup-compatibility/2006">
              <mc:Choice xmlns:v="urn:schemas-microsoft-com:vml" Requires="v">
                <p:oleObj spid="_x0000_s134184" name="Equation" r:id="rId8" imgW="1651397" imgH="254397" progId="">
                  <p:embed/>
                </p:oleObj>
              </mc:Choice>
              <mc:Fallback>
                <p:oleObj name="Equation" r:id="rId8" imgW="1651397" imgH="254397"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8113" y="4227513"/>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60" name="Object 8"/>
          <p:cNvGraphicFramePr>
            <a:graphicFrameLocks noChangeAspect="1"/>
          </p:cNvGraphicFramePr>
          <p:nvPr/>
        </p:nvGraphicFramePr>
        <p:xfrm>
          <a:off x="3594100" y="5577682"/>
          <a:ext cx="711200" cy="366712"/>
        </p:xfrm>
        <a:graphic>
          <a:graphicData uri="http://schemas.openxmlformats.org/presentationml/2006/ole">
            <mc:AlternateContent xmlns:mc="http://schemas.openxmlformats.org/markup-compatibility/2006">
              <mc:Choice xmlns:v="urn:schemas-microsoft-com:vml" Requires="v">
                <p:oleObj spid="_x0000_s134185" name="Equation" r:id="rId10" imgW="393926" imgH="203509" progId="">
                  <p:embed/>
                </p:oleObj>
              </mc:Choice>
              <mc:Fallback>
                <p:oleObj name="Equation" r:id="rId10" imgW="393926" imgH="203509"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4100" y="5577682"/>
                        <a:ext cx="71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361" name="Rectangle 9"/>
          <p:cNvSpPr>
            <a:spLocks noChangeArrowheads="1"/>
          </p:cNvSpPr>
          <p:nvPr/>
        </p:nvSpPr>
        <p:spPr bwMode="auto">
          <a:xfrm>
            <a:off x="388938" y="1862138"/>
            <a:ext cx="4098925" cy="4487862"/>
          </a:xfrm>
          <a:prstGeom prst="rect">
            <a:avLst/>
          </a:prstGeom>
          <a:noFill/>
          <a:ln w="19050">
            <a:solidFill>
              <a:schemeClr val="tx1"/>
            </a:solidFill>
            <a:miter lim="800000"/>
            <a:headEnd/>
            <a:tailEnd/>
          </a:ln>
          <a:effectLst/>
        </p:spPr>
        <p:txBody>
          <a:bodyPr wrap="none" anchor="ctr">
            <a:prstTxWarp prst="textNoShape">
              <a:avLst/>
            </a:prstTxWarp>
          </a:bodyPr>
          <a:lstStyle/>
          <a:p>
            <a:endParaRPr lang="en-US"/>
          </a:p>
        </p:txBody>
      </p:sp>
      <p:sp>
        <p:nvSpPr>
          <p:cNvPr id="228362" name="Rectangle 10"/>
          <p:cNvSpPr>
            <a:spLocks noChangeArrowheads="1"/>
          </p:cNvSpPr>
          <p:nvPr/>
        </p:nvSpPr>
        <p:spPr bwMode="auto">
          <a:xfrm>
            <a:off x="4654550" y="1863725"/>
            <a:ext cx="4098925" cy="4487863"/>
          </a:xfrm>
          <a:prstGeom prst="rect">
            <a:avLst/>
          </a:prstGeom>
          <a:noFill/>
          <a:ln w="19050">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087EBA8-C041-674B-9C1E-49A7EE6750EC}" type="slidenum">
              <a:rPr lang="en-US"/>
              <a:pPr/>
              <a:t>27</a:t>
            </a:fld>
            <a:endParaRPr lang="en-US"/>
          </a:p>
        </p:txBody>
      </p:sp>
      <p:sp>
        <p:nvSpPr>
          <p:cNvPr id="231426" name="Rectangle 2"/>
          <p:cNvSpPr>
            <a:spLocks noGrp="1" noChangeArrowheads="1"/>
          </p:cNvSpPr>
          <p:nvPr>
            <p:ph type="title"/>
          </p:nvPr>
        </p:nvSpPr>
        <p:spPr/>
        <p:txBody>
          <a:bodyPr/>
          <a:lstStyle/>
          <a:p>
            <a:r>
              <a:rPr lang="en-US" sz="3600"/>
              <a:t>Linear Regression and NN</a:t>
            </a:r>
            <a:endParaRPr lang="en-US"/>
          </a:p>
        </p:txBody>
      </p:sp>
      <p:sp>
        <p:nvSpPr>
          <p:cNvPr id="231427" name="Rectangle 3"/>
          <p:cNvSpPr>
            <a:spLocks noGrp="1" noChangeArrowheads="1"/>
          </p:cNvSpPr>
          <p:nvPr>
            <p:ph type="body" idx="1"/>
          </p:nvPr>
        </p:nvSpPr>
        <p:spPr/>
        <p:txBody>
          <a:bodyPr>
            <a:normAutofit fontScale="92500" lnSpcReduction="10000"/>
          </a:bodyPr>
          <a:lstStyle/>
          <a:p>
            <a:pPr>
              <a:lnSpc>
                <a:spcPct val="90000"/>
              </a:lnSpc>
            </a:pPr>
            <a:r>
              <a:rPr lang="en-US" sz="2400"/>
              <a:t>In both approaches, the conditional</a:t>
            </a:r>
            <a:r>
              <a:rPr lang="en-US" sz="2800"/>
              <a:t> </a:t>
            </a:r>
            <a:r>
              <a:rPr lang="en-US" sz="2400"/>
              <a:t>expectation over the population of  x-values has been substituted by the average over the training sample. </a:t>
            </a:r>
          </a:p>
          <a:p>
            <a:pPr>
              <a:lnSpc>
                <a:spcPct val="90000"/>
              </a:lnSpc>
            </a:pPr>
            <a:r>
              <a:rPr lang="en-US" sz="2400" b="1"/>
              <a:t>E</a:t>
            </a:r>
            <a:r>
              <a:rPr lang="en-US" sz="2400"/>
              <a:t>mpirical </a:t>
            </a:r>
            <a:r>
              <a:rPr lang="en-US" sz="2400" b="1"/>
              <a:t>R</a:t>
            </a:r>
            <a:r>
              <a:rPr lang="en-US" sz="2400"/>
              <a:t>isk </a:t>
            </a:r>
            <a:r>
              <a:rPr lang="en-US" sz="2400" b="1"/>
              <a:t>M</a:t>
            </a:r>
            <a:r>
              <a:rPr lang="en-US" sz="2400"/>
              <a:t>inimization (ERM) principle.</a:t>
            </a:r>
            <a:r>
              <a:rPr lang="en-US" sz="2800"/>
              <a:t> </a:t>
            </a:r>
          </a:p>
          <a:p>
            <a:pPr>
              <a:lnSpc>
                <a:spcPct val="90000"/>
              </a:lnSpc>
            </a:pPr>
            <a:r>
              <a:rPr lang="en-US" sz="2400"/>
              <a:t>Least Squares assumes f(x) is well approximated by a global linear function [low variance (stable estimates) , high bias]</a:t>
            </a:r>
            <a:r>
              <a:rPr lang="en-US" sz="2800"/>
              <a:t>.</a:t>
            </a:r>
          </a:p>
          <a:p>
            <a:pPr>
              <a:lnSpc>
                <a:spcPct val="90000"/>
              </a:lnSpc>
            </a:pPr>
            <a:r>
              <a:rPr lang="en-US" sz="2400"/>
              <a:t>k-NN only assumes f(x) is well approximated by a locally constant function- Adaptable to any situation [high variance (decision boundaries change from sample to sample), low bias]</a:t>
            </a:r>
            <a:r>
              <a:rPr lang="en-US" sz="2800"/>
              <a:t>. </a:t>
            </a:r>
          </a:p>
          <a:p>
            <a:pPr>
              <a:lnSpc>
                <a:spcPct val="90000"/>
              </a:lnSpc>
            </a:pPr>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D7997B6-9D87-3A45-861C-F05B2ECC5DFA}" type="slidenum">
              <a:rPr lang="en-US"/>
              <a:pPr/>
              <a:t>28</a:t>
            </a:fld>
            <a:endParaRPr lang="en-US"/>
          </a:p>
        </p:txBody>
      </p:sp>
      <p:sp>
        <p:nvSpPr>
          <p:cNvPr id="232450" name="Rectangle 2"/>
          <p:cNvSpPr>
            <a:spLocks noGrp="1" noChangeArrowheads="1"/>
          </p:cNvSpPr>
          <p:nvPr>
            <p:ph type="title"/>
          </p:nvPr>
        </p:nvSpPr>
        <p:spPr/>
        <p:txBody>
          <a:bodyPr/>
          <a:lstStyle/>
          <a:p>
            <a:r>
              <a:rPr lang="en-US" sz="3600"/>
              <a:t>Popular Variations &amp; Enhancements</a:t>
            </a:r>
            <a:r>
              <a:rPr lang="en-US"/>
              <a:t> </a:t>
            </a:r>
          </a:p>
        </p:txBody>
      </p:sp>
      <p:sp>
        <p:nvSpPr>
          <p:cNvPr id="232451" name="Rectangle 3"/>
          <p:cNvSpPr>
            <a:spLocks noGrp="1" noChangeArrowheads="1"/>
          </p:cNvSpPr>
          <p:nvPr>
            <p:ph type="body" sz="half" idx="1"/>
          </p:nvPr>
        </p:nvSpPr>
        <p:spPr>
          <a:xfrm>
            <a:off x="457200" y="1874838"/>
            <a:ext cx="4033838" cy="4525962"/>
          </a:xfrm>
        </p:spPr>
        <p:txBody>
          <a:bodyPr/>
          <a:lstStyle/>
          <a:p>
            <a:pPr>
              <a:lnSpc>
                <a:spcPct val="90000"/>
              </a:lnSpc>
            </a:pPr>
            <a:r>
              <a:rPr lang="en-US" sz="2000"/>
              <a:t>Kernel methods use weights that decrease smoothly to zero with the distance from the target point, rather than 0/1 weights used by k-NN methods.</a:t>
            </a:r>
          </a:p>
          <a:p>
            <a:pPr>
              <a:lnSpc>
                <a:spcPct val="90000"/>
              </a:lnSpc>
            </a:pPr>
            <a:r>
              <a:rPr lang="en-US" sz="2000"/>
              <a:t>In high-dimensional spaces, kernels are modified to emphasize some features more than the others</a:t>
            </a:r>
          </a:p>
          <a:p>
            <a:pPr lvl="1">
              <a:lnSpc>
                <a:spcPct val="90000"/>
              </a:lnSpc>
            </a:pPr>
            <a:r>
              <a:rPr lang="en-US" sz="1800"/>
              <a:t>[variable (feature) selection]</a:t>
            </a:r>
          </a:p>
          <a:p>
            <a:pPr lvl="1">
              <a:lnSpc>
                <a:spcPct val="90000"/>
              </a:lnSpc>
            </a:pPr>
            <a:r>
              <a:rPr lang="en-US" sz="1800"/>
              <a:t>Kernel design – possibly kernel with compact support</a:t>
            </a:r>
          </a:p>
          <a:p>
            <a:pPr>
              <a:lnSpc>
                <a:spcPct val="90000"/>
              </a:lnSpc>
              <a:buFont typeface="Times" charset="0"/>
              <a:buNone/>
            </a:pPr>
            <a:endParaRPr lang="en-US" sz="2000"/>
          </a:p>
        </p:txBody>
      </p:sp>
      <p:sp>
        <p:nvSpPr>
          <p:cNvPr id="232452" name="Rectangle 4"/>
          <p:cNvSpPr>
            <a:spLocks noGrp="1" noChangeArrowheads="1"/>
          </p:cNvSpPr>
          <p:nvPr>
            <p:ph type="body" sz="half" idx="2"/>
          </p:nvPr>
        </p:nvSpPr>
        <p:spPr>
          <a:xfrm>
            <a:off x="4652963" y="1874838"/>
            <a:ext cx="4033837" cy="4525962"/>
          </a:xfrm>
        </p:spPr>
        <p:txBody>
          <a:bodyPr/>
          <a:lstStyle/>
          <a:p>
            <a:pPr>
              <a:lnSpc>
                <a:spcPct val="90000"/>
              </a:lnSpc>
            </a:pPr>
            <a:r>
              <a:rPr lang="en-US" sz="2000" dirty="0"/>
              <a:t>Local regression fits piecewise linear models by locally weighted least squares, rather than fitting constants locally.</a:t>
            </a:r>
          </a:p>
          <a:p>
            <a:pPr>
              <a:lnSpc>
                <a:spcPct val="90000"/>
              </a:lnSpc>
            </a:pPr>
            <a:r>
              <a:rPr lang="en-US" sz="2000" dirty="0"/>
              <a:t>Linear models fit to a basis expansion of the measured inputs allow arbitrarily complex models.</a:t>
            </a:r>
            <a:endParaRPr lang="en-US" sz="2000" dirty="0" smtClean="0"/>
          </a:p>
          <a:p>
            <a:pPr>
              <a:lnSpc>
                <a:spcPct val="90000"/>
              </a:lnSpc>
            </a:pPr>
            <a:r>
              <a:rPr lang="en-US" sz="2000" dirty="0" smtClean="0"/>
              <a:t>Neural </a:t>
            </a:r>
            <a:r>
              <a:rPr lang="en-US" sz="2000" dirty="0"/>
              <a:t>network models consists of sums of non-linearly transformed linear models. </a:t>
            </a:r>
          </a:p>
          <a:p>
            <a:pPr>
              <a:lnSpc>
                <a:spcPct val="90000"/>
              </a:lnSpc>
            </a:pPr>
            <a:endParaRPr lang="en-US" sz="2000" dirty="0"/>
          </a:p>
          <a:p>
            <a:pPr>
              <a:lnSpc>
                <a:spcPct val="90000"/>
              </a:lnSpc>
            </a:pP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CA0B5473-F0AF-6C4D-B8DA-AFE88EFF8DF1}" type="slidenum">
              <a:rPr lang="en-US"/>
              <a:pPr/>
              <a:t>29</a:t>
            </a:fld>
            <a:endParaRPr lang="en-US"/>
          </a:p>
        </p:txBody>
      </p:sp>
      <p:sp>
        <p:nvSpPr>
          <p:cNvPr id="233474" name="Rectangle 2"/>
          <p:cNvSpPr>
            <a:spLocks noGrp="1" noChangeArrowheads="1"/>
          </p:cNvSpPr>
          <p:nvPr>
            <p:ph type="title"/>
          </p:nvPr>
        </p:nvSpPr>
        <p:spPr/>
        <p:txBody>
          <a:bodyPr/>
          <a:lstStyle/>
          <a:p>
            <a:r>
              <a:rPr lang="en-US" sz="3600"/>
              <a:t>Framework for Classification</a:t>
            </a:r>
            <a:endParaRPr lang="en-US"/>
          </a:p>
        </p:txBody>
      </p:sp>
      <p:sp>
        <p:nvSpPr>
          <p:cNvPr id="233475" name="Rectangle 3"/>
          <p:cNvSpPr>
            <a:spLocks noGrp="1" noChangeArrowheads="1"/>
          </p:cNvSpPr>
          <p:nvPr>
            <p:ph type="body" sz="half" idx="1"/>
          </p:nvPr>
        </p:nvSpPr>
        <p:spPr>
          <a:xfrm>
            <a:off x="457200" y="1874838"/>
            <a:ext cx="4033838" cy="4525962"/>
          </a:xfrm>
        </p:spPr>
        <p:txBody>
          <a:bodyPr/>
          <a:lstStyle/>
          <a:p>
            <a:pPr>
              <a:lnSpc>
                <a:spcPct val="90000"/>
              </a:lnSpc>
            </a:pPr>
            <a:r>
              <a:rPr lang="en-US" sz="2000"/>
              <a:t>y-f(x): not meaningful error - need a different loss fn.</a:t>
            </a:r>
          </a:p>
          <a:p>
            <a:pPr>
              <a:lnSpc>
                <a:spcPct val="90000"/>
              </a:lnSpc>
            </a:pPr>
            <a:r>
              <a:rPr lang="en-US" sz="2000"/>
              <a:t>When G has K categories, the loss function can be expressed as a K x K matrix with 0 on the diagonal and non-negative elsewhere.</a:t>
            </a:r>
          </a:p>
          <a:p>
            <a:pPr>
              <a:lnSpc>
                <a:spcPct val="90000"/>
              </a:lnSpc>
            </a:pPr>
            <a:r>
              <a:rPr lang="en-US" sz="2000"/>
              <a:t> L(k,j) is the cost paid for erroneously classifying an object in class k as belonging to class j.</a:t>
            </a:r>
          </a:p>
          <a:p>
            <a:pPr>
              <a:lnSpc>
                <a:spcPct val="90000"/>
              </a:lnSpc>
            </a:pPr>
            <a:r>
              <a:rPr lang="en-US" sz="2000"/>
              <a:t>0-1 loss used most often. All misclassifications cost the same unit amount.</a:t>
            </a:r>
          </a:p>
        </p:txBody>
      </p:sp>
      <p:sp>
        <p:nvSpPr>
          <p:cNvPr id="233476" name="Rectangle 4"/>
          <p:cNvSpPr>
            <a:spLocks noGrp="1" noChangeArrowheads="1"/>
          </p:cNvSpPr>
          <p:nvPr>
            <p:ph type="body" sz="half" idx="2"/>
          </p:nvPr>
        </p:nvSpPr>
        <p:spPr>
          <a:xfrm>
            <a:off x="4652963" y="1874838"/>
            <a:ext cx="4033837" cy="4525962"/>
          </a:xfrm>
        </p:spPr>
        <p:txBody>
          <a:bodyPr>
            <a:normAutofit fontScale="92500" lnSpcReduction="10000"/>
          </a:bodyPr>
          <a:lstStyle/>
          <a:p>
            <a:r>
              <a:rPr lang="en-US" sz="2000" dirty="0"/>
              <a:t>Exp. Prediction Error =</a:t>
            </a:r>
          </a:p>
          <a:p>
            <a:endParaRPr lang="en-US" sz="2400" dirty="0"/>
          </a:p>
          <a:p>
            <a:endParaRPr lang="en-US" sz="2000" dirty="0"/>
          </a:p>
          <a:p>
            <a:r>
              <a:rPr lang="en-US" sz="2000" dirty="0"/>
              <a:t>As before, suffices to minimize EPE </a:t>
            </a:r>
            <a:r>
              <a:rPr lang="en-US" sz="2000" dirty="0" err="1"/>
              <a:t>pointwise</a:t>
            </a:r>
            <a:r>
              <a:rPr lang="en-US" sz="2000" dirty="0"/>
              <a:t>:</a:t>
            </a:r>
            <a:r>
              <a:rPr lang="en-US" sz="2400" dirty="0"/>
              <a:t> </a:t>
            </a:r>
          </a:p>
          <a:p>
            <a:endParaRPr lang="en-US" sz="2400" dirty="0"/>
          </a:p>
          <a:p>
            <a:endParaRPr lang="en-US" sz="2000" dirty="0"/>
          </a:p>
          <a:p>
            <a:r>
              <a:rPr lang="en-US" sz="2000" dirty="0"/>
              <a:t>For 0-1 loss, </a:t>
            </a:r>
            <a:r>
              <a:rPr lang="en-US" sz="2000" i="1" dirty="0" err="1"/>
              <a:t>Bayes</a:t>
            </a:r>
            <a:r>
              <a:rPr lang="en-US" sz="2000" i="1" dirty="0"/>
              <a:t> classifier</a:t>
            </a:r>
            <a:r>
              <a:rPr lang="en-US" sz="2000" dirty="0"/>
              <a:t> uses the conditional distribution </a:t>
            </a:r>
            <a:r>
              <a:rPr lang="en-US" sz="2000" dirty="0" err="1"/>
              <a:t>Pr(G|X</a:t>
            </a:r>
            <a:r>
              <a:rPr lang="en-US" sz="2000" dirty="0"/>
              <a:t>). Its error rate is called </a:t>
            </a:r>
            <a:r>
              <a:rPr lang="en-US" sz="2000" i="1" dirty="0" err="1"/>
              <a:t>Bayes</a:t>
            </a:r>
            <a:r>
              <a:rPr lang="en-US" sz="2000" i="1" dirty="0"/>
              <a:t> rate</a:t>
            </a:r>
            <a:r>
              <a:rPr lang="en-US" sz="2000" dirty="0"/>
              <a:t>. </a:t>
            </a:r>
            <a:endParaRPr lang="en-US" sz="2400" dirty="0"/>
          </a:p>
        </p:txBody>
      </p:sp>
      <p:graphicFrame>
        <p:nvGraphicFramePr>
          <p:cNvPr id="233477" name="Object 5"/>
          <p:cNvGraphicFramePr>
            <a:graphicFrameLocks noChangeAspect="1"/>
          </p:cNvGraphicFramePr>
          <p:nvPr/>
        </p:nvGraphicFramePr>
        <p:xfrm>
          <a:off x="5268913" y="2293938"/>
          <a:ext cx="2378075" cy="549275"/>
        </p:xfrm>
        <a:graphic>
          <a:graphicData uri="http://schemas.openxmlformats.org/presentationml/2006/ole">
            <mc:AlternateContent xmlns:mc="http://schemas.openxmlformats.org/markup-compatibility/2006">
              <mc:Choice xmlns:v="urn:schemas-microsoft-com:vml" Requires="v">
                <p:oleObj spid="_x0000_s140308" name="Equation" r:id="rId4" imgW="1155595" imgH="266981" progId="">
                  <p:embed/>
                </p:oleObj>
              </mc:Choice>
              <mc:Fallback>
                <p:oleObj name="Equation" r:id="rId4" imgW="1155595" imgH="266981"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8913" y="2293938"/>
                        <a:ext cx="23780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3478" name="Object 6"/>
          <p:cNvGraphicFramePr>
            <a:graphicFrameLocks noChangeAspect="1"/>
          </p:cNvGraphicFramePr>
          <p:nvPr/>
        </p:nvGraphicFramePr>
        <p:xfrm>
          <a:off x="4689475" y="4432300"/>
          <a:ext cx="3997325" cy="673100"/>
        </p:xfrm>
        <a:graphic>
          <a:graphicData uri="http://schemas.openxmlformats.org/presentationml/2006/ole">
            <mc:AlternateContent xmlns:mc="http://schemas.openxmlformats.org/markup-compatibility/2006">
              <mc:Choice xmlns:v="urn:schemas-microsoft-com:vml" Requires="v">
                <p:oleObj spid="_x0000_s140309" name="Equation" r:id="rId6" imgW="2565797" imgH="432197" progId="">
                  <p:embed/>
                </p:oleObj>
              </mc:Choice>
              <mc:Fallback>
                <p:oleObj name="Equation" r:id="rId6" imgW="2565797" imgH="4321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9475" y="4432300"/>
                        <a:ext cx="39973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altLang="zh-CN" dirty="0" smtClean="0"/>
              <a:t>egression vs. Classification in </a:t>
            </a:r>
            <a:r>
              <a:rPr lang="en-US" dirty="0" smtClean="0"/>
              <a:t>S</a:t>
            </a:r>
            <a:r>
              <a:rPr lang="en-US" altLang="zh-CN" dirty="0" smtClean="0"/>
              <a:t>upervised Learning</a:t>
            </a:r>
            <a:endParaRPr lang="en-US" dirty="0"/>
          </a:p>
        </p:txBody>
      </p:sp>
      <p:graphicFrame>
        <p:nvGraphicFramePr>
          <p:cNvPr id="4" name="Content Placeholder 3"/>
          <p:cNvGraphicFramePr>
            <a:graphicFrameLocks noGrp="1"/>
          </p:cNvGraphicFramePr>
          <p:nvPr>
            <p:ph idx="1"/>
          </p:nvPr>
        </p:nvGraphicFramePr>
        <p:xfrm>
          <a:off x="914400" y="2857500"/>
          <a:ext cx="7313613" cy="1112520"/>
        </p:xfrm>
        <a:graphic>
          <a:graphicData uri="http://schemas.openxmlformats.org/drawingml/2006/table">
            <a:tbl>
              <a:tblPr firstRow="1" bandRow="1">
                <a:tableStyleId>{5C22544A-7EE6-4342-B048-85BDC9FD1C3A}</a:tableStyleId>
              </a:tblPr>
              <a:tblGrid>
                <a:gridCol w="2437871"/>
                <a:gridCol w="2437871"/>
                <a:gridCol w="2437871"/>
              </a:tblGrid>
              <a:tr h="370840">
                <a:tc>
                  <a:txBody>
                    <a:bodyPr/>
                    <a:lstStyle/>
                    <a:p>
                      <a:endParaRPr lang="en-US" dirty="0"/>
                    </a:p>
                  </a:txBody>
                  <a:tcPr/>
                </a:tc>
                <a:tc>
                  <a:txBody>
                    <a:bodyPr/>
                    <a:lstStyle/>
                    <a:p>
                      <a:r>
                        <a:rPr lang="en-US" dirty="0" smtClean="0"/>
                        <a:t>S</a:t>
                      </a:r>
                      <a:r>
                        <a:rPr lang="en-US" altLang="zh-CN" dirty="0" smtClean="0"/>
                        <a:t>tatistics</a:t>
                      </a:r>
                      <a:endParaRPr lang="en-US" dirty="0"/>
                    </a:p>
                  </a:txBody>
                  <a:tcPr/>
                </a:tc>
                <a:tc>
                  <a:txBody>
                    <a:bodyPr/>
                    <a:lstStyle/>
                    <a:p>
                      <a:r>
                        <a:rPr lang="en-US" dirty="0" smtClean="0"/>
                        <a:t>M</a:t>
                      </a:r>
                      <a:r>
                        <a:rPr lang="en-US" altLang="zh-CN" dirty="0" smtClean="0"/>
                        <a:t>achine Learning</a:t>
                      </a:r>
                      <a:endParaRPr lang="en-US" dirty="0"/>
                    </a:p>
                  </a:txBody>
                  <a:tcPr/>
                </a:tc>
              </a:tr>
              <a:tr h="370840">
                <a:tc>
                  <a:txBody>
                    <a:bodyPr/>
                    <a:lstStyle/>
                    <a:p>
                      <a:r>
                        <a:rPr lang="en-US" dirty="0" smtClean="0"/>
                        <a:t>R</a:t>
                      </a:r>
                      <a:r>
                        <a:rPr lang="en-US" altLang="zh-CN" dirty="0" smtClean="0"/>
                        <a:t>egression</a:t>
                      </a:r>
                      <a:endParaRPr lang="en-US" dirty="0"/>
                    </a:p>
                  </a:txBody>
                  <a:tcPr/>
                </a:tc>
                <a:tc>
                  <a:txBody>
                    <a:bodyPr/>
                    <a:lstStyle/>
                    <a:p>
                      <a:r>
                        <a:rPr lang="en-US" dirty="0" smtClean="0"/>
                        <a:t>90%</a:t>
                      </a:r>
                      <a:endParaRPr lang="en-US" dirty="0"/>
                    </a:p>
                  </a:txBody>
                  <a:tcPr/>
                </a:tc>
                <a:tc>
                  <a:txBody>
                    <a:bodyPr/>
                    <a:lstStyle/>
                    <a:p>
                      <a:r>
                        <a:rPr lang="en-US" dirty="0" smtClean="0"/>
                        <a:t>&lt;10%</a:t>
                      </a:r>
                      <a:endParaRPr lang="en-US" dirty="0"/>
                    </a:p>
                  </a:txBody>
                  <a:tcPr/>
                </a:tc>
              </a:tr>
              <a:tr h="370840">
                <a:tc>
                  <a:txBody>
                    <a:bodyPr/>
                    <a:lstStyle/>
                    <a:p>
                      <a:r>
                        <a:rPr lang="en-US" dirty="0" smtClean="0"/>
                        <a:t>C</a:t>
                      </a:r>
                      <a:r>
                        <a:rPr lang="en-US" altLang="zh-CN" dirty="0" smtClean="0"/>
                        <a:t>lassification</a:t>
                      </a:r>
                      <a:endParaRPr lang="en-US" dirty="0"/>
                    </a:p>
                  </a:txBody>
                  <a:tcPr/>
                </a:tc>
                <a:tc>
                  <a:txBody>
                    <a:bodyPr/>
                    <a:lstStyle/>
                    <a:p>
                      <a:r>
                        <a:rPr lang="en-US" dirty="0" smtClean="0"/>
                        <a:t>&lt;10%</a:t>
                      </a:r>
                      <a:endParaRPr lang="en-US" dirty="0"/>
                    </a:p>
                  </a:txBody>
                  <a:tcPr/>
                </a:tc>
                <a:tc>
                  <a:txBody>
                    <a:bodyPr/>
                    <a:lstStyle/>
                    <a:p>
                      <a:r>
                        <a:rPr lang="en-US" dirty="0" smtClean="0"/>
                        <a:t>90%</a:t>
                      </a:r>
                      <a:endParaRPr lang="en-US" dirty="0"/>
                    </a:p>
                  </a:txBody>
                  <a:tcPr/>
                </a:tc>
              </a:tr>
            </a:tbl>
          </a:graphicData>
        </a:graphic>
      </p:graphicFrame>
      <p:sp>
        <p:nvSpPr>
          <p:cNvPr id="7" name="TextBox 6"/>
          <p:cNvSpPr txBox="1"/>
          <p:nvPr/>
        </p:nvSpPr>
        <p:spPr>
          <a:xfrm>
            <a:off x="1460500" y="2070100"/>
            <a:ext cx="2181569" cy="369332"/>
          </a:xfrm>
          <a:prstGeom prst="rect">
            <a:avLst/>
          </a:prstGeom>
          <a:noFill/>
        </p:spPr>
        <p:txBody>
          <a:bodyPr wrap="none" rtlCol="0">
            <a:spAutoFit/>
          </a:bodyPr>
          <a:lstStyle/>
          <a:p>
            <a:r>
              <a:rPr lang="en-US" dirty="0" smtClean="0"/>
              <a:t>A R</a:t>
            </a:r>
            <a:r>
              <a:rPr lang="en-US" altLang="zh-CN" dirty="0" smtClean="0"/>
              <a:t>ough comparison:</a:t>
            </a:r>
            <a:endParaRPr lang="en-US" dirty="0"/>
          </a:p>
        </p:txBody>
      </p:sp>
      <p:sp>
        <p:nvSpPr>
          <p:cNvPr id="8" name="TextBox 7"/>
          <p:cNvSpPr txBox="1"/>
          <p:nvPr/>
        </p:nvSpPr>
        <p:spPr>
          <a:xfrm>
            <a:off x="1270000" y="4532868"/>
            <a:ext cx="6601424" cy="369332"/>
          </a:xfrm>
          <a:prstGeom prst="rect">
            <a:avLst/>
          </a:prstGeom>
          <a:noFill/>
        </p:spPr>
        <p:txBody>
          <a:bodyPr wrap="none" rtlCol="0">
            <a:spAutoFit/>
          </a:bodyPr>
          <a:lstStyle/>
          <a:p>
            <a:r>
              <a:rPr lang="en-US" dirty="0" smtClean="0"/>
              <a:t>O</a:t>
            </a:r>
            <a:r>
              <a:rPr lang="en-US" altLang="zh-CN" dirty="0" smtClean="0"/>
              <a:t>ther problems such as ranking </a:t>
            </a:r>
            <a:r>
              <a:rPr lang="zh-CN" altLang="zh-CN" dirty="0" smtClean="0"/>
              <a:t>i</a:t>
            </a:r>
            <a:r>
              <a:rPr lang="en-US" altLang="zh-CN" dirty="0" err="1" smtClean="0"/>
              <a:t>s</a:t>
            </a:r>
            <a:r>
              <a:rPr lang="en-US" altLang="zh-CN" dirty="0" smtClean="0"/>
              <a:t> often formulated as either problem.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E6BCBBC-DC85-CB48-BC3F-F948DF67D85A}" type="slidenum">
              <a:rPr lang="en-US"/>
              <a:pPr/>
              <a:t>30</a:t>
            </a:fld>
            <a:endParaRPr lang="en-US"/>
          </a:p>
        </p:txBody>
      </p:sp>
      <p:sp>
        <p:nvSpPr>
          <p:cNvPr id="234498" name="Rectangle 2"/>
          <p:cNvSpPr>
            <a:spLocks noGrp="1" noChangeArrowheads="1"/>
          </p:cNvSpPr>
          <p:nvPr>
            <p:ph type="title"/>
          </p:nvPr>
        </p:nvSpPr>
        <p:spPr/>
        <p:txBody>
          <a:bodyPr/>
          <a:lstStyle/>
          <a:p>
            <a:r>
              <a:rPr lang="en-US" sz="3600"/>
              <a:t>Bayes Classifier - Example</a:t>
            </a:r>
            <a:endParaRPr lang="en-US"/>
          </a:p>
        </p:txBody>
      </p:sp>
      <p:sp>
        <p:nvSpPr>
          <p:cNvPr id="234499" name="Rectangle 3"/>
          <p:cNvSpPr>
            <a:spLocks noGrp="1" noChangeArrowheads="1"/>
          </p:cNvSpPr>
          <p:nvPr>
            <p:ph type="body" sz="half" idx="1"/>
          </p:nvPr>
        </p:nvSpPr>
        <p:spPr>
          <a:xfrm>
            <a:off x="457200" y="1874838"/>
            <a:ext cx="4287838" cy="4525962"/>
          </a:xfrm>
        </p:spPr>
        <p:txBody>
          <a:bodyPr/>
          <a:lstStyle/>
          <a:p>
            <a:r>
              <a:rPr lang="en-US" sz="2000" dirty="0"/>
              <a:t>Knowing the true joint distribution in the simulated example, we can get the </a:t>
            </a:r>
            <a:r>
              <a:rPr lang="en-US" sz="2000" dirty="0" err="1"/>
              <a:t>Bayes</a:t>
            </a:r>
            <a:r>
              <a:rPr lang="en-US" sz="2000" dirty="0"/>
              <a:t> optimal classifier.</a:t>
            </a:r>
          </a:p>
          <a:p>
            <a:r>
              <a:rPr lang="en-US" sz="2000" dirty="0" err="1"/>
              <a:t>k</a:t>
            </a:r>
            <a:r>
              <a:rPr lang="en-US" sz="2000" dirty="0"/>
              <a:t>-NN  classifier approximates </a:t>
            </a:r>
            <a:r>
              <a:rPr lang="en-US" sz="2000" dirty="0" err="1"/>
              <a:t>Bayes</a:t>
            </a:r>
            <a:r>
              <a:rPr lang="en-US" sz="2000" dirty="0"/>
              <a:t> solution: </a:t>
            </a:r>
          </a:p>
          <a:p>
            <a:pPr>
              <a:buFont typeface="Times" charset="0"/>
              <a:buNone/>
            </a:pPr>
            <a:r>
              <a:rPr lang="en-US" sz="2000" dirty="0"/>
              <a:t> - conditional </a:t>
            </a:r>
            <a:r>
              <a:rPr lang="en-US" sz="2000" dirty="0" err="1"/>
              <a:t>prob.is</a:t>
            </a:r>
            <a:r>
              <a:rPr lang="en-US" sz="2000" dirty="0"/>
              <a:t> estimated by the  training sample proportion in a </a:t>
            </a:r>
            <a:r>
              <a:rPr lang="en-US" sz="2000" dirty="0" err="1"/>
              <a:t>nbd</a:t>
            </a:r>
            <a:r>
              <a:rPr lang="en-US" sz="2000" dirty="0"/>
              <a:t>. of the point.</a:t>
            </a:r>
          </a:p>
          <a:p>
            <a:pPr>
              <a:buFont typeface="Times" charset="0"/>
              <a:buNone/>
            </a:pPr>
            <a:r>
              <a:rPr lang="en-US" sz="2000" dirty="0"/>
              <a:t> -</a:t>
            </a:r>
            <a:r>
              <a:rPr lang="en-US" sz="2000" dirty="0" smtClean="0"/>
              <a:t> Bayesian rule </a:t>
            </a:r>
            <a:r>
              <a:rPr lang="en-US" sz="2000" dirty="0"/>
              <a:t>leads to a majority vote in the </a:t>
            </a:r>
            <a:r>
              <a:rPr lang="en-US" sz="2000" dirty="0" err="1"/>
              <a:t>nbd</a:t>
            </a:r>
            <a:r>
              <a:rPr lang="en-US" sz="2000" dirty="0"/>
              <a:t>. around at point.</a:t>
            </a:r>
          </a:p>
          <a:p>
            <a:pPr>
              <a:buFont typeface="Times" charset="0"/>
              <a:buNone/>
            </a:pPr>
            <a:r>
              <a:rPr lang="en-US" sz="2000" dirty="0"/>
              <a:t> </a:t>
            </a:r>
          </a:p>
        </p:txBody>
      </p:sp>
      <p:pic>
        <p:nvPicPr>
          <p:cNvPr id="234500" name="Picture 4"/>
          <p:cNvPicPr>
            <a:picLocks noGrp="1" noChangeAspect="1" noChangeArrowheads="1"/>
          </p:cNvPicPr>
          <p:nvPr>
            <p:ph type="chart" sz="half" idx="2"/>
          </p:nvPr>
        </p:nvPicPr>
        <p:blipFill>
          <a:blip r:embed="rId3"/>
          <a:srcRect/>
          <a:stretch>
            <a:fillRect/>
          </a:stretch>
        </p:blipFill>
        <p:spPr>
          <a:xfrm>
            <a:off x="4652963" y="1874838"/>
            <a:ext cx="4033837" cy="4525962"/>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0C0403A-A420-B840-81C0-84AB5A582BF1}" type="slidenum">
              <a:rPr lang="en-US"/>
              <a:pPr/>
              <a:t>31</a:t>
            </a:fld>
            <a:endParaRPr lang="en-US"/>
          </a:p>
        </p:txBody>
      </p:sp>
      <p:sp>
        <p:nvSpPr>
          <p:cNvPr id="235522" name="Rectangle 2"/>
          <p:cNvSpPr>
            <a:spLocks noGrp="1" noChangeArrowheads="1"/>
          </p:cNvSpPr>
          <p:nvPr>
            <p:ph type="title"/>
          </p:nvPr>
        </p:nvSpPr>
        <p:spPr/>
        <p:txBody>
          <a:bodyPr/>
          <a:lstStyle/>
          <a:p>
            <a:r>
              <a:rPr lang="en-US" sz="3600"/>
              <a:t>Classification via Regression</a:t>
            </a:r>
            <a:endParaRPr lang="en-US"/>
          </a:p>
        </p:txBody>
      </p:sp>
      <p:sp>
        <p:nvSpPr>
          <p:cNvPr id="235523" name="Rectangle 3"/>
          <p:cNvSpPr>
            <a:spLocks noGrp="1" noChangeArrowheads="1"/>
          </p:cNvSpPr>
          <p:nvPr>
            <p:ph type="body" idx="1"/>
          </p:nvPr>
        </p:nvSpPr>
        <p:spPr/>
        <p:txBody>
          <a:bodyPr>
            <a:normAutofit fontScale="92500" lnSpcReduction="20000"/>
          </a:bodyPr>
          <a:lstStyle/>
          <a:p>
            <a:pPr>
              <a:lnSpc>
                <a:spcPct val="90000"/>
              </a:lnSpc>
            </a:pPr>
            <a:r>
              <a:rPr lang="en-US" sz="2400" dirty="0"/>
              <a:t>For the two class, code </a:t>
            </a:r>
            <a:r>
              <a:rPr lang="en-US" sz="2400" dirty="0" err="1"/>
              <a:t>g</a:t>
            </a:r>
            <a:r>
              <a:rPr lang="en-US" sz="2400" dirty="0"/>
              <a:t> by a binary Y, Y=1 if in group 1, 0 otherwise, followed by squared error loss estimation. </a:t>
            </a:r>
          </a:p>
          <a:p>
            <a:pPr>
              <a:lnSpc>
                <a:spcPct val="90000"/>
              </a:lnSpc>
            </a:pPr>
            <a:endParaRPr lang="en-US" sz="2400" dirty="0"/>
          </a:p>
          <a:p>
            <a:pPr>
              <a:lnSpc>
                <a:spcPct val="90000"/>
              </a:lnSpc>
            </a:pPr>
            <a:r>
              <a:rPr lang="en-US" sz="2400" dirty="0"/>
              <a:t>For the K-class problem, use K-dummy variables.</a:t>
            </a:r>
          </a:p>
          <a:p>
            <a:pPr>
              <a:lnSpc>
                <a:spcPct val="90000"/>
              </a:lnSpc>
              <a:buFont typeface="Times" charset="0"/>
              <a:buNone/>
            </a:pPr>
            <a:endParaRPr lang="en-US" sz="2400" dirty="0"/>
          </a:p>
          <a:p>
            <a:pPr>
              <a:lnSpc>
                <a:spcPct val="90000"/>
              </a:lnSpc>
            </a:pPr>
            <a:r>
              <a:rPr lang="en-US" sz="2400" dirty="0"/>
              <a:t>Exact representation, but with linear regression, the fitted function may not be positive, and thus not an estimate of class probability for a given </a:t>
            </a:r>
            <a:r>
              <a:rPr lang="en-US" sz="2400" dirty="0" err="1"/>
              <a:t>x</a:t>
            </a:r>
            <a:r>
              <a:rPr lang="en-US" sz="2400" dirty="0"/>
              <a:t>. </a:t>
            </a:r>
          </a:p>
          <a:p>
            <a:pPr>
              <a:lnSpc>
                <a:spcPct val="90000"/>
              </a:lnSpc>
            </a:pPr>
            <a:endParaRPr lang="en-US" sz="2400" dirty="0"/>
          </a:p>
          <a:p>
            <a:pPr>
              <a:lnSpc>
                <a:spcPct val="90000"/>
              </a:lnSpc>
            </a:pPr>
            <a:r>
              <a:rPr lang="en-US" sz="2400" dirty="0"/>
              <a:t>Modeling </a:t>
            </a:r>
            <a:r>
              <a:rPr lang="en-US" sz="2400" dirty="0" err="1"/>
              <a:t>Pr(G|X</a:t>
            </a:r>
            <a:r>
              <a:rPr lang="en-US" sz="2400" dirty="0"/>
              <a:t>) will be discussed in Chapter 4.</a:t>
            </a:r>
          </a:p>
          <a:p>
            <a:pPr>
              <a:lnSpc>
                <a:spcPct val="90000"/>
              </a:lnSpc>
            </a:pPr>
            <a:endParaRPr lang="en-US" sz="2400" dirty="0"/>
          </a:p>
          <a:p>
            <a:pPr>
              <a:lnSpc>
                <a:spcPct val="90000"/>
              </a:lnSpc>
              <a:buFont typeface="Times" charset="0"/>
              <a:buNone/>
            </a:pP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E3219371-1324-A74B-886F-9F2C70EF3CDF}" type="slidenum">
              <a:rPr lang="en-US"/>
              <a:pPr/>
              <a:t>32</a:t>
            </a:fld>
            <a:endParaRPr lang="en-US"/>
          </a:p>
        </p:txBody>
      </p:sp>
      <p:sp>
        <p:nvSpPr>
          <p:cNvPr id="236546" name="Rectangle 2"/>
          <p:cNvSpPr>
            <a:spLocks noGrp="1" noChangeArrowheads="1"/>
          </p:cNvSpPr>
          <p:nvPr>
            <p:ph type="title"/>
          </p:nvPr>
        </p:nvSpPr>
        <p:spPr/>
        <p:txBody>
          <a:bodyPr/>
          <a:lstStyle/>
          <a:p>
            <a:r>
              <a:rPr lang="en-US" sz="3600"/>
              <a:t>Local Methods in High Dimensions</a:t>
            </a:r>
            <a:endParaRPr lang="en-US"/>
          </a:p>
        </p:txBody>
      </p:sp>
      <p:sp>
        <p:nvSpPr>
          <p:cNvPr id="236547" name="Rectangle 3"/>
          <p:cNvSpPr>
            <a:spLocks noGrp="1" noChangeArrowheads="1"/>
          </p:cNvSpPr>
          <p:nvPr>
            <p:ph type="body" sz="half" idx="1"/>
          </p:nvPr>
        </p:nvSpPr>
        <p:spPr>
          <a:xfrm>
            <a:off x="457200" y="1717675"/>
            <a:ext cx="4033838" cy="4525963"/>
          </a:xfrm>
        </p:spPr>
        <p:txBody>
          <a:bodyPr/>
          <a:lstStyle/>
          <a:p>
            <a:pPr>
              <a:lnSpc>
                <a:spcPct val="90000"/>
              </a:lnSpc>
            </a:pPr>
            <a:r>
              <a:rPr lang="en-US" sz="2000"/>
              <a:t>With a reasonably large set of training data, intuitively  we should be able to find a fairly large neighborhood of observations close to any x</a:t>
            </a:r>
          </a:p>
          <a:p>
            <a:pPr>
              <a:lnSpc>
                <a:spcPct val="90000"/>
              </a:lnSpc>
            </a:pPr>
            <a:r>
              <a:rPr lang="en-US" sz="2000"/>
              <a:t>Could estimate the optimal conditional expectation by averaging k-nearest neighbors.</a:t>
            </a:r>
          </a:p>
          <a:p>
            <a:pPr>
              <a:lnSpc>
                <a:spcPct val="90000"/>
              </a:lnSpc>
            </a:pPr>
            <a:r>
              <a:rPr lang="en-US" sz="2000"/>
              <a:t>In high dimensions, this intuition breaks down. Points are spread sparsely even for N very large (</a:t>
            </a:r>
            <a:r>
              <a:rPr lang="en-US" sz="2400" b="1"/>
              <a:t>“curse of dimensionality”)</a:t>
            </a:r>
            <a:r>
              <a:rPr lang="en-US" sz="2000"/>
              <a:t> </a:t>
            </a:r>
          </a:p>
          <a:p>
            <a:pPr lvl="1">
              <a:lnSpc>
                <a:spcPct val="90000"/>
              </a:lnSpc>
            </a:pPr>
            <a:endParaRPr lang="en-US" sz="2000"/>
          </a:p>
        </p:txBody>
      </p:sp>
      <p:sp>
        <p:nvSpPr>
          <p:cNvPr id="236548" name="Rectangle 4"/>
          <p:cNvSpPr>
            <a:spLocks noGrp="1" noChangeArrowheads="1"/>
          </p:cNvSpPr>
          <p:nvPr>
            <p:ph type="body" sz="half" idx="2"/>
          </p:nvPr>
        </p:nvSpPr>
        <p:spPr>
          <a:xfrm>
            <a:off x="4652963" y="1700213"/>
            <a:ext cx="4033837" cy="4525962"/>
          </a:xfrm>
        </p:spPr>
        <p:txBody>
          <a:bodyPr/>
          <a:lstStyle/>
          <a:p>
            <a:pPr>
              <a:lnSpc>
                <a:spcPct val="90000"/>
              </a:lnSpc>
            </a:pPr>
            <a:r>
              <a:rPr lang="en-US" sz="2400" dirty="0"/>
              <a:t>Input uniformly dist. on an unit hypercube in </a:t>
            </a:r>
            <a:r>
              <a:rPr lang="en-US" sz="2400" dirty="0" err="1"/>
              <a:t>p</a:t>
            </a:r>
            <a:r>
              <a:rPr lang="en-US" sz="2400" dirty="0"/>
              <a:t>-dimension</a:t>
            </a:r>
          </a:p>
          <a:p>
            <a:pPr lvl="1">
              <a:lnSpc>
                <a:spcPct val="90000"/>
              </a:lnSpc>
            </a:pPr>
            <a:r>
              <a:rPr lang="en-US" sz="2000" dirty="0"/>
              <a:t>Volume of a hypercube in in </a:t>
            </a:r>
            <a:r>
              <a:rPr lang="en-US" sz="2000" dirty="0" err="1"/>
              <a:t>p</a:t>
            </a:r>
            <a:r>
              <a:rPr lang="en-US" sz="2000" dirty="0"/>
              <a:t> dimensions, with an edge size </a:t>
            </a:r>
            <a:r>
              <a:rPr lang="en-US" sz="2000" i="1" dirty="0"/>
              <a:t>a</a:t>
            </a:r>
            <a:r>
              <a:rPr lang="en-US" sz="2000" dirty="0"/>
              <a:t> is</a:t>
            </a:r>
          </a:p>
          <a:p>
            <a:pPr lvl="1">
              <a:lnSpc>
                <a:spcPct val="90000"/>
              </a:lnSpc>
            </a:pPr>
            <a:endParaRPr lang="en-US" sz="2000" dirty="0"/>
          </a:p>
          <a:p>
            <a:pPr lvl="1">
              <a:lnSpc>
                <a:spcPct val="90000"/>
              </a:lnSpc>
            </a:pPr>
            <a:r>
              <a:rPr lang="en-US" sz="2000" dirty="0"/>
              <a:t>For a </a:t>
            </a:r>
            <a:r>
              <a:rPr lang="en-US" sz="2000" dirty="0" err="1"/>
              <a:t>hypercubical</a:t>
            </a:r>
            <a:r>
              <a:rPr lang="en-US" sz="2000" dirty="0"/>
              <a:t> </a:t>
            </a:r>
            <a:r>
              <a:rPr lang="en-US" sz="2000" dirty="0" err="1"/>
              <a:t>nbd</a:t>
            </a:r>
            <a:r>
              <a:rPr lang="en-US" sz="2000" dirty="0"/>
              <a:t> about a target point chosen at random to capture a fraction </a:t>
            </a:r>
            <a:r>
              <a:rPr lang="en-US" sz="2000" b="1" i="1" dirty="0" err="1"/>
              <a:t>r</a:t>
            </a:r>
            <a:r>
              <a:rPr lang="en-US" sz="2000" dirty="0"/>
              <a:t> of the observations, the expected edge length will be                </a:t>
            </a:r>
          </a:p>
          <a:p>
            <a:pPr>
              <a:lnSpc>
                <a:spcPct val="90000"/>
              </a:lnSpc>
            </a:pPr>
            <a:endParaRPr lang="en-US" sz="2400" dirty="0"/>
          </a:p>
        </p:txBody>
      </p:sp>
      <p:graphicFrame>
        <p:nvGraphicFramePr>
          <p:cNvPr id="236549" name="Object 5"/>
          <p:cNvGraphicFramePr>
            <a:graphicFrameLocks noChangeAspect="1"/>
          </p:cNvGraphicFramePr>
          <p:nvPr/>
        </p:nvGraphicFramePr>
        <p:xfrm>
          <a:off x="6416675" y="3454400"/>
          <a:ext cx="635000" cy="390525"/>
        </p:xfrm>
        <a:graphic>
          <a:graphicData uri="http://schemas.openxmlformats.org/presentationml/2006/ole">
            <mc:AlternateContent xmlns:mc="http://schemas.openxmlformats.org/markup-compatibility/2006">
              <mc:Choice xmlns:v="urn:schemas-microsoft-com:vml" Requires="v">
                <p:oleObj spid="_x0000_s146452" name="Equation" r:id="rId4" imgW="330453" imgH="203509" progId="">
                  <p:embed/>
                </p:oleObj>
              </mc:Choice>
              <mc:Fallback>
                <p:oleObj name="Equation" r:id="rId4" imgW="330453" imgH="20350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675" y="3454400"/>
                        <a:ext cx="6350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550" name="Object 6"/>
          <p:cNvGraphicFramePr>
            <a:graphicFrameLocks noChangeAspect="1"/>
          </p:cNvGraphicFramePr>
          <p:nvPr/>
        </p:nvGraphicFramePr>
        <p:xfrm>
          <a:off x="6416675" y="5589588"/>
          <a:ext cx="1460500" cy="511175"/>
        </p:xfrm>
        <a:graphic>
          <a:graphicData uri="http://schemas.openxmlformats.org/presentationml/2006/ole">
            <mc:AlternateContent xmlns:mc="http://schemas.openxmlformats.org/markup-compatibility/2006">
              <mc:Choice xmlns:v="urn:schemas-microsoft-com:vml" Requires="v">
                <p:oleObj spid="_x0000_s146453" name="Equation" r:id="rId6" imgW="723983" imgH="254287" progId="">
                  <p:embed/>
                </p:oleObj>
              </mc:Choice>
              <mc:Fallback>
                <p:oleObj name="Equation" r:id="rId6" imgW="723983" imgH="25428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6675" y="5589588"/>
                        <a:ext cx="14605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E0FC4474-BE34-5146-9430-22A445DAA205}" type="slidenum">
              <a:rPr lang="en-US"/>
              <a:pPr/>
              <a:t>33</a:t>
            </a:fld>
            <a:endParaRPr lang="en-US"/>
          </a:p>
        </p:txBody>
      </p:sp>
      <p:sp>
        <p:nvSpPr>
          <p:cNvPr id="237570" name="Rectangle 2"/>
          <p:cNvSpPr>
            <a:spLocks noGrp="1" noChangeArrowheads="1"/>
          </p:cNvSpPr>
          <p:nvPr>
            <p:ph type="title"/>
          </p:nvPr>
        </p:nvSpPr>
        <p:spPr/>
        <p:txBody>
          <a:bodyPr/>
          <a:lstStyle/>
          <a:p>
            <a:r>
              <a:rPr lang="en-US" sz="3600"/>
              <a:t>Curse of Dimensionality</a:t>
            </a:r>
            <a:endParaRPr lang="en-US"/>
          </a:p>
        </p:txBody>
      </p:sp>
      <p:pic>
        <p:nvPicPr>
          <p:cNvPr id="237571" name="Picture 3"/>
          <p:cNvPicPr>
            <a:picLocks noGrp="1" noChangeAspect="1" noChangeArrowheads="1"/>
          </p:cNvPicPr>
          <p:nvPr>
            <p:ph type="body" sz="half" idx="1"/>
          </p:nvPr>
        </p:nvPicPr>
        <p:blipFill>
          <a:blip r:embed="rId3"/>
          <a:srcRect/>
          <a:stretch>
            <a:fillRect/>
          </a:stretch>
        </p:blipFill>
        <p:spPr>
          <a:xfrm>
            <a:off x="457200" y="1874838"/>
            <a:ext cx="4033838" cy="4525962"/>
          </a:xfrm>
        </p:spPr>
      </p:pic>
      <p:pic>
        <p:nvPicPr>
          <p:cNvPr id="237572" name="Picture 4"/>
          <p:cNvPicPr>
            <a:picLocks noGrp="1" noChangeAspect="1" noChangeArrowheads="1"/>
          </p:cNvPicPr>
          <p:nvPr>
            <p:ph type="chart" sz="half" idx="2"/>
          </p:nvPr>
        </p:nvPicPr>
        <p:blipFill>
          <a:blip r:embed="rId4"/>
          <a:srcRect/>
          <a:stretch>
            <a:fillRect/>
          </a:stretch>
        </p:blipFill>
        <p:spPr>
          <a:xfrm>
            <a:off x="4652963" y="1874838"/>
            <a:ext cx="4033837" cy="4525962"/>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7043BFD-582A-0B40-AE01-1F7BDAF4537B}" type="slidenum">
              <a:rPr lang="en-US"/>
              <a:pPr/>
              <a:t>34</a:t>
            </a:fld>
            <a:endParaRPr lang="en-US"/>
          </a:p>
        </p:txBody>
      </p:sp>
      <p:sp>
        <p:nvSpPr>
          <p:cNvPr id="238594" name="Rectangle 2"/>
          <p:cNvSpPr>
            <a:spLocks noGrp="1" noChangeArrowheads="1"/>
          </p:cNvSpPr>
          <p:nvPr>
            <p:ph type="title"/>
          </p:nvPr>
        </p:nvSpPr>
        <p:spPr/>
        <p:txBody>
          <a:bodyPr/>
          <a:lstStyle/>
          <a:p>
            <a:r>
              <a:rPr lang="en-US" sz="3600"/>
              <a:t>Curse of Dimensionality (cont)</a:t>
            </a:r>
            <a:endParaRPr lang="en-US"/>
          </a:p>
        </p:txBody>
      </p:sp>
      <p:sp>
        <p:nvSpPr>
          <p:cNvPr id="238595" name="Rectangle 3"/>
          <p:cNvSpPr>
            <a:spLocks noGrp="1" noChangeArrowheads="1"/>
          </p:cNvSpPr>
          <p:nvPr>
            <p:ph type="body" sz="half" idx="1"/>
          </p:nvPr>
        </p:nvSpPr>
        <p:spPr>
          <a:xfrm>
            <a:off x="457200" y="1874838"/>
            <a:ext cx="4033838" cy="4525962"/>
          </a:xfrm>
        </p:spPr>
        <p:txBody>
          <a:bodyPr/>
          <a:lstStyle/>
          <a:p>
            <a:pPr>
              <a:lnSpc>
                <a:spcPct val="90000"/>
              </a:lnSpc>
            </a:pPr>
            <a:r>
              <a:rPr lang="en-US" sz="2400" dirty="0"/>
              <a:t>As </a:t>
            </a:r>
            <a:r>
              <a:rPr lang="en-US" sz="2400" dirty="0" err="1"/>
              <a:t>p</a:t>
            </a:r>
            <a:r>
              <a:rPr lang="en-US" sz="2400" dirty="0"/>
              <a:t> increases, even for a very small </a:t>
            </a:r>
            <a:r>
              <a:rPr lang="en-US" sz="2400" dirty="0" err="1"/>
              <a:t>r</a:t>
            </a:r>
            <a:r>
              <a:rPr lang="en-US" sz="2400" dirty="0"/>
              <a:t>,              approaches 1 fast.</a:t>
            </a:r>
          </a:p>
          <a:p>
            <a:pPr lvl="1">
              <a:lnSpc>
                <a:spcPct val="90000"/>
              </a:lnSpc>
            </a:pPr>
            <a:r>
              <a:rPr lang="en-US" sz="2000" dirty="0"/>
              <a:t>To capture 1% of the data for local averaging,</a:t>
            </a:r>
          </a:p>
          <a:p>
            <a:pPr lvl="2">
              <a:lnSpc>
                <a:spcPct val="90000"/>
              </a:lnSpc>
            </a:pPr>
            <a:r>
              <a:rPr lang="en-US" sz="1800" dirty="0"/>
              <a:t>For 10 (50) dim, 63% (91%) of the range for each variable needs to be used.  </a:t>
            </a:r>
          </a:p>
          <a:p>
            <a:pPr lvl="1">
              <a:lnSpc>
                <a:spcPct val="90000"/>
              </a:lnSpc>
            </a:pPr>
            <a:r>
              <a:rPr lang="en-US" sz="2000" dirty="0"/>
              <a:t>Such </a:t>
            </a:r>
            <a:r>
              <a:rPr lang="en-US" sz="2000" dirty="0" err="1"/>
              <a:t>nbd</a:t>
            </a:r>
            <a:r>
              <a:rPr lang="en-US" sz="2000" dirty="0"/>
              <a:t> are no longer local.</a:t>
            </a:r>
          </a:p>
          <a:p>
            <a:pPr lvl="1">
              <a:lnSpc>
                <a:spcPct val="90000"/>
              </a:lnSpc>
            </a:pPr>
            <a:r>
              <a:rPr lang="en-US" sz="2000" dirty="0"/>
              <a:t>Using very small </a:t>
            </a:r>
            <a:r>
              <a:rPr lang="en-US" sz="2000" dirty="0" err="1"/>
              <a:t>r</a:t>
            </a:r>
            <a:r>
              <a:rPr lang="en-US" sz="2000" dirty="0"/>
              <a:t> leads to very small </a:t>
            </a:r>
            <a:r>
              <a:rPr lang="en-US" sz="2000" dirty="0" err="1"/>
              <a:t>k</a:t>
            </a:r>
            <a:r>
              <a:rPr lang="en-US" sz="2000" dirty="0"/>
              <a:t> and a high variance estimate. </a:t>
            </a:r>
          </a:p>
        </p:txBody>
      </p:sp>
      <p:sp>
        <p:nvSpPr>
          <p:cNvPr id="238596" name="Rectangle 4"/>
          <p:cNvSpPr>
            <a:spLocks noGrp="1" noChangeArrowheads="1"/>
          </p:cNvSpPr>
          <p:nvPr>
            <p:ph type="body" sz="half" idx="2"/>
          </p:nvPr>
        </p:nvSpPr>
        <p:spPr>
          <a:xfrm>
            <a:off x="4652963" y="1874838"/>
            <a:ext cx="4033837" cy="4525962"/>
          </a:xfrm>
        </p:spPr>
        <p:txBody>
          <a:bodyPr/>
          <a:lstStyle/>
          <a:p>
            <a:pPr>
              <a:lnSpc>
                <a:spcPct val="90000"/>
              </a:lnSpc>
            </a:pPr>
            <a:r>
              <a:rPr lang="en-US" sz="2400"/>
              <a:t>Consequences of sampling points in high dimensions</a:t>
            </a:r>
          </a:p>
          <a:p>
            <a:pPr lvl="1">
              <a:lnSpc>
                <a:spcPct val="90000"/>
              </a:lnSpc>
            </a:pPr>
            <a:r>
              <a:rPr lang="en-US" sz="2000"/>
              <a:t>Sampling uniformly within an unit hypersphere</a:t>
            </a:r>
          </a:p>
          <a:p>
            <a:pPr lvl="2">
              <a:lnSpc>
                <a:spcPct val="90000"/>
              </a:lnSpc>
            </a:pPr>
            <a:r>
              <a:rPr lang="en-US" sz="1800"/>
              <a:t> Most points are close to the boundary of the sample space. </a:t>
            </a:r>
          </a:p>
          <a:p>
            <a:pPr lvl="2">
              <a:lnSpc>
                <a:spcPct val="90000"/>
              </a:lnSpc>
            </a:pPr>
            <a:r>
              <a:rPr lang="en-US" sz="1800"/>
              <a:t>Prediction is much more difficult near the edges of the training sample –extrapolation rather than interpolation.   </a:t>
            </a:r>
          </a:p>
          <a:p>
            <a:pPr lvl="2">
              <a:lnSpc>
                <a:spcPct val="90000"/>
              </a:lnSpc>
            </a:pPr>
            <a:endParaRPr lang="en-US" sz="1800"/>
          </a:p>
        </p:txBody>
      </p:sp>
      <p:graphicFrame>
        <p:nvGraphicFramePr>
          <p:cNvPr id="238597" name="Object 5"/>
          <p:cNvGraphicFramePr>
            <a:graphicFrameLocks noChangeAspect="1"/>
          </p:cNvGraphicFramePr>
          <p:nvPr/>
        </p:nvGraphicFramePr>
        <p:xfrm>
          <a:off x="2903538" y="2205038"/>
          <a:ext cx="723900" cy="492125"/>
        </p:xfrm>
        <a:graphic>
          <a:graphicData uri="http://schemas.openxmlformats.org/presentationml/2006/ole">
            <mc:AlternateContent xmlns:mc="http://schemas.openxmlformats.org/markup-compatibility/2006">
              <mc:Choice xmlns:v="urn:schemas-microsoft-com:vml" Requires="v">
                <p:oleObj spid="_x0000_s150539" name="Equation" r:id="rId4" imgW="355842" imgH="241592" progId="">
                  <p:embed/>
                </p:oleObj>
              </mc:Choice>
              <mc:Fallback>
                <p:oleObj name="Equation" r:id="rId4" imgW="355842" imgH="24159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3538" y="2205038"/>
                        <a:ext cx="7239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1623CA-3E72-E64D-93A2-2FAAB8E89C74}" type="slidenum">
              <a:rPr lang="en-US"/>
              <a:pPr/>
              <a:t>35</a:t>
            </a:fld>
            <a:endParaRPr lang="en-US"/>
          </a:p>
        </p:txBody>
      </p:sp>
      <p:sp>
        <p:nvSpPr>
          <p:cNvPr id="240642" name="Rectangle 2"/>
          <p:cNvSpPr>
            <a:spLocks noGrp="1" noChangeArrowheads="1"/>
          </p:cNvSpPr>
          <p:nvPr>
            <p:ph type="title"/>
          </p:nvPr>
        </p:nvSpPr>
        <p:spPr/>
        <p:txBody>
          <a:bodyPr/>
          <a:lstStyle/>
          <a:p>
            <a:r>
              <a:rPr lang="en-US" sz="3600"/>
              <a:t>Curse of Dimensionality (cont)</a:t>
            </a:r>
            <a:endParaRPr lang="en-US"/>
          </a:p>
        </p:txBody>
      </p:sp>
      <p:sp>
        <p:nvSpPr>
          <p:cNvPr id="240643" name="Rectangle 3"/>
          <p:cNvSpPr>
            <a:spLocks noGrp="1" noChangeArrowheads="1"/>
          </p:cNvSpPr>
          <p:nvPr>
            <p:ph type="body" idx="1"/>
          </p:nvPr>
        </p:nvSpPr>
        <p:spPr/>
        <p:txBody>
          <a:bodyPr/>
          <a:lstStyle/>
          <a:p>
            <a:r>
              <a:rPr lang="en-US" sz="2800" dirty="0"/>
              <a:t>Sampling density prop. to N</a:t>
            </a:r>
            <a:r>
              <a:rPr lang="en-US" sz="2800" baseline="30000" dirty="0"/>
              <a:t>(1/p)</a:t>
            </a:r>
            <a:endParaRPr lang="en-US" sz="2800" dirty="0"/>
          </a:p>
          <a:p>
            <a:pPr lvl="1"/>
            <a:r>
              <a:rPr lang="en-US" sz="2400" dirty="0"/>
              <a:t>Thus if 100 </a:t>
            </a:r>
            <a:r>
              <a:rPr lang="en-US" sz="2400" dirty="0" err="1"/>
              <a:t>obs</a:t>
            </a:r>
            <a:r>
              <a:rPr lang="en-US" sz="2400" dirty="0"/>
              <a:t> in one dim are dense, the sample size required for same denseness in 10 dimensions is 100</a:t>
            </a:r>
            <a:r>
              <a:rPr lang="en-US" sz="2400" baseline="30000" dirty="0"/>
              <a:t>10</a:t>
            </a:r>
            <a:r>
              <a:rPr lang="en-US" sz="2400" dirty="0"/>
              <a:t> (infeasible!)</a:t>
            </a:r>
          </a:p>
          <a:p>
            <a:pPr lvl="2"/>
            <a:r>
              <a:rPr lang="en-US" sz="2000" dirty="0"/>
              <a:t>In high dimensions, all feasible training samples sparsely populate the sample space.</a:t>
            </a:r>
          </a:p>
          <a:p>
            <a:pPr lvl="2"/>
            <a:r>
              <a:rPr lang="en-US" sz="2000" dirty="0"/>
              <a:t>Bias-Variance trade-off phenomena for NN methods depends on the complexity of the function, which can grow exponentially with the dimension</a:t>
            </a:r>
            <a:r>
              <a:rPr lang="en-US" sz="2000" dirty="0" smtClean="0"/>
              <a:t>.</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1E7AEE6-B567-A242-8D28-D2734598CB89}" type="slidenum">
              <a:rPr lang="en-US"/>
              <a:pPr/>
              <a:t>36</a:t>
            </a:fld>
            <a:endParaRPr lang="en-US"/>
          </a:p>
        </p:txBody>
      </p:sp>
      <p:sp>
        <p:nvSpPr>
          <p:cNvPr id="247810" name="Rectangle 2"/>
          <p:cNvSpPr>
            <a:spLocks noGrp="1" noChangeArrowheads="1"/>
          </p:cNvSpPr>
          <p:nvPr>
            <p:ph type="title"/>
          </p:nvPr>
        </p:nvSpPr>
        <p:spPr/>
        <p:txBody>
          <a:bodyPr/>
          <a:lstStyle/>
          <a:p>
            <a:r>
              <a:rPr lang="en-US" sz="3600"/>
              <a:t>Summary-NN versus model based prediction</a:t>
            </a:r>
            <a:endParaRPr lang="en-US"/>
          </a:p>
        </p:txBody>
      </p:sp>
      <p:sp>
        <p:nvSpPr>
          <p:cNvPr id="247811" name="Rectangle 3"/>
          <p:cNvSpPr>
            <a:spLocks noGrp="1" noChangeArrowheads="1"/>
          </p:cNvSpPr>
          <p:nvPr>
            <p:ph type="body" idx="1"/>
          </p:nvPr>
        </p:nvSpPr>
        <p:spPr/>
        <p:txBody>
          <a:bodyPr>
            <a:normAutofit lnSpcReduction="10000"/>
          </a:bodyPr>
          <a:lstStyle/>
          <a:p>
            <a:pPr>
              <a:lnSpc>
                <a:spcPct val="90000"/>
              </a:lnSpc>
            </a:pPr>
            <a:r>
              <a:rPr lang="en-US" sz="2400"/>
              <a:t>By relying on rigid model assumptions, the linear model has no bias at all and small variance (when model is “true”), while the error in 1-NN is substantially larger.</a:t>
            </a:r>
          </a:p>
          <a:p>
            <a:pPr>
              <a:lnSpc>
                <a:spcPct val="90000"/>
              </a:lnSpc>
            </a:pPr>
            <a:r>
              <a:rPr lang="en-US" sz="2400"/>
              <a:t>If assumptions wrong, all bets are off and 1-NN may dominate</a:t>
            </a:r>
          </a:p>
          <a:p>
            <a:pPr>
              <a:lnSpc>
                <a:spcPct val="90000"/>
              </a:lnSpc>
            </a:pPr>
            <a:r>
              <a:rPr lang="en-US" sz="2400"/>
              <a:t>Whole spectrum of models between rigid linear models and flexible 1-NN models, each with its own assumptions and biases to avoid exponential growth in complexity of functions in high dimensions by drawing heavily on these assumptions.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0D9F431-9433-834F-855F-0DCCB2131521}" type="slidenum">
              <a:rPr lang="en-US"/>
              <a:pPr/>
              <a:t>37</a:t>
            </a:fld>
            <a:endParaRPr lang="en-US"/>
          </a:p>
        </p:txBody>
      </p:sp>
      <p:sp>
        <p:nvSpPr>
          <p:cNvPr id="249858" name="Rectangle 2"/>
          <p:cNvSpPr>
            <a:spLocks noGrp="1" noChangeArrowheads="1"/>
          </p:cNvSpPr>
          <p:nvPr>
            <p:ph type="title"/>
          </p:nvPr>
        </p:nvSpPr>
        <p:spPr/>
        <p:txBody>
          <a:bodyPr/>
          <a:lstStyle/>
          <a:p>
            <a:r>
              <a:rPr lang="en-US" sz="3600" dirty="0"/>
              <a:t>Supervised </a:t>
            </a:r>
            <a:r>
              <a:rPr lang="en-US" sz="3600" dirty="0" smtClean="0"/>
              <a:t>Learning as Function Approximation</a:t>
            </a:r>
            <a:endParaRPr lang="en-US" sz="3600" dirty="0"/>
          </a:p>
        </p:txBody>
      </p:sp>
      <p:sp>
        <p:nvSpPr>
          <p:cNvPr id="249859" name="Rectangle 3"/>
          <p:cNvSpPr>
            <a:spLocks noGrp="1" noChangeArrowheads="1"/>
          </p:cNvSpPr>
          <p:nvPr>
            <p:ph type="body" idx="1"/>
          </p:nvPr>
        </p:nvSpPr>
        <p:spPr>
          <a:xfrm>
            <a:off x="457200" y="1752600"/>
            <a:ext cx="8229600" cy="4525963"/>
          </a:xfrm>
        </p:spPr>
        <p:txBody>
          <a:bodyPr/>
          <a:lstStyle/>
          <a:p>
            <a:pPr>
              <a:lnSpc>
                <a:spcPct val="90000"/>
              </a:lnSpc>
            </a:pPr>
            <a:r>
              <a:rPr lang="en-US" sz="2400" dirty="0"/>
              <a:t>Function fitting paradigm in ML</a:t>
            </a:r>
          </a:p>
          <a:p>
            <a:pPr lvl="1">
              <a:lnSpc>
                <a:spcPct val="90000"/>
              </a:lnSpc>
            </a:pPr>
            <a:r>
              <a:rPr lang="en-US" sz="2000" dirty="0"/>
              <a:t>Error additive, Model </a:t>
            </a:r>
          </a:p>
          <a:p>
            <a:pPr lvl="1">
              <a:lnSpc>
                <a:spcPct val="90000"/>
              </a:lnSpc>
            </a:pPr>
            <a:r>
              <a:rPr lang="en-US" sz="2000" dirty="0"/>
              <a:t>Supervised learning (learning </a:t>
            </a:r>
            <a:r>
              <a:rPr lang="en-US" sz="2000" dirty="0" err="1"/>
              <a:t>f</a:t>
            </a:r>
            <a:r>
              <a:rPr lang="en-US" sz="2000" dirty="0"/>
              <a:t> by example) through a </a:t>
            </a:r>
            <a:r>
              <a:rPr lang="en-US" sz="2000" i="1" dirty="0"/>
              <a:t>teacher</a:t>
            </a:r>
            <a:r>
              <a:rPr lang="en-US" sz="2000" dirty="0"/>
              <a:t>.</a:t>
            </a:r>
          </a:p>
          <a:p>
            <a:pPr lvl="1">
              <a:lnSpc>
                <a:spcPct val="90000"/>
              </a:lnSpc>
            </a:pPr>
            <a:r>
              <a:rPr lang="en-US" sz="2000" dirty="0"/>
              <a:t>Observe the system under study, both the inputs and outputs</a:t>
            </a:r>
          </a:p>
          <a:p>
            <a:pPr lvl="2">
              <a:lnSpc>
                <a:spcPct val="90000"/>
              </a:lnSpc>
            </a:pPr>
            <a:r>
              <a:rPr lang="en-US" sz="2000" dirty="0"/>
              <a:t>Assemble a training set T =                       </a:t>
            </a:r>
          </a:p>
          <a:p>
            <a:pPr lvl="1">
              <a:lnSpc>
                <a:spcPct val="90000"/>
              </a:lnSpc>
            </a:pPr>
            <a:r>
              <a:rPr lang="en-US" sz="2000" dirty="0"/>
              <a:t>Feed the observed input x</a:t>
            </a:r>
            <a:r>
              <a:rPr lang="en-US" sz="2000" baseline="-25000" dirty="0"/>
              <a:t>i</a:t>
            </a:r>
            <a:r>
              <a:rPr lang="en-US" sz="2000" dirty="0"/>
              <a:t> into a Learning algorithm, which produces </a:t>
            </a:r>
          </a:p>
          <a:p>
            <a:pPr lvl="1">
              <a:lnSpc>
                <a:spcPct val="90000"/>
              </a:lnSpc>
            </a:pPr>
            <a:r>
              <a:rPr lang="en-US" sz="2000" dirty="0"/>
              <a:t>Learning algorithm can modify its input/output relationship in response to the differences in output and fitted output. </a:t>
            </a:r>
          </a:p>
          <a:p>
            <a:pPr lvl="1">
              <a:lnSpc>
                <a:spcPct val="90000"/>
              </a:lnSpc>
            </a:pPr>
            <a:r>
              <a:rPr lang="en-US" sz="2000" dirty="0"/>
              <a:t>Upon completion of the process, hopefully the artificial and real outputs will be close enough to be useful for all sets of inputs likely to be encountered in practice. </a:t>
            </a:r>
          </a:p>
        </p:txBody>
      </p:sp>
      <p:graphicFrame>
        <p:nvGraphicFramePr>
          <p:cNvPr id="249860" name="Object 4"/>
          <p:cNvGraphicFramePr>
            <a:graphicFrameLocks noChangeAspect="1"/>
          </p:cNvGraphicFramePr>
          <p:nvPr/>
        </p:nvGraphicFramePr>
        <p:xfrm>
          <a:off x="4114800" y="2065338"/>
          <a:ext cx="1739900" cy="441325"/>
        </p:xfrm>
        <a:graphic>
          <a:graphicData uri="http://schemas.openxmlformats.org/presentationml/2006/ole">
            <mc:AlternateContent xmlns:mc="http://schemas.openxmlformats.org/markup-compatibility/2006">
              <mc:Choice xmlns:v="urn:schemas-microsoft-com:vml" Requires="v">
                <p:oleObj spid="_x0000_s156701" name="Equation" r:id="rId4" imgW="800150" imgH="203509" progId="">
                  <p:embed/>
                </p:oleObj>
              </mc:Choice>
              <mc:Fallback>
                <p:oleObj name="Equation" r:id="rId4" imgW="800150" imgH="20350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065338"/>
                        <a:ext cx="17399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1" name="Object 5"/>
          <p:cNvGraphicFramePr>
            <a:graphicFrameLocks noChangeAspect="1"/>
          </p:cNvGraphicFramePr>
          <p:nvPr/>
        </p:nvGraphicFramePr>
        <p:xfrm>
          <a:off x="4579938" y="3178175"/>
          <a:ext cx="2209800" cy="447675"/>
        </p:xfrm>
        <a:graphic>
          <a:graphicData uri="http://schemas.openxmlformats.org/presentationml/2006/ole">
            <mc:AlternateContent xmlns:mc="http://schemas.openxmlformats.org/markup-compatibility/2006">
              <mc:Choice xmlns:v="urn:schemas-microsoft-com:vml" Requires="v">
                <p:oleObj spid="_x0000_s156702" name="Equation" r:id="rId6" imgW="1130697" imgH="228997" progId="">
                  <p:embed/>
                </p:oleObj>
              </mc:Choice>
              <mc:Fallback>
                <p:oleObj name="Equation" r:id="rId6" imgW="1130697" imgH="2289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9938" y="3178175"/>
                        <a:ext cx="22098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2" name="Object 6"/>
          <p:cNvGraphicFramePr>
            <a:graphicFrameLocks noChangeAspect="1"/>
          </p:cNvGraphicFramePr>
          <p:nvPr/>
        </p:nvGraphicFramePr>
        <p:xfrm>
          <a:off x="8521700" y="3625849"/>
          <a:ext cx="622300" cy="414337"/>
        </p:xfrm>
        <a:graphic>
          <a:graphicData uri="http://schemas.openxmlformats.org/presentationml/2006/ole">
            <mc:AlternateContent xmlns:mc="http://schemas.openxmlformats.org/markup-compatibility/2006">
              <mc:Choice xmlns:v="urn:schemas-microsoft-com:vml" Requires="v">
                <p:oleObj spid="_x0000_s156703" name="Equation" r:id="rId8" imgW="381231" imgH="254287" progId="">
                  <p:embed/>
                </p:oleObj>
              </mc:Choice>
              <mc:Fallback>
                <p:oleObj name="Equation" r:id="rId8" imgW="381231" imgH="254287"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1700" y="3625849"/>
                        <a:ext cx="6223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A8BED0AF-7455-1645-A66C-3EEF505B4140}" type="slidenum">
              <a:rPr lang="en-US"/>
              <a:pPr/>
              <a:t>38</a:t>
            </a:fld>
            <a:endParaRPr lang="en-US"/>
          </a:p>
        </p:txBody>
      </p:sp>
      <p:sp>
        <p:nvSpPr>
          <p:cNvPr id="250882" name="Rectangle 2"/>
          <p:cNvSpPr>
            <a:spLocks noGrp="1" noChangeArrowheads="1"/>
          </p:cNvSpPr>
          <p:nvPr>
            <p:ph type="title"/>
          </p:nvPr>
        </p:nvSpPr>
        <p:spPr/>
        <p:txBody>
          <a:bodyPr/>
          <a:lstStyle/>
          <a:p>
            <a:r>
              <a:rPr lang="en-US" sz="3600"/>
              <a:t>Function Approximation</a:t>
            </a:r>
          </a:p>
        </p:txBody>
      </p:sp>
      <p:sp>
        <p:nvSpPr>
          <p:cNvPr id="250883" name="Rectangle 3"/>
          <p:cNvSpPr>
            <a:spLocks noGrp="1" noChangeArrowheads="1"/>
          </p:cNvSpPr>
          <p:nvPr>
            <p:ph type="body" sz="half" idx="1"/>
          </p:nvPr>
        </p:nvSpPr>
        <p:spPr>
          <a:xfrm>
            <a:off x="457200" y="1874838"/>
            <a:ext cx="4033838" cy="4525962"/>
          </a:xfrm>
        </p:spPr>
        <p:txBody>
          <a:bodyPr/>
          <a:lstStyle/>
          <a:p>
            <a:r>
              <a:rPr lang="en-US" sz="2400"/>
              <a:t>In statistics &amp; applied math, the training set is considered as N points in (p+1)-dim Euclidean space</a:t>
            </a:r>
          </a:p>
          <a:p>
            <a:r>
              <a:rPr lang="en-US" sz="2400"/>
              <a:t>The function f has p-dim input space as domain, and related to the data via the model</a:t>
            </a:r>
          </a:p>
          <a:p>
            <a:pPr>
              <a:buFont typeface="Times" charset="0"/>
              <a:buNone/>
            </a:pPr>
            <a:r>
              <a:rPr lang="en-US" sz="2400"/>
              <a:t>   </a:t>
            </a:r>
          </a:p>
        </p:txBody>
      </p:sp>
      <p:sp>
        <p:nvSpPr>
          <p:cNvPr id="250884" name="Rectangle 4"/>
          <p:cNvSpPr>
            <a:spLocks noGrp="1" noChangeArrowheads="1"/>
          </p:cNvSpPr>
          <p:nvPr>
            <p:ph type="body" sz="half" idx="2"/>
          </p:nvPr>
        </p:nvSpPr>
        <p:spPr>
          <a:xfrm>
            <a:off x="4652963" y="1874838"/>
            <a:ext cx="4033837" cy="4525962"/>
          </a:xfrm>
        </p:spPr>
        <p:txBody>
          <a:bodyPr/>
          <a:lstStyle/>
          <a:p>
            <a:r>
              <a:rPr lang="en-US"/>
              <a:t>The domain is      </a:t>
            </a:r>
          </a:p>
          <a:p>
            <a:r>
              <a:rPr lang="en-US"/>
              <a:t>Goal: obtain useful approx to </a:t>
            </a:r>
            <a:r>
              <a:rPr lang="en-US" i="1"/>
              <a:t>f</a:t>
            </a:r>
            <a:r>
              <a:rPr lang="en-US"/>
              <a:t>  for all x in some region of </a:t>
            </a:r>
          </a:p>
          <a:p>
            <a:pPr lvl="1"/>
            <a:r>
              <a:rPr lang="en-US"/>
              <a:t>Assume that f is a linear function of x’s</a:t>
            </a:r>
          </a:p>
          <a:p>
            <a:pPr lvl="1"/>
            <a:r>
              <a:rPr lang="en-US"/>
              <a:t>Or basis expansions</a:t>
            </a:r>
          </a:p>
          <a:p>
            <a:pPr>
              <a:buFont typeface="Times" charset="0"/>
              <a:buNone/>
            </a:pPr>
            <a:endParaRPr lang="en-US"/>
          </a:p>
        </p:txBody>
      </p:sp>
      <p:graphicFrame>
        <p:nvGraphicFramePr>
          <p:cNvPr id="250885" name="Object 5"/>
          <p:cNvGraphicFramePr>
            <a:graphicFrameLocks noChangeAspect="1"/>
          </p:cNvGraphicFramePr>
          <p:nvPr/>
        </p:nvGraphicFramePr>
        <p:xfrm>
          <a:off x="1544638" y="5410200"/>
          <a:ext cx="1866900" cy="474663"/>
        </p:xfrm>
        <a:graphic>
          <a:graphicData uri="http://schemas.openxmlformats.org/presentationml/2006/ole">
            <mc:AlternateContent xmlns:mc="http://schemas.openxmlformats.org/markup-compatibility/2006">
              <mc:Choice xmlns:v="urn:schemas-microsoft-com:vml" Requires="v">
                <p:oleObj spid="_x0000_s158758" name="Equation" r:id="rId4" imgW="800150" imgH="203509" progId="">
                  <p:embed/>
                </p:oleObj>
              </mc:Choice>
              <mc:Fallback>
                <p:oleObj name="Equation" r:id="rId4" imgW="800150" imgH="20350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4638" y="5410200"/>
                        <a:ext cx="18669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86" name="Object 6"/>
          <p:cNvGraphicFramePr>
            <a:graphicFrameLocks noChangeAspect="1"/>
          </p:cNvGraphicFramePr>
          <p:nvPr/>
        </p:nvGraphicFramePr>
        <p:xfrm>
          <a:off x="7001490" y="1810007"/>
          <a:ext cx="508000" cy="447675"/>
        </p:xfrm>
        <a:graphic>
          <a:graphicData uri="http://schemas.openxmlformats.org/presentationml/2006/ole">
            <mc:AlternateContent xmlns:mc="http://schemas.openxmlformats.org/markup-compatibility/2006">
              <mc:Choice xmlns:v="urn:schemas-microsoft-com:vml" Requires="v">
                <p:oleObj spid="_x0000_s158759" name="Equation" r:id="rId6" imgW="216109" imgH="190731" progId="">
                  <p:embed/>
                </p:oleObj>
              </mc:Choice>
              <mc:Fallback>
                <p:oleObj name="Equation" r:id="rId6" imgW="216109" imgH="190731"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1490" y="1810007"/>
                        <a:ext cx="508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87" name="Object 7"/>
          <p:cNvGraphicFramePr>
            <a:graphicFrameLocks noChangeAspect="1"/>
          </p:cNvGraphicFramePr>
          <p:nvPr/>
        </p:nvGraphicFramePr>
        <p:xfrm>
          <a:off x="8172450" y="2792413"/>
          <a:ext cx="508000" cy="447675"/>
        </p:xfrm>
        <a:graphic>
          <a:graphicData uri="http://schemas.openxmlformats.org/presentationml/2006/ole">
            <mc:AlternateContent xmlns:mc="http://schemas.openxmlformats.org/markup-compatibility/2006">
              <mc:Choice xmlns:v="urn:schemas-microsoft-com:vml" Requires="v">
                <p:oleObj spid="_x0000_s158760" name="Equation" r:id="rId8" imgW="216109" imgH="190731" progId="">
                  <p:embed/>
                </p:oleObj>
              </mc:Choice>
              <mc:Fallback>
                <p:oleObj name="Equation" r:id="rId8" imgW="216109" imgH="190731"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2450" y="2792413"/>
                        <a:ext cx="508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89" name="Object 9"/>
          <p:cNvGraphicFramePr>
            <a:graphicFrameLocks noChangeAspect="1"/>
          </p:cNvGraphicFramePr>
          <p:nvPr/>
        </p:nvGraphicFramePr>
        <p:xfrm>
          <a:off x="5759450" y="5022850"/>
          <a:ext cx="2159000" cy="808038"/>
        </p:xfrm>
        <a:graphic>
          <a:graphicData uri="http://schemas.openxmlformats.org/presentationml/2006/ole">
            <mc:AlternateContent xmlns:mc="http://schemas.openxmlformats.org/markup-compatibility/2006">
              <mc:Choice xmlns:v="urn:schemas-microsoft-com:vml" Requires="v">
                <p:oleObj spid="_x0000_s158761" name="Equation" r:id="rId9" imgW="1156097" imgH="432197" progId="">
                  <p:embed/>
                </p:oleObj>
              </mc:Choice>
              <mc:Fallback>
                <p:oleObj name="Equation" r:id="rId9" imgW="1156097" imgH="432197"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9450" y="5022850"/>
                        <a:ext cx="2159000"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FEE4F60-0C89-8845-A5F5-4A4DE75FB506}" type="slidenum">
              <a:rPr lang="en-US"/>
              <a:pPr/>
              <a:t>39</a:t>
            </a:fld>
            <a:endParaRPr lang="en-US"/>
          </a:p>
        </p:txBody>
      </p:sp>
      <p:sp>
        <p:nvSpPr>
          <p:cNvPr id="251906" name="Rectangle 2"/>
          <p:cNvSpPr>
            <a:spLocks noGrp="1" noChangeArrowheads="1"/>
          </p:cNvSpPr>
          <p:nvPr>
            <p:ph type="title"/>
          </p:nvPr>
        </p:nvSpPr>
        <p:spPr/>
        <p:txBody>
          <a:bodyPr/>
          <a:lstStyle/>
          <a:p>
            <a:r>
              <a:rPr lang="en-US" sz="3600"/>
              <a:t>Basis and Criteria </a:t>
            </a:r>
            <a:br>
              <a:rPr lang="en-US" sz="3600"/>
            </a:br>
            <a:r>
              <a:rPr lang="en-US" sz="3600"/>
              <a:t>for Function Estimation</a:t>
            </a:r>
            <a:endParaRPr lang="en-US"/>
          </a:p>
        </p:txBody>
      </p:sp>
      <p:sp>
        <p:nvSpPr>
          <p:cNvPr id="251907" name="Rectangle 3"/>
          <p:cNvSpPr>
            <a:spLocks noGrp="1" noChangeArrowheads="1"/>
          </p:cNvSpPr>
          <p:nvPr>
            <p:ph type="body" sz="half" idx="1"/>
          </p:nvPr>
        </p:nvSpPr>
        <p:spPr>
          <a:xfrm>
            <a:off x="457200" y="1874838"/>
            <a:ext cx="4033838" cy="4525962"/>
          </a:xfrm>
        </p:spPr>
        <p:txBody>
          <a:bodyPr/>
          <a:lstStyle/>
          <a:p>
            <a:r>
              <a:rPr lang="en-US" sz="2400"/>
              <a:t>The basis functions h(.) could be </a:t>
            </a:r>
          </a:p>
          <a:p>
            <a:pPr lvl="1"/>
            <a:r>
              <a:rPr lang="en-US" sz="2000"/>
              <a:t>Polynomial (Taylor Series expansion)</a:t>
            </a:r>
          </a:p>
          <a:p>
            <a:pPr lvl="1"/>
            <a:r>
              <a:rPr lang="en-US" sz="2000"/>
              <a:t>Trignometric (Fourier expansion)</a:t>
            </a:r>
          </a:p>
          <a:p>
            <a:pPr lvl="1"/>
            <a:r>
              <a:rPr lang="en-US" sz="2000"/>
              <a:t>Any other basis (splines, wavelets) </a:t>
            </a:r>
          </a:p>
          <a:p>
            <a:pPr lvl="1"/>
            <a:r>
              <a:rPr lang="en-US" sz="2000"/>
              <a:t>non-linear functions, such as sigmoid function in neural network models</a:t>
            </a:r>
          </a:p>
        </p:txBody>
      </p:sp>
      <p:sp>
        <p:nvSpPr>
          <p:cNvPr id="251908" name="Rectangle 4"/>
          <p:cNvSpPr>
            <a:spLocks noGrp="1" noChangeArrowheads="1"/>
          </p:cNvSpPr>
          <p:nvPr>
            <p:ph type="body" sz="half" idx="2"/>
          </p:nvPr>
        </p:nvSpPr>
        <p:spPr>
          <a:xfrm>
            <a:off x="4495800" y="1822450"/>
            <a:ext cx="4033838" cy="4525963"/>
          </a:xfrm>
        </p:spPr>
        <p:txBody>
          <a:bodyPr/>
          <a:lstStyle/>
          <a:p>
            <a:r>
              <a:rPr lang="en-US" sz="2400"/>
              <a:t>Mini Residual SS (Least Square Error)</a:t>
            </a:r>
            <a:endParaRPr lang="en-US"/>
          </a:p>
          <a:p>
            <a:pPr lvl="1"/>
            <a:r>
              <a:rPr lang="en-US"/>
              <a:t>Closed form solution</a:t>
            </a:r>
          </a:p>
          <a:p>
            <a:pPr lvl="2"/>
            <a:r>
              <a:rPr lang="en-US"/>
              <a:t>Linear model</a:t>
            </a:r>
          </a:p>
          <a:p>
            <a:pPr lvl="2"/>
            <a:r>
              <a:rPr lang="en-US"/>
              <a:t>If the basis functions do not involve any hidden parameters</a:t>
            </a:r>
          </a:p>
          <a:p>
            <a:pPr lvl="1"/>
            <a:r>
              <a:rPr lang="en-US"/>
              <a:t>Otherwise, need</a:t>
            </a:r>
          </a:p>
          <a:p>
            <a:pPr lvl="2"/>
            <a:r>
              <a:rPr lang="en-US"/>
              <a:t>iterative methods</a:t>
            </a:r>
          </a:p>
          <a:p>
            <a:pPr lvl="2"/>
            <a:r>
              <a:rPr lang="en-US"/>
              <a:t>numerical (stochastic) optimization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dirty="0" smtClean="0"/>
              <a:t>Regression vs. Classification</a:t>
            </a:r>
            <a:endParaRPr lang="en-US" dirty="0"/>
          </a:p>
        </p:txBody>
      </p:sp>
      <p:sp>
        <p:nvSpPr>
          <p:cNvPr id="132099" name="Rectangle 3"/>
          <p:cNvSpPr>
            <a:spLocks noGrp="1" noChangeArrowheads="1"/>
          </p:cNvSpPr>
          <p:nvPr>
            <p:ph type="body" idx="1"/>
          </p:nvPr>
        </p:nvSpPr>
        <p:spPr>
          <a:xfrm>
            <a:off x="685800" y="1752600"/>
            <a:ext cx="8077200" cy="4724400"/>
          </a:xfrm>
        </p:spPr>
        <p:txBody>
          <a:bodyPr>
            <a:normAutofit fontScale="70000" lnSpcReduction="20000"/>
          </a:bodyPr>
          <a:lstStyle/>
          <a:p>
            <a:r>
              <a:rPr lang="en-US" sz="2800" dirty="0">
                <a:ea typeface="Times New Roman" charset="0"/>
                <a:cs typeface="Times New Roman" charset="0"/>
              </a:rPr>
              <a:t>Input (FEATURES) Vector:</a:t>
            </a:r>
            <a:r>
              <a:rPr lang="en-US" sz="2800" dirty="0" smtClean="0">
                <a:ea typeface="Times New Roman" charset="0"/>
                <a:cs typeface="Times New Roman" charset="0"/>
              </a:rPr>
              <a:t> </a:t>
            </a:r>
            <a:r>
              <a:rPr lang="en-US" sz="2600" dirty="0" smtClean="0">
                <a:ea typeface="Times New Roman" charset="0"/>
                <a:cs typeface="Times New Roman" charset="0"/>
              </a:rPr>
              <a:t>(</a:t>
            </a:r>
            <a:r>
              <a:rPr lang="en-US" sz="2600" i="1" dirty="0" err="1">
                <a:ea typeface="Times New Roman" charset="0"/>
                <a:cs typeface="Times New Roman" charset="0"/>
              </a:rPr>
              <a:t>p</a:t>
            </a:r>
            <a:r>
              <a:rPr lang="en-US" sz="2600" dirty="0">
                <a:ea typeface="Times New Roman" charset="0"/>
                <a:cs typeface="Times New Roman" charset="0"/>
              </a:rPr>
              <a:t>-dimensional)</a:t>
            </a:r>
            <a:r>
              <a:rPr lang="en-US" sz="2600" dirty="0" smtClean="0">
                <a:ea typeface="Times New Roman" charset="0"/>
                <a:cs typeface="Times New Roman" charset="0"/>
              </a:rPr>
              <a:t>	</a:t>
            </a:r>
          </a:p>
          <a:p>
            <a:pPr algn="ctr">
              <a:buNone/>
            </a:pPr>
            <a:r>
              <a:rPr lang="en-US" sz="3294" i="1" dirty="0" smtClean="0">
                <a:ea typeface="Times New Roman" charset="0"/>
                <a:cs typeface="Times New Roman" charset="0"/>
              </a:rPr>
              <a:t>X </a:t>
            </a:r>
            <a:r>
              <a:rPr lang="en-US" sz="3294" i="1" dirty="0">
                <a:ea typeface="Times New Roman" charset="0"/>
                <a:cs typeface="Times New Roman" charset="0"/>
              </a:rPr>
              <a:t>= X</a:t>
            </a:r>
            <a:r>
              <a:rPr lang="en-US" sz="3294" i="1" baseline="-25000" dirty="0">
                <a:ea typeface="Times New Roman" charset="0"/>
                <a:cs typeface="Times New Roman" charset="0"/>
              </a:rPr>
              <a:t>1</a:t>
            </a:r>
            <a:r>
              <a:rPr lang="en-US" sz="3294" i="1" dirty="0">
                <a:ea typeface="Times New Roman" charset="0"/>
                <a:cs typeface="Times New Roman" charset="0"/>
              </a:rPr>
              <a:t>, X</a:t>
            </a:r>
            <a:r>
              <a:rPr lang="en-US" sz="3294" i="1" baseline="-25000" dirty="0">
                <a:ea typeface="Times New Roman" charset="0"/>
                <a:cs typeface="Times New Roman" charset="0"/>
              </a:rPr>
              <a:t>2</a:t>
            </a:r>
            <a:r>
              <a:rPr lang="en-US" sz="3294" i="1" dirty="0">
                <a:ea typeface="Times New Roman" charset="0"/>
                <a:cs typeface="Times New Roman" charset="0"/>
              </a:rPr>
              <a:t>, …, </a:t>
            </a:r>
            <a:r>
              <a:rPr lang="en-US" sz="3294" i="1" dirty="0" err="1">
                <a:ea typeface="Times New Roman" charset="0"/>
                <a:cs typeface="Times New Roman" charset="0"/>
              </a:rPr>
              <a:t>X</a:t>
            </a:r>
            <a:r>
              <a:rPr lang="en-US" sz="3294" i="1" baseline="-25000" dirty="0" err="1">
                <a:ea typeface="Times New Roman" charset="0"/>
                <a:cs typeface="Times New Roman" charset="0"/>
              </a:rPr>
              <a:t>p</a:t>
            </a:r>
            <a:r>
              <a:rPr lang="en-US" sz="3294" i="1" dirty="0">
                <a:ea typeface="Times New Roman" charset="0"/>
                <a:cs typeface="Times New Roman" charset="0"/>
              </a:rPr>
              <a:t> </a:t>
            </a:r>
            <a:endParaRPr lang="en-US" sz="3294" i="1" dirty="0" smtClean="0">
              <a:ea typeface="Times New Roman" charset="0"/>
              <a:cs typeface="Times New Roman" charset="0"/>
            </a:endParaRPr>
          </a:p>
          <a:p>
            <a:r>
              <a:rPr lang="en-US" sz="2800" dirty="0" smtClean="0">
                <a:ea typeface="Times New Roman" charset="0"/>
                <a:cs typeface="Times New Roman" charset="0"/>
              </a:rPr>
              <a:t>Output: </a:t>
            </a:r>
            <a:r>
              <a:rPr lang="en-US" sz="2800" i="1" dirty="0">
                <a:ea typeface="Times New Roman" charset="0"/>
                <a:cs typeface="Times New Roman" charset="0"/>
              </a:rPr>
              <a:t>Y</a:t>
            </a:r>
            <a:endParaRPr lang="en-US" sz="2800" i="1" dirty="0" smtClean="0">
              <a:ea typeface="Times New Roman" charset="0"/>
              <a:cs typeface="Times New Roman" charset="0"/>
            </a:endParaRPr>
          </a:p>
          <a:p>
            <a:pPr lvl="1"/>
            <a:r>
              <a:rPr lang="en-US" dirty="0" smtClean="0">
                <a:ea typeface="Times New Roman" charset="0"/>
                <a:cs typeface="Times New Roman" charset="0"/>
              </a:rPr>
              <a:t>Regression: real valued, </a:t>
            </a:r>
            <a:r>
              <a:rPr lang="en-US" b="1" i="1" dirty="0" smtClean="0">
                <a:ea typeface="Times New Roman" charset="0"/>
                <a:cs typeface="Times New Roman" charset="0"/>
              </a:rPr>
              <a:t>R</a:t>
            </a:r>
          </a:p>
          <a:p>
            <a:pPr lvl="1"/>
            <a:r>
              <a:rPr lang="en-US" dirty="0" smtClean="0">
                <a:ea typeface="Times New Roman" charset="0"/>
                <a:cs typeface="Times New Roman" charset="0"/>
              </a:rPr>
              <a:t>Classification: discrete value, e.g. {0,1} or {-1,1} or {1,…,K}</a:t>
            </a:r>
          </a:p>
          <a:p>
            <a:pPr lvl="1"/>
            <a:r>
              <a:rPr lang="en-US" dirty="0" smtClean="0">
                <a:ea typeface="Times New Roman" charset="0"/>
                <a:cs typeface="Times New Roman" charset="0"/>
              </a:rPr>
              <a:t>Ranking: a (partial) order or element in </a:t>
            </a:r>
            <a:r>
              <a:rPr lang="en-US" dirty="0" err="1" smtClean="0">
                <a:ea typeface="Times New Roman" charset="0"/>
                <a:cs typeface="Times New Roman" charset="0"/>
              </a:rPr>
              <a:t>S</a:t>
            </a:r>
            <a:r>
              <a:rPr lang="en-US" baseline="-25000" dirty="0" err="1" smtClean="0">
                <a:ea typeface="Times New Roman" charset="0"/>
                <a:cs typeface="Times New Roman" charset="0"/>
              </a:rPr>
              <a:t>n</a:t>
            </a:r>
            <a:endParaRPr lang="en-US" baseline="-25000" dirty="0" smtClean="0">
              <a:ea typeface="Times New Roman" charset="0"/>
              <a:cs typeface="Times New Roman" charset="0"/>
            </a:endParaRPr>
          </a:p>
          <a:p>
            <a:r>
              <a:rPr lang="en-US" sz="2800" dirty="0" smtClean="0">
                <a:ea typeface="Times New Roman" charset="0"/>
                <a:cs typeface="Times New Roman" charset="0"/>
              </a:rPr>
              <a:t>Training </a:t>
            </a:r>
            <a:r>
              <a:rPr lang="en-US" sz="2800" dirty="0">
                <a:ea typeface="Times New Roman" charset="0"/>
                <a:cs typeface="Times New Roman" charset="0"/>
              </a:rPr>
              <a:t>Data :</a:t>
            </a:r>
          </a:p>
          <a:p>
            <a:pPr>
              <a:buFont typeface="Times" charset="0"/>
              <a:buNone/>
            </a:pPr>
            <a:r>
              <a:rPr lang="en-US" sz="2800" dirty="0">
                <a:ea typeface="Times New Roman" charset="0"/>
                <a:cs typeface="Times New Roman" charset="0"/>
              </a:rPr>
              <a:t>	(</a:t>
            </a:r>
            <a:r>
              <a:rPr lang="en-US" sz="2800" b="1" dirty="0">
                <a:ea typeface="Times New Roman" charset="0"/>
                <a:cs typeface="Times New Roman" charset="0"/>
              </a:rPr>
              <a:t>x</a:t>
            </a:r>
            <a:r>
              <a:rPr lang="en-US" sz="2800" baseline="-30000" dirty="0">
                <a:ea typeface="Times New Roman" charset="0"/>
                <a:cs typeface="Times New Roman" charset="0"/>
              </a:rPr>
              <a:t>1</a:t>
            </a:r>
            <a:r>
              <a:rPr lang="en-US" sz="2800" dirty="0">
                <a:ea typeface="Times New Roman" charset="0"/>
                <a:cs typeface="Times New Roman" charset="0"/>
              </a:rPr>
              <a:t>, y</a:t>
            </a:r>
            <a:r>
              <a:rPr lang="en-US" sz="2800" baseline="-30000" dirty="0">
                <a:ea typeface="Times New Roman" charset="0"/>
                <a:cs typeface="Times New Roman" charset="0"/>
              </a:rPr>
              <a:t>1</a:t>
            </a:r>
            <a:r>
              <a:rPr lang="en-US" sz="2800" dirty="0">
                <a:ea typeface="Times New Roman" charset="0"/>
                <a:cs typeface="Times New Roman" charset="0"/>
              </a:rPr>
              <a:t>), (</a:t>
            </a:r>
            <a:r>
              <a:rPr lang="en-US" sz="2800" b="1" dirty="0">
                <a:ea typeface="Times New Roman" charset="0"/>
                <a:cs typeface="Times New Roman" charset="0"/>
              </a:rPr>
              <a:t>x</a:t>
            </a:r>
            <a:r>
              <a:rPr lang="en-US" sz="2800" baseline="-30000" dirty="0">
                <a:ea typeface="Times New Roman" charset="0"/>
                <a:cs typeface="Times New Roman" charset="0"/>
              </a:rPr>
              <a:t>2</a:t>
            </a:r>
            <a:r>
              <a:rPr lang="en-US" sz="2800" dirty="0">
                <a:ea typeface="Times New Roman" charset="0"/>
                <a:cs typeface="Times New Roman" charset="0"/>
              </a:rPr>
              <a:t>, y</a:t>
            </a:r>
            <a:r>
              <a:rPr lang="en-US" sz="2800" baseline="-30000" dirty="0">
                <a:ea typeface="Times New Roman" charset="0"/>
                <a:cs typeface="Times New Roman" charset="0"/>
              </a:rPr>
              <a:t>2</a:t>
            </a:r>
            <a:r>
              <a:rPr lang="en-US" sz="2800" dirty="0">
                <a:ea typeface="Times New Roman" charset="0"/>
                <a:cs typeface="Times New Roman" charset="0"/>
              </a:rPr>
              <a:t>), …, (</a:t>
            </a:r>
            <a:r>
              <a:rPr lang="en-US" sz="2800" b="1" dirty="0" err="1">
                <a:ea typeface="Times New Roman" charset="0"/>
                <a:cs typeface="Times New Roman" charset="0"/>
              </a:rPr>
              <a:t>x</a:t>
            </a:r>
            <a:r>
              <a:rPr lang="en-US" sz="2800" baseline="-30000" dirty="0" err="1">
                <a:ea typeface="Times New Roman" charset="0"/>
                <a:cs typeface="Times New Roman" charset="0"/>
              </a:rPr>
              <a:t>N</a:t>
            </a:r>
            <a:r>
              <a:rPr lang="en-US" sz="2800" dirty="0">
                <a:ea typeface="Times New Roman" charset="0"/>
                <a:cs typeface="Times New Roman" charset="0"/>
              </a:rPr>
              <a:t>, </a:t>
            </a:r>
            <a:r>
              <a:rPr lang="en-US" sz="2800" dirty="0" err="1">
                <a:ea typeface="Times New Roman" charset="0"/>
                <a:cs typeface="Times New Roman" charset="0"/>
              </a:rPr>
              <a:t>y</a:t>
            </a:r>
            <a:r>
              <a:rPr lang="en-US" sz="2800" baseline="-30000" dirty="0" err="1">
                <a:ea typeface="Times New Roman" charset="0"/>
                <a:cs typeface="Times New Roman" charset="0"/>
              </a:rPr>
              <a:t>N</a:t>
            </a:r>
            <a:r>
              <a:rPr lang="en-US" sz="2800" dirty="0">
                <a:ea typeface="Times New Roman" charset="0"/>
                <a:cs typeface="Times New Roman" charset="0"/>
              </a:rPr>
              <a:t>) </a:t>
            </a:r>
            <a:r>
              <a:rPr lang="en-US" sz="2800" dirty="0" smtClean="0">
                <a:ea typeface="Times New Roman" charset="0"/>
                <a:cs typeface="Times New Roman" charset="0"/>
              </a:rPr>
              <a:t>from joint distribution (X,Y).</a:t>
            </a:r>
          </a:p>
          <a:p>
            <a:r>
              <a:rPr lang="fr-FR" sz="2800" dirty="0" smtClean="0">
                <a:ea typeface="Times New Roman" charset="0"/>
                <a:cs typeface="Times New Roman" charset="0"/>
              </a:rPr>
              <a:t>Model : </a:t>
            </a:r>
          </a:p>
          <a:p>
            <a:pPr>
              <a:buFont typeface="Times" charset="0"/>
              <a:buNone/>
            </a:pPr>
            <a:r>
              <a:rPr lang="fr-FR" sz="2800" dirty="0" smtClean="0">
                <a:ea typeface="Times New Roman" charset="0"/>
                <a:cs typeface="Times New Roman" charset="0"/>
              </a:rPr>
              <a:t>	</a:t>
            </a:r>
            <a:r>
              <a:rPr lang="fr-FR" sz="2800" dirty="0" err="1" smtClean="0">
                <a:ea typeface="Times New Roman" charset="0"/>
                <a:cs typeface="Times New Roman" charset="0"/>
              </a:rPr>
              <a:t>Regression</a:t>
            </a:r>
            <a:r>
              <a:rPr lang="fr-FR" sz="2800" dirty="0" smtClean="0">
                <a:ea typeface="Times New Roman" charset="0"/>
                <a:cs typeface="Times New Roman" charset="0"/>
              </a:rPr>
              <a:t> </a:t>
            </a:r>
            <a:r>
              <a:rPr lang="fr-FR" sz="2800" dirty="0" err="1" smtClean="0">
                <a:ea typeface="Times New Roman" charset="0"/>
                <a:cs typeface="Times New Roman" charset="0"/>
              </a:rPr>
              <a:t>function</a:t>
            </a:r>
            <a:r>
              <a:rPr lang="fr-FR" sz="2800" dirty="0" smtClean="0">
                <a:ea typeface="Times New Roman" charset="0"/>
                <a:cs typeface="Times New Roman" charset="0"/>
              </a:rPr>
              <a:t>: E(</a:t>
            </a:r>
            <a:r>
              <a:rPr lang="fr-FR" sz="2800" b="1" i="1" dirty="0" smtClean="0">
                <a:ea typeface="Times New Roman" charset="0"/>
                <a:cs typeface="Times New Roman" charset="0"/>
              </a:rPr>
              <a:t>Y </a:t>
            </a:r>
            <a:r>
              <a:rPr lang="fr-FR" sz="2800" dirty="0" smtClean="0">
                <a:ea typeface="Times New Roman" charset="0"/>
                <a:cs typeface="Times New Roman" charset="0"/>
              </a:rPr>
              <a:t>|</a:t>
            </a:r>
            <a:r>
              <a:rPr lang="fr-FR" sz="2800" b="1" i="1" dirty="0" smtClean="0">
                <a:ea typeface="Times New Roman" charset="0"/>
                <a:cs typeface="Times New Roman" charset="0"/>
              </a:rPr>
              <a:t>X </a:t>
            </a:r>
            <a:r>
              <a:rPr lang="fr-FR" sz="2800" dirty="0" smtClean="0">
                <a:ea typeface="Times New Roman" charset="0"/>
                <a:cs typeface="Times New Roman" charset="0"/>
              </a:rPr>
              <a:t>) = f(</a:t>
            </a:r>
            <a:r>
              <a:rPr lang="fr-FR" sz="2800" b="1" i="1" dirty="0" smtClean="0">
                <a:ea typeface="Times New Roman" charset="0"/>
                <a:cs typeface="Times New Roman" charset="0"/>
              </a:rPr>
              <a:t>X</a:t>
            </a:r>
            <a:r>
              <a:rPr lang="fr-FR" sz="2800" dirty="0" smtClean="0">
                <a:ea typeface="Times New Roman" charset="0"/>
                <a:cs typeface="Times New Roman" charset="0"/>
              </a:rPr>
              <a:t>)</a:t>
            </a:r>
          </a:p>
          <a:p>
            <a:pPr>
              <a:buFont typeface="Times" charset="0"/>
              <a:buNone/>
            </a:pPr>
            <a:r>
              <a:rPr lang="fr-FR" sz="2839" dirty="0" smtClean="0">
                <a:ea typeface="Times New Roman" charset="0"/>
                <a:cs typeface="Times New Roman" charset="0"/>
              </a:rPr>
              <a:t>	Classification </a:t>
            </a:r>
            <a:r>
              <a:rPr lang="fr-FR" sz="2839" dirty="0" err="1" smtClean="0">
                <a:ea typeface="Times New Roman" charset="0"/>
                <a:cs typeface="Times New Roman" charset="0"/>
              </a:rPr>
              <a:t>function</a:t>
            </a:r>
            <a:r>
              <a:rPr lang="fr-FR" sz="2839" dirty="0" smtClean="0">
                <a:ea typeface="Times New Roman" charset="0"/>
                <a:cs typeface="Times New Roman" charset="0"/>
              </a:rPr>
              <a:t>: f(X)&gt;0 for class 1 and f(X)&lt;0 for class -1.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D8346A6-24F6-9748-9132-CE46E72D7E69}" type="slidenum">
              <a:rPr lang="en-US"/>
              <a:pPr/>
              <a:t>40</a:t>
            </a:fld>
            <a:endParaRPr lang="en-US"/>
          </a:p>
        </p:txBody>
      </p:sp>
      <p:sp>
        <p:nvSpPr>
          <p:cNvPr id="252930" name="Rectangle 2"/>
          <p:cNvSpPr>
            <a:spLocks noGrp="1" noChangeArrowheads="1"/>
          </p:cNvSpPr>
          <p:nvPr>
            <p:ph type="title"/>
          </p:nvPr>
        </p:nvSpPr>
        <p:spPr/>
        <p:txBody>
          <a:bodyPr/>
          <a:lstStyle/>
          <a:p>
            <a:r>
              <a:rPr lang="en-US" sz="3600" dirty="0"/>
              <a:t>Criteria for Function Estimation</a:t>
            </a:r>
            <a:endParaRPr lang="en-US" dirty="0"/>
          </a:p>
        </p:txBody>
      </p:sp>
      <p:sp>
        <p:nvSpPr>
          <p:cNvPr id="252931" name="Rectangle 3"/>
          <p:cNvSpPr>
            <a:spLocks noGrp="1" noChangeArrowheads="1"/>
          </p:cNvSpPr>
          <p:nvPr>
            <p:ph type="body" sz="half" idx="1"/>
          </p:nvPr>
        </p:nvSpPr>
        <p:spPr>
          <a:xfrm>
            <a:off x="457200" y="1874838"/>
            <a:ext cx="4033838" cy="4525962"/>
          </a:xfrm>
        </p:spPr>
        <p:txBody>
          <a:bodyPr/>
          <a:lstStyle/>
          <a:p>
            <a:r>
              <a:rPr lang="en-US"/>
              <a:t>More general estimation method</a:t>
            </a:r>
          </a:p>
          <a:p>
            <a:pPr lvl="1"/>
            <a:r>
              <a:rPr lang="en-US"/>
              <a:t>Max. Likelihood estimation-Estimate the parameter so as to maximize the prob of the observed sample </a:t>
            </a:r>
          </a:p>
          <a:p>
            <a:pPr lvl="2"/>
            <a:endParaRPr lang="en-US"/>
          </a:p>
          <a:p>
            <a:pPr lvl="1"/>
            <a:endParaRPr lang="en-US"/>
          </a:p>
        </p:txBody>
      </p:sp>
      <p:sp>
        <p:nvSpPr>
          <p:cNvPr id="252932" name="Rectangle 4"/>
          <p:cNvSpPr>
            <a:spLocks noGrp="1" noChangeArrowheads="1"/>
          </p:cNvSpPr>
          <p:nvPr>
            <p:ph type="body" sz="half" idx="2"/>
          </p:nvPr>
        </p:nvSpPr>
        <p:spPr>
          <a:xfrm>
            <a:off x="4652963" y="1874838"/>
            <a:ext cx="4033837" cy="4525962"/>
          </a:xfrm>
        </p:spPr>
        <p:txBody>
          <a:bodyPr/>
          <a:lstStyle/>
          <a:p>
            <a:r>
              <a:rPr lang="en-US" sz="2400"/>
              <a:t>Least squares for Additive error model, with Gaussian noise, is the MLE using the conditional likelihood</a:t>
            </a:r>
          </a:p>
          <a:p>
            <a:r>
              <a:rPr lang="en-US" sz="2400"/>
              <a:t>Multinomial likelihood for regression function Pr(G|X)</a:t>
            </a:r>
          </a:p>
          <a:p>
            <a:pPr lvl="1"/>
            <a:r>
              <a:rPr lang="en-US" sz="2000"/>
              <a:t>L is also called the cross- entropy</a:t>
            </a:r>
          </a:p>
        </p:txBody>
      </p:sp>
      <p:graphicFrame>
        <p:nvGraphicFramePr>
          <p:cNvPr id="252933" name="Object 5"/>
          <p:cNvGraphicFramePr>
            <a:graphicFrameLocks noChangeAspect="1"/>
          </p:cNvGraphicFramePr>
          <p:nvPr/>
        </p:nvGraphicFramePr>
        <p:xfrm>
          <a:off x="1522413" y="4219318"/>
          <a:ext cx="2222500" cy="779463"/>
        </p:xfrm>
        <a:graphic>
          <a:graphicData uri="http://schemas.openxmlformats.org/presentationml/2006/ole">
            <mc:AlternateContent xmlns:mc="http://schemas.openxmlformats.org/markup-compatibility/2006">
              <mc:Choice xmlns:v="urn:schemas-microsoft-com:vml" Requires="v">
                <p:oleObj spid="_x0000_s162827" name="Equation" r:id="rId4" imgW="1231762" imgH="432009" progId="">
                  <p:embed/>
                </p:oleObj>
              </mc:Choice>
              <mc:Fallback>
                <p:oleObj name="Equation" r:id="rId4" imgW="1231762" imgH="43200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4219318"/>
                        <a:ext cx="22225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D5DCE7-C391-7043-B726-41093503E384}" type="slidenum">
              <a:rPr lang="en-US"/>
              <a:pPr/>
              <a:t>41</a:t>
            </a:fld>
            <a:endParaRPr lang="en-US"/>
          </a:p>
        </p:txBody>
      </p:sp>
      <p:sp>
        <p:nvSpPr>
          <p:cNvPr id="253954" name="Rectangle 2"/>
          <p:cNvSpPr>
            <a:spLocks noGrp="1" noChangeArrowheads="1"/>
          </p:cNvSpPr>
          <p:nvPr>
            <p:ph type="title"/>
          </p:nvPr>
        </p:nvSpPr>
        <p:spPr/>
        <p:txBody>
          <a:bodyPr/>
          <a:lstStyle/>
          <a:p>
            <a:r>
              <a:rPr lang="en-US" sz="3600"/>
              <a:t>Regression on Large Dictionary</a:t>
            </a:r>
            <a:endParaRPr lang="en-US"/>
          </a:p>
        </p:txBody>
      </p:sp>
      <p:sp>
        <p:nvSpPr>
          <p:cNvPr id="253955" name="Rectangle 3"/>
          <p:cNvSpPr>
            <a:spLocks noGrp="1" noChangeArrowheads="1"/>
          </p:cNvSpPr>
          <p:nvPr>
            <p:ph type="body" idx="1"/>
          </p:nvPr>
        </p:nvSpPr>
        <p:spPr/>
        <p:txBody>
          <a:bodyPr/>
          <a:lstStyle/>
          <a:p>
            <a:pPr>
              <a:lnSpc>
                <a:spcPct val="90000"/>
              </a:lnSpc>
            </a:pPr>
            <a:r>
              <a:rPr lang="en-US" sz="2800" dirty="0"/>
              <a:t>Using an arbitrarily large function basis </a:t>
            </a:r>
            <a:r>
              <a:rPr lang="en-US" sz="2800" dirty="0" smtClean="0"/>
              <a:t>dictionary (nonparametric)</a:t>
            </a:r>
          </a:p>
          <a:p>
            <a:pPr lvl="1">
              <a:lnSpc>
                <a:spcPct val="90000"/>
              </a:lnSpc>
            </a:pPr>
            <a:r>
              <a:rPr lang="en-US" sz="2000" dirty="0"/>
              <a:t>Infinitely many solutions : interpolation with any function passing through the observed point is a solution [Over-fitting]</a:t>
            </a:r>
          </a:p>
          <a:p>
            <a:pPr lvl="1">
              <a:lnSpc>
                <a:spcPct val="90000"/>
              </a:lnSpc>
            </a:pPr>
            <a:r>
              <a:rPr lang="en-US" sz="2000" dirty="0"/>
              <a:t>Any particular solution chosen might be a poor approximation at test points different from the training set.</a:t>
            </a:r>
          </a:p>
          <a:p>
            <a:pPr lvl="1">
              <a:lnSpc>
                <a:spcPct val="90000"/>
              </a:lnSpc>
            </a:pPr>
            <a:r>
              <a:rPr lang="en-US" sz="2000" dirty="0"/>
              <a:t>Replications at each value of </a:t>
            </a:r>
            <a:r>
              <a:rPr lang="en-US" sz="2000" dirty="0" err="1"/>
              <a:t>x</a:t>
            </a:r>
            <a:r>
              <a:rPr lang="en-US" sz="2000" dirty="0"/>
              <a:t> – solution interpolates the weighted mean response at each point.</a:t>
            </a:r>
          </a:p>
          <a:p>
            <a:pPr lvl="1">
              <a:lnSpc>
                <a:spcPct val="90000"/>
              </a:lnSpc>
            </a:pPr>
            <a:r>
              <a:rPr lang="en-US" sz="2000" dirty="0"/>
              <a:t>If N were sufficiently large, so that repeats were guaranteed, and densely arranged, these solutions might tend to the conditional expectations.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00E87FB-3612-4840-8ED3-6D76AF27DA58}" type="slidenum">
              <a:rPr lang="en-US"/>
              <a:pPr/>
              <a:t>42</a:t>
            </a:fld>
            <a:endParaRPr lang="en-US"/>
          </a:p>
        </p:txBody>
      </p:sp>
      <p:sp>
        <p:nvSpPr>
          <p:cNvPr id="254978" name="Rectangle 2"/>
          <p:cNvSpPr>
            <a:spLocks noGrp="1" noChangeArrowheads="1"/>
          </p:cNvSpPr>
          <p:nvPr>
            <p:ph type="title"/>
          </p:nvPr>
        </p:nvSpPr>
        <p:spPr/>
        <p:txBody>
          <a:bodyPr/>
          <a:lstStyle/>
          <a:p>
            <a:r>
              <a:rPr lang="en-US" sz="3600"/>
              <a:t>How to restrict the class of estimators?</a:t>
            </a:r>
            <a:endParaRPr lang="en-US"/>
          </a:p>
        </p:txBody>
      </p:sp>
      <p:sp>
        <p:nvSpPr>
          <p:cNvPr id="254979" name="Rectangle 3"/>
          <p:cNvSpPr>
            <a:spLocks noGrp="1" noChangeArrowheads="1"/>
          </p:cNvSpPr>
          <p:nvPr>
            <p:ph type="body" sz="half" idx="1"/>
          </p:nvPr>
        </p:nvSpPr>
        <p:spPr>
          <a:xfrm>
            <a:off x="457200" y="1874838"/>
            <a:ext cx="4033838" cy="4525962"/>
          </a:xfrm>
        </p:spPr>
        <p:txBody>
          <a:bodyPr/>
          <a:lstStyle/>
          <a:p>
            <a:pPr>
              <a:lnSpc>
                <a:spcPct val="90000"/>
              </a:lnSpc>
            </a:pPr>
            <a:r>
              <a:rPr lang="en-US" sz="2400"/>
              <a:t>The restrictions may be encoded via parametric representation of </a:t>
            </a:r>
            <a:r>
              <a:rPr lang="en-US" sz="2400" i="1"/>
              <a:t>f</a:t>
            </a:r>
            <a:r>
              <a:rPr lang="en-US" sz="2400"/>
              <a:t>.</a:t>
            </a:r>
          </a:p>
          <a:p>
            <a:pPr>
              <a:lnSpc>
                <a:spcPct val="90000"/>
              </a:lnSpc>
            </a:pPr>
            <a:r>
              <a:rPr lang="en-US" sz="2400"/>
              <a:t>Built into the learning algorithm</a:t>
            </a:r>
          </a:p>
          <a:p>
            <a:pPr>
              <a:lnSpc>
                <a:spcPct val="90000"/>
              </a:lnSpc>
            </a:pPr>
            <a:r>
              <a:rPr lang="en-US" sz="2400"/>
              <a:t>Different restrictions lead to different unique optimal solution</a:t>
            </a:r>
          </a:p>
          <a:p>
            <a:pPr lvl="1">
              <a:lnSpc>
                <a:spcPct val="90000"/>
              </a:lnSpc>
            </a:pPr>
            <a:r>
              <a:rPr lang="en-US" sz="2000"/>
              <a:t>Infinitely many possible restrictions, so the ambiguity transferred to the choice of restrictions. </a:t>
            </a:r>
          </a:p>
        </p:txBody>
      </p:sp>
      <p:sp>
        <p:nvSpPr>
          <p:cNvPr id="254980" name="Rectangle 4"/>
          <p:cNvSpPr>
            <a:spLocks noGrp="1" noChangeArrowheads="1"/>
          </p:cNvSpPr>
          <p:nvPr>
            <p:ph type="body" sz="half" idx="2"/>
          </p:nvPr>
        </p:nvSpPr>
        <p:spPr>
          <a:xfrm>
            <a:off x="4652963" y="1874838"/>
            <a:ext cx="4033837" cy="4525962"/>
          </a:xfrm>
        </p:spPr>
        <p:txBody>
          <a:bodyPr/>
          <a:lstStyle/>
          <a:p>
            <a:pPr>
              <a:lnSpc>
                <a:spcPct val="90000"/>
              </a:lnSpc>
            </a:pPr>
            <a:r>
              <a:rPr lang="en-US" sz="2400" dirty="0"/>
              <a:t>Generally, most learning methods: </a:t>
            </a:r>
            <a:r>
              <a:rPr lang="en-US" sz="2400" i="1" dirty="0"/>
              <a:t>complexity</a:t>
            </a:r>
            <a:r>
              <a:rPr lang="en-US" sz="2400" dirty="0"/>
              <a:t> restrictions of some  kind</a:t>
            </a:r>
          </a:p>
          <a:p>
            <a:pPr lvl="1">
              <a:lnSpc>
                <a:spcPct val="90000"/>
              </a:lnSpc>
            </a:pPr>
            <a:r>
              <a:rPr lang="en-US" sz="2000" dirty="0"/>
              <a:t>Regularity of            in small </a:t>
            </a:r>
            <a:r>
              <a:rPr lang="en-US" sz="2000" dirty="0" err="1"/>
              <a:t>nbd’s</a:t>
            </a:r>
            <a:r>
              <a:rPr lang="en-US" sz="2000" dirty="0"/>
              <a:t> of </a:t>
            </a:r>
            <a:r>
              <a:rPr lang="en-US" sz="2000" dirty="0" err="1"/>
              <a:t>x</a:t>
            </a:r>
            <a:r>
              <a:rPr lang="en-US" sz="2000" dirty="0"/>
              <a:t> in some metric, such as special structure</a:t>
            </a:r>
          </a:p>
          <a:p>
            <a:pPr lvl="2">
              <a:lnSpc>
                <a:spcPct val="90000"/>
              </a:lnSpc>
            </a:pPr>
            <a:r>
              <a:rPr lang="en-US" sz="1800" dirty="0"/>
              <a:t>Nearly constant</a:t>
            </a:r>
          </a:p>
          <a:p>
            <a:pPr lvl="2">
              <a:lnSpc>
                <a:spcPct val="90000"/>
              </a:lnSpc>
            </a:pPr>
            <a:r>
              <a:rPr lang="en-US" sz="1800" dirty="0"/>
              <a:t>Linear or low order polynomial behavior</a:t>
            </a:r>
          </a:p>
          <a:p>
            <a:pPr lvl="2">
              <a:lnSpc>
                <a:spcPct val="90000"/>
              </a:lnSpc>
            </a:pPr>
            <a:r>
              <a:rPr lang="en-US" sz="1800" dirty="0"/>
              <a:t>Estimate obtained by averaging or fitting in that </a:t>
            </a:r>
            <a:r>
              <a:rPr lang="en-US" sz="1800" dirty="0" err="1"/>
              <a:t>nbd</a:t>
            </a:r>
            <a:r>
              <a:rPr lang="en-US" sz="1800" dirty="0"/>
              <a:t>.</a:t>
            </a:r>
          </a:p>
          <a:p>
            <a:pPr lvl="1">
              <a:lnSpc>
                <a:spcPct val="90000"/>
              </a:lnSpc>
            </a:pPr>
            <a:r>
              <a:rPr lang="en-US" sz="2000" dirty="0"/>
              <a:t> </a:t>
            </a:r>
          </a:p>
        </p:txBody>
      </p:sp>
      <p:graphicFrame>
        <p:nvGraphicFramePr>
          <p:cNvPr id="254981" name="Object 5"/>
          <p:cNvGraphicFramePr>
            <a:graphicFrameLocks noChangeAspect="1"/>
          </p:cNvGraphicFramePr>
          <p:nvPr/>
        </p:nvGraphicFramePr>
        <p:xfrm>
          <a:off x="6958200" y="2819400"/>
          <a:ext cx="736600" cy="517525"/>
        </p:xfrm>
        <a:graphic>
          <a:graphicData uri="http://schemas.openxmlformats.org/presentationml/2006/ole">
            <mc:AlternateContent xmlns:mc="http://schemas.openxmlformats.org/markup-compatibility/2006">
              <mc:Choice xmlns:v="urn:schemas-microsoft-com:vml" Requires="v">
                <p:oleObj spid="_x0000_s166923" name="Equation" r:id="rId4" imgW="343148" imgH="241592" progId="">
                  <p:embed/>
                </p:oleObj>
              </mc:Choice>
              <mc:Fallback>
                <p:oleObj name="Equation" r:id="rId4" imgW="343148" imgH="24159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8200" y="2819400"/>
                        <a:ext cx="736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6ED2EFA8-F15E-CD48-A065-3BB1B24DF610}" type="slidenum">
              <a:rPr lang="en-US"/>
              <a:pPr/>
              <a:t>43</a:t>
            </a:fld>
            <a:endParaRPr lang="en-US"/>
          </a:p>
        </p:txBody>
      </p:sp>
      <p:sp>
        <p:nvSpPr>
          <p:cNvPr id="257026" name="Rectangle 2"/>
          <p:cNvSpPr>
            <a:spLocks noGrp="1" noChangeArrowheads="1"/>
          </p:cNvSpPr>
          <p:nvPr>
            <p:ph type="title"/>
          </p:nvPr>
        </p:nvSpPr>
        <p:spPr/>
        <p:txBody>
          <a:bodyPr/>
          <a:lstStyle/>
          <a:p>
            <a:r>
              <a:rPr lang="en-US" sz="3600"/>
              <a:t>Restrictions on function class</a:t>
            </a:r>
            <a:endParaRPr lang="en-US"/>
          </a:p>
        </p:txBody>
      </p:sp>
      <p:sp>
        <p:nvSpPr>
          <p:cNvPr id="257027" name="Rectangle 3"/>
          <p:cNvSpPr>
            <a:spLocks noGrp="1" noChangeArrowheads="1"/>
          </p:cNvSpPr>
          <p:nvPr>
            <p:ph type="body" sz="half" idx="1"/>
          </p:nvPr>
        </p:nvSpPr>
        <p:spPr>
          <a:xfrm>
            <a:off x="457200" y="1874838"/>
            <a:ext cx="4033838" cy="4525962"/>
          </a:xfrm>
        </p:spPr>
        <p:txBody>
          <a:bodyPr/>
          <a:lstStyle/>
          <a:p>
            <a:pPr>
              <a:lnSpc>
                <a:spcPct val="90000"/>
              </a:lnSpc>
            </a:pPr>
            <a:r>
              <a:rPr lang="en-US"/>
              <a:t>Nbd size dictate the strength of the constraints</a:t>
            </a:r>
          </a:p>
          <a:p>
            <a:pPr lvl="1">
              <a:lnSpc>
                <a:spcPct val="90000"/>
              </a:lnSpc>
            </a:pPr>
            <a:r>
              <a:rPr lang="en-US"/>
              <a:t>Larger the nbd, the stronger the constraint and more sensitive the solution to particular choice of constraint</a:t>
            </a:r>
          </a:p>
          <a:p>
            <a:pPr>
              <a:lnSpc>
                <a:spcPct val="90000"/>
              </a:lnSpc>
            </a:pPr>
            <a:endParaRPr lang="en-US"/>
          </a:p>
          <a:p>
            <a:pPr lvl="2">
              <a:lnSpc>
                <a:spcPct val="90000"/>
              </a:lnSpc>
            </a:pPr>
            <a:endParaRPr lang="en-US"/>
          </a:p>
          <a:p>
            <a:pPr lvl="2">
              <a:lnSpc>
                <a:spcPct val="90000"/>
              </a:lnSpc>
            </a:pPr>
            <a:endParaRPr lang="en-US"/>
          </a:p>
        </p:txBody>
      </p:sp>
      <p:sp>
        <p:nvSpPr>
          <p:cNvPr id="257028" name="Rectangle 4"/>
          <p:cNvSpPr>
            <a:spLocks noGrp="1" noChangeArrowheads="1"/>
          </p:cNvSpPr>
          <p:nvPr>
            <p:ph type="body" sz="half" idx="2"/>
          </p:nvPr>
        </p:nvSpPr>
        <p:spPr>
          <a:xfrm>
            <a:off x="4652963" y="1874838"/>
            <a:ext cx="4033837" cy="4525962"/>
          </a:xfrm>
        </p:spPr>
        <p:txBody>
          <a:bodyPr/>
          <a:lstStyle/>
          <a:p>
            <a:r>
              <a:rPr lang="en-US" sz="2400"/>
              <a:t>Nature of constraint depends on the Metric</a:t>
            </a:r>
          </a:p>
          <a:p>
            <a:pPr lvl="1"/>
            <a:r>
              <a:rPr lang="en-US" sz="2000"/>
              <a:t>Directly specified metric and size of nbd.</a:t>
            </a:r>
          </a:p>
          <a:p>
            <a:pPr lvl="2"/>
            <a:r>
              <a:rPr lang="en-US" sz="1800"/>
              <a:t>Kernel and local regression and tree based methods</a:t>
            </a:r>
          </a:p>
          <a:p>
            <a:pPr lvl="1"/>
            <a:r>
              <a:rPr lang="en-US" sz="2000"/>
              <a:t>Splines, neural networks and basis-function methods implicitly define nbds of local behavior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9321BC8-1F76-C746-B160-42A114776269}" type="slidenum">
              <a:rPr lang="en-US"/>
              <a:pPr/>
              <a:t>44</a:t>
            </a:fld>
            <a:endParaRPr lang="en-US"/>
          </a:p>
        </p:txBody>
      </p:sp>
      <p:sp>
        <p:nvSpPr>
          <p:cNvPr id="258050" name="Rectangle 2"/>
          <p:cNvSpPr>
            <a:spLocks noGrp="1" noChangeArrowheads="1"/>
          </p:cNvSpPr>
          <p:nvPr>
            <p:ph type="title"/>
          </p:nvPr>
        </p:nvSpPr>
        <p:spPr/>
        <p:txBody>
          <a:bodyPr/>
          <a:lstStyle/>
          <a:p>
            <a:r>
              <a:rPr lang="en-US" sz="3600"/>
              <a:t>Neighborhoods Nature</a:t>
            </a:r>
            <a:endParaRPr lang="en-US"/>
          </a:p>
        </p:txBody>
      </p:sp>
      <p:sp>
        <p:nvSpPr>
          <p:cNvPr id="258051" name="Rectangle 3"/>
          <p:cNvSpPr>
            <a:spLocks noGrp="1" noChangeArrowheads="1"/>
          </p:cNvSpPr>
          <p:nvPr>
            <p:ph type="body" idx="1"/>
          </p:nvPr>
        </p:nvSpPr>
        <p:spPr/>
        <p:txBody>
          <a:bodyPr>
            <a:normAutofit lnSpcReduction="10000"/>
          </a:bodyPr>
          <a:lstStyle/>
          <a:p>
            <a:r>
              <a:rPr lang="en-US" sz="2800"/>
              <a:t>Any method that attempts to produce locally varying functions in small isotropic nbds will run into problems in high dimensions –curse of dimensionality.</a:t>
            </a:r>
          </a:p>
          <a:p>
            <a:r>
              <a:rPr lang="en-US" sz="2800"/>
              <a:t>All method that overcome the dimensionality problems have an associated (implicit and adaptive) metric for measuring nbds, which basically does not allow the nbd to be simultaneously small in all directions.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E4966CB4-DC4C-E548-BD6F-67C69A2D43CD}" type="slidenum">
              <a:rPr lang="en-US"/>
              <a:pPr/>
              <a:t>45</a:t>
            </a:fld>
            <a:endParaRPr lang="en-US"/>
          </a:p>
        </p:txBody>
      </p:sp>
      <p:sp>
        <p:nvSpPr>
          <p:cNvPr id="259074" name="Rectangle 2"/>
          <p:cNvSpPr>
            <a:spLocks noGrp="1" noChangeArrowheads="1"/>
          </p:cNvSpPr>
          <p:nvPr>
            <p:ph type="title"/>
          </p:nvPr>
        </p:nvSpPr>
        <p:spPr/>
        <p:txBody>
          <a:bodyPr/>
          <a:lstStyle/>
          <a:p>
            <a:r>
              <a:rPr lang="en-US" sz="3600"/>
              <a:t>Classes of Restricted Estimators</a:t>
            </a:r>
            <a:endParaRPr lang="en-US"/>
          </a:p>
        </p:txBody>
      </p:sp>
      <p:sp>
        <p:nvSpPr>
          <p:cNvPr id="259075" name="Rectangle 3"/>
          <p:cNvSpPr>
            <a:spLocks noGrp="1" noChangeArrowheads="1"/>
          </p:cNvSpPr>
          <p:nvPr>
            <p:ph type="body" sz="half" idx="1"/>
          </p:nvPr>
        </p:nvSpPr>
        <p:spPr>
          <a:xfrm>
            <a:off x="457200" y="1874838"/>
            <a:ext cx="4033838" cy="4525962"/>
          </a:xfrm>
        </p:spPr>
        <p:txBody>
          <a:bodyPr>
            <a:normAutofit lnSpcReduction="10000"/>
          </a:bodyPr>
          <a:lstStyle/>
          <a:p>
            <a:pPr>
              <a:lnSpc>
                <a:spcPct val="90000"/>
              </a:lnSpc>
            </a:pPr>
            <a:r>
              <a:rPr lang="en-US" sz="1800" dirty="0"/>
              <a:t>Roughness penalty and Bayesian methods</a:t>
            </a:r>
          </a:p>
          <a:p>
            <a:pPr lvl="1">
              <a:lnSpc>
                <a:spcPct val="90000"/>
              </a:lnSpc>
            </a:pPr>
            <a:r>
              <a:rPr lang="en-US" sz="1800" dirty="0"/>
              <a:t>Penalized RSS</a:t>
            </a:r>
          </a:p>
          <a:p>
            <a:pPr lvl="2">
              <a:lnSpc>
                <a:spcPct val="90000"/>
              </a:lnSpc>
            </a:pPr>
            <a:r>
              <a:rPr lang="en-US" sz="1800" dirty="0" err="1"/>
              <a:t>RSS(f</a:t>
            </a:r>
            <a:r>
              <a:rPr lang="en-US" sz="1800" dirty="0"/>
              <a:t>) +   </a:t>
            </a:r>
            <a:r>
              <a:rPr lang="en-US" sz="1800" dirty="0" err="1"/>
              <a:t>J(f</a:t>
            </a:r>
            <a:r>
              <a:rPr lang="en-US" sz="1800" dirty="0"/>
              <a:t>)</a:t>
            </a:r>
          </a:p>
          <a:p>
            <a:pPr lvl="1">
              <a:lnSpc>
                <a:spcPct val="90000"/>
              </a:lnSpc>
            </a:pPr>
            <a:r>
              <a:rPr lang="en-US" sz="1800" dirty="0"/>
              <a:t>User selected functional </a:t>
            </a:r>
            <a:r>
              <a:rPr lang="en-US" sz="1800" dirty="0" err="1"/>
              <a:t>J(f</a:t>
            </a:r>
            <a:r>
              <a:rPr lang="en-US" sz="1800" dirty="0"/>
              <a:t>) large for functions that vary too rapidly over small regions of input space, e.g., cubic smoothing </a:t>
            </a:r>
            <a:r>
              <a:rPr lang="en-US" sz="1800" dirty="0" err="1"/>
              <a:t>splines</a:t>
            </a:r>
            <a:endParaRPr lang="en-US" sz="1800" dirty="0"/>
          </a:p>
          <a:p>
            <a:pPr lvl="2">
              <a:lnSpc>
                <a:spcPct val="90000"/>
              </a:lnSpc>
            </a:pPr>
            <a:r>
              <a:rPr lang="en-US" sz="1800" dirty="0" err="1"/>
              <a:t>J(f</a:t>
            </a:r>
            <a:r>
              <a:rPr lang="en-US" sz="1800" dirty="0"/>
              <a:t>) = integral of the squared second derivative</a:t>
            </a:r>
          </a:p>
          <a:p>
            <a:pPr lvl="2">
              <a:lnSpc>
                <a:spcPct val="90000"/>
              </a:lnSpc>
            </a:pPr>
            <a:r>
              <a:rPr lang="en-US" sz="1600" dirty="0"/>
              <a:t>     </a:t>
            </a:r>
            <a:r>
              <a:rPr lang="en-US" sz="1800" dirty="0"/>
              <a:t>controls the amount of </a:t>
            </a:r>
            <a:r>
              <a:rPr lang="en-US" sz="1800" dirty="0" err="1"/>
              <a:t>pemalty</a:t>
            </a:r>
            <a:endParaRPr lang="en-US" sz="1800" dirty="0"/>
          </a:p>
          <a:p>
            <a:pPr>
              <a:lnSpc>
                <a:spcPct val="90000"/>
              </a:lnSpc>
            </a:pPr>
            <a:r>
              <a:rPr lang="en-US" sz="2200" dirty="0" smtClean="0"/>
              <a:t>Perturb and average can reduce variance: bagging, drop-out etc.</a:t>
            </a:r>
            <a:endParaRPr lang="en-US" dirty="0"/>
          </a:p>
        </p:txBody>
      </p:sp>
      <p:sp>
        <p:nvSpPr>
          <p:cNvPr id="259076" name="Rectangle 4"/>
          <p:cNvSpPr>
            <a:spLocks noGrp="1" noChangeArrowheads="1"/>
          </p:cNvSpPr>
          <p:nvPr>
            <p:ph type="body" sz="half" idx="2"/>
          </p:nvPr>
        </p:nvSpPr>
        <p:spPr>
          <a:xfrm>
            <a:off x="4652963" y="1874838"/>
            <a:ext cx="4033837" cy="4525962"/>
          </a:xfrm>
        </p:spPr>
        <p:txBody>
          <a:bodyPr/>
          <a:lstStyle/>
          <a:p>
            <a:r>
              <a:rPr lang="en-US" sz="2000" dirty="0"/>
              <a:t>Kernel Methods and Local Regression provide estimates of the regression function or conditional expectation by specifying the nature of the local </a:t>
            </a:r>
            <a:r>
              <a:rPr lang="en-US" sz="2000" dirty="0" err="1"/>
              <a:t>nbd</a:t>
            </a:r>
            <a:endParaRPr lang="en-US" sz="2000" dirty="0"/>
          </a:p>
          <a:p>
            <a:pPr lvl="1"/>
            <a:r>
              <a:rPr lang="en-US" sz="1800" dirty="0"/>
              <a:t>Gaussian Kernel</a:t>
            </a:r>
          </a:p>
          <a:p>
            <a:pPr lvl="1"/>
            <a:r>
              <a:rPr lang="en-US" sz="1800" dirty="0" err="1"/>
              <a:t>k</a:t>
            </a:r>
            <a:r>
              <a:rPr lang="en-US" sz="1800" dirty="0"/>
              <a:t>-NN metric</a:t>
            </a:r>
          </a:p>
          <a:p>
            <a:pPr lvl="1"/>
            <a:r>
              <a:rPr lang="en-US" sz="1800" dirty="0"/>
              <a:t>Could also minimize kernel-weighted RSS</a:t>
            </a:r>
          </a:p>
          <a:p>
            <a:r>
              <a:rPr lang="en-US" sz="2000" dirty="0"/>
              <a:t>These methods need to be modified in high dimensions</a:t>
            </a:r>
          </a:p>
        </p:txBody>
      </p:sp>
      <p:graphicFrame>
        <p:nvGraphicFramePr>
          <p:cNvPr id="259077" name="Object 5"/>
          <p:cNvGraphicFramePr>
            <a:graphicFrameLocks noChangeAspect="1"/>
          </p:cNvGraphicFramePr>
          <p:nvPr/>
        </p:nvGraphicFramePr>
        <p:xfrm>
          <a:off x="2478088" y="2733675"/>
          <a:ext cx="254000" cy="322263"/>
        </p:xfrm>
        <a:graphic>
          <a:graphicData uri="http://schemas.openxmlformats.org/presentationml/2006/ole">
            <mc:AlternateContent xmlns:mc="http://schemas.openxmlformats.org/markup-compatibility/2006">
              <mc:Choice xmlns:v="urn:schemas-microsoft-com:vml" Requires="v">
                <p:oleObj spid="_x0000_s173076" name="Equation" r:id="rId4" imgW="139975" imgH="178042" progId="">
                  <p:embed/>
                </p:oleObj>
              </mc:Choice>
              <mc:Fallback>
                <p:oleObj name="Equation" r:id="rId4" imgW="139975" imgH="17804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088" y="2733675"/>
                        <a:ext cx="2540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9078" name="Object 6"/>
          <p:cNvGraphicFramePr>
            <a:graphicFrameLocks noChangeAspect="1"/>
          </p:cNvGraphicFramePr>
          <p:nvPr/>
        </p:nvGraphicFramePr>
        <p:xfrm>
          <a:off x="1765300" y="5045076"/>
          <a:ext cx="254000" cy="322262"/>
        </p:xfrm>
        <a:graphic>
          <a:graphicData uri="http://schemas.openxmlformats.org/presentationml/2006/ole">
            <mc:AlternateContent xmlns:mc="http://schemas.openxmlformats.org/markup-compatibility/2006">
              <mc:Choice xmlns:v="urn:schemas-microsoft-com:vml" Requires="v">
                <p:oleObj spid="_x0000_s173077" name="Equation" r:id="rId6" imgW="139975" imgH="178042" progId="">
                  <p:embed/>
                </p:oleObj>
              </mc:Choice>
              <mc:Fallback>
                <p:oleObj name="Equation" r:id="rId6" imgW="139975" imgH="178042"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5045076"/>
                        <a:ext cx="2540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Homework</a:t>
            </a:r>
            <a:endParaRPr lang="zh-CN" altLang="en-US" dirty="0"/>
          </a:p>
        </p:txBody>
      </p:sp>
      <p:sp>
        <p:nvSpPr>
          <p:cNvPr id="3" name="Content Placeholder 2"/>
          <p:cNvSpPr>
            <a:spLocks noGrp="1"/>
          </p:cNvSpPr>
          <p:nvPr>
            <p:ph idx="1"/>
          </p:nvPr>
        </p:nvSpPr>
        <p:spPr/>
        <p:txBody>
          <a:bodyPr/>
          <a:lstStyle/>
          <a:p>
            <a:r>
              <a:rPr lang="en-US" altLang="zh-CN" dirty="0" smtClean="0"/>
              <a:t>Everyone submit your own homework answer, on the head of which, please mark your Name-ID.</a:t>
            </a:r>
          </a:p>
          <a:p>
            <a:r>
              <a:rPr lang="en-US" altLang="zh-CN" dirty="0" smtClean="0"/>
              <a:t>Chapter 2</a:t>
            </a:r>
          </a:p>
          <a:p>
            <a:pPr lvl="1"/>
            <a:r>
              <a:rPr lang="en-US" altLang="zh-CN" dirty="0" smtClean="0"/>
              <a:t>2.5</a:t>
            </a:r>
          </a:p>
          <a:p>
            <a:pPr lvl="1"/>
            <a:r>
              <a:rPr lang="en-US" altLang="zh-CN" dirty="0" smtClean="0"/>
              <a:t>2.7</a:t>
            </a:r>
          </a:p>
          <a:p>
            <a:pPr lvl="1"/>
            <a:r>
              <a:rPr lang="en-US" altLang="zh-CN" dirty="0" smtClean="0"/>
              <a:t>2.8 (experiment: source codes can be attached as Appendix)</a:t>
            </a:r>
          </a:p>
          <a:p>
            <a:pPr lvl="1"/>
            <a:r>
              <a:rPr lang="en-US" altLang="zh-CN" dirty="0" smtClean="0"/>
              <a:t>2.9</a:t>
            </a:r>
            <a:endParaRPr lang="zh-CN" altLang="en-US" dirty="0"/>
          </a:p>
        </p:txBody>
      </p:sp>
    </p:spTree>
    <p:extLst>
      <p:ext uri="{BB962C8B-B14F-4D97-AF65-F5344CB8AC3E}">
        <p14:creationId xmlns:p14="http://schemas.microsoft.com/office/powerpoint/2010/main" val="146594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E49BF7D-1B48-BF40-8F88-56B64C14EF25}" type="slidenum">
              <a:rPr lang="en-US"/>
              <a:pPr/>
              <a:t>5</a:t>
            </a:fld>
            <a:endParaRPr lang="en-US"/>
          </a:p>
        </p:txBody>
      </p:sp>
      <p:sp>
        <p:nvSpPr>
          <p:cNvPr id="202754" name="Rectangle 2"/>
          <p:cNvSpPr>
            <a:spLocks noGrp="1" noChangeArrowheads="1"/>
          </p:cNvSpPr>
          <p:nvPr>
            <p:ph type="title"/>
          </p:nvPr>
        </p:nvSpPr>
        <p:spPr/>
        <p:txBody>
          <a:bodyPr/>
          <a:lstStyle/>
          <a:p>
            <a:r>
              <a:rPr lang="en-US" sz="3600"/>
              <a:t>Terminology</a:t>
            </a:r>
            <a:endParaRPr lang="en-US"/>
          </a:p>
        </p:txBody>
      </p:sp>
      <p:sp>
        <p:nvSpPr>
          <p:cNvPr id="202755" name="Rectangle 3"/>
          <p:cNvSpPr>
            <a:spLocks noGrp="1" noChangeArrowheads="1"/>
          </p:cNvSpPr>
          <p:nvPr>
            <p:ph type="body" sz="half" idx="1"/>
          </p:nvPr>
        </p:nvSpPr>
        <p:spPr>
          <a:xfrm>
            <a:off x="457200" y="1874838"/>
            <a:ext cx="4033838" cy="4525962"/>
          </a:xfrm>
        </p:spPr>
        <p:txBody>
          <a:bodyPr/>
          <a:lstStyle/>
          <a:p>
            <a:r>
              <a:rPr lang="en-US" dirty="0" err="1"/>
              <a:t>Input(s</a:t>
            </a:r>
            <a:r>
              <a:rPr lang="en-US" dirty="0"/>
              <a:t>) –measured or preset (</a:t>
            </a:r>
            <a:r>
              <a:rPr lang="en-US" b="1" dirty="0"/>
              <a:t>X</a:t>
            </a:r>
            <a:r>
              <a:rPr lang="en-US" dirty="0"/>
              <a:t>) </a:t>
            </a:r>
          </a:p>
          <a:p>
            <a:pPr lvl="1"/>
            <a:r>
              <a:rPr lang="en-US" dirty="0"/>
              <a:t>Predictor </a:t>
            </a:r>
            <a:r>
              <a:rPr lang="en-US" dirty="0" err="1"/>
              <a:t>var(s</a:t>
            </a:r>
            <a:r>
              <a:rPr lang="en-US" dirty="0"/>
              <a:t>)</a:t>
            </a:r>
          </a:p>
          <a:p>
            <a:pPr lvl="1"/>
            <a:r>
              <a:rPr lang="en-US" dirty="0"/>
              <a:t>Independent </a:t>
            </a:r>
            <a:r>
              <a:rPr lang="en-US" dirty="0" err="1"/>
              <a:t>var(s</a:t>
            </a:r>
            <a:r>
              <a:rPr lang="en-US" dirty="0" smtClean="0"/>
              <a:t>)</a:t>
            </a:r>
          </a:p>
          <a:p>
            <a:pPr lvl="1"/>
            <a:r>
              <a:rPr lang="en-US" dirty="0" err="1" smtClean="0"/>
              <a:t>covariate(s</a:t>
            </a:r>
            <a:r>
              <a:rPr lang="en-US" dirty="0" smtClean="0"/>
              <a:t>)</a:t>
            </a:r>
          </a:p>
          <a:p>
            <a:r>
              <a:rPr lang="en-US" dirty="0" err="1"/>
              <a:t>Output(s</a:t>
            </a:r>
            <a:r>
              <a:rPr lang="en-US" dirty="0"/>
              <a:t>) (Y)</a:t>
            </a:r>
            <a:r>
              <a:rPr lang="en-US" dirty="0" smtClean="0"/>
              <a:t> (G)</a:t>
            </a:r>
          </a:p>
          <a:p>
            <a:pPr lvl="1"/>
            <a:r>
              <a:rPr lang="en-US" dirty="0"/>
              <a:t>Response</a:t>
            </a:r>
          </a:p>
          <a:p>
            <a:pPr lvl="1"/>
            <a:r>
              <a:rPr lang="en-US" dirty="0"/>
              <a:t>Dependent </a:t>
            </a:r>
            <a:r>
              <a:rPr lang="en-US" dirty="0" err="1"/>
              <a:t>var</a:t>
            </a:r>
            <a:endParaRPr lang="en-US" dirty="0"/>
          </a:p>
          <a:p>
            <a:pPr lvl="1"/>
            <a:r>
              <a:rPr lang="en-US" dirty="0"/>
              <a:t>Target</a:t>
            </a:r>
          </a:p>
        </p:txBody>
      </p:sp>
      <p:sp>
        <p:nvSpPr>
          <p:cNvPr id="202756" name="Rectangle 4"/>
          <p:cNvSpPr>
            <a:spLocks noGrp="1" noChangeArrowheads="1"/>
          </p:cNvSpPr>
          <p:nvPr>
            <p:ph type="body" sz="half" idx="2"/>
          </p:nvPr>
        </p:nvSpPr>
        <p:spPr>
          <a:xfrm>
            <a:off x="4652963" y="1874838"/>
            <a:ext cx="4033837" cy="4525962"/>
          </a:xfrm>
        </p:spPr>
        <p:txBody>
          <a:bodyPr>
            <a:normAutofit lnSpcReduction="10000"/>
          </a:bodyPr>
          <a:lstStyle/>
          <a:p>
            <a:r>
              <a:rPr lang="en-US" dirty="0"/>
              <a:t>Types of variables</a:t>
            </a:r>
            <a:endParaRPr lang="en-US" dirty="0" smtClean="0"/>
          </a:p>
          <a:p>
            <a:pPr lvl="1"/>
            <a:r>
              <a:rPr lang="en-US" dirty="0" smtClean="0"/>
              <a:t>Quantitative </a:t>
            </a:r>
            <a:r>
              <a:rPr lang="en-US" dirty="0"/>
              <a:t>{Infinite set}</a:t>
            </a:r>
          </a:p>
          <a:p>
            <a:pPr lvl="1"/>
            <a:r>
              <a:rPr lang="en-US" dirty="0"/>
              <a:t>Categorical </a:t>
            </a:r>
          </a:p>
          <a:p>
            <a:pPr lvl="1">
              <a:buFont typeface="Wingdings" charset="2"/>
              <a:buNone/>
            </a:pPr>
            <a:r>
              <a:rPr lang="en-US" dirty="0"/>
              <a:t>	{finite set}</a:t>
            </a:r>
          </a:p>
          <a:p>
            <a:pPr lvl="2"/>
            <a:r>
              <a:rPr lang="en-US" dirty="0"/>
              <a:t>Group Labels </a:t>
            </a:r>
          </a:p>
          <a:p>
            <a:pPr lvl="2"/>
            <a:r>
              <a:rPr lang="en-US" dirty="0"/>
              <a:t>Codes (dummy </a:t>
            </a:r>
            <a:r>
              <a:rPr lang="en-US" dirty="0" err="1"/>
              <a:t>vars</a:t>
            </a:r>
            <a:r>
              <a:rPr lang="en-US" dirty="0"/>
              <a:t>)</a:t>
            </a:r>
          </a:p>
          <a:p>
            <a:pPr lvl="2"/>
            <a:r>
              <a:rPr lang="en-US" dirty="0" smtClean="0"/>
              <a:t>Ordered (</a:t>
            </a:r>
            <a:r>
              <a:rPr lang="en-US" dirty="0"/>
              <a:t>no metric</a:t>
            </a:r>
            <a:r>
              <a:rPr lang="en-US" dirty="0" smtClean="0"/>
              <a:t>)</a:t>
            </a:r>
          </a:p>
          <a:p>
            <a:r>
              <a:rPr lang="en-US" altLang="zh-CN" dirty="0" smtClean="0">
                <a:solidFill>
                  <a:srgbClr val="FF0000"/>
                </a:solidFill>
              </a:rPr>
              <a:t>Dummy Variable</a:t>
            </a:r>
            <a:r>
              <a:rPr lang="zh-CN" altLang="en-US" dirty="0" smtClean="0"/>
              <a:t>：</a:t>
            </a:r>
            <a:r>
              <a:rPr lang="en-US" altLang="zh-CN" dirty="0" smtClean="0"/>
              <a:t>K-level qualitative variable is represented by a vector of K binary variables or bits, only one of which is “on" at a time</a:t>
            </a:r>
            <a:endParaRPr lang="zh-CN" altLang="en-US" dirty="0" smtClean="0"/>
          </a:p>
          <a:p>
            <a:pPr lvl="2"/>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7D63611-EE20-034C-B72A-20DC229D3168}" type="slidenum">
              <a:rPr lang="en-US"/>
              <a:pPr/>
              <a:t>6</a:t>
            </a:fld>
            <a:endParaRPr lang="en-US"/>
          </a:p>
        </p:txBody>
      </p:sp>
      <p:sp>
        <p:nvSpPr>
          <p:cNvPr id="211970" name="Rectangle 2"/>
          <p:cNvSpPr>
            <a:spLocks noGrp="1" noChangeArrowheads="1"/>
          </p:cNvSpPr>
          <p:nvPr>
            <p:ph type="title"/>
          </p:nvPr>
        </p:nvSpPr>
        <p:spPr/>
        <p:txBody>
          <a:bodyPr/>
          <a:lstStyle/>
          <a:p>
            <a:r>
              <a:rPr lang="en-US" sz="3600"/>
              <a:t>Regression and Classification</a:t>
            </a:r>
            <a:endParaRPr lang="en-US"/>
          </a:p>
        </p:txBody>
      </p:sp>
      <p:sp>
        <p:nvSpPr>
          <p:cNvPr id="211971" name="Rectangle 3"/>
          <p:cNvSpPr>
            <a:spLocks noGrp="1" noChangeArrowheads="1"/>
          </p:cNvSpPr>
          <p:nvPr>
            <p:ph type="body" sz="half" idx="1"/>
          </p:nvPr>
        </p:nvSpPr>
        <p:spPr>
          <a:xfrm>
            <a:off x="457200" y="1874838"/>
            <a:ext cx="4033838" cy="4525962"/>
          </a:xfrm>
        </p:spPr>
        <p:txBody>
          <a:bodyPr/>
          <a:lstStyle/>
          <a:p>
            <a:r>
              <a:rPr lang="en-US" sz="2400" dirty="0"/>
              <a:t>Both Tasks Similar</a:t>
            </a:r>
          </a:p>
          <a:p>
            <a:pPr lvl="1"/>
            <a:r>
              <a:rPr lang="en-US" sz="2000" dirty="0"/>
              <a:t>Given the value of an input vector </a:t>
            </a:r>
            <a:r>
              <a:rPr lang="en-US" sz="2000" i="1" dirty="0"/>
              <a:t>X</a:t>
            </a:r>
            <a:r>
              <a:rPr lang="en-US" sz="2000" dirty="0"/>
              <a:t>, make a good prediction of the response </a:t>
            </a:r>
            <a:r>
              <a:rPr lang="en-US" sz="2000" i="1" dirty="0"/>
              <a:t>Y</a:t>
            </a:r>
            <a:r>
              <a:rPr lang="en-US" sz="2000" dirty="0"/>
              <a:t>.</a:t>
            </a:r>
          </a:p>
          <a:p>
            <a:pPr lvl="2"/>
            <a:r>
              <a:rPr lang="en-US" sz="1800" dirty="0"/>
              <a:t>Function approximation</a:t>
            </a:r>
          </a:p>
          <a:p>
            <a:pPr lvl="2"/>
            <a:r>
              <a:rPr lang="en-US" sz="1800" dirty="0"/>
              <a:t>Y ~ </a:t>
            </a:r>
            <a:r>
              <a:rPr lang="en-US" sz="1800" dirty="0" err="1"/>
              <a:t>f(x</a:t>
            </a:r>
            <a:r>
              <a:rPr lang="en-US" sz="1800" dirty="0"/>
              <a:t>)</a:t>
            </a:r>
          </a:p>
          <a:p>
            <a:pPr lvl="1"/>
            <a:r>
              <a:rPr lang="en-US" sz="2000" dirty="0"/>
              <a:t>Given </a:t>
            </a:r>
          </a:p>
          <a:p>
            <a:pPr lvl="2"/>
            <a:r>
              <a:rPr lang="en-US" sz="1800" dirty="0"/>
              <a:t>A set of Example</a:t>
            </a:r>
          </a:p>
          <a:p>
            <a:pPr lvl="2">
              <a:buFont typeface="Wingdings" charset="2"/>
              <a:buNone/>
            </a:pPr>
            <a:r>
              <a:rPr lang="en-US" sz="1800" dirty="0"/>
              <a:t>	(Training Set)</a:t>
            </a:r>
          </a:p>
          <a:p>
            <a:pPr lvl="2">
              <a:buFont typeface="Wingdings" charset="2"/>
              <a:buNone/>
            </a:pPr>
            <a:endParaRPr lang="en-US" sz="1800" dirty="0"/>
          </a:p>
          <a:p>
            <a:pPr lvl="2">
              <a:buFont typeface="Wingdings" charset="2"/>
              <a:buNone/>
            </a:pPr>
            <a:endParaRPr lang="en-US" sz="1800" dirty="0"/>
          </a:p>
        </p:txBody>
      </p:sp>
      <p:sp>
        <p:nvSpPr>
          <p:cNvPr id="211972" name="Rectangle 4"/>
          <p:cNvSpPr>
            <a:spLocks noGrp="1" noChangeArrowheads="1"/>
          </p:cNvSpPr>
          <p:nvPr>
            <p:ph type="body" sz="half" idx="2"/>
          </p:nvPr>
        </p:nvSpPr>
        <p:spPr>
          <a:xfrm>
            <a:off x="4321175" y="1874838"/>
            <a:ext cx="4033838" cy="4525962"/>
          </a:xfrm>
        </p:spPr>
        <p:txBody>
          <a:bodyPr/>
          <a:lstStyle/>
          <a:p>
            <a:pPr lvl="2"/>
            <a:r>
              <a:rPr lang="en-US"/>
              <a:t>A Performance Evaluation criteria e.g.,</a:t>
            </a:r>
          </a:p>
          <a:p>
            <a:pPr lvl="3"/>
            <a:r>
              <a:rPr lang="en-US"/>
              <a:t>Least Squares Error</a:t>
            </a:r>
          </a:p>
          <a:p>
            <a:pPr lvl="3"/>
            <a:r>
              <a:rPr lang="en-US"/>
              <a:t>Classification error</a:t>
            </a:r>
          </a:p>
          <a:p>
            <a:pPr lvl="1">
              <a:buClr>
                <a:schemeClr val="accent1"/>
              </a:buClr>
              <a:buFont typeface="Times" charset="0"/>
              <a:buChar char="•"/>
            </a:pPr>
            <a:r>
              <a:rPr lang="en-US"/>
              <a:t>Find an Optimal Prediction Procedure</a:t>
            </a:r>
          </a:p>
          <a:p>
            <a:pPr lvl="2">
              <a:buClr>
                <a:schemeClr val="accent2"/>
              </a:buClr>
              <a:buFont typeface="Times" charset="0"/>
              <a:buChar char="•"/>
            </a:pPr>
            <a:r>
              <a:rPr lang="en-US" sz="2400"/>
              <a:t>An Algorithm</a:t>
            </a:r>
          </a:p>
          <a:p>
            <a:pPr lvl="2">
              <a:buClr>
                <a:schemeClr val="accent2"/>
              </a:buClr>
              <a:buFont typeface="Times" charset="0"/>
              <a:buChar char="•"/>
            </a:pPr>
            <a:r>
              <a:rPr lang="en-US" sz="2400"/>
              <a:t>Black box</a:t>
            </a:r>
          </a:p>
          <a:p>
            <a:pPr lvl="2">
              <a:buClr>
                <a:schemeClr val="accent2"/>
              </a:buClr>
              <a:buFont typeface="Times" charset="0"/>
              <a:buChar char="•"/>
            </a:pPr>
            <a:r>
              <a:rPr lang="en-US" sz="2400"/>
              <a:t>Analytic expression</a:t>
            </a:r>
            <a:endParaRPr lang="en-US" baseline="-25000"/>
          </a:p>
        </p:txBody>
      </p:sp>
      <p:graphicFrame>
        <p:nvGraphicFramePr>
          <p:cNvPr id="211973" name="Object 5"/>
          <p:cNvGraphicFramePr>
            <a:graphicFrameLocks noChangeAspect="1"/>
          </p:cNvGraphicFramePr>
          <p:nvPr/>
        </p:nvGraphicFramePr>
        <p:xfrm>
          <a:off x="1527175" y="5389563"/>
          <a:ext cx="1803400" cy="385762"/>
        </p:xfrm>
        <a:graphic>
          <a:graphicData uri="http://schemas.openxmlformats.org/presentationml/2006/ole">
            <mc:AlternateContent xmlns:mc="http://schemas.openxmlformats.org/markup-compatibility/2006">
              <mc:Choice xmlns:v="urn:schemas-microsoft-com:vml" Requires="v">
                <p:oleObj spid="_x0000_s88075" name="Equation" r:id="rId4" imgW="1067197" imgH="228997" progId="">
                  <p:embed/>
                </p:oleObj>
              </mc:Choice>
              <mc:Fallback>
                <p:oleObj name="Equation" r:id="rId4" imgW="1067197" imgH="22899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5389563"/>
                        <a:ext cx="18034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标题 1"/>
          <p:cNvSpPr>
            <a:spLocks noGrp="1"/>
          </p:cNvSpPr>
          <p:nvPr>
            <p:ph type="title"/>
          </p:nvPr>
        </p:nvSpPr>
        <p:spPr/>
        <p:txBody>
          <a:bodyPr/>
          <a:lstStyle/>
          <a:p>
            <a:r>
              <a:rPr lang="en-US" altLang="zh-CN" dirty="0">
                <a:latin typeface="Times New Roman"/>
              </a:rPr>
              <a:t>Loss </a:t>
            </a:r>
            <a:r>
              <a:rPr lang="en-US" altLang="zh-CN" dirty="0" smtClean="0">
                <a:latin typeface="Times New Roman"/>
              </a:rPr>
              <a:t>Function and Optimal </a:t>
            </a:r>
            <a:r>
              <a:rPr lang="en-US" altLang="zh-CN" dirty="0">
                <a:latin typeface="Times New Roman"/>
              </a:rPr>
              <a:t>Prediction</a:t>
            </a:r>
            <a:endParaRPr lang="zh-CN" altLang="en-US" dirty="0">
              <a:latin typeface="Times New Roman"/>
            </a:endParaRPr>
          </a:p>
        </p:txBody>
      </p:sp>
      <p:sp>
        <p:nvSpPr>
          <p:cNvPr id="5127" name="内容占位符 2"/>
          <p:cNvSpPr>
            <a:spLocks noGrp="1"/>
          </p:cNvSpPr>
          <p:nvPr>
            <p:ph idx="1"/>
          </p:nvPr>
        </p:nvSpPr>
        <p:spPr/>
        <p:txBody>
          <a:bodyPr>
            <a:normAutofit/>
          </a:bodyPr>
          <a:lstStyle/>
          <a:p>
            <a:r>
              <a:rPr lang="en-US" altLang="zh-CN" dirty="0" smtClean="0"/>
              <a:t>Assume data</a:t>
            </a:r>
            <a:r>
              <a:rPr lang="zh-CN" altLang="en-US" dirty="0" smtClean="0"/>
              <a:t>           </a:t>
            </a:r>
            <a:r>
              <a:rPr lang="en-US" altLang="zh-CN" dirty="0" smtClean="0"/>
              <a:t>   drawn from a distribution</a:t>
            </a:r>
          </a:p>
          <a:p>
            <a:r>
              <a:rPr lang="en-US" altLang="zh-CN" dirty="0" smtClean="0"/>
              <a:t>There is a </a:t>
            </a:r>
            <a:r>
              <a:rPr lang="en-US" altLang="zh-CN" dirty="0" smtClean="0">
                <a:solidFill>
                  <a:srgbClr val="FF0000"/>
                </a:solidFill>
              </a:rPr>
              <a:t>Loss Function </a:t>
            </a:r>
            <a:r>
              <a:rPr lang="en-US" altLang="zh-CN" dirty="0" smtClean="0"/>
              <a:t>on true value </a:t>
            </a:r>
            <a:r>
              <a:rPr lang="en-US" altLang="zh-CN" dirty="0" err="1" smtClean="0"/>
              <a:t>y</a:t>
            </a:r>
            <a:r>
              <a:rPr lang="en-US" altLang="zh-CN" dirty="0" smtClean="0"/>
              <a:t> and prediction</a:t>
            </a:r>
          </a:p>
          <a:p>
            <a:endParaRPr lang="en-US" altLang="zh-CN" dirty="0" smtClean="0">
              <a:solidFill>
                <a:srgbClr val="FF0000"/>
              </a:solidFill>
            </a:endParaRPr>
          </a:p>
          <a:p>
            <a:r>
              <a:rPr lang="en-US" altLang="zh-CN" dirty="0" smtClean="0"/>
              <a:t>Our purpose is to find a model minimize the following </a:t>
            </a:r>
            <a:r>
              <a:rPr lang="en-US" altLang="zh-CN" dirty="0" smtClean="0">
                <a:solidFill>
                  <a:srgbClr val="FF0000"/>
                </a:solidFill>
              </a:rPr>
              <a:t>Expected </a:t>
            </a:r>
            <a:r>
              <a:rPr lang="en-US" altLang="zh-CN" dirty="0">
                <a:solidFill>
                  <a:srgbClr val="FF0000"/>
                </a:solidFill>
              </a:rPr>
              <a:t>Prediction </a:t>
            </a:r>
            <a:r>
              <a:rPr lang="en-US" altLang="zh-CN" dirty="0" smtClean="0">
                <a:solidFill>
                  <a:srgbClr val="FF0000"/>
                </a:solidFill>
              </a:rPr>
              <a:t>Error</a:t>
            </a:r>
            <a:endParaRPr lang="en-US" altLang="zh-CN" dirty="0" smtClean="0"/>
          </a:p>
          <a:p>
            <a:endParaRPr lang="en-US" altLang="zh-CN" dirty="0" smtClean="0"/>
          </a:p>
        </p:txBody>
      </p:sp>
      <p:graphicFrame>
        <p:nvGraphicFramePr>
          <p:cNvPr id="5122" name="Object 2"/>
          <p:cNvGraphicFramePr>
            <a:graphicFrameLocks noChangeAspect="1"/>
          </p:cNvGraphicFramePr>
          <p:nvPr/>
        </p:nvGraphicFramePr>
        <p:xfrm>
          <a:off x="7215188" y="1735138"/>
          <a:ext cx="1241425" cy="461962"/>
        </p:xfrm>
        <a:graphic>
          <a:graphicData uri="http://schemas.openxmlformats.org/presentationml/2006/ole">
            <mc:AlternateContent xmlns:mc="http://schemas.openxmlformats.org/markup-compatibility/2006">
              <mc:Choice xmlns:v="urn:schemas-microsoft-com:vml" Requires="v">
                <p:oleObj spid="_x0000_s177190" name="Equation" r:id="rId3" imgW="545760" imgH="203040" progId="">
                  <p:embed/>
                </p:oleObj>
              </mc:Choice>
              <mc:Fallback>
                <p:oleObj name="Equation" r:id="rId3" imgW="545760" imgH="203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188" y="1735138"/>
                        <a:ext cx="1241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3743325" y="4484688"/>
          <a:ext cx="2698750" cy="485775"/>
        </p:xfrm>
        <a:graphic>
          <a:graphicData uri="http://schemas.openxmlformats.org/presentationml/2006/ole">
            <mc:AlternateContent xmlns:mc="http://schemas.openxmlformats.org/markup-compatibility/2006">
              <mc:Choice xmlns:v="urn:schemas-microsoft-com:vml" Requires="v">
                <p:oleObj spid="_x0000_s177191" name="Equation" r:id="rId5" imgW="1130040" imgH="203040" progId="">
                  <p:embed/>
                </p:oleObj>
              </mc:Choice>
              <mc:Fallback>
                <p:oleObj name="Equation" r:id="rId5" imgW="1130040" imgH="2030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4484688"/>
                        <a:ext cx="26987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p:cNvGraphicFramePr>
            <a:graphicFrameLocks noChangeAspect="1"/>
          </p:cNvGraphicFramePr>
          <p:nvPr/>
        </p:nvGraphicFramePr>
        <p:xfrm>
          <a:off x="4365626" y="2989263"/>
          <a:ext cx="1071562" cy="450850"/>
        </p:xfrm>
        <a:graphic>
          <a:graphicData uri="http://schemas.openxmlformats.org/presentationml/2006/ole">
            <mc:AlternateContent xmlns:mc="http://schemas.openxmlformats.org/markup-compatibility/2006">
              <mc:Choice xmlns:v="urn:schemas-microsoft-com:vml" Requires="v">
                <p:oleObj spid="_x0000_s177192" name="Equation" r:id="rId7" imgW="482400" imgH="203040" progId="">
                  <p:embed/>
                </p:oleObj>
              </mc:Choice>
              <mc:Fallback>
                <p:oleObj name="Equation" r:id="rId7" imgW="482400" imgH="20304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5626" y="2989263"/>
                        <a:ext cx="10715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5"/>
          <p:cNvGraphicFramePr>
            <a:graphicFrameLocks noChangeAspect="1"/>
          </p:cNvGraphicFramePr>
          <p:nvPr/>
        </p:nvGraphicFramePr>
        <p:xfrm>
          <a:off x="3071813" y="1735138"/>
          <a:ext cx="981075" cy="461962"/>
        </p:xfrm>
        <a:graphic>
          <a:graphicData uri="http://schemas.openxmlformats.org/presentationml/2006/ole">
            <mc:AlternateContent xmlns:mc="http://schemas.openxmlformats.org/markup-compatibility/2006">
              <mc:Choice xmlns:v="urn:schemas-microsoft-com:vml" Requires="v">
                <p:oleObj spid="_x0000_s177193" name="Equation" r:id="rId9" imgW="431640" imgH="203040" progId="">
                  <p:embed/>
                </p:oleObj>
              </mc:Choice>
              <mc:Fallback>
                <p:oleObj name="Equation" r:id="rId9" imgW="431640" imgH="203040" progId="">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1813" y="1735138"/>
                        <a:ext cx="98107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标题 1"/>
          <p:cNvSpPr>
            <a:spLocks noGrp="1"/>
          </p:cNvSpPr>
          <p:nvPr>
            <p:ph type="title"/>
          </p:nvPr>
        </p:nvSpPr>
        <p:spPr/>
        <p:txBody>
          <a:bodyPr/>
          <a:lstStyle/>
          <a:p>
            <a:r>
              <a:rPr lang="en-US" altLang="zh-CN" dirty="0"/>
              <a:t>Loss </a:t>
            </a:r>
            <a:r>
              <a:rPr lang="en-US" altLang="zh-CN" dirty="0" smtClean="0"/>
              <a:t>Function and Optimal </a:t>
            </a:r>
            <a:r>
              <a:rPr lang="en-US" altLang="zh-CN" dirty="0"/>
              <a:t>Prediction</a:t>
            </a:r>
            <a:endParaRPr lang="zh-CN" altLang="en-US" dirty="0"/>
          </a:p>
        </p:txBody>
      </p:sp>
      <p:sp>
        <p:nvSpPr>
          <p:cNvPr id="6152" name="内容占位符 2"/>
          <p:cNvSpPr>
            <a:spLocks noGrp="1"/>
          </p:cNvSpPr>
          <p:nvPr>
            <p:ph idx="1"/>
          </p:nvPr>
        </p:nvSpPr>
        <p:spPr>
          <a:xfrm>
            <a:off x="914400" y="1742226"/>
            <a:ext cx="7313613" cy="4056062"/>
          </a:xfrm>
        </p:spPr>
        <p:txBody>
          <a:bodyPr/>
          <a:lstStyle/>
          <a:p>
            <a:r>
              <a:rPr lang="en-US" altLang="zh-CN" dirty="0" smtClean="0"/>
              <a:t>There are two commonly used loss functions</a:t>
            </a:r>
            <a:r>
              <a:rPr lang="zh-CN" altLang="en-US" dirty="0" smtClean="0"/>
              <a:t>：</a:t>
            </a:r>
            <a:endParaRPr lang="en-US" altLang="zh-CN" dirty="0"/>
          </a:p>
          <a:p>
            <a:pPr>
              <a:buFont typeface="Arial" charset="0"/>
              <a:buNone/>
            </a:pPr>
            <a:r>
              <a:rPr lang="en-US" altLang="zh-CN" dirty="0"/>
              <a:t>	</a:t>
            </a:r>
            <a:r>
              <a:rPr lang="en-US" altLang="zh-CN" dirty="0" smtClean="0"/>
              <a:t>	Square loss in regression	</a:t>
            </a:r>
            <a:r>
              <a:rPr lang="en-US" altLang="zh-CN" dirty="0"/>
              <a:t>		    </a:t>
            </a:r>
          </a:p>
          <a:p>
            <a:pPr>
              <a:buFont typeface="Arial" charset="0"/>
              <a:buNone/>
            </a:pPr>
            <a:r>
              <a:rPr lang="en-US" altLang="zh-CN" dirty="0"/>
              <a:t>	</a:t>
            </a:r>
            <a:r>
              <a:rPr lang="en-US" altLang="zh-CN" dirty="0" smtClean="0"/>
              <a:t>	0</a:t>
            </a:r>
            <a:r>
              <a:rPr lang="en-US" altLang="zh-CN" dirty="0"/>
              <a:t>-</a:t>
            </a:r>
            <a:r>
              <a:rPr lang="en-US" altLang="zh-CN" dirty="0" smtClean="0"/>
              <a:t>1 loss in classification </a:t>
            </a:r>
          </a:p>
          <a:p>
            <a:r>
              <a:rPr lang="en-US" altLang="zh-CN" dirty="0"/>
              <a:t>Optimal Prediction:</a:t>
            </a:r>
            <a:r>
              <a:rPr lang="en-US" altLang="zh-CN" dirty="0" smtClean="0"/>
              <a:t> 	</a:t>
            </a:r>
            <a:r>
              <a:rPr lang="en-US" altLang="zh-CN" dirty="0"/>
              <a:t>   </a:t>
            </a:r>
            <a:r>
              <a:rPr lang="en-US" altLang="zh-CN" dirty="0" smtClean="0"/>
              <a:t> 	</a:t>
            </a:r>
            <a:r>
              <a:rPr lang="en-US" altLang="zh-CN" dirty="0"/>
              <a:t>   </a:t>
            </a:r>
            <a:r>
              <a:rPr lang="en-US" altLang="zh-CN" dirty="0" smtClean="0"/>
              <a:t> </a:t>
            </a:r>
          </a:p>
          <a:p>
            <a:endParaRPr lang="en-US" altLang="zh-CN" dirty="0"/>
          </a:p>
          <a:p>
            <a:pPr>
              <a:buFont typeface="Arial" charset="0"/>
              <a:buNone/>
            </a:pPr>
            <a:r>
              <a:rPr lang="en-US" altLang="zh-CN" dirty="0" smtClean="0"/>
              <a:t>	</a:t>
            </a:r>
            <a:endParaRPr lang="en-US" altLang="zh-CN" dirty="0"/>
          </a:p>
        </p:txBody>
      </p:sp>
      <p:graphicFrame>
        <p:nvGraphicFramePr>
          <p:cNvPr id="9" name="Object 8"/>
          <p:cNvGraphicFramePr>
            <a:graphicFrameLocks noChangeAspect="1"/>
          </p:cNvGraphicFramePr>
          <p:nvPr>
            <p:extLst>
              <p:ext uri="{D42A27DB-BD31-4B8C-83A1-F6EECF244321}">
                <p14:modId xmlns:p14="http://schemas.microsoft.com/office/powerpoint/2010/main" val="3400982290"/>
              </p:ext>
            </p:extLst>
          </p:nvPr>
        </p:nvGraphicFramePr>
        <p:xfrm>
          <a:off x="5286375" y="2306638"/>
          <a:ext cx="2457450" cy="514350"/>
        </p:xfrm>
        <a:graphic>
          <a:graphicData uri="http://schemas.openxmlformats.org/presentationml/2006/ole">
            <mc:AlternateContent xmlns:mc="http://schemas.openxmlformats.org/markup-compatibility/2006">
              <mc:Choice xmlns:v="urn:schemas-microsoft-com:vml" Requires="v">
                <p:oleObj spid="_x0000_s178205" name="Equation" r:id="rId3" imgW="1091880" imgH="228600" progId="Equation.3">
                  <p:embed/>
                </p:oleObj>
              </mc:Choice>
              <mc:Fallback>
                <p:oleObj name="Equation" r:id="rId3" imgW="1091880" imgH="228600" progId="Equation.3">
                  <p:embed/>
                  <p:pic>
                    <p:nvPicPr>
                      <p:cNvPr id="0" name="Picture 2"/>
                      <p:cNvPicPr>
                        <a:picLocks noChangeAspect="1" noChangeArrowheads="1"/>
                      </p:cNvPicPr>
                      <p:nvPr/>
                    </p:nvPicPr>
                    <p:blipFill>
                      <a:blip r:embed="rId4"/>
                      <a:srcRect/>
                      <a:stretch>
                        <a:fillRect/>
                      </a:stretch>
                    </p:blipFill>
                    <p:spPr bwMode="auto">
                      <a:xfrm>
                        <a:off x="5286375" y="2306638"/>
                        <a:ext cx="245745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71954092"/>
              </p:ext>
            </p:extLst>
          </p:nvPr>
        </p:nvGraphicFramePr>
        <p:xfrm>
          <a:off x="5195888" y="3130550"/>
          <a:ext cx="2427287" cy="420688"/>
        </p:xfrm>
        <a:graphic>
          <a:graphicData uri="http://schemas.openxmlformats.org/presentationml/2006/ole">
            <mc:AlternateContent xmlns:mc="http://schemas.openxmlformats.org/markup-compatibility/2006">
              <mc:Choice xmlns:v="urn:schemas-microsoft-com:vml" Requires="v">
                <p:oleObj spid="_x0000_s178206" name="Equation" r:id="rId5" imgW="1168200" imgH="203040" progId="Equation.3">
                  <p:embed/>
                </p:oleObj>
              </mc:Choice>
              <mc:Fallback>
                <p:oleObj name="Equation" r:id="rId5" imgW="1168200" imgH="203040" progId="Equation.3">
                  <p:embed/>
                  <p:pic>
                    <p:nvPicPr>
                      <p:cNvPr id="0" name="Picture 3"/>
                      <p:cNvPicPr>
                        <a:picLocks noChangeAspect="1" noChangeArrowheads="1"/>
                      </p:cNvPicPr>
                      <p:nvPr/>
                    </p:nvPicPr>
                    <p:blipFill>
                      <a:blip r:embed="rId6"/>
                      <a:srcRect/>
                      <a:stretch>
                        <a:fillRect/>
                      </a:stretch>
                    </p:blipFill>
                    <p:spPr bwMode="auto">
                      <a:xfrm>
                        <a:off x="5195888" y="3130550"/>
                        <a:ext cx="24272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68117877"/>
              </p:ext>
            </p:extLst>
          </p:nvPr>
        </p:nvGraphicFramePr>
        <p:xfrm>
          <a:off x="2798763" y="4211638"/>
          <a:ext cx="3114675" cy="657225"/>
        </p:xfrm>
        <a:graphic>
          <a:graphicData uri="http://schemas.openxmlformats.org/presentationml/2006/ole">
            <mc:AlternateContent xmlns:mc="http://schemas.openxmlformats.org/markup-compatibility/2006">
              <mc:Choice xmlns:v="urn:schemas-microsoft-com:vml" Requires="v">
                <p:oleObj spid="_x0000_s178207" name="Equation" r:id="rId7" imgW="1384200" imgH="291960" progId="Equation.3">
                  <p:embed/>
                </p:oleObj>
              </mc:Choice>
              <mc:Fallback>
                <p:oleObj name="Equation" r:id="rId7" imgW="1384200" imgH="291960" progId="Equation.3">
                  <p:embed/>
                  <p:pic>
                    <p:nvPicPr>
                      <p:cNvPr id="0" name="Picture 4"/>
                      <p:cNvPicPr>
                        <a:picLocks noChangeAspect="1" noChangeArrowheads="1"/>
                      </p:cNvPicPr>
                      <p:nvPr/>
                    </p:nvPicPr>
                    <p:blipFill>
                      <a:blip r:embed="rId8"/>
                      <a:srcRect/>
                      <a:stretch>
                        <a:fillRect/>
                      </a:stretch>
                    </p:blipFill>
                    <p:spPr bwMode="auto">
                      <a:xfrm>
                        <a:off x="2798763" y="4211638"/>
                        <a:ext cx="31146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标题 1"/>
          <p:cNvSpPr>
            <a:spLocks noGrp="1"/>
          </p:cNvSpPr>
          <p:nvPr>
            <p:ph type="title"/>
          </p:nvPr>
        </p:nvSpPr>
        <p:spPr/>
        <p:txBody>
          <a:bodyPr/>
          <a:lstStyle/>
          <a:p>
            <a:r>
              <a:rPr lang="en-US" altLang="zh-CN" dirty="0"/>
              <a:t>Loss </a:t>
            </a:r>
            <a:r>
              <a:rPr lang="en-US" altLang="zh-CN" dirty="0" smtClean="0"/>
              <a:t>Function and Optimal </a:t>
            </a:r>
            <a:r>
              <a:rPr lang="en-US" altLang="zh-CN" dirty="0"/>
              <a:t>Prediction</a:t>
            </a:r>
            <a:endParaRPr lang="zh-CN" altLang="en-US" dirty="0"/>
          </a:p>
        </p:txBody>
      </p:sp>
      <p:sp>
        <p:nvSpPr>
          <p:cNvPr id="7174" name="内容占位符 2"/>
          <p:cNvSpPr>
            <a:spLocks noGrp="1"/>
          </p:cNvSpPr>
          <p:nvPr>
            <p:ph idx="1"/>
          </p:nvPr>
        </p:nvSpPr>
        <p:spPr/>
        <p:txBody>
          <a:bodyPr/>
          <a:lstStyle/>
          <a:p>
            <a:r>
              <a:rPr lang="en-US" altLang="zh-CN" dirty="0" smtClean="0"/>
              <a:t>With square loss</a:t>
            </a:r>
          </a:p>
          <a:p>
            <a:endParaRPr lang="en-US" altLang="zh-CN" dirty="0"/>
          </a:p>
          <a:p>
            <a:endParaRPr lang="en-US" altLang="zh-CN" dirty="0"/>
          </a:p>
          <a:p>
            <a:endParaRPr lang="en-US" altLang="zh-CN" dirty="0" smtClean="0"/>
          </a:p>
          <a:p>
            <a:r>
              <a:rPr lang="en-US" altLang="zh-CN" dirty="0" smtClean="0"/>
              <a:t>The optimal prediction is the conditional </a:t>
            </a:r>
            <a:r>
              <a:rPr lang="en-US" altLang="zh-CN" dirty="0" smtClean="0"/>
              <a:t>expectation (</a:t>
            </a:r>
            <a:r>
              <a:rPr lang="en-US" altLang="zh-CN" dirty="0" smtClean="0">
                <a:solidFill>
                  <a:srgbClr val="FF0000"/>
                </a:solidFill>
              </a:rPr>
              <a:t>regression</a:t>
            </a:r>
            <a:r>
              <a:rPr lang="en-US" altLang="zh-CN" dirty="0" smtClean="0"/>
              <a:t> function)</a:t>
            </a:r>
            <a:endParaRPr lang="en-US" altLang="zh-CN" dirty="0"/>
          </a:p>
        </p:txBody>
      </p:sp>
      <p:graphicFrame>
        <p:nvGraphicFramePr>
          <p:cNvPr id="7170" name="Object 2"/>
          <p:cNvGraphicFramePr>
            <a:graphicFrameLocks noChangeAspect="1"/>
          </p:cNvGraphicFramePr>
          <p:nvPr/>
        </p:nvGraphicFramePr>
        <p:xfrm>
          <a:off x="3409950" y="3214688"/>
          <a:ext cx="2667000" cy="571500"/>
        </p:xfrm>
        <a:graphic>
          <a:graphicData uri="http://schemas.openxmlformats.org/presentationml/2006/ole">
            <mc:AlternateContent xmlns:mc="http://schemas.openxmlformats.org/markup-compatibility/2006">
              <mc:Choice xmlns:v="urn:schemas-microsoft-com:vml" Requires="v">
                <p:oleObj spid="_x0000_s179229" name="Equation" r:id="rId3" imgW="1066680" imgH="228600" progId="">
                  <p:embed/>
                </p:oleObj>
              </mc:Choice>
              <mc:Fallback>
                <p:oleObj name="Equation" r:id="rId3" imgW="1066680" imgH="228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3214688"/>
                        <a:ext cx="2667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extLst>
              <p:ext uri="{D42A27DB-BD31-4B8C-83A1-F6EECF244321}">
                <p14:modId xmlns:p14="http://schemas.microsoft.com/office/powerpoint/2010/main" val="3149256727"/>
              </p:ext>
            </p:extLst>
          </p:nvPr>
        </p:nvGraphicFramePr>
        <p:xfrm>
          <a:off x="3143250" y="5132277"/>
          <a:ext cx="2968625" cy="488950"/>
        </p:xfrm>
        <a:graphic>
          <a:graphicData uri="http://schemas.openxmlformats.org/presentationml/2006/ole">
            <mc:AlternateContent xmlns:mc="http://schemas.openxmlformats.org/markup-compatibility/2006">
              <mc:Choice xmlns:v="urn:schemas-microsoft-com:vml" Requires="v">
                <p:oleObj spid="_x0000_s179230" name="Equation" r:id="rId5" imgW="1231560" imgH="203040" progId="">
                  <p:embed/>
                </p:oleObj>
              </mc:Choice>
              <mc:Fallback>
                <p:oleObj name="Equation" r:id="rId5" imgW="1231560" imgH="2030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5132277"/>
                        <a:ext cx="29686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7" name="Object 5"/>
          <p:cNvGraphicFramePr>
            <a:graphicFrameLocks noChangeAspect="1"/>
          </p:cNvGraphicFramePr>
          <p:nvPr>
            <p:extLst>
              <p:ext uri="{D42A27DB-BD31-4B8C-83A1-F6EECF244321}">
                <p14:modId xmlns:p14="http://schemas.microsoft.com/office/powerpoint/2010/main" val="4232083282"/>
              </p:ext>
            </p:extLst>
          </p:nvPr>
        </p:nvGraphicFramePr>
        <p:xfrm>
          <a:off x="3381375" y="2371725"/>
          <a:ext cx="2457450" cy="514350"/>
        </p:xfrm>
        <a:graphic>
          <a:graphicData uri="http://schemas.openxmlformats.org/presentationml/2006/ole">
            <mc:AlternateContent xmlns:mc="http://schemas.openxmlformats.org/markup-compatibility/2006">
              <mc:Choice xmlns:v="urn:schemas-microsoft-com:vml" Requires="v">
                <p:oleObj spid="_x0000_s179231" name="Equation" r:id="rId7" imgW="1091880" imgH="228600" progId="Equation.3">
                  <p:embed/>
                </p:oleObj>
              </mc:Choice>
              <mc:Fallback>
                <p:oleObj name="Equation" r:id="rId7" imgW="1091880" imgH="228600" progId="Equation.3">
                  <p:embed/>
                  <p:pic>
                    <p:nvPicPr>
                      <p:cNvPr id="0" name="Picture 4"/>
                      <p:cNvPicPr>
                        <a:picLocks noChangeAspect="1" noChangeArrowheads="1"/>
                      </p:cNvPicPr>
                      <p:nvPr/>
                    </p:nvPicPr>
                    <p:blipFill>
                      <a:blip r:embed="rId8"/>
                      <a:srcRect/>
                      <a:stretch>
                        <a:fillRect/>
                      </a:stretch>
                    </p:blipFill>
                    <p:spPr bwMode="auto">
                      <a:xfrm>
                        <a:off x="3381375" y="2371725"/>
                        <a:ext cx="245745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9">
            <p14:nvContentPartPr>
              <p14:cNvPr id="2" name="Ink 1"/>
              <p14:cNvContentPartPr/>
              <p14:nvPr/>
            </p14:nvContentPartPr>
            <p14:xfrm>
              <a:off x="2837160" y="4141440"/>
              <a:ext cx="7920" cy="10080"/>
            </p14:xfrm>
          </p:contentPart>
        </mc:Choice>
        <mc:Fallback>
          <p:pic>
            <p:nvPicPr>
              <p:cNvPr id="2" name="Ink 1"/>
              <p:cNvPicPr/>
              <p:nvPr/>
            </p:nvPicPr>
            <p:blipFill>
              <a:blip r:embed="rId10"/>
              <a:stretch>
                <a:fillRect/>
              </a:stretch>
            </p:blipFill>
            <p:spPr>
              <a:xfrm>
                <a:off x="2831760" y="4136040"/>
                <a:ext cx="18000" cy="19080"/>
              </a:xfrm>
              <a:prstGeom prst="rect">
                <a:avLst/>
              </a:prstGeom>
            </p:spPr>
          </p:pic>
        </mc:Fallback>
      </mc:AlternateContent>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Ｐ明朝"/>
      </a:majorFont>
      <a:minorFont>
        <a:latin typeface="Goudy Old Style"/>
        <a:ea typeface=""/>
        <a:cs typeface=""/>
        <a:font script="Jpan" typeface="ＭＳ Ｐ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635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546</TotalTime>
  <Words>2613</Words>
  <Application>Microsoft Office PowerPoint</Application>
  <PresentationFormat>On-screen Show (4:3)</PresentationFormat>
  <Paragraphs>418</Paragraphs>
  <Slides>46</Slides>
  <Notes>37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CMTI9</vt:lpstr>
      <vt:lpstr>Arial</vt:lpstr>
      <vt:lpstr>Calibri</vt:lpstr>
      <vt:lpstr>Cambria Math</vt:lpstr>
      <vt:lpstr>Goudy Old Style</vt:lpstr>
      <vt:lpstr>Impact</vt:lpstr>
      <vt:lpstr>Rockwell</vt:lpstr>
      <vt:lpstr>Symbol</vt:lpstr>
      <vt:lpstr>Times</vt:lpstr>
      <vt:lpstr>Times New Roman</vt:lpstr>
      <vt:lpstr>Wingdings</vt:lpstr>
      <vt:lpstr>Inkwell</vt:lpstr>
      <vt:lpstr>Equation</vt:lpstr>
      <vt:lpstr>Lecture 2: Overview of Supervised Learning</vt:lpstr>
      <vt:lpstr>Outline</vt:lpstr>
      <vt:lpstr>Regression vs. Classification in Supervised Learning</vt:lpstr>
      <vt:lpstr>Regression vs. Classification</vt:lpstr>
      <vt:lpstr>Terminology</vt:lpstr>
      <vt:lpstr>Regression and Classification</vt:lpstr>
      <vt:lpstr>Loss Function and Optimal Prediction</vt:lpstr>
      <vt:lpstr>Loss Function and Optimal Prediction</vt:lpstr>
      <vt:lpstr>Loss Function and Optimal Prediction</vt:lpstr>
      <vt:lpstr>PowerPoint Presentation</vt:lpstr>
      <vt:lpstr>Loss Function and Optimal Prediction</vt:lpstr>
      <vt:lpstr>PowerPoint Presentation</vt:lpstr>
      <vt:lpstr>Supervised Learning - Classification</vt:lpstr>
      <vt:lpstr>Supervised Learning – Classification and Regression</vt:lpstr>
      <vt:lpstr>Least Squares v.s. Nearest Neighbors</vt:lpstr>
      <vt:lpstr>Least Squares</vt:lpstr>
      <vt:lpstr>Least Squares (cont)</vt:lpstr>
      <vt:lpstr>Least Squares-  Geometrical Insight</vt:lpstr>
      <vt:lpstr>LS applied to Classification</vt:lpstr>
      <vt:lpstr>Nearest Neighbors</vt:lpstr>
      <vt:lpstr>NN Example</vt:lpstr>
      <vt:lpstr>K vs misclassification error</vt:lpstr>
      <vt:lpstr>Model Assessment and Selection</vt:lpstr>
      <vt:lpstr>Cross Validation</vt:lpstr>
      <vt:lpstr>Model Selection and Bias-Variance Tradeoff</vt:lpstr>
      <vt:lpstr>Linear Regression v.s. NN</vt:lpstr>
      <vt:lpstr>Linear Regression and NN</vt:lpstr>
      <vt:lpstr>Popular Variations &amp; Enhancements </vt:lpstr>
      <vt:lpstr>Framework for Classification</vt:lpstr>
      <vt:lpstr>Bayes Classifier - Example</vt:lpstr>
      <vt:lpstr>Classification via Regression</vt:lpstr>
      <vt:lpstr>Local Methods in High Dimensions</vt:lpstr>
      <vt:lpstr>Curse of Dimensionality</vt:lpstr>
      <vt:lpstr>Curse of Dimensionality (cont)</vt:lpstr>
      <vt:lpstr>Curse of Dimensionality (cont)</vt:lpstr>
      <vt:lpstr>Summary-NN versus model based prediction</vt:lpstr>
      <vt:lpstr>Supervised Learning as Function Approximation</vt:lpstr>
      <vt:lpstr>Function Approximation</vt:lpstr>
      <vt:lpstr>Basis and Criteria  for Function Estimation</vt:lpstr>
      <vt:lpstr>Criteria for Function Estimation</vt:lpstr>
      <vt:lpstr>Regression on Large Dictionary</vt:lpstr>
      <vt:lpstr>How to restrict the class of estimators?</vt:lpstr>
      <vt:lpstr>Restrictions on function class</vt:lpstr>
      <vt:lpstr>Neighborhoods Nature</vt:lpstr>
      <vt:lpstr>Classes of Restricted Estimators</vt:lpstr>
      <vt:lpstr>Homework</vt:lpstr>
    </vt:vector>
  </TitlesOfParts>
  <Company>PKU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Linear Models</dc:title>
  <dc:creator>Yuan Yao</dc:creator>
  <cp:lastModifiedBy>Yuan Yao</cp:lastModifiedBy>
  <cp:revision>59</cp:revision>
  <dcterms:created xsi:type="dcterms:W3CDTF">2014-02-25T02:04:41Z</dcterms:created>
  <dcterms:modified xsi:type="dcterms:W3CDTF">2015-09-22T06:11:40Z</dcterms:modified>
</cp:coreProperties>
</file>