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Hello, Python-pptx!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Creating a PowerPoint presentation using Python.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dem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804672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dem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91440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FFFFFF"/>
                </a:solidFill>
              </a:defRPr>
            </a:pPr>
            <a:r>
              <a:t>Background Title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371600"/>
            <a:ext cx="9144000" cy="5486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  <a:r>
              <a:t>This is the content text on a background image slide.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