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105DB-FC14-5C41-02C9-0D8BA29BC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B87F4-02E3-2A11-D626-5EA67018F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106EF-740E-9F96-027B-C4616C62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73EED-9D42-D4B4-49C7-72B867DD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14993-6785-4C82-7F3B-7E68D20F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7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3BDD6-C603-AA6A-D8BE-8515497C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3AA480-95B8-A802-015B-7534B8C3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64B40-BDB9-A311-0829-5F333A3D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14A7F-A349-F60D-5AEA-18A6787D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FD46F-0D49-9130-5EA8-BBBF8EB9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E384A8-0BC6-50E5-DA6E-E4406394A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B3717-89DD-C5C2-03DA-00C783ECD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C94BB-FF20-D19A-DEE8-BB228076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CD37B-C194-23CD-2528-16FCBDE4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037C7-4CCF-06A3-87C6-F44BD48B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2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0D08E-3A3A-90DD-E341-4AED045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8FB86-0A8F-C25F-552C-854CA9DE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8FC9F-EEAA-839B-90EF-6C5BADF6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79D74-55C0-2979-5A20-1CE8B1C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44677-7CEE-50A4-4EC1-3A4AA6D4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021A9-C58A-231B-BE2D-F061416B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2EDD4-83E0-0FA3-FC01-46244E27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3C877-2708-0492-D958-4B972D12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4B29B-F827-9FED-D37B-F00DDD7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BEAA-0606-F9C2-90CC-2FAA26D3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1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CE0A-125E-541E-8C61-5230FB44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40BE4-BD34-D6B9-DD8A-F4F645186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9398C-4969-B76D-B411-B51B1D8F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EC9DF-4250-B174-9E2D-3F1BE9B5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A7483-C88C-734E-CF57-801641A1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7CB77-FDC5-7E09-F15D-4DF1721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07F00-214A-BD20-78B5-43A58623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3B4E8-0998-8CAC-1E3F-217A5E9A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916A0-EC01-7DE0-D9B8-4D74CA21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F8791-1787-D054-30EA-62B83D8C7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52962A-7887-208E-4522-CE16BF73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D75817-6370-E3B9-BDD3-EB2B87F8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E81AD0-A691-2554-4F2F-7380C290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36F1FF-BBE2-51E8-71DF-773BB9EA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11CD-B8C3-5107-4E91-1174FAB5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7B04BB-12CA-9D01-1F2E-0930BC5D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53E137-E66F-8870-E770-6158CB72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C4E455-7CE7-AEAB-CA0E-4405E372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5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911B60-F812-3F30-BB33-02577E2B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A1A7B5-A64C-4D65-10D4-861A8E27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0C96F-DC61-BF84-E23B-76773132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B8EB-3355-C6D9-2B32-A402CB75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A3FE9-5696-6A6E-D5B6-AA24049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AC20E5-EF2C-CAC5-D973-A85213B48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AB5D7-05BB-8DFF-4433-EA9BF372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325D5-380C-30F9-8EB1-8301BE2F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7AD89-55C0-0D2C-3016-43E56381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4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7BA7F-9300-8C16-66C8-A8395D26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AB781E-58D4-D72A-F23C-8ACA2337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576B8-BF74-67C5-1C3D-39C296F0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FC22B-616C-49B0-5A62-DA76DEB1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86061-2B77-48B9-72C8-F78E4EB8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49EB1-A4A8-9923-BB53-670AF178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7B017C-E1FC-9A3A-FEA4-FD4FE21F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33694-BBFF-DD68-57C3-3E94B94D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45D89-E594-47C9-9FE1-97ACFD10C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A66AE-31C4-49B3-85C5-5480CBFFF9EF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E7300-3E15-1B3F-2E87-12801AA91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DB27E-01A6-9E92-FB37-7BC23B733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22AAD-7AEB-4165-876A-44871441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73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E0FDD9-E722-FE01-E36E-CB55EC837F37}"/>
              </a:ext>
            </a:extLst>
          </p:cNvPr>
          <p:cNvSpPr/>
          <p:nvPr/>
        </p:nvSpPr>
        <p:spPr>
          <a:xfrm>
            <a:off x="1762625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F8DAE5-04BD-DC87-8A59-E9E9961A909F}"/>
              </a:ext>
            </a:extLst>
          </p:cNvPr>
          <p:cNvSpPr/>
          <p:nvPr/>
        </p:nvSpPr>
        <p:spPr>
          <a:xfrm>
            <a:off x="4499809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按下，等待消抖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EA3C7C-7C5A-D624-3346-15BA689AD393}"/>
              </a:ext>
            </a:extLst>
          </p:cNvPr>
          <p:cNvSpPr/>
          <p:nvPr/>
        </p:nvSpPr>
        <p:spPr>
          <a:xfrm>
            <a:off x="7236993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按下，等待松开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4762-3377-1BFE-20F2-6328DBD6D99B}"/>
              </a:ext>
            </a:extLst>
          </p:cNvPr>
          <p:cNvSpPr/>
          <p:nvPr/>
        </p:nvSpPr>
        <p:spPr>
          <a:xfrm>
            <a:off x="7164178" y="2866520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抬起，消抖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3753B45-8001-6D55-5713-65054A90F052}"/>
              </a:ext>
            </a:extLst>
          </p:cNvPr>
          <p:cNvSpPr/>
          <p:nvPr/>
        </p:nvSpPr>
        <p:spPr>
          <a:xfrm>
            <a:off x="4499809" y="2866519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抬起，完成消抖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D4A95E6-3971-3451-5CEA-B3A7EA7B705C}"/>
              </a:ext>
            </a:extLst>
          </p:cNvPr>
          <p:cNvSpPr/>
          <p:nvPr/>
        </p:nvSpPr>
        <p:spPr>
          <a:xfrm>
            <a:off x="1788692" y="2871535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654038-B80E-9023-A947-7AC663A0E45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4225" y="1449805"/>
            <a:ext cx="136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D2919AE-BEDF-8404-0D7B-3ACDA0A3B934}"/>
              </a:ext>
            </a:extLst>
          </p:cNvPr>
          <p:cNvCxnSpPr>
            <a:stCxn id="5" idx="3"/>
            <a:endCxn id="5" idx="0"/>
          </p:cNvCxnSpPr>
          <p:nvPr/>
        </p:nvCxnSpPr>
        <p:spPr>
          <a:xfrm flipH="1" flipV="1">
            <a:off x="2448425" y="1094873"/>
            <a:ext cx="685800" cy="354932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7296A72-6712-37B4-4532-1AB26C884D59}"/>
              </a:ext>
            </a:extLst>
          </p:cNvPr>
          <p:cNvSpPr txBox="1"/>
          <p:nvPr/>
        </p:nvSpPr>
        <p:spPr>
          <a:xfrm>
            <a:off x="3043238" y="1437955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E20E3A8-391E-BB71-8794-563E4290D4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871409" y="1449805"/>
            <a:ext cx="136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273A7-4126-E485-744C-6806AB66356A}"/>
              </a:ext>
            </a:extLst>
          </p:cNvPr>
          <p:cNvSpPr txBox="1"/>
          <p:nvPr/>
        </p:nvSpPr>
        <p:spPr>
          <a:xfrm>
            <a:off x="5753100" y="1449804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3D300FE-44AB-A6F8-6E30-5A39A3354E09}"/>
              </a:ext>
            </a:extLst>
          </p:cNvPr>
          <p:cNvCxnSpPr>
            <a:stCxn id="6" idx="3"/>
            <a:endCxn id="5" idx="0"/>
          </p:cNvCxnSpPr>
          <p:nvPr/>
        </p:nvCxnSpPr>
        <p:spPr>
          <a:xfrm flipH="1" flipV="1">
            <a:off x="2448425" y="1094873"/>
            <a:ext cx="3422984" cy="354932"/>
          </a:xfrm>
          <a:prstGeom prst="bentConnector4">
            <a:avLst>
              <a:gd name="adj1" fmla="val -6678"/>
              <a:gd name="adj2" fmla="val 250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3656DFD-8780-5C84-38B0-59834B3F6BFB}"/>
              </a:ext>
            </a:extLst>
          </p:cNvPr>
          <p:cNvSpPr txBox="1"/>
          <p:nvPr/>
        </p:nvSpPr>
        <p:spPr>
          <a:xfrm>
            <a:off x="8132344" y="2079594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869FC5-8860-0795-577C-4A55C40CC8A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49978" y="1804736"/>
            <a:ext cx="0" cy="106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057E0CF-3952-18E6-A36C-EAE1659901F4}"/>
              </a:ext>
            </a:extLst>
          </p:cNvPr>
          <p:cNvSpPr txBox="1"/>
          <p:nvPr/>
        </p:nvSpPr>
        <p:spPr>
          <a:xfrm>
            <a:off x="3724651" y="1056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CAD174-238B-478F-2F3B-4F1E51E69A5A}"/>
              </a:ext>
            </a:extLst>
          </p:cNvPr>
          <p:cNvSpPr txBox="1"/>
          <p:nvPr/>
        </p:nvSpPr>
        <p:spPr>
          <a:xfrm>
            <a:off x="2733556" y="6495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E166C02-3BC1-8CD5-B1C1-54448909D41C}"/>
              </a:ext>
            </a:extLst>
          </p:cNvPr>
          <p:cNvSpPr txBox="1"/>
          <p:nvPr/>
        </p:nvSpPr>
        <p:spPr>
          <a:xfrm>
            <a:off x="6424554" y="1189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84A94A-D8DA-359F-CAD4-0D9235E669EE}"/>
              </a:ext>
            </a:extLst>
          </p:cNvPr>
          <p:cNvSpPr txBox="1"/>
          <p:nvPr/>
        </p:nvSpPr>
        <p:spPr>
          <a:xfrm>
            <a:off x="4562356" y="35183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B705E6-73DA-4306-5EE3-DC06C56D3AE8}"/>
              </a:ext>
            </a:extLst>
          </p:cNvPr>
          <p:cNvSpPr txBox="1"/>
          <p:nvPr/>
        </p:nvSpPr>
        <p:spPr>
          <a:xfrm>
            <a:off x="7673487" y="210914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ACD8EEB-2912-F8CF-5ABB-1799A7911587}"/>
              </a:ext>
            </a:extLst>
          </p:cNvPr>
          <p:cNvCxnSpPr>
            <a:stCxn id="7" idx="3"/>
            <a:endCxn id="7" idx="0"/>
          </p:cNvCxnSpPr>
          <p:nvPr/>
        </p:nvCxnSpPr>
        <p:spPr>
          <a:xfrm flipH="1" flipV="1">
            <a:off x="7922793" y="1094873"/>
            <a:ext cx="685800" cy="354932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D624907-2079-A989-7A51-BB25B1882265}"/>
              </a:ext>
            </a:extLst>
          </p:cNvPr>
          <p:cNvSpPr txBox="1"/>
          <p:nvPr/>
        </p:nvSpPr>
        <p:spPr>
          <a:xfrm>
            <a:off x="8753851" y="9102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E211731-17E2-DD6E-F9C7-52080C717D3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>
            <a:off x="5871410" y="3221452"/>
            <a:ext cx="129276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E5B2CD1-E002-1A72-BCC6-BD33BFB05AD9}"/>
              </a:ext>
            </a:extLst>
          </p:cNvPr>
          <p:cNvSpPr txBox="1"/>
          <p:nvPr/>
        </p:nvSpPr>
        <p:spPr>
          <a:xfrm>
            <a:off x="6358346" y="303678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8A705F8-0D14-1100-0721-0714C6092EE0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 flipH="1" flipV="1">
            <a:off x="6645630" y="2299220"/>
            <a:ext cx="2481510" cy="72815"/>
          </a:xfrm>
          <a:prstGeom prst="bentConnector5">
            <a:avLst>
              <a:gd name="adj1" fmla="val -9212"/>
              <a:gd name="adj2" fmla="val 2395733"/>
              <a:gd name="adj3" fmla="val 1092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3AD91C-4BCA-5EC9-026C-491E0608F06B}"/>
              </a:ext>
            </a:extLst>
          </p:cNvPr>
          <p:cNvSpPr txBox="1"/>
          <p:nvPr/>
        </p:nvSpPr>
        <p:spPr>
          <a:xfrm>
            <a:off x="9411470" y="1764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D5542EA-BF7E-97A4-7561-8E4309D403E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3160292" y="3221451"/>
            <a:ext cx="1339517" cy="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E8F5AA7-2014-0914-FD18-4DA4F418F3F9}"/>
              </a:ext>
            </a:extLst>
          </p:cNvPr>
          <p:cNvSpPr txBox="1"/>
          <p:nvPr/>
        </p:nvSpPr>
        <p:spPr>
          <a:xfrm>
            <a:off x="152400" y="229811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单按键</a:t>
            </a:r>
          </a:p>
        </p:txBody>
      </p:sp>
    </p:spTree>
    <p:extLst>
      <p:ext uri="{BB962C8B-B14F-4D97-AF65-F5344CB8AC3E}">
        <p14:creationId xmlns:p14="http://schemas.microsoft.com/office/powerpoint/2010/main" val="399341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E0FDD9-E722-FE01-E36E-CB55EC837F37}"/>
              </a:ext>
            </a:extLst>
          </p:cNvPr>
          <p:cNvSpPr/>
          <p:nvPr/>
        </p:nvSpPr>
        <p:spPr>
          <a:xfrm>
            <a:off x="1762625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F8DAE5-04BD-DC87-8A59-E9E9961A909F}"/>
              </a:ext>
            </a:extLst>
          </p:cNvPr>
          <p:cNvSpPr/>
          <p:nvPr/>
        </p:nvSpPr>
        <p:spPr>
          <a:xfrm>
            <a:off x="4499809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按下，等待消抖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EA3C7C-7C5A-D624-3346-15BA689AD393}"/>
              </a:ext>
            </a:extLst>
          </p:cNvPr>
          <p:cNvSpPr/>
          <p:nvPr/>
        </p:nvSpPr>
        <p:spPr>
          <a:xfrm>
            <a:off x="7236993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按下，等待松开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4762-3377-1BFE-20F2-6328DBD6D99B}"/>
              </a:ext>
            </a:extLst>
          </p:cNvPr>
          <p:cNvSpPr/>
          <p:nvPr/>
        </p:nvSpPr>
        <p:spPr>
          <a:xfrm>
            <a:off x="7164178" y="2866520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抬起，消抖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3753B45-8001-6D55-5713-65054A90F052}"/>
              </a:ext>
            </a:extLst>
          </p:cNvPr>
          <p:cNvSpPr/>
          <p:nvPr/>
        </p:nvSpPr>
        <p:spPr>
          <a:xfrm>
            <a:off x="4499809" y="2866519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抬起，完成消抖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D4A95E6-3971-3451-5CEA-B3A7EA7B705C}"/>
              </a:ext>
            </a:extLst>
          </p:cNvPr>
          <p:cNvSpPr/>
          <p:nvPr/>
        </p:nvSpPr>
        <p:spPr>
          <a:xfrm>
            <a:off x="1788692" y="2871535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654038-B80E-9023-A947-7AC663A0E45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4225" y="1449805"/>
            <a:ext cx="136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D2919AE-BEDF-8404-0D7B-3ACDA0A3B934}"/>
              </a:ext>
            </a:extLst>
          </p:cNvPr>
          <p:cNvCxnSpPr>
            <a:stCxn id="5" idx="3"/>
            <a:endCxn id="5" idx="0"/>
          </p:cNvCxnSpPr>
          <p:nvPr/>
        </p:nvCxnSpPr>
        <p:spPr>
          <a:xfrm flipH="1" flipV="1">
            <a:off x="2448425" y="1094873"/>
            <a:ext cx="685800" cy="354932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7296A72-6712-37B4-4532-1AB26C884D59}"/>
              </a:ext>
            </a:extLst>
          </p:cNvPr>
          <p:cNvSpPr txBox="1"/>
          <p:nvPr/>
        </p:nvSpPr>
        <p:spPr>
          <a:xfrm>
            <a:off x="3043238" y="1426106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E20E3A8-391E-BB71-8794-563E4290D4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871409" y="1449805"/>
            <a:ext cx="136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273A7-4126-E485-744C-6806AB66356A}"/>
              </a:ext>
            </a:extLst>
          </p:cNvPr>
          <p:cNvSpPr txBox="1"/>
          <p:nvPr/>
        </p:nvSpPr>
        <p:spPr>
          <a:xfrm>
            <a:off x="5753100" y="1449804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3D300FE-44AB-A6F8-6E30-5A39A3354E09}"/>
              </a:ext>
            </a:extLst>
          </p:cNvPr>
          <p:cNvCxnSpPr>
            <a:stCxn id="6" idx="3"/>
            <a:endCxn id="5" idx="0"/>
          </p:cNvCxnSpPr>
          <p:nvPr/>
        </p:nvCxnSpPr>
        <p:spPr>
          <a:xfrm flipH="1" flipV="1">
            <a:off x="2448425" y="1094873"/>
            <a:ext cx="3422984" cy="354932"/>
          </a:xfrm>
          <a:prstGeom prst="bentConnector4">
            <a:avLst>
              <a:gd name="adj1" fmla="val -6678"/>
              <a:gd name="adj2" fmla="val 250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3656DFD-8780-5C84-38B0-59834B3F6BFB}"/>
              </a:ext>
            </a:extLst>
          </p:cNvPr>
          <p:cNvSpPr txBox="1"/>
          <p:nvPr/>
        </p:nvSpPr>
        <p:spPr>
          <a:xfrm>
            <a:off x="8132344" y="2079594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869FC5-8860-0795-577C-4A55C40CC8A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49978" y="1804736"/>
            <a:ext cx="0" cy="106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057E0CF-3952-18E6-A36C-EAE1659901F4}"/>
              </a:ext>
            </a:extLst>
          </p:cNvPr>
          <p:cNvSpPr txBox="1"/>
          <p:nvPr/>
        </p:nvSpPr>
        <p:spPr>
          <a:xfrm>
            <a:off x="3724651" y="1056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CAD174-238B-478F-2F3B-4F1E51E69A5A}"/>
              </a:ext>
            </a:extLst>
          </p:cNvPr>
          <p:cNvSpPr txBox="1"/>
          <p:nvPr/>
        </p:nvSpPr>
        <p:spPr>
          <a:xfrm>
            <a:off x="2733556" y="6495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E166C02-3BC1-8CD5-B1C1-54448909D41C}"/>
              </a:ext>
            </a:extLst>
          </p:cNvPr>
          <p:cNvSpPr txBox="1"/>
          <p:nvPr/>
        </p:nvSpPr>
        <p:spPr>
          <a:xfrm>
            <a:off x="6424554" y="1189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84A94A-D8DA-359F-CAD4-0D9235E669EE}"/>
              </a:ext>
            </a:extLst>
          </p:cNvPr>
          <p:cNvSpPr txBox="1"/>
          <p:nvPr/>
        </p:nvSpPr>
        <p:spPr>
          <a:xfrm>
            <a:off x="4562356" y="35183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B705E6-73DA-4306-5EE3-DC06C56D3AE8}"/>
              </a:ext>
            </a:extLst>
          </p:cNvPr>
          <p:cNvSpPr txBox="1"/>
          <p:nvPr/>
        </p:nvSpPr>
        <p:spPr>
          <a:xfrm>
            <a:off x="7673487" y="210914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ACD8EEB-2912-F8CF-5ABB-1799A7911587}"/>
              </a:ext>
            </a:extLst>
          </p:cNvPr>
          <p:cNvCxnSpPr>
            <a:stCxn id="7" idx="3"/>
            <a:endCxn id="7" idx="0"/>
          </p:cNvCxnSpPr>
          <p:nvPr/>
        </p:nvCxnSpPr>
        <p:spPr>
          <a:xfrm flipH="1" flipV="1">
            <a:off x="7922793" y="1094873"/>
            <a:ext cx="685800" cy="354932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D624907-2079-A989-7A51-BB25B1882265}"/>
              </a:ext>
            </a:extLst>
          </p:cNvPr>
          <p:cNvSpPr txBox="1"/>
          <p:nvPr/>
        </p:nvSpPr>
        <p:spPr>
          <a:xfrm>
            <a:off x="8753851" y="9102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E211731-17E2-DD6E-F9C7-52080C717D3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>
            <a:off x="5871410" y="3221452"/>
            <a:ext cx="129276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E5B2CD1-E002-1A72-BCC6-BD33BFB05AD9}"/>
              </a:ext>
            </a:extLst>
          </p:cNvPr>
          <p:cNvSpPr txBox="1"/>
          <p:nvPr/>
        </p:nvSpPr>
        <p:spPr>
          <a:xfrm>
            <a:off x="6358346" y="303678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8A705F8-0D14-1100-0721-0714C6092EE0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 flipH="1" flipV="1">
            <a:off x="6645630" y="2299220"/>
            <a:ext cx="2481510" cy="72815"/>
          </a:xfrm>
          <a:prstGeom prst="bentConnector5">
            <a:avLst>
              <a:gd name="adj1" fmla="val -9212"/>
              <a:gd name="adj2" fmla="val 2395733"/>
              <a:gd name="adj3" fmla="val 1092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3AD91C-4BCA-5EC9-026C-491E0608F06B}"/>
              </a:ext>
            </a:extLst>
          </p:cNvPr>
          <p:cNvSpPr txBox="1"/>
          <p:nvPr/>
        </p:nvSpPr>
        <p:spPr>
          <a:xfrm>
            <a:off x="9411470" y="1764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D5542EA-BF7E-97A4-7561-8E4309D403E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3160292" y="3221451"/>
            <a:ext cx="1339517" cy="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737919C-FCD1-ACE6-26CA-FB384AB1873B}"/>
              </a:ext>
            </a:extLst>
          </p:cNvPr>
          <p:cNvSpPr txBox="1"/>
          <p:nvPr/>
        </p:nvSpPr>
        <p:spPr>
          <a:xfrm>
            <a:off x="247213" y="196079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多按键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116F95-B492-0532-1E20-D205C5F87FD2}"/>
              </a:ext>
            </a:extLst>
          </p:cNvPr>
          <p:cNvSpPr txBox="1"/>
          <p:nvPr/>
        </p:nvSpPr>
        <p:spPr>
          <a:xfrm>
            <a:off x="6046906" y="1682734"/>
            <a:ext cx="130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KEY=KEY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9B8C39-A412-B618-767C-795C06B5113C}"/>
              </a:ext>
            </a:extLst>
          </p:cNvPr>
          <p:cNvSpPr txBox="1"/>
          <p:nvPr/>
        </p:nvSpPr>
        <p:spPr>
          <a:xfrm>
            <a:off x="7764992" y="520094"/>
            <a:ext cx="130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KEY|=KEY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B9929B1-C72B-182D-6C67-E159A385CC5D}"/>
              </a:ext>
            </a:extLst>
          </p:cNvPr>
          <p:cNvSpPr txBox="1"/>
          <p:nvPr/>
        </p:nvSpPr>
        <p:spPr>
          <a:xfrm>
            <a:off x="5993592" y="919939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0000 0001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97FD2B8-1A87-CA4D-C9C0-98ABA9FBF241}"/>
              </a:ext>
            </a:extLst>
          </p:cNvPr>
          <p:cNvSpPr txBox="1"/>
          <p:nvPr/>
        </p:nvSpPr>
        <p:spPr>
          <a:xfrm>
            <a:off x="8265693" y="177903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0000 0011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1FECB61-3AE4-563A-7299-C67E7A4BBEB9}"/>
              </a:ext>
            </a:extLst>
          </p:cNvPr>
          <p:cNvSpPr txBox="1"/>
          <p:nvPr/>
        </p:nvSpPr>
        <p:spPr>
          <a:xfrm>
            <a:off x="7105849" y="177824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0000 0011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486C58-8A6B-BA5C-874A-4E7A364F673A}"/>
              </a:ext>
            </a:extLst>
          </p:cNvPr>
          <p:cNvSpPr txBox="1"/>
          <p:nvPr/>
        </p:nvSpPr>
        <p:spPr>
          <a:xfrm>
            <a:off x="3234708" y="1710262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0000?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53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E0FDD9-E722-FE01-E36E-CB55EC837F37}"/>
              </a:ext>
            </a:extLst>
          </p:cNvPr>
          <p:cNvSpPr/>
          <p:nvPr/>
        </p:nvSpPr>
        <p:spPr>
          <a:xfrm>
            <a:off x="1762625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F8DAE5-04BD-DC87-8A59-E9E9961A909F}"/>
              </a:ext>
            </a:extLst>
          </p:cNvPr>
          <p:cNvSpPr/>
          <p:nvPr/>
        </p:nvSpPr>
        <p:spPr>
          <a:xfrm>
            <a:off x="4499809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按下，等待消抖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EA3C7C-7C5A-D624-3346-15BA689AD393}"/>
              </a:ext>
            </a:extLst>
          </p:cNvPr>
          <p:cNvSpPr/>
          <p:nvPr/>
        </p:nvSpPr>
        <p:spPr>
          <a:xfrm>
            <a:off x="7236993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按下，等待松开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4762-3377-1BFE-20F2-6328DBD6D99B}"/>
              </a:ext>
            </a:extLst>
          </p:cNvPr>
          <p:cNvSpPr/>
          <p:nvPr/>
        </p:nvSpPr>
        <p:spPr>
          <a:xfrm>
            <a:off x="7164178" y="2866520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抬起，消抖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3753B45-8001-6D55-5713-65054A90F052}"/>
              </a:ext>
            </a:extLst>
          </p:cNvPr>
          <p:cNvSpPr/>
          <p:nvPr/>
        </p:nvSpPr>
        <p:spPr>
          <a:xfrm>
            <a:off x="4499809" y="2866519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抬起，完成消抖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D4A95E6-3971-3451-5CEA-B3A7EA7B705C}"/>
              </a:ext>
            </a:extLst>
          </p:cNvPr>
          <p:cNvSpPr/>
          <p:nvPr/>
        </p:nvSpPr>
        <p:spPr>
          <a:xfrm>
            <a:off x="1788692" y="2871535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654038-B80E-9023-A947-7AC663A0E45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4225" y="1449805"/>
            <a:ext cx="136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D2919AE-BEDF-8404-0D7B-3ACDA0A3B934}"/>
              </a:ext>
            </a:extLst>
          </p:cNvPr>
          <p:cNvCxnSpPr>
            <a:stCxn id="5" idx="3"/>
            <a:endCxn id="5" idx="0"/>
          </p:cNvCxnSpPr>
          <p:nvPr/>
        </p:nvCxnSpPr>
        <p:spPr>
          <a:xfrm flipH="1" flipV="1">
            <a:off x="2448425" y="1094873"/>
            <a:ext cx="685800" cy="354932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7296A72-6712-37B4-4532-1AB26C884D59}"/>
              </a:ext>
            </a:extLst>
          </p:cNvPr>
          <p:cNvSpPr txBox="1"/>
          <p:nvPr/>
        </p:nvSpPr>
        <p:spPr>
          <a:xfrm>
            <a:off x="3043238" y="1426106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E20E3A8-391E-BB71-8794-563E4290D4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871409" y="1449805"/>
            <a:ext cx="136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273A7-4126-E485-744C-6806AB66356A}"/>
              </a:ext>
            </a:extLst>
          </p:cNvPr>
          <p:cNvSpPr txBox="1"/>
          <p:nvPr/>
        </p:nvSpPr>
        <p:spPr>
          <a:xfrm>
            <a:off x="5753100" y="1449804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3D300FE-44AB-A6F8-6E30-5A39A3354E09}"/>
              </a:ext>
            </a:extLst>
          </p:cNvPr>
          <p:cNvCxnSpPr>
            <a:stCxn id="6" idx="3"/>
            <a:endCxn id="5" idx="0"/>
          </p:cNvCxnSpPr>
          <p:nvPr/>
        </p:nvCxnSpPr>
        <p:spPr>
          <a:xfrm flipH="1" flipV="1">
            <a:off x="2448425" y="1094873"/>
            <a:ext cx="3422984" cy="354932"/>
          </a:xfrm>
          <a:prstGeom prst="bentConnector4">
            <a:avLst>
              <a:gd name="adj1" fmla="val -6678"/>
              <a:gd name="adj2" fmla="val 250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3656DFD-8780-5C84-38B0-59834B3F6BFB}"/>
              </a:ext>
            </a:extLst>
          </p:cNvPr>
          <p:cNvSpPr txBox="1"/>
          <p:nvPr/>
        </p:nvSpPr>
        <p:spPr>
          <a:xfrm>
            <a:off x="8132344" y="2079594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869FC5-8860-0795-577C-4A55C40CC8A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49978" y="1804736"/>
            <a:ext cx="0" cy="106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057E0CF-3952-18E6-A36C-EAE1659901F4}"/>
              </a:ext>
            </a:extLst>
          </p:cNvPr>
          <p:cNvSpPr txBox="1"/>
          <p:nvPr/>
        </p:nvSpPr>
        <p:spPr>
          <a:xfrm>
            <a:off x="3724651" y="1056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CAD174-238B-478F-2F3B-4F1E51E69A5A}"/>
              </a:ext>
            </a:extLst>
          </p:cNvPr>
          <p:cNvSpPr txBox="1"/>
          <p:nvPr/>
        </p:nvSpPr>
        <p:spPr>
          <a:xfrm>
            <a:off x="2733556" y="6495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E166C02-3BC1-8CD5-B1C1-54448909D41C}"/>
              </a:ext>
            </a:extLst>
          </p:cNvPr>
          <p:cNvSpPr txBox="1"/>
          <p:nvPr/>
        </p:nvSpPr>
        <p:spPr>
          <a:xfrm>
            <a:off x="6424554" y="1189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84A94A-D8DA-359F-CAD4-0D9235E669EE}"/>
              </a:ext>
            </a:extLst>
          </p:cNvPr>
          <p:cNvSpPr txBox="1"/>
          <p:nvPr/>
        </p:nvSpPr>
        <p:spPr>
          <a:xfrm>
            <a:off x="4562356" y="35183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B705E6-73DA-4306-5EE3-DC06C56D3AE8}"/>
              </a:ext>
            </a:extLst>
          </p:cNvPr>
          <p:cNvSpPr txBox="1"/>
          <p:nvPr/>
        </p:nvSpPr>
        <p:spPr>
          <a:xfrm>
            <a:off x="7673487" y="210914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ACD8EEB-2912-F8CF-5ABB-1799A7911587}"/>
              </a:ext>
            </a:extLst>
          </p:cNvPr>
          <p:cNvCxnSpPr>
            <a:stCxn id="7" idx="3"/>
            <a:endCxn id="7" idx="0"/>
          </p:cNvCxnSpPr>
          <p:nvPr/>
        </p:nvCxnSpPr>
        <p:spPr>
          <a:xfrm flipH="1" flipV="1">
            <a:off x="7922793" y="1094873"/>
            <a:ext cx="685800" cy="354932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D624907-2079-A989-7A51-BB25B1882265}"/>
              </a:ext>
            </a:extLst>
          </p:cNvPr>
          <p:cNvSpPr txBox="1"/>
          <p:nvPr/>
        </p:nvSpPr>
        <p:spPr>
          <a:xfrm>
            <a:off x="8753851" y="9102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E211731-17E2-DD6E-F9C7-52080C717D3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>
            <a:off x="5871410" y="3221452"/>
            <a:ext cx="129276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E5B2CD1-E002-1A72-BCC6-BD33BFB05AD9}"/>
              </a:ext>
            </a:extLst>
          </p:cNvPr>
          <p:cNvSpPr txBox="1"/>
          <p:nvPr/>
        </p:nvSpPr>
        <p:spPr>
          <a:xfrm>
            <a:off x="6358346" y="303678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8A705F8-0D14-1100-0721-0714C6092EE0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 flipH="1" flipV="1">
            <a:off x="6645630" y="2299220"/>
            <a:ext cx="2481510" cy="72815"/>
          </a:xfrm>
          <a:prstGeom prst="bentConnector5">
            <a:avLst>
              <a:gd name="adj1" fmla="val -9212"/>
              <a:gd name="adj2" fmla="val 2395733"/>
              <a:gd name="adj3" fmla="val 1092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3AD91C-4BCA-5EC9-026C-491E0608F06B}"/>
              </a:ext>
            </a:extLst>
          </p:cNvPr>
          <p:cNvSpPr txBox="1"/>
          <p:nvPr/>
        </p:nvSpPr>
        <p:spPr>
          <a:xfrm>
            <a:off x="9411470" y="1764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D5542EA-BF7E-97A4-7561-8E4309D403E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3160292" y="3221451"/>
            <a:ext cx="1339517" cy="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737919C-FCD1-ACE6-26CA-FB384AB1873B}"/>
              </a:ext>
            </a:extLst>
          </p:cNvPr>
          <p:cNvSpPr txBox="1"/>
          <p:nvPr/>
        </p:nvSpPr>
        <p:spPr>
          <a:xfrm>
            <a:off x="247213" y="196079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多按键</a:t>
            </a:r>
            <a:r>
              <a:rPr lang="en-US" altLang="zh-CN" dirty="0"/>
              <a:t>+</a:t>
            </a:r>
            <a:r>
              <a:rPr lang="zh-CN" altLang="en-US" dirty="0"/>
              <a:t>长按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116F95-B492-0532-1E20-D205C5F87FD2}"/>
              </a:ext>
            </a:extLst>
          </p:cNvPr>
          <p:cNvSpPr txBox="1"/>
          <p:nvPr/>
        </p:nvSpPr>
        <p:spPr>
          <a:xfrm>
            <a:off x="6046906" y="1682734"/>
            <a:ext cx="130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KEY=KEY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9B8C39-A412-B618-767C-795C06B5113C}"/>
              </a:ext>
            </a:extLst>
          </p:cNvPr>
          <p:cNvSpPr txBox="1"/>
          <p:nvPr/>
        </p:nvSpPr>
        <p:spPr>
          <a:xfrm>
            <a:off x="7260223" y="264814"/>
            <a:ext cx="45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KEY|=KEY</a:t>
            </a:r>
            <a:r>
              <a:rPr lang="zh-CN" altLang="en-US" dirty="0"/>
              <a:t>，</a:t>
            </a:r>
            <a:r>
              <a:rPr lang="en-US" altLang="zh-CN" dirty="0"/>
              <a:t>timer+=</a:t>
            </a:r>
            <a:r>
              <a:rPr lang="en-US" altLang="zh-CN" dirty="0" err="1"/>
              <a:t>cycles_time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long_time_flag</a:t>
            </a:r>
            <a:r>
              <a:rPr lang="en-US" altLang="zh-CN" dirty="0"/>
              <a:t> =1(timer &gt;1000)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B9929B1-C72B-182D-6C67-E159A385CC5D}"/>
              </a:ext>
            </a:extLst>
          </p:cNvPr>
          <p:cNvSpPr txBox="1"/>
          <p:nvPr/>
        </p:nvSpPr>
        <p:spPr>
          <a:xfrm>
            <a:off x="5993592" y="919939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0000 0001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97FD2B8-1A87-CA4D-C9C0-98ABA9FBF241}"/>
              </a:ext>
            </a:extLst>
          </p:cNvPr>
          <p:cNvSpPr txBox="1"/>
          <p:nvPr/>
        </p:nvSpPr>
        <p:spPr>
          <a:xfrm>
            <a:off x="8752716" y="-43818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0000 0011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1FECB61-3AE4-563A-7299-C67E7A4BBEB9}"/>
              </a:ext>
            </a:extLst>
          </p:cNvPr>
          <p:cNvSpPr txBox="1"/>
          <p:nvPr/>
        </p:nvSpPr>
        <p:spPr>
          <a:xfrm>
            <a:off x="7049018" y="-104518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0000 0011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486C58-8A6B-BA5C-874A-4E7A364F673A}"/>
              </a:ext>
            </a:extLst>
          </p:cNvPr>
          <p:cNvSpPr txBox="1"/>
          <p:nvPr/>
        </p:nvSpPr>
        <p:spPr>
          <a:xfrm>
            <a:off x="3234708" y="1710262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0000?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E0FDD9-E722-FE01-E36E-CB55EC837F37}"/>
              </a:ext>
            </a:extLst>
          </p:cNvPr>
          <p:cNvSpPr/>
          <p:nvPr/>
        </p:nvSpPr>
        <p:spPr>
          <a:xfrm>
            <a:off x="1762625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F8DAE5-04BD-DC87-8A59-E9E9961A909F}"/>
              </a:ext>
            </a:extLst>
          </p:cNvPr>
          <p:cNvSpPr/>
          <p:nvPr/>
        </p:nvSpPr>
        <p:spPr>
          <a:xfrm>
            <a:off x="4499809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按下，等待消抖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EA3C7C-7C5A-D624-3346-15BA689AD393}"/>
              </a:ext>
            </a:extLst>
          </p:cNvPr>
          <p:cNvSpPr/>
          <p:nvPr/>
        </p:nvSpPr>
        <p:spPr>
          <a:xfrm>
            <a:off x="7236993" y="109487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按下，等待松开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4762-3377-1BFE-20F2-6328DBD6D99B}"/>
              </a:ext>
            </a:extLst>
          </p:cNvPr>
          <p:cNvSpPr/>
          <p:nvPr/>
        </p:nvSpPr>
        <p:spPr>
          <a:xfrm>
            <a:off x="7164178" y="2866520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抬起，消抖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3753B45-8001-6D55-5713-65054A90F052}"/>
              </a:ext>
            </a:extLst>
          </p:cNvPr>
          <p:cNvSpPr/>
          <p:nvPr/>
        </p:nvSpPr>
        <p:spPr>
          <a:xfrm>
            <a:off x="4499809" y="2866519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抬起，完成消抖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D4A95E6-3971-3451-5CEA-B3A7EA7B705C}"/>
              </a:ext>
            </a:extLst>
          </p:cNvPr>
          <p:cNvSpPr/>
          <p:nvPr/>
        </p:nvSpPr>
        <p:spPr>
          <a:xfrm>
            <a:off x="1788692" y="2871535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654038-B80E-9023-A947-7AC663A0E45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4225" y="1449805"/>
            <a:ext cx="136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D2919AE-BEDF-8404-0D7B-3ACDA0A3B934}"/>
              </a:ext>
            </a:extLst>
          </p:cNvPr>
          <p:cNvCxnSpPr>
            <a:stCxn id="5" idx="3"/>
            <a:endCxn id="5" idx="0"/>
          </p:cNvCxnSpPr>
          <p:nvPr/>
        </p:nvCxnSpPr>
        <p:spPr>
          <a:xfrm flipH="1" flipV="1">
            <a:off x="2448425" y="1094873"/>
            <a:ext cx="685800" cy="354932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7296A72-6712-37B4-4532-1AB26C884D59}"/>
              </a:ext>
            </a:extLst>
          </p:cNvPr>
          <p:cNvSpPr txBox="1"/>
          <p:nvPr/>
        </p:nvSpPr>
        <p:spPr>
          <a:xfrm>
            <a:off x="3043238" y="1426106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E20E3A8-391E-BB71-8794-563E4290D4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871409" y="1449805"/>
            <a:ext cx="136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273A7-4126-E485-744C-6806AB66356A}"/>
              </a:ext>
            </a:extLst>
          </p:cNvPr>
          <p:cNvSpPr txBox="1"/>
          <p:nvPr/>
        </p:nvSpPr>
        <p:spPr>
          <a:xfrm>
            <a:off x="5753100" y="1449804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3D300FE-44AB-A6F8-6E30-5A39A3354E09}"/>
              </a:ext>
            </a:extLst>
          </p:cNvPr>
          <p:cNvCxnSpPr>
            <a:stCxn id="6" idx="3"/>
            <a:endCxn id="5" idx="0"/>
          </p:cNvCxnSpPr>
          <p:nvPr/>
        </p:nvCxnSpPr>
        <p:spPr>
          <a:xfrm flipH="1" flipV="1">
            <a:off x="2448425" y="1094873"/>
            <a:ext cx="3422984" cy="354932"/>
          </a:xfrm>
          <a:prstGeom prst="bentConnector4">
            <a:avLst>
              <a:gd name="adj1" fmla="val -6678"/>
              <a:gd name="adj2" fmla="val 250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3656DFD-8780-5C84-38B0-59834B3F6BFB}"/>
              </a:ext>
            </a:extLst>
          </p:cNvPr>
          <p:cNvSpPr txBox="1"/>
          <p:nvPr/>
        </p:nvSpPr>
        <p:spPr>
          <a:xfrm>
            <a:off x="8132344" y="2079594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判断按键状态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869FC5-8860-0795-577C-4A55C40CC8A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49978" y="1804736"/>
            <a:ext cx="0" cy="106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057E0CF-3952-18E6-A36C-EAE1659901F4}"/>
              </a:ext>
            </a:extLst>
          </p:cNvPr>
          <p:cNvSpPr txBox="1"/>
          <p:nvPr/>
        </p:nvSpPr>
        <p:spPr>
          <a:xfrm>
            <a:off x="3724651" y="1056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CAD174-238B-478F-2F3B-4F1E51E69A5A}"/>
              </a:ext>
            </a:extLst>
          </p:cNvPr>
          <p:cNvSpPr txBox="1"/>
          <p:nvPr/>
        </p:nvSpPr>
        <p:spPr>
          <a:xfrm>
            <a:off x="2733556" y="6495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E166C02-3BC1-8CD5-B1C1-54448909D41C}"/>
              </a:ext>
            </a:extLst>
          </p:cNvPr>
          <p:cNvSpPr txBox="1"/>
          <p:nvPr/>
        </p:nvSpPr>
        <p:spPr>
          <a:xfrm>
            <a:off x="6424554" y="1189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84A94A-D8DA-359F-CAD4-0D9235E669EE}"/>
              </a:ext>
            </a:extLst>
          </p:cNvPr>
          <p:cNvSpPr txBox="1"/>
          <p:nvPr/>
        </p:nvSpPr>
        <p:spPr>
          <a:xfrm>
            <a:off x="4562356" y="35183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B705E6-73DA-4306-5EE3-DC06C56D3AE8}"/>
              </a:ext>
            </a:extLst>
          </p:cNvPr>
          <p:cNvSpPr txBox="1"/>
          <p:nvPr/>
        </p:nvSpPr>
        <p:spPr>
          <a:xfrm>
            <a:off x="7673487" y="210914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ACD8EEB-2912-F8CF-5ABB-1799A7911587}"/>
              </a:ext>
            </a:extLst>
          </p:cNvPr>
          <p:cNvCxnSpPr>
            <a:stCxn id="7" idx="3"/>
            <a:endCxn id="7" idx="0"/>
          </p:cNvCxnSpPr>
          <p:nvPr/>
        </p:nvCxnSpPr>
        <p:spPr>
          <a:xfrm flipH="1" flipV="1">
            <a:off x="7922793" y="1094873"/>
            <a:ext cx="685800" cy="354932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D624907-2079-A989-7A51-BB25B1882265}"/>
              </a:ext>
            </a:extLst>
          </p:cNvPr>
          <p:cNvSpPr txBox="1"/>
          <p:nvPr/>
        </p:nvSpPr>
        <p:spPr>
          <a:xfrm>
            <a:off x="8753851" y="9102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E211731-17E2-DD6E-F9C7-52080C717D3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>
            <a:off x="5871410" y="3221452"/>
            <a:ext cx="129276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E5B2CD1-E002-1A72-BCC6-BD33BFB05AD9}"/>
              </a:ext>
            </a:extLst>
          </p:cNvPr>
          <p:cNvSpPr txBox="1"/>
          <p:nvPr/>
        </p:nvSpPr>
        <p:spPr>
          <a:xfrm>
            <a:off x="6358346" y="303678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8A705F8-0D14-1100-0721-0714C6092EE0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 flipH="1" flipV="1">
            <a:off x="6645630" y="2299220"/>
            <a:ext cx="2481510" cy="72815"/>
          </a:xfrm>
          <a:prstGeom prst="bentConnector5">
            <a:avLst>
              <a:gd name="adj1" fmla="val -9212"/>
              <a:gd name="adj2" fmla="val 2395733"/>
              <a:gd name="adj3" fmla="val 1092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3AD91C-4BCA-5EC9-026C-491E0608F06B}"/>
              </a:ext>
            </a:extLst>
          </p:cNvPr>
          <p:cNvSpPr txBox="1"/>
          <p:nvPr/>
        </p:nvSpPr>
        <p:spPr>
          <a:xfrm>
            <a:off x="9411470" y="1764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D5542EA-BF7E-97A4-7561-8E4309D403E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3160292" y="3221451"/>
            <a:ext cx="1339517" cy="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737919C-FCD1-ACE6-26CA-FB384AB1873B}"/>
              </a:ext>
            </a:extLst>
          </p:cNvPr>
          <p:cNvSpPr txBox="1"/>
          <p:nvPr/>
        </p:nvSpPr>
        <p:spPr>
          <a:xfrm>
            <a:off x="200185" y="149358"/>
            <a:ext cx="27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多按键</a:t>
            </a:r>
            <a:r>
              <a:rPr lang="en-US" altLang="zh-CN" dirty="0"/>
              <a:t>+</a:t>
            </a:r>
            <a:r>
              <a:rPr lang="zh-CN" altLang="en-US" dirty="0"/>
              <a:t>长按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116F95-B492-0532-1E20-D205C5F87FD2}"/>
              </a:ext>
            </a:extLst>
          </p:cNvPr>
          <p:cNvSpPr txBox="1"/>
          <p:nvPr/>
        </p:nvSpPr>
        <p:spPr>
          <a:xfrm>
            <a:off x="6046906" y="1682734"/>
            <a:ext cx="130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KEY=KEY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9B8C39-A412-B618-767C-795C06B5113C}"/>
              </a:ext>
            </a:extLst>
          </p:cNvPr>
          <p:cNvSpPr txBox="1"/>
          <p:nvPr/>
        </p:nvSpPr>
        <p:spPr>
          <a:xfrm>
            <a:off x="7260223" y="264814"/>
            <a:ext cx="45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KEY|=KEY</a:t>
            </a:r>
            <a:r>
              <a:rPr lang="zh-CN" altLang="en-US" dirty="0"/>
              <a:t>，</a:t>
            </a:r>
            <a:r>
              <a:rPr lang="en-US" altLang="zh-CN" dirty="0"/>
              <a:t>timer+=</a:t>
            </a:r>
            <a:r>
              <a:rPr lang="en-US" altLang="zh-CN" dirty="0" err="1"/>
              <a:t>cycles_time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long_time_flag</a:t>
            </a:r>
            <a:r>
              <a:rPr lang="en-US" altLang="zh-CN" dirty="0"/>
              <a:t> =1(timer &gt;1000)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B9929B1-C72B-182D-6C67-E159A385CC5D}"/>
              </a:ext>
            </a:extLst>
          </p:cNvPr>
          <p:cNvSpPr txBox="1"/>
          <p:nvPr/>
        </p:nvSpPr>
        <p:spPr>
          <a:xfrm>
            <a:off x="5993592" y="919939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0000 0001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97FD2B8-1A87-CA4D-C9C0-98ABA9FBF241}"/>
              </a:ext>
            </a:extLst>
          </p:cNvPr>
          <p:cNvSpPr txBox="1"/>
          <p:nvPr/>
        </p:nvSpPr>
        <p:spPr>
          <a:xfrm>
            <a:off x="8752716" y="-43818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0000 0011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1FECB61-3AE4-563A-7299-C67E7A4BBEB9}"/>
              </a:ext>
            </a:extLst>
          </p:cNvPr>
          <p:cNvSpPr txBox="1"/>
          <p:nvPr/>
        </p:nvSpPr>
        <p:spPr>
          <a:xfrm>
            <a:off x="7049018" y="-104518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0000 0011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486C58-8A6B-BA5C-874A-4E7A364F673A}"/>
              </a:ext>
            </a:extLst>
          </p:cNvPr>
          <p:cNvSpPr txBox="1"/>
          <p:nvPr/>
        </p:nvSpPr>
        <p:spPr>
          <a:xfrm>
            <a:off x="3234708" y="1710262"/>
            <a:ext cx="15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0000?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78120A2-AC05-D2A1-A502-1D6ABCD76E21}"/>
              </a:ext>
            </a:extLst>
          </p:cNvPr>
          <p:cNvSpPr/>
          <p:nvPr/>
        </p:nvSpPr>
        <p:spPr>
          <a:xfrm>
            <a:off x="4499809" y="4268833"/>
            <a:ext cx="1371600" cy="709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双击判断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083D67A-1296-8C3E-9AF4-DDD276E04877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185609" y="3576382"/>
            <a:ext cx="0" cy="692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497DE38-72DB-262D-9467-88A39151DB92}"/>
              </a:ext>
            </a:extLst>
          </p:cNvPr>
          <p:cNvSpPr txBox="1"/>
          <p:nvPr/>
        </p:nvSpPr>
        <p:spPr>
          <a:xfrm>
            <a:off x="5167560" y="3722950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long_time_flag</a:t>
            </a:r>
            <a:r>
              <a:rPr lang="en-US" altLang="zh-CN" dirty="0"/>
              <a:t>==1</a:t>
            </a:r>
            <a:r>
              <a:rPr lang="zh-CN" altLang="en-US" dirty="0"/>
              <a:t>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0B608E8-8A07-ABBF-8E08-54E658349F38}"/>
              </a:ext>
            </a:extLst>
          </p:cNvPr>
          <p:cNvCxnSpPr>
            <a:stCxn id="8" idx="3"/>
            <a:endCxn id="8" idx="2"/>
          </p:cNvCxnSpPr>
          <p:nvPr/>
        </p:nvCxnSpPr>
        <p:spPr>
          <a:xfrm flipH="1">
            <a:off x="5185609" y="4623765"/>
            <a:ext cx="685800" cy="354931"/>
          </a:xfrm>
          <a:prstGeom prst="bentConnector4">
            <a:avLst>
              <a:gd name="adj1" fmla="val -33333"/>
              <a:gd name="adj2" fmla="val 164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008C098-329A-CC66-33CA-5BAD09285EE6}"/>
              </a:ext>
            </a:extLst>
          </p:cNvPr>
          <p:cNvSpPr txBox="1"/>
          <p:nvPr/>
        </p:nvSpPr>
        <p:spPr>
          <a:xfrm>
            <a:off x="5167560" y="5181640"/>
            <a:ext cx="6097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Double_timer</a:t>
            </a:r>
            <a:r>
              <a:rPr lang="en-US" altLang="zh-CN" dirty="0"/>
              <a:t> -=</a:t>
            </a:r>
            <a:r>
              <a:rPr lang="en-US" altLang="zh-CN" dirty="0" err="1"/>
              <a:t>cycles_time</a:t>
            </a:r>
            <a:endParaRPr lang="en-US" altLang="zh-CN" dirty="0"/>
          </a:p>
          <a:p>
            <a:r>
              <a:rPr lang="en-US" altLang="zh-CN" dirty="0"/>
              <a:t>KEY ==0? </a:t>
            </a:r>
            <a:r>
              <a:rPr lang="zh-CN" altLang="en-US" dirty="0"/>
              <a:t>如果</a:t>
            </a:r>
            <a:r>
              <a:rPr lang="en-US" altLang="zh-CN" dirty="0"/>
              <a:t>key</a:t>
            </a:r>
            <a:r>
              <a:rPr lang="zh-CN" altLang="en-US" dirty="0"/>
              <a:t>等于</a:t>
            </a:r>
            <a:r>
              <a:rPr lang="en-US" altLang="zh-CN" dirty="0"/>
              <a:t>0 </a:t>
            </a:r>
            <a:r>
              <a:rPr lang="zh-CN" altLang="en-US" dirty="0"/>
              <a:t>，那就说明在这个倒计时的时候，会再按下。</a:t>
            </a:r>
            <a:endParaRPr lang="en-US" altLang="zh-CN" dirty="0"/>
          </a:p>
          <a:p>
            <a:r>
              <a:rPr lang="en-US" altLang="zh-CN" dirty="0" err="1"/>
              <a:t>Double_timer</a:t>
            </a:r>
            <a:r>
              <a:rPr lang="en-US" altLang="zh-CN" dirty="0"/>
              <a:t> ==0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65EF1A3-62B9-EAFA-8670-A0600E500173}"/>
              </a:ext>
            </a:extLst>
          </p:cNvPr>
          <p:cNvCxnSpPr>
            <a:stCxn id="8" idx="1"/>
            <a:endCxn id="11" idx="2"/>
          </p:cNvCxnSpPr>
          <p:nvPr/>
        </p:nvCxnSpPr>
        <p:spPr>
          <a:xfrm rot="10800000">
            <a:off x="2474493" y="3581399"/>
            <a:ext cx="2025317" cy="10423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宽屏</PresentationFormat>
  <Paragraphs>97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攀峰 孙</dc:creator>
  <cp:lastModifiedBy>攀峰 孙</cp:lastModifiedBy>
  <cp:revision>1</cp:revision>
  <dcterms:created xsi:type="dcterms:W3CDTF">2025-09-21T07:24:41Z</dcterms:created>
  <dcterms:modified xsi:type="dcterms:W3CDTF">2025-09-21T07:24:52Z</dcterms:modified>
</cp:coreProperties>
</file>