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 projet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UE - BD Multimédia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008425" y="2801225"/>
            <a:ext cx="1080600" cy="3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Présentation du sujet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Présentation des diagrammes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Fonctionnalités des utilisateurs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 du sujet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Application JAVA de type médiathèque permettant la gestion d’informations et l’accès à ces informations sur les médias vidéos tels que les séries télévisées, les films, les jeux vidéos…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L’application est liée à une BDD Oracle de type Objet-relationnel pour le stockage, l’accès, l’insertion et la mise à jour de ces informations.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médias sont représentés par leurs nom, synopsis, date de sortie, ... ainsi que certaines informations supplémentaires en fonction du média.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07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Diagramme de classes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agramme_Classes_tout_nouveau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987" y="731137"/>
            <a:ext cx="6152023" cy="425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20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Diagramme navigationnel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25" y="756450"/>
            <a:ext cx="7510349" cy="41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95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Diagramme Use Case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5" y="740575"/>
            <a:ext cx="8483525" cy="42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Fonctionnalités importantes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Utilisateur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Recherche de médias de type vidéo via InterMediaText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-Recherche sur le titre/nom.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-Recherche sur le synopsis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		-Recherche sur le résumé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/>
              <a:t>Accès informations stockées dans la BDD après avoir trouvé le média grâce à la        recherche.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 importantes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Administrateur 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-Ajout d’un média via ses informations.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-Modification sur un média en particulier, accessible via recherche.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-Suppression sur média après recherche.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-</a:t>
            </a:r>
            <a:r>
              <a:rPr lang="fr"/>
              <a:t>Réinitialisation</a:t>
            </a:r>
            <a:r>
              <a:rPr lang="fr"/>
              <a:t> de la BDD.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.jpe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226" y="3319225"/>
            <a:ext cx="1955550" cy="11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780700" y="1985100"/>
            <a:ext cx="3582600" cy="1173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 questions ?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