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94660"/>
  </p:normalViewPr>
  <p:slideViewPr>
    <p:cSldViewPr snapToGrid="0">
      <p:cViewPr>
        <p:scale>
          <a:sx n="125" d="100"/>
          <a:sy n="125" d="100"/>
        </p:scale>
        <p:origin x="-58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6FA891-F897-433A-941E-17CAE11ABBB2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426BEE-B2EF-472E-BEA9-1AC6E3389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93D420-5B48-494D-B8EF-D4B91FE85097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B45C96-3F82-4E7A-8F9D-C2A2D42358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4BFC7A-9A9D-4E76-A84B-5888CAA7905B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52A11-70B6-487E-8693-DF1C44D652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A1A99C-DBF0-4B77-9B69-9284B66ED0A7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7E617A-C635-458D-B0CA-8E49BA3800D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2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EB90DE-39F1-4C08-A9A2-BE71E6976D13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B70780-760D-4D65-97A2-3B92DBCCE5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30782-B17B-410F-8948-11266F652AC8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487AD-5774-436F-9700-1699911E93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5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5FD12-1640-434C-B56A-51FE4C825019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C9A74-9438-45BB-B3DF-23C9015C897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EF5F67-F53C-416A-9A7F-3BEC4389EFF5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C6E882-527E-40DF-8A6D-B53C20664A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8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7438AD-9B1D-4FAE-94D4-40E53458E1A4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5C7E2F-FBA1-4F4D-B31E-FFCBA628EF7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67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D8C18-F0BD-4F73-9815-280DA47C386E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CB664D-2BAB-4B98-BC8A-C4583686A3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A83F35-2992-41AD-8F48-F2D3C2004101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86B3E-7CB3-44A6-A2B8-F82D1C6F80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00E126A-F150-4D56-9C93-029D54B5EB17}" type="datetime1">
              <a:rPr lang="fr-FR"/>
              <a:pPr lvl="0"/>
              <a:t>01/05/2017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3B9753B-FD06-49B4-BD06-8012AD36197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4"/>
          <p:cNvGrpSpPr/>
          <p:nvPr/>
        </p:nvGrpSpPr>
        <p:grpSpPr>
          <a:xfrm>
            <a:off x="4106826" y="634099"/>
            <a:ext cx="1534738" cy="1188482"/>
            <a:chOff x="4106826" y="634099"/>
            <a:chExt cx="1534738" cy="1188482"/>
          </a:xfrm>
        </p:grpSpPr>
        <p:grpSp>
          <p:nvGrpSpPr>
            <p:cNvPr id="3" name="Groupe 16"/>
            <p:cNvGrpSpPr/>
            <p:nvPr/>
          </p:nvGrpSpPr>
          <p:grpSpPr>
            <a:xfrm>
              <a:off x="4106826" y="650037"/>
              <a:ext cx="1534738" cy="1172544"/>
              <a:chOff x="4106826" y="650037"/>
              <a:chExt cx="1534738" cy="1172544"/>
            </a:xfrm>
          </p:grpSpPr>
          <p:sp>
            <p:nvSpPr>
              <p:cNvPr id="4" name="Rectangle 7"/>
              <p:cNvSpPr/>
              <p:nvPr/>
            </p:nvSpPr>
            <p:spPr>
              <a:xfrm>
                <a:off x="4106826" y="650037"/>
                <a:ext cx="1534728" cy="1172544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5" name="Connecteur droit 9"/>
              <p:cNvCxnSpPr/>
              <p:nvPr/>
            </p:nvCxnSpPr>
            <p:spPr>
              <a:xfrm>
                <a:off x="4106826" y="820061"/>
                <a:ext cx="1534738" cy="586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" name="Connecteur droit 10"/>
              <p:cNvCxnSpPr/>
              <p:nvPr/>
            </p:nvCxnSpPr>
            <p:spPr>
              <a:xfrm>
                <a:off x="4106826" y="1649641"/>
                <a:ext cx="1534738" cy="586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" name="Connecteur droit 12"/>
              <p:cNvCxnSpPr/>
              <p:nvPr/>
            </p:nvCxnSpPr>
            <p:spPr>
              <a:xfrm>
                <a:off x="4289871" y="820061"/>
                <a:ext cx="5815" cy="82958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" name="Connecteur droit 15"/>
              <p:cNvCxnSpPr/>
              <p:nvPr/>
            </p:nvCxnSpPr>
            <p:spPr>
              <a:xfrm>
                <a:off x="5494849" y="825922"/>
                <a:ext cx="5815" cy="82958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9" name="ZoneTexte 36"/>
            <p:cNvSpPr txBox="1"/>
            <p:nvPr/>
          </p:nvSpPr>
          <p:spPr>
            <a:xfrm>
              <a:off x="4436668" y="634099"/>
              <a:ext cx="999942" cy="4659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Media </a:t>
              </a:r>
              <a:r>
                <a:rPr lang="fr-FR" sz="10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"/>
                </a:rPr>
                <a:t>Video</a:t>
              </a:r>
              <a:endPara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0" name="Groupe 58"/>
          <p:cNvGrpSpPr/>
          <p:nvPr/>
        </p:nvGrpSpPr>
        <p:grpSpPr>
          <a:xfrm>
            <a:off x="1203697" y="1901348"/>
            <a:ext cx="2130497" cy="1555961"/>
            <a:chOff x="1203697" y="1901348"/>
            <a:chExt cx="2130497" cy="1555961"/>
          </a:xfrm>
        </p:grpSpPr>
        <p:grpSp>
          <p:nvGrpSpPr>
            <p:cNvPr id="11" name="Groupe 62"/>
            <p:cNvGrpSpPr/>
            <p:nvPr/>
          </p:nvGrpSpPr>
          <p:grpSpPr>
            <a:xfrm>
              <a:off x="1203697" y="1906231"/>
              <a:ext cx="2072881" cy="1551078"/>
              <a:chOff x="1203697" y="1906231"/>
              <a:chExt cx="2072881" cy="1551078"/>
            </a:xfrm>
          </p:grpSpPr>
          <p:grpSp>
            <p:nvGrpSpPr>
              <p:cNvPr id="12" name="Groupe 43"/>
              <p:cNvGrpSpPr/>
              <p:nvPr/>
            </p:nvGrpSpPr>
            <p:grpSpPr>
              <a:xfrm>
                <a:off x="1203697" y="1906231"/>
                <a:ext cx="2072881" cy="1551078"/>
                <a:chOff x="1203697" y="1906231"/>
                <a:chExt cx="2072881" cy="1551078"/>
              </a:xfrm>
            </p:grpSpPr>
            <p:sp>
              <p:nvSpPr>
                <p:cNvPr id="13" name="Rectangle 44"/>
                <p:cNvSpPr/>
                <p:nvPr/>
              </p:nvSpPr>
              <p:spPr>
                <a:xfrm>
                  <a:off x="1203697" y="1906231"/>
                  <a:ext cx="2072880" cy="1551078"/>
                </a:xfrm>
                <a:prstGeom prst="rect">
                  <a:avLst/>
                </a:prstGeom>
                <a:noFill/>
                <a:ln w="12701" cap="flat">
                  <a:solidFill>
                    <a:srgbClr val="41719C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14" name="Connecteur droit 45"/>
                <p:cNvCxnSpPr/>
                <p:nvPr/>
              </p:nvCxnSpPr>
              <p:spPr>
                <a:xfrm>
                  <a:off x="1203697" y="2110416"/>
                  <a:ext cx="2072881" cy="7041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5" name="Connecteur droit 46"/>
                <p:cNvCxnSpPr/>
                <p:nvPr/>
              </p:nvCxnSpPr>
              <p:spPr>
                <a:xfrm>
                  <a:off x="1203697" y="2813279"/>
                  <a:ext cx="2072881" cy="8522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6" name="Connecteur droit 47"/>
                <p:cNvCxnSpPr/>
                <p:nvPr/>
              </p:nvCxnSpPr>
              <p:spPr>
                <a:xfrm>
                  <a:off x="1461165" y="2106146"/>
                  <a:ext cx="0" cy="707133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7" name="Connecteur droit 48"/>
                <p:cNvCxnSpPr/>
                <p:nvPr/>
              </p:nvCxnSpPr>
              <p:spPr>
                <a:xfrm>
                  <a:off x="3015362" y="2117457"/>
                  <a:ext cx="0" cy="70712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</p:grpSp>
          <p:grpSp>
            <p:nvGrpSpPr>
              <p:cNvPr id="18" name="Groupe 55"/>
              <p:cNvGrpSpPr/>
              <p:nvPr/>
            </p:nvGrpSpPr>
            <p:grpSpPr>
              <a:xfrm>
                <a:off x="1461165" y="2876025"/>
                <a:ext cx="1554197" cy="532610"/>
                <a:chOff x="1461165" y="2876025"/>
                <a:chExt cx="1554197" cy="532610"/>
              </a:xfrm>
            </p:grpSpPr>
            <p:sp>
              <p:nvSpPr>
                <p:cNvPr id="19" name="Rectangle 56"/>
                <p:cNvSpPr/>
                <p:nvPr/>
              </p:nvSpPr>
              <p:spPr>
                <a:xfrm>
                  <a:off x="1461165" y="2876025"/>
                  <a:ext cx="1554187" cy="532610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41719C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20" name="Connecteur droit 57"/>
                <p:cNvCxnSpPr/>
                <p:nvPr/>
              </p:nvCxnSpPr>
              <p:spPr>
                <a:xfrm>
                  <a:off x="1461165" y="2953265"/>
                  <a:ext cx="1554197" cy="2661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1" name="Connecteur droit 58"/>
                <p:cNvCxnSpPr/>
                <p:nvPr/>
              </p:nvCxnSpPr>
              <p:spPr>
                <a:xfrm>
                  <a:off x="1461165" y="3330080"/>
                  <a:ext cx="1554187" cy="2670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2" name="Connecteur droit 59"/>
                <p:cNvCxnSpPr/>
                <p:nvPr/>
              </p:nvCxnSpPr>
              <p:spPr>
                <a:xfrm>
                  <a:off x="1646532" y="2953265"/>
                  <a:ext cx="5889" cy="376815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3" name="Connecteur droit 60"/>
                <p:cNvCxnSpPr/>
                <p:nvPr/>
              </p:nvCxnSpPr>
              <p:spPr>
                <a:xfrm>
                  <a:off x="2866790" y="2955926"/>
                  <a:ext cx="5889" cy="37682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</p:grpSp>
        </p:grpSp>
        <p:sp>
          <p:nvSpPr>
            <p:cNvPr id="24" name="ZoneTexte 55"/>
            <p:cNvSpPr txBox="1"/>
            <p:nvPr/>
          </p:nvSpPr>
          <p:spPr>
            <a:xfrm>
              <a:off x="1461165" y="1915119"/>
              <a:ext cx="1590159" cy="32743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ZoneTexte 56"/>
            <p:cNvSpPr txBox="1"/>
            <p:nvPr/>
          </p:nvSpPr>
          <p:spPr>
            <a:xfrm>
              <a:off x="1895249" y="1901348"/>
              <a:ext cx="1438945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Saison</a:t>
              </a:r>
            </a:p>
          </p:txBody>
        </p:sp>
        <p:sp>
          <p:nvSpPr>
            <p:cNvPr id="26" name="ZoneTexte 57"/>
            <p:cNvSpPr txBox="1"/>
            <p:nvPr/>
          </p:nvSpPr>
          <p:spPr>
            <a:xfrm>
              <a:off x="1987677" y="2818766"/>
              <a:ext cx="1168978" cy="18466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Episode</a:t>
              </a:r>
            </a:p>
          </p:txBody>
        </p:sp>
      </p:grpSp>
      <p:grpSp>
        <p:nvGrpSpPr>
          <p:cNvPr id="34" name="Groupe 31"/>
          <p:cNvGrpSpPr/>
          <p:nvPr/>
        </p:nvGrpSpPr>
        <p:grpSpPr>
          <a:xfrm>
            <a:off x="9300539" y="867549"/>
            <a:ext cx="1516162" cy="1300151"/>
            <a:chOff x="9738094" y="965500"/>
            <a:chExt cx="1064736" cy="1033780"/>
          </a:xfrm>
        </p:grpSpPr>
        <p:grpSp>
          <p:nvGrpSpPr>
            <p:cNvPr id="35" name="Groupe 16"/>
            <p:cNvGrpSpPr/>
            <p:nvPr/>
          </p:nvGrpSpPr>
          <p:grpSpPr>
            <a:xfrm>
              <a:off x="9738094" y="966831"/>
              <a:ext cx="1064736" cy="1032449"/>
              <a:chOff x="9738094" y="966831"/>
              <a:chExt cx="1064736" cy="1032449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9738094" y="966831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37" name="Connecteur droit 9"/>
              <p:cNvCxnSpPr/>
              <p:nvPr/>
            </p:nvCxnSpPr>
            <p:spPr>
              <a:xfrm>
                <a:off x="9738094" y="1116537"/>
                <a:ext cx="1064728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38" name="Connecteur droit 10"/>
              <p:cNvCxnSpPr/>
              <p:nvPr/>
            </p:nvCxnSpPr>
            <p:spPr>
              <a:xfrm>
                <a:off x="9738094" y="1846996"/>
                <a:ext cx="1064728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39" name="Connecteur droit 12"/>
              <p:cNvCxnSpPr/>
              <p:nvPr/>
            </p:nvCxnSpPr>
            <p:spPr>
              <a:xfrm>
                <a:off x="9865077" y="1116537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0" name="Connecteur droit 15"/>
              <p:cNvCxnSpPr/>
              <p:nvPr/>
            </p:nvCxnSpPr>
            <p:spPr>
              <a:xfrm>
                <a:off x="10701040" y="1121694"/>
                <a:ext cx="4032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41" name="ZoneTexte 21"/>
            <p:cNvSpPr txBox="1"/>
            <p:nvPr/>
          </p:nvSpPr>
          <p:spPr>
            <a:xfrm>
              <a:off x="9989112" y="965500"/>
              <a:ext cx="693709" cy="19577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Personne</a:t>
              </a:r>
            </a:p>
          </p:txBody>
        </p:sp>
      </p:grpSp>
      <p:grpSp>
        <p:nvGrpSpPr>
          <p:cNvPr id="42" name="Groupe 32"/>
          <p:cNvGrpSpPr/>
          <p:nvPr/>
        </p:nvGrpSpPr>
        <p:grpSpPr>
          <a:xfrm>
            <a:off x="8448568" y="2855227"/>
            <a:ext cx="1636586" cy="1320986"/>
            <a:chOff x="8689150" y="2959903"/>
            <a:chExt cx="1064736" cy="1059726"/>
          </a:xfrm>
        </p:grpSpPr>
        <p:grpSp>
          <p:nvGrpSpPr>
            <p:cNvPr id="43" name="Groupe 16"/>
            <p:cNvGrpSpPr/>
            <p:nvPr/>
          </p:nvGrpSpPr>
          <p:grpSpPr>
            <a:xfrm>
              <a:off x="8689150" y="2987180"/>
              <a:ext cx="1064736" cy="1032449"/>
              <a:chOff x="8689150" y="2987180"/>
              <a:chExt cx="1064736" cy="1032449"/>
            </a:xfrm>
          </p:grpSpPr>
          <p:sp>
            <p:nvSpPr>
              <p:cNvPr id="44" name="Rectangle 7"/>
              <p:cNvSpPr/>
              <p:nvPr/>
            </p:nvSpPr>
            <p:spPr>
              <a:xfrm>
                <a:off x="8689150" y="2987180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45" name="Connecteur droit 9"/>
              <p:cNvCxnSpPr/>
              <p:nvPr/>
            </p:nvCxnSpPr>
            <p:spPr>
              <a:xfrm>
                <a:off x="8689150" y="3136885"/>
                <a:ext cx="1064727" cy="516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6" name="Connecteur droit 10"/>
              <p:cNvCxnSpPr/>
              <p:nvPr/>
            </p:nvCxnSpPr>
            <p:spPr>
              <a:xfrm>
                <a:off x="8689150" y="3867345"/>
                <a:ext cx="1064727" cy="5166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7" name="Connecteur droit 12"/>
              <p:cNvCxnSpPr/>
              <p:nvPr/>
            </p:nvCxnSpPr>
            <p:spPr>
              <a:xfrm>
                <a:off x="8816141" y="3136885"/>
                <a:ext cx="4024" cy="73046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8" name="Connecteur droit 15"/>
              <p:cNvCxnSpPr/>
              <p:nvPr/>
            </p:nvCxnSpPr>
            <p:spPr>
              <a:xfrm>
                <a:off x="9652095" y="3142052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49" name="ZoneTexte 22"/>
            <p:cNvSpPr txBox="1"/>
            <p:nvPr/>
          </p:nvSpPr>
          <p:spPr>
            <a:xfrm>
              <a:off x="9060167" y="2959903"/>
              <a:ext cx="693709" cy="2051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Acteur</a:t>
              </a:r>
            </a:p>
          </p:txBody>
        </p:sp>
      </p:grpSp>
      <p:grpSp>
        <p:nvGrpSpPr>
          <p:cNvPr id="50" name="Groupe 33"/>
          <p:cNvGrpSpPr/>
          <p:nvPr/>
        </p:nvGrpSpPr>
        <p:grpSpPr>
          <a:xfrm>
            <a:off x="10776276" y="5423940"/>
            <a:ext cx="1064736" cy="1059735"/>
            <a:chOff x="10802822" y="2982909"/>
            <a:chExt cx="1064736" cy="1059735"/>
          </a:xfrm>
        </p:grpSpPr>
        <p:grpSp>
          <p:nvGrpSpPr>
            <p:cNvPr id="51" name="Groupe 16"/>
            <p:cNvGrpSpPr/>
            <p:nvPr/>
          </p:nvGrpSpPr>
          <p:grpSpPr>
            <a:xfrm>
              <a:off x="10802822" y="3010195"/>
              <a:ext cx="1064736" cy="1032449"/>
              <a:chOff x="10802822" y="3010195"/>
              <a:chExt cx="1064736" cy="1032449"/>
            </a:xfrm>
          </p:grpSpPr>
          <p:sp>
            <p:nvSpPr>
              <p:cNvPr id="52" name="Rectangle 7"/>
              <p:cNvSpPr/>
              <p:nvPr/>
            </p:nvSpPr>
            <p:spPr>
              <a:xfrm>
                <a:off x="10802822" y="3010195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53" name="Connecteur droit 9"/>
              <p:cNvCxnSpPr/>
              <p:nvPr/>
            </p:nvCxnSpPr>
            <p:spPr>
              <a:xfrm>
                <a:off x="10802822" y="3159901"/>
                <a:ext cx="1064736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4" name="Connecteur droit 10"/>
              <p:cNvCxnSpPr/>
              <p:nvPr/>
            </p:nvCxnSpPr>
            <p:spPr>
              <a:xfrm>
                <a:off x="10802822" y="3890360"/>
                <a:ext cx="1064736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5" name="Connecteur droit 12"/>
              <p:cNvCxnSpPr/>
              <p:nvPr/>
            </p:nvCxnSpPr>
            <p:spPr>
              <a:xfrm>
                <a:off x="10929814" y="3159901"/>
                <a:ext cx="4032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6" name="Connecteur droit 15"/>
              <p:cNvCxnSpPr/>
              <p:nvPr/>
            </p:nvCxnSpPr>
            <p:spPr>
              <a:xfrm>
                <a:off x="11765776" y="3165058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57" name="ZoneTexte 23"/>
            <p:cNvSpPr txBox="1"/>
            <p:nvPr/>
          </p:nvSpPr>
          <p:spPr>
            <a:xfrm>
              <a:off x="11072058" y="2982909"/>
              <a:ext cx="693709" cy="2051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7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Realisateur</a:t>
              </a:r>
            </a:p>
          </p:txBody>
        </p:sp>
      </p:grpSp>
      <p:grpSp>
        <p:nvGrpSpPr>
          <p:cNvPr id="60" name="Groupe 128"/>
          <p:cNvGrpSpPr/>
          <p:nvPr/>
        </p:nvGrpSpPr>
        <p:grpSpPr>
          <a:xfrm>
            <a:off x="1203697" y="5200640"/>
            <a:ext cx="1928360" cy="1476592"/>
            <a:chOff x="1203697" y="5200640"/>
            <a:chExt cx="1928360" cy="1476592"/>
          </a:xfrm>
        </p:grpSpPr>
        <p:grpSp>
          <p:nvGrpSpPr>
            <p:cNvPr id="61" name="Groupe 16"/>
            <p:cNvGrpSpPr/>
            <p:nvPr/>
          </p:nvGrpSpPr>
          <p:grpSpPr>
            <a:xfrm>
              <a:off x="1203697" y="5233989"/>
              <a:ext cx="1847628" cy="1443243"/>
              <a:chOff x="1203697" y="5233989"/>
              <a:chExt cx="1847628" cy="1443243"/>
            </a:xfrm>
          </p:grpSpPr>
          <p:sp>
            <p:nvSpPr>
              <p:cNvPr id="62" name="Rectangle 7"/>
              <p:cNvSpPr/>
              <p:nvPr/>
            </p:nvSpPr>
            <p:spPr>
              <a:xfrm>
                <a:off x="1203697" y="5233989"/>
                <a:ext cx="1847627" cy="1443243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63" name="Connecteur droit 9"/>
              <p:cNvCxnSpPr/>
              <p:nvPr/>
            </p:nvCxnSpPr>
            <p:spPr>
              <a:xfrm>
                <a:off x="1203697" y="5443258"/>
                <a:ext cx="1847628" cy="721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4" name="Connecteur droit 10"/>
              <p:cNvCxnSpPr/>
              <p:nvPr/>
            </p:nvCxnSpPr>
            <p:spPr>
              <a:xfrm>
                <a:off x="1203697" y="6464359"/>
                <a:ext cx="1847628" cy="721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5" name="Connecteur droit 12"/>
              <p:cNvCxnSpPr/>
              <p:nvPr/>
            </p:nvCxnSpPr>
            <p:spPr>
              <a:xfrm>
                <a:off x="1424068" y="5443258"/>
                <a:ext cx="6995" cy="102110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6" name="Connecteur droit 15"/>
              <p:cNvCxnSpPr/>
              <p:nvPr/>
            </p:nvCxnSpPr>
            <p:spPr>
              <a:xfrm>
                <a:off x="2874709" y="5450473"/>
                <a:ext cx="6995" cy="102110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67" name="ZoneTexte 121"/>
            <p:cNvSpPr txBox="1"/>
            <p:nvPr/>
          </p:nvSpPr>
          <p:spPr>
            <a:xfrm>
              <a:off x="1911800" y="5200640"/>
              <a:ext cx="1220257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Série</a:t>
              </a:r>
            </a:p>
          </p:txBody>
        </p:sp>
      </p:grpSp>
      <p:grpSp>
        <p:nvGrpSpPr>
          <p:cNvPr id="68" name="Groupe 126"/>
          <p:cNvGrpSpPr/>
          <p:nvPr/>
        </p:nvGrpSpPr>
        <p:grpSpPr>
          <a:xfrm>
            <a:off x="4213317" y="2631533"/>
            <a:ext cx="1834103" cy="1651570"/>
            <a:chOff x="4213317" y="2631533"/>
            <a:chExt cx="1834103" cy="1651570"/>
          </a:xfrm>
        </p:grpSpPr>
        <p:grpSp>
          <p:nvGrpSpPr>
            <p:cNvPr id="69" name="Groupe 16"/>
            <p:cNvGrpSpPr/>
            <p:nvPr/>
          </p:nvGrpSpPr>
          <p:grpSpPr>
            <a:xfrm>
              <a:off x="4213317" y="2631533"/>
              <a:ext cx="1834103" cy="1651570"/>
              <a:chOff x="4213317" y="2631533"/>
              <a:chExt cx="1834103" cy="1651570"/>
            </a:xfrm>
          </p:grpSpPr>
          <p:sp>
            <p:nvSpPr>
              <p:cNvPr id="70" name="Rectangle 7"/>
              <p:cNvSpPr/>
              <p:nvPr/>
            </p:nvSpPr>
            <p:spPr>
              <a:xfrm>
                <a:off x="4213317" y="2631533"/>
                <a:ext cx="1834103" cy="1651570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1" name="Connecteur droit 9"/>
              <p:cNvCxnSpPr/>
              <p:nvPr/>
            </p:nvCxnSpPr>
            <p:spPr>
              <a:xfrm>
                <a:off x="4213317" y="2871005"/>
                <a:ext cx="1834103" cy="82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2" name="Connecteur droit 10"/>
              <p:cNvCxnSpPr/>
              <p:nvPr/>
            </p:nvCxnSpPr>
            <p:spPr>
              <a:xfrm>
                <a:off x="4213317" y="4039499"/>
                <a:ext cx="1834103" cy="82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3" name="Connecteur droit 12"/>
              <p:cNvCxnSpPr/>
              <p:nvPr/>
            </p:nvCxnSpPr>
            <p:spPr>
              <a:xfrm>
                <a:off x="4432078" y="2871005"/>
                <a:ext cx="6940" cy="116849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4" name="Connecteur droit 15"/>
              <p:cNvCxnSpPr/>
              <p:nvPr/>
            </p:nvCxnSpPr>
            <p:spPr>
              <a:xfrm>
                <a:off x="5872093" y="2879262"/>
                <a:ext cx="6950" cy="116849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75" name="ZoneTexte 122"/>
            <p:cNvSpPr txBox="1"/>
            <p:nvPr/>
          </p:nvSpPr>
          <p:spPr>
            <a:xfrm>
              <a:off x="4796613" y="2643164"/>
              <a:ext cx="1169773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Jeu Video</a:t>
              </a:r>
            </a:p>
          </p:txBody>
        </p:sp>
      </p:grpSp>
      <p:grpSp>
        <p:nvGrpSpPr>
          <p:cNvPr id="76" name="Groupe 125"/>
          <p:cNvGrpSpPr/>
          <p:nvPr/>
        </p:nvGrpSpPr>
        <p:grpSpPr>
          <a:xfrm>
            <a:off x="3517943" y="4911260"/>
            <a:ext cx="1758638" cy="1472074"/>
            <a:chOff x="3517943" y="4911260"/>
            <a:chExt cx="1758638" cy="1472074"/>
          </a:xfrm>
        </p:grpSpPr>
        <p:grpSp>
          <p:nvGrpSpPr>
            <p:cNvPr id="77" name="Groupe 16"/>
            <p:cNvGrpSpPr/>
            <p:nvPr/>
          </p:nvGrpSpPr>
          <p:grpSpPr>
            <a:xfrm>
              <a:off x="3517943" y="4940740"/>
              <a:ext cx="1758638" cy="1442594"/>
              <a:chOff x="3517943" y="4940740"/>
              <a:chExt cx="1758638" cy="1442594"/>
            </a:xfrm>
          </p:grpSpPr>
          <p:sp>
            <p:nvSpPr>
              <p:cNvPr id="78" name="Rectangle 7"/>
              <p:cNvSpPr/>
              <p:nvPr/>
            </p:nvSpPr>
            <p:spPr>
              <a:xfrm>
                <a:off x="3517943" y="4940740"/>
                <a:ext cx="1758638" cy="1442594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9" name="Connecteur droit 9"/>
              <p:cNvCxnSpPr/>
              <p:nvPr/>
            </p:nvCxnSpPr>
            <p:spPr>
              <a:xfrm>
                <a:off x="3517943" y="5149919"/>
                <a:ext cx="1758638" cy="721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0" name="Connecteur droit 10"/>
              <p:cNvCxnSpPr/>
              <p:nvPr/>
            </p:nvCxnSpPr>
            <p:spPr>
              <a:xfrm>
                <a:off x="3517943" y="6170554"/>
                <a:ext cx="1758638" cy="721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1" name="Connecteur droit 12"/>
              <p:cNvCxnSpPr/>
              <p:nvPr/>
            </p:nvCxnSpPr>
            <p:spPr>
              <a:xfrm>
                <a:off x="3727697" y="5149919"/>
                <a:ext cx="6657" cy="102063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2" name="Connecteur droit 15"/>
              <p:cNvCxnSpPr/>
              <p:nvPr/>
            </p:nvCxnSpPr>
            <p:spPr>
              <a:xfrm>
                <a:off x="5108478" y="5157124"/>
                <a:ext cx="6657" cy="102064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83" name="ZoneTexte 123"/>
            <p:cNvSpPr txBox="1"/>
            <p:nvPr/>
          </p:nvSpPr>
          <p:spPr>
            <a:xfrm>
              <a:off x="4232620" y="4911260"/>
              <a:ext cx="545704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Film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976313" y="2681769"/>
            <a:ext cx="447755" cy="3104921"/>
            <a:chOff x="976313" y="2681769"/>
            <a:chExt cx="447755" cy="3104921"/>
          </a:xfrm>
        </p:grpSpPr>
        <p:cxnSp>
          <p:nvCxnSpPr>
            <p:cNvPr id="139" name="Connecteur en angle 158"/>
            <p:cNvCxnSpPr>
              <a:endCxn id="13" idx="1"/>
            </p:cNvCxnSpPr>
            <p:nvPr/>
          </p:nvCxnSpPr>
          <p:spPr>
            <a:xfrm rot="16200000" flipV="1">
              <a:off x="-238577" y="4124044"/>
              <a:ext cx="3104920" cy="220371"/>
            </a:xfrm>
            <a:prstGeom prst="bentConnector4">
              <a:avLst>
                <a:gd name="adj1" fmla="val 29"/>
                <a:gd name="adj2" fmla="val 203734"/>
              </a:avLst>
            </a:prstGeom>
            <a:noFill/>
            <a:ln w="6345" cap="flat">
              <a:solidFill>
                <a:schemeClr val="tx1"/>
              </a:solidFill>
              <a:prstDash val="solid"/>
              <a:miter/>
              <a:headEnd type="oval"/>
              <a:tailEnd type="arrow"/>
            </a:ln>
          </p:spPr>
        </p:cxnSp>
        <p:cxnSp>
          <p:nvCxnSpPr>
            <p:cNvPr id="149" name="Connecteur droit avec flèche 148"/>
            <p:cNvCxnSpPr/>
            <p:nvPr/>
          </p:nvCxnSpPr>
          <p:spPr>
            <a:xfrm>
              <a:off x="976313" y="2681769"/>
              <a:ext cx="161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necteur en angle 158"/>
          <p:cNvCxnSpPr/>
          <p:nvPr/>
        </p:nvCxnSpPr>
        <p:spPr>
          <a:xfrm rot="5400000">
            <a:off x="1928" y="3775412"/>
            <a:ext cx="2782884" cy="154580"/>
          </a:xfrm>
          <a:prstGeom prst="bentConnector3">
            <a:avLst>
              <a:gd name="adj1" fmla="val 165"/>
            </a:avLst>
          </a:prstGeom>
          <a:noFill/>
          <a:ln w="6345" cap="flat">
            <a:solidFill>
              <a:schemeClr val="tx1"/>
            </a:solidFill>
            <a:prstDash val="solid"/>
            <a:miter/>
            <a:tailEnd type="arrow"/>
          </a:ln>
        </p:spPr>
      </p:cxnSp>
      <p:cxnSp>
        <p:nvCxnSpPr>
          <p:cNvPr id="166" name="Connecteur en angle 165"/>
          <p:cNvCxnSpPr>
            <a:stCxn id="19" idx="3"/>
            <a:endCxn id="4" idx="1"/>
          </p:cNvCxnSpPr>
          <p:nvPr/>
        </p:nvCxnSpPr>
        <p:spPr>
          <a:xfrm flipV="1">
            <a:off x="3015352" y="1236309"/>
            <a:ext cx="1091474" cy="1906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70" idx="0"/>
          </p:cNvCxnSpPr>
          <p:nvPr/>
        </p:nvCxnSpPr>
        <p:spPr>
          <a:xfrm flipH="1" flipV="1">
            <a:off x="5127392" y="1818069"/>
            <a:ext cx="2977" cy="81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en angle 179"/>
          <p:cNvCxnSpPr/>
          <p:nvPr/>
        </p:nvCxnSpPr>
        <p:spPr>
          <a:xfrm rot="5400000" flipH="1" flipV="1">
            <a:off x="2509824" y="3295337"/>
            <a:ext cx="3089220" cy="200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en angle 232"/>
          <p:cNvCxnSpPr>
            <a:stCxn id="49" idx="0"/>
            <a:endCxn id="36" idx="2"/>
          </p:cNvCxnSpPr>
          <p:nvPr/>
        </p:nvCxnSpPr>
        <p:spPr>
          <a:xfrm rot="5400000" flipH="1" flipV="1">
            <a:off x="9461544" y="2258152"/>
            <a:ext cx="687527" cy="5066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en angle 236"/>
          <p:cNvCxnSpPr/>
          <p:nvPr/>
        </p:nvCxnSpPr>
        <p:spPr>
          <a:xfrm rot="16200000" flipV="1">
            <a:off x="9131966" y="3529711"/>
            <a:ext cx="3278137" cy="548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avec flèche 261"/>
          <p:cNvCxnSpPr/>
          <p:nvPr/>
        </p:nvCxnSpPr>
        <p:spPr>
          <a:xfrm flipH="1">
            <a:off x="5276581" y="5967450"/>
            <a:ext cx="56266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avec flèche 263"/>
          <p:cNvCxnSpPr/>
          <p:nvPr/>
        </p:nvCxnSpPr>
        <p:spPr>
          <a:xfrm flipH="1" flipV="1">
            <a:off x="5339976" y="5967450"/>
            <a:ext cx="37502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108298" y="6087035"/>
            <a:ext cx="5662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ZoneTexte 278"/>
          <p:cNvSpPr txBox="1"/>
          <p:nvPr/>
        </p:nvSpPr>
        <p:spPr>
          <a:xfrm>
            <a:off x="4309632" y="834366"/>
            <a:ext cx="106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DateSortie</a:t>
            </a:r>
            <a:r>
              <a:rPr lang="fr-FR" sz="800" dirty="0" smtClean="0"/>
              <a:t> : Date</a:t>
            </a:r>
          </a:p>
          <a:p>
            <a:r>
              <a:rPr lang="fr-FR" sz="800" dirty="0" smtClean="0"/>
              <a:t>Nom : String</a:t>
            </a:r>
          </a:p>
          <a:p>
            <a:r>
              <a:rPr lang="fr-FR" sz="800" dirty="0" smtClean="0"/>
              <a:t>Synopsis : String</a:t>
            </a:r>
          </a:p>
          <a:p>
            <a:endParaRPr lang="fr-FR" sz="800" dirty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281" name="Connecteur droit 280"/>
          <p:cNvCxnSpPr/>
          <p:nvPr/>
        </p:nvCxnSpPr>
        <p:spPr>
          <a:xfrm>
            <a:off x="4309632" y="1444732"/>
            <a:ext cx="1203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ZoneTexte 288"/>
          <p:cNvSpPr txBox="1"/>
          <p:nvPr/>
        </p:nvSpPr>
        <p:spPr>
          <a:xfrm>
            <a:off x="1470442" y="2127602"/>
            <a:ext cx="130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NbE</a:t>
            </a:r>
            <a:r>
              <a:rPr lang="fr-FR" sz="800" dirty="0" smtClean="0"/>
              <a:t> : Int</a:t>
            </a:r>
          </a:p>
          <a:p>
            <a:r>
              <a:rPr lang="fr-FR" sz="800" dirty="0" err="1" smtClean="0"/>
              <a:t>BandeA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291" name="Connecteur droit 290"/>
          <p:cNvCxnSpPr/>
          <p:nvPr/>
        </p:nvCxnSpPr>
        <p:spPr>
          <a:xfrm>
            <a:off x="1461165" y="2631533"/>
            <a:ext cx="1554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1649476" y="3246047"/>
            <a:ext cx="12322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ZoneTexte 303"/>
          <p:cNvSpPr txBox="1"/>
          <p:nvPr/>
        </p:nvSpPr>
        <p:spPr>
          <a:xfrm>
            <a:off x="1665339" y="2895818"/>
            <a:ext cx="10643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 smtClean="0"/>
              <a:t>Duree</a:t>
            </a:r>
            <a:r>
              <a:rPr lang="fr-FR" sz="500" dirty="0"/>
              <a:t> </a:t>
            </a:r>
            <a:r>
              <a:rPr lang="fr-FR" sz="500" dirty="0" smtClean="0"/>
              <a:t>: Int</a:t>
            </a:r>
          </a:p>
          <a:p>
            <a:r>
              <a:rPr lang="fr-FR" sz="500" dirty="0" err="1" smtClean="0"/>
              <a:t>NomE</a:t>
            </a:r>
            <a:r>
              <a:rPr lang="fr-FR" sz="500" dirty="0" smtClean="0"/>
              <a:t> : String</a:t>
            </a:r>
          </a:p>
          <a:p>
            <a:r>
              <a:rPr lang="fr-FR" sz="500" dirty="0" err="1" smtClean="0"/>
              <a:t>Numero</a:t>
            </a:r>
            <a:r>
              <a:rPr lang="fr-FR" sz="500" dirty="0" smtClean="0"/>
              <a:t> : Int</a:t>
            </a:r>
          </a:p>
          <a:p>
            <a:endParaRPr lang="fr-FR" sz="500" dirty="0"/>
          </a:p>
          <a:p>
            <a:r>
              <a:rPr lang="fr-FR" sz="500" dirty="0" smtClean="0"/>
              <a:t>Affiche()</a:t>
            </a:r>
          </a:p>
          <a:p>
            <a:endParaRPr lang="fr-FR" sz="500" dirty="0"/>
          </a:p>
          <a:p>
            <a:endParaRPr lang="fr-FR" sz="500" dirty="0"/>
          </a:p>
        </p:txBody>
      </p:sp>
      <p:cxnSp>
        <p:nvCxnSpPr>
          <p:cNvPr id="319" name="Connecteur droit 318"/>
          <p:cNvCxnSpPr/>
          <p:nvPr/>
        </p:nvCxnSpPr>
        <p:spPr>
          <a:xfrm>
            <a:off x="4425128" y="3804189"/>
            <a:ext cx="1446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4497454" y="2935097"/>
            <a:ext cx="1288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Note : Int</a:t>
            </a:r>
          </a:p>
          <a:p>
            <a:r>
              <a:rPr lang="fr-FR" sz="800" dirty="0" err="1" smtClean="0"/>
              <a:t>PhotoC</a:t>
            </a:r>
            <a:r>
              <a:rPr lang="fr-FR" sz="800" dirty="0"/>
              <a:t> </a:t>
            </a:r>
            <a:r>
              <a:rPr lang="fr-FR" sz="800" dirty="0" smtClean="0"/>
              <a:t>: </a:t>
            </a:r>
            <a:r>
              <a:rPr lang="fr-FR" sz="800" dirty="0" err="1" smtClean="0"/>
              <a:t>OrdImage</a:t>
            </a:r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sp>
        <p:nvSpPr>
          <p:cNvPr id="321" name="ZoneTexte 320"/>
          <p:cNvSpPr txBox="1"/>
          <p:nvPr/>
        </p:nvSpPr>
        <p:spPr>
          <a:xfrm>
            <a:off x="1573305" y="5481232"/>
            <a:ext cx="130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</a:t>
            </a:r>
            <a:r>
              <a:rPr lang="fr-FR" sz="800" dirty="0" smtClean="0"/>
              <a:t>ffiche : </a:t>
            </a:r>
            <a:r>
              <a:rPr lang="fr-FR" sz="800" dirty="0" err="1" smtClean="0"/>
              <a:t>StillImage</a:t>
            </a:r>
            <a:endParaRPr lang="fr-FR" sz="800" dirty="0" smtClean="0"/>
          </a:p>
          <a:p>
            <a:r>
              <a:rPr lang="fr-FR" sz="800" dirty="0" err="1"/>
              <a:t>b</a:t>
            </a:r>
            <a:r>
              <a:rPr lang="fr-FR" sz="800" dirty="0" err="1" smtClean="0"/>
              <a:t>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r>
              <a:rPr lang="fr-FR" sz="800" dirty="0" err="1"/>
              <a:t>n</a:t>
            </a:r>
            <a:r>
              <a:rPr lang="fr-FR" sz="800" dirty="0" err="1" smtClean="0"/>
              <a:t>ombreS</a:t>
            </a:r>
            <a:r>
              <a:rPr lang="fr-FR" sz="800" dirty="0" smtClean="0"/>
              <a:t> : Int</a:t>
            </a:r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</a:p>
          <a:p>
            <a:r>
              <a:rPr lang="fr-FR" sz="800" dirty="0" err="1" smtClean="0"/>
              <a:t>GetNbEpisodes</a:t>
            </a:r>
            <a:r>
              <a:rPr lang="fr-FR" sz="800" dirty="0" smtClean="0"/>
              <a:t>()</a:t>
            </a:r>
          </a:p>
          <a:p>
            <a:r>
              <a:rPr lang="fr-FR" sz="800" dirty="0" err="1" smtClean="0"/>
              <a:t>GetActeurs</a:t>
            </a:r>
            <a:r>
              <a:rPr lang="fr-FR" sz="800" dirty="0" smtClean="0"/>
              <a:t>()</a:t>
            </a:r>
            <a:endParaRPr lang="fr-FR" sz="800" dirty="0"/>
          </a:p>
        </p:txBody>
      </p:sp>
      <p:cxnSp>
        <p:nvCxnSpPr>
          <p:cNvPr id="323" name="Connecteur droit 322"/>
          <p:cNvCxnSpPr/>
          <p:nvPr/>
        </p:nvCxnSpPr>
        <p:spPr>
          <a:xfrm>
            <a:off x="1424068" y="5967450"/>
            <a:ext cx="1442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3705253" y="5168234"/>
            <a:ext cx="1373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bandeA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r>
              <a:rPr lang="fr-FR" sz="800" dirty="0" err="1" smtClean="0"/>
              <a:t>bandeO</a:t>
            </a:r>
            <a:r>
              <a:rPr lang="fr-FR" sz="800" dirty="0" smtClean="0"/>
              <a:t> : Audio</a:t>
            </a:r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326" name="Connecteur droit 325"/>
          <p:cNvCxnSpPr/>
          <p:nvPr/>
        </p:nvCxnSpPr>
        <p:spPr>
          <a:xfrm>
            <a:off x="3734354" y="5886450"/>
            <a:ext cx="1373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ZoneTexte 330"/>
          <p:cNvSpPr txBox="1"/>
          <p:nvPr/>
        </p:nvSpPr>
        <p:spPr>
          <a:xfrm>
            <a:off x="9463895" y="1083254"/>
            <a:ext cx="116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d</a:t>
            </a:r>
            <a:r>
              <a:rPr lang="fr-FR" sz="800" dirty="0" err="1" smtClean="0"/>
              <a:t>DN</a:t>
            </a:r>
            <a:r>
              <a:rPr lang="fr-FR" sz="800" dirty="0" smtClean="0"/>
              <a:t> : Date</a:t>
            </a:r>
          </a:p>
          <a:p>
            <a:r>
              <a:rPr lang="fr-FR" sz="800" dirty="0" smtClean="0"/>
              <a:t>Nom : String</a:t>
            </a:r>
          </a:p>
          <a:p>
            <a:r>
              <a:rPr lang="fr-FR" sz="800" dirty="0" err="1" smtClean="0"/>
              <a:t>Prenoms</a:t>
            </a:r>
            <a:r>
              <a:rPr lang="fr-FR" sz="800" dirty="0" smtClean="0"/>
              <a:t>[] : String</a:t>
            </a:r>
          </a:p>
          <a:p>
            <a:endParaRPr lang="fr-FR" sz="800" dirty="0" smtClean="0"/>
          </a:p>
          <a:p>
            <a:endParaRPr lang="fr-FR" sz="800" dirty="0"/>
          </a:p>
          <a:p>
            <a:r>
              <a:rPr lang="fr-FR" sz="800" dirty="0" smtClean="0"/>
              <a:t>Affiche()</a:t>
            </a:r>
          </a:p>
        </p:txBody>
      </p:sp>
      <p:cxnSp>
        <p:nvCxnSpPr>
          <p:cNvPr id="333" name="Connecteur droit 332"/>
          <p:cNvCxnSpPr/>
          <p:nvPr/>
        </p:nvCxnSpPr>
        <p:spPr>
          <a:xfrm>
            <a:off x="9481360" y="1665363"/>
            <a:ext cx="1190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ZoneTexte 333"/>
          <p:cNvSpPr txBox="1"/>
          <p:nvPr/>
        </p:nvSpPr>
        <p:spPr>
          <a:xfrm>
            <a:off x="8635702" y="3077462"/>
            <a:ext cx="779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Affiche ()</a:t>
            </a:r>
            <a:endParaRPr lang="fr-FR" sz="800" dirty="0"/>
          </a:p>
        </p:txBody>
      </p:sp>
      <p:sp>
        <p:nvSpPr>
          <p:cNvPr id="335" name="ZoneTexte 334"/>
          <p:cNvSpPr txBox="1"/>
          <p:nvPr/>
        </p:nvSpPr>
        <p:spPr>
          <a:xfrm>
            <a:off x="10884066" y="5633375"/>
            <a:ext cx="779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Affiche ()</a:t>
            </a:r>
            <a:endParaRPr lang="fr-FR" sz="800" dirty="0"/>
          </a:p>
        </p:txBody>
      </p:sp>
      <p:grpSp>
        <p:nvGrpSpPr>
          <p:cNvPr id="107" name="Groupe 42"/>
          <p:cNvGrpSpPr/>
          <p:nvPr/>
        </p:nvGrpSpPr>
        <p:grpSpPr>
          <a:xfrm>
            <a:off x="6211760" y="1835451"/>
            <a:ext cx="1447583" cy="1107682"/>
            <a:chOff x="6305318" y="236171"/>
            <a:chExt cx="3433663" cy="2315617"/>
          </a:xfrm>
        </p:grpSpPr>
        <p:sp>
          <p:nvSpPr>
            <p:cNvPr id="108" name="Rectangle 30"/>
            <p:cNvSpPr/>
            <p:nvPr/>
          </p:nvSpPr>
          <p:spPr>
            <a:xfrm>
              <a:off x="6305318" y="236171"/>
              <a:ext cx="3433663" cy="2309271"/>
            </a:xfrm>
            <a:prstGeom prst="rect">
              <a:avLst/>
            </a:prstGeom>
            <a:noFill/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09" name="Connecteur droit 32"/>
            <p:cNvCxnSpPr/>
            <p:nvPr/>
          </p:nvCxnSpPr>
          <p:spPr>
            <a:xfrm>
              <a:off x="6305318" y="540163"/>
              <a:ext cx="3433663" cy="0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0" name="Connecteur droit 35"/>
            <p:cNvCxnSpPr/>
            <p:nvPr/>
          </p:nvCxnSpPr>
          <p:spPr>
            <a:xfrm flipH="1">
              <a:off x="6657353" y="540163"/>
              <a:ext cx="3310" cy="2011625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1" name="Connecteur droit 39"/>
            <p:cNvCxnSpPr/>
            <p:nvPr/>
          </p:nvCxnSpPr>
          <p:spPr>
            <a:xfrm flipH="1">
              <a:off x="9443420" y="540163"/>
              <a:ext cx="3301" cy="2011625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2" name="Connecteur droit 41"/>
            <p:cNvCxnSpPr/>
            <p:nvPr/>
          </p:nvCxnSpPr>
          <p:spPr>
            <a:xfrm>
              <a:off x="6657353" y="1545976"/>
              <a:ext cx="2786067" cy="0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</p:grpSp>
      <p:cxnSp>
        <p:nvCxnSpPr>
          <p:cNvPr id="28" name="Connecteur en angle 27"/>
          <p:cNvCxnSpPr>
            <a:stCxn id="44" idx="1"/>
          </p:cNvCxnSpPr>
          <p:nvPr/>
        </p:nvCxnSpPr>
        <p:spPr>
          <a:xfrm rot="10800000">
            <a:off x="7527548" y="2743649"/>
            <a:ext cx="921021" cy="789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/>
          <p:nvPr/>
        </p:nvCxnSpPr>
        <p:spPr>
          <a:xfrm rot="10800000">
            <a:off x="5641555" y="1649641"/>
            <a:ext cx="718619" cy="57516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6376665" y="1778237"/>
            <a:ext cx="1107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MedVid_Acteur</a:t>
            </a:r>
            <a:endParaRPr lang="fr-F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Connecteur en angle 28"/>
          <p:cNvCxnSpPr>
            <a:endCxn id="13" idx="3"/>
          </p:cNvCxnSpPr>
          <p:nvPr/>
        </p:nvCxnSpPr>
        <p:spPr>
          <a:xfrm flipV="1">
            <a:off x="2866790" y="2681770"/>
            <a:ext cx="409787" cy="400512"/>
          </a:xfrm>
          <a:prstGeom prst="bentConnector3">
            <a:avLst>
              <a:gd name="adj1" fmla="val 1557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3015352" y="2935097"/>
            <a:ext cx="4088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ngle 87"/>
          <p:cNvCxnSpPr/>
          <p:nvPr/>
        </p:nvCxnSpPr>
        <p:spPr>
          <a:xfrm rot="16200000" flipH="1">
            <a:off x="2961922" y="2472780"/>
            <a:ext cx="515747" cy="408886"/>
          </a:xfrm>
          <a:prstGeom prst="bentConnector3">
            <a:avLst>
              <a:gd name="adj1" fmla="val 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 flipH="1">
            <a:off x="3056059" y="2931656"/>
            <a:ext cx="308467" cy="4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89</Words>
  <Application>Microsoft Office PowerPoint</Application>
  <PresentationFormat>Grand écran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</dc:creator>
  <cp:lastModifiedBy>Yann</cp:lastModifiedBy>
  <cp:revision>15</cp:revision>
  <dcterms:created xsi:type="dcterms:W3CDTF">2017-04-11T05:33:16Z</dcterms:created>
  <dcterms:modified xsi:type="dcterms:W3CDTF">2017-05-01T12:00:49Z</dcterms:modified>
</cp:coreProperties>
</file>