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8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5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60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9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6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35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6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1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3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58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10A0-B308-4CE0-8F70-0763DD902BC9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C5C6-ED15-40D7-A372-DCA912C863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939483"/>
            <a:ext cx="9144000" cy="2387600"/>
          </a:xfrm>
        </p:spPr>
        <p:txBody>
          <a:bodyPr/>
          <a:lstStyle/>
          <a:p>
            <a:r>
              <a:rPr lang="fr-FR" dirty="0" err="1" smtClean="0"/>
              <a:t>Css</a:t>
            </a:r>
            <a:r>
              <a:rPr lang="fr-FR" dirty="0" smtClean="0"/>
              <a:t> </a:t>
            </a:r>
            <a:r>
              <a:rPr lang="fr-FR" dirty="0" err="1" smtClean="0"/>
              <a:t>Optimizer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r>
              <a:rPr lang="fr-FR" dirty="0" smtClean="0"/>
              <a:t>Charley </a:t>
            </a:r>
            <a:r>
              <a:rPr lang="fr-FR" dirty="0" err="1" smtClean="0"/>
              <a:t>Bouchevereau</a:t>
            </a:r>
            <a:endParaRPr lang="fr-FR" dirty="0" smtClean="0"/>
          </a:p>
          <a:p>
            <a:r>
              <a:rPr lang="fr-FR" dirty="0" smtClean="0"/>
              <a:t>Anthony </a:t>
            </a:r>
            <a:r>
              <a:rPr lang="fr-FR" dirty="0" err="1" smtClean="0"/>
              <a:t>Bonnin</a:t>
            </a:r>
            <a:endParaRPr lang="fr-FR" dirty="0" smtClean="0"/>
          </a:p>
          <a:p>
            <a:r>
              <a:rPr lang="fr-FR" dirty="0" smtClean="0"/>
              <a:t>Tristan </a:t>
            </a:r>
            <a:r>
              <a:rPr lang="fr-FR" dirty="0" err="1" smtClean="0"/>
              <a:t>Cailleau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434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sujet</a:t>
            </a:r>
          </a:p>
          <a:p>
            <a:endParaRPr lang="fr-FR" dirty="0"/>
          </a:p>
          <a:p>
            <a:r>
              <a:rPr lang="fr-FR" dirty="0" smtClean="0"/>
              <a:t>Démarche</a:t>
            </a:r>
          </a:p>
          <a:p>
            <a:endParaRPr lang="fr-FR" dirty="0"/>
          </a:p>
          <a:p>
            <a:r>
              <a:rPr lang="fr-FR" dirty="0" smtClean="0"/>
              <a:t>Difficultés rencontrés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38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329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donne un fichier </a:t>
            </a:r>
            <a:r>
              <a:rPr lang="fr-FR" dirty="0" err="1" smtClean="0"/>
              <a:t>css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On regroupe </a:t>
            </a:r>
            <a:r>
              <a:rPr lang="fr-FR" dirty="0" smtClean="0"/>
              <a:t>les mêmes balises entre elles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On regroupe les balises ayant les mêmes règles</a:t>
            </a:r>
          </a:p>
          <a:p>
            <a:endParaRPr lang="fr-FR" dirty="0"/>
          </a:p>
          <a:p>
            <a:r>
              <a:rPr lang="fr-FR" dirty="0" smtClean="0"/>
              <a:t>On met le nouveau </a:t>
            </a:r>
            <a:r>
              <a:rPr lang="fr-FR" dirty="0" err="1" smtClean="0"/>
              <a:t>css</a:t>
            </a:r>
            <a:r>
              <a:rPr lang="fr-FR" dirty="0" smtClean="0"/>
              <a:t> dans un nouveau fichier.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478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du </a:t>
            </a:r>
            <a:r>
              <a:rPr lang="fr-FR" dirty="0" err="1" smtClean="0"/>
              <a:t>makefile</a:t>
            </a:r>
            <a:r>
              <a:rPr lang="fr-FR" dirty="0" smtClean="0"/>
              <a:t> et du man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Utilisation de la liste </a:t>
            </a:r>
            <a:r>
              <a:rPr lang="fr-FR" dirty="0" smtClean="0"/>
              <a:t>chainé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177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62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Css Optimizer</vt:lpstr>
      <vt:lpstr>Sommaire</vt:lpstr>
      <vt:lpstr>Présentation du sujet</vt:lpstr>
      <vt:lpstr>Démarche</vt:lpstr>
      <vt:lpstr>Difficultés rencontrés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Optimizer</dc:title>
  <dc:creator>Tristan</dc:creator>
  <cp:lastModifiedBy>Tristan</cp:lastModifiedBy>
  <cp:revision>6</cp:revision>
  <dcterms:created xsi:type="dcterms:W3CDTF">2014-11-18T22:21:32Z</dcterms:created>
  <dcterms:modified xsi:type="dcterms:W3CDTF">2014-11-18T23:18:19Z</dcterms:modified>
</cp:coreProperties>
</file>