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8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9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4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3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5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39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DEFAE3-F5DE-4C27-B0BF-5B7157AD9B2B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776DF7-A298-42D0-A9FF-F7F5D2EA53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799" y="3617421"/>
            <a:ext cx="10058400" cy="2211879"/>
          </a:xfrm>
        </p:spPr>
        <p:txBody>
          <a:bodyPr>
            <a:noAutofit/>
          </a:bodyPr>
          <a:lstStyle/>
          <a:p>
            <a:pPr algn="ctr"/>
            <a:r>
              <a:rPr lang="fr-FR" sz="2000" dirty="0" smtClean="0"/>
              <a:t>By</a:t>
            </a: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BONNIN Anthony</a:t>
            </a:r>
          </a:p>
          <a:p>
            <a:pPr algn="ctr"/>
            <a:r>
              <a:rPr lang="fr-FR" sz="2000" dirty="0" smtClean="0"/>
              <a:t>BOUCHEVEREAU Charley</a:t>
            </a:r>
          </a:p>
          <a:p>
            <a:pPr algn="ctr"/>
            <a:r>
              <a:rPr lang="fr-FR" sz="2000" dirty="0" smtClean="0"/>
              <a:t>CAILLEAU Tristan</a:t>
            </a:r>
          </a:p>
        </p:txBody>
      </p:sp>
      <p:pic>
        <p:nvPicPr>
          <p:cNvPr id="4" name="Image 3" descr="Titre_je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54" y="1820563"/>
            <a:ext cx="7862489" cy="95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1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Générateur de </a:t>
            </a:r>
            <a:r>
              <a:rPr lang="fr-FR" sz="2400" b="1" dirty="0" err="1" smtClean="0">
                <a:latin typeface="+mj-lt"/>
              </a:rPr>
              <a:t>map</a:t>
            </a:r>
            <a:r>
              <a:rPr lang="fr-FR" sz="2400" b="1" dirty="0" smtClean="0">
                <a:latin typeface="+mj-lt"/>
              </a:rPr>
              <a:t> sous Blender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07" y="2856158"/>
            <a:ext cx="5358946" cy="30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DEVELOPPEMENT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Visualisation de l’équilibre des factions sous Excel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10" y="2973118"/>
            <a:ext cx="6669739" cy="27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LANCEMENT DU JEU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28829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Jeu unique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Un Tower </a:t>
            </a:r>
            <a:r>
              <a:rPr lang="fr-FR" sz="2400" dirty="0" err="1">
                <a:latin typeface="+mj-lt"/>
              </a:rPr>
              <a:t>defense</a:t>
            </a:r>
            <a:r>
              <a:rPr lang="fr-FR" sz="2400" dirty="0">
                <a:latin typeface="+mj-lt"/>
              </a:rPr>
              <a:t> en temps réel, avec un </a:t>
            </a:r>
            <a:r>
              <a:rPr lang="fr-FR" sz="2400" dirty="0" err="1">
                <a:latin typeface="+mj-lt"/>
              </a:rPr>
              <a:t>gameplay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dynamique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Une phase de confrontation ayant un impact sur la phase principal</a:t>
            </a:r>
            <a:endParaRPr lang="fr-FR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Course </a:t>
            </a:r>
            <a:r>
              <a:rPr lang="fr-FR" sz="2400" dirty="0">
                <a:latin typeface="+mj-lt"/>
              </a:rPr>
              <a:t>à </a:t>
            </a:r>
            <a:r>
              <a:rPr lang="fr-FR" sz="2400" dirty="0" smtClean="0">
                <a:latin typeface="+mj-lt"/>
              </a:rPr>
              <a:t>l’or en plus de l’objectif principal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Amélioration des tours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Univers original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6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Apports personnels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Travail en équipe sur un jeu sur plusieurs mois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Découverte de la création jusqu’à la finalisation d’un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Gestion de beaucoup de scripts sur un même projet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6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78941"/>
            <a:ext cx="10515600" cy="57980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dirty="0" smtClean="0">
                <a:latin typeface="+mj-lt"/>
              </a:rPr>
              <a:t>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5" name="Image 4" descr="Titre_je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35" y="3000199"/>
            <a:ext cx="7862489" cy="95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9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6500" y="2003425"/>
            <a:ext cx="9949180" cy="4067175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sz="2400" b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Présentation</a:t>
            </a:r>
            <a:endParaRPr lang="fr-FR" sz="2400" b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latin typeface="+mj-lt"/>
              </a:rPr>
              <a:t>Features</a:t>
            </a:r>
            <a:r>
              <a:rPr lang="fr-FR" sz="2400" b="1" dirty="0" smtClean="0">
                <a:latin typeface="+mj-lt"/>
              </a:rPr>
              <a:t> </a:t>
            </a:r>
            <a:r>
              <a:rPr lang="fr-FR" sz="2400" b="1" dirty="0">
                <a:latin typeface="+mj-lt"/>
              </a:rPr>
              <a:t>spécialisées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Outils de développement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Lancement du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smtClean="0">
                <a:latin typeface="+mj-lt"/>
              </a:rPr>
              <a:t>Conclusion</a:t>
            </a:r>
            <a:endParaRPr lang="fr-F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0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Contexte</a:t>
            </a:r>
          </a:p>
          <a:p>
            <a:endParaRPr lang="fr-FR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Le jeu se déroule dans un univers </a:t>
            </a:r>
            <a:r>
              <a:rPr lang="fr-FR" sz="2400" dirty="0" smtClean="0">
                <a:latin typeface="+mj-lt"/>
              </a:rPr>
              <a:t>agricole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Tower </a:t>
            </a:r>
            <a:r>
              <a:rPr lang="fr-FR" sz="2400" dirty="0" err="1" smtClean="0">
                <a:latin typeface="+mj-lt"/>
              </a:rPr>
              <a:t>Defense</a:t>
            </a:r>
            <a:r>
              <a:rPr lang="fr-FR" sz="2400" dirty="0" smtClean="0">
                <a:latin typeface="+mj-lt"/>
              </a:rPr>
              <a:t> compétitif : 1 vs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Support : 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Cible : </a:t>
            </a:r>
            <a:r>
              <a:rPr lang="fr-FR" sz="2400" dirty="0" err="1" smtClean="0">
                <a:latin typeface="+mj-lt"/>
              </a:rPr>
              <a:t>Casual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gamer</a:t>
            </a:r>
            <a:r>
              <a:rPr lang="fr-FR" sz="2400" dirty="0" smtClean="0">
                <a:latin typeface="+mj-lt"/>
              </a:rPr>
              <a:t>, entre 7 et 16 ans</a:t>
            </a:r>
            <a:endParaRPr lang="fr-F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4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Type de jeu</a:t>
            </a:r>
          </a:p>
          <a:p>
            <a:pPr marL="201168" lvl="1" indent="0">
              <a:buNone/>
            </a:pPr>
            <a:endParaRPr lang="fr-FR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Tower </a:t>
            </a:r>
            <a:r>
              <a:rPr lang="fr-FR" sz="2400" dirty="0" err="1" smtClean="0">
                <a:latin typeface="+mj-lt"/>
              </a:rPr>
              <a:t>Defense</a:t>
            </a:r>
            <a:endParaRPr lang="fr-FR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Références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Plants vs Zombies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Carte 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Warcraft</a:t>
            </a:r>
            <a:r>
              <a:rPr lang="fr-FR" sz="2000" dirty="0">
                <a:latin typeface="+mj-lt"/>
              </a:rPr>
              <a:t> 3 : </a:t>
            </a:r>
            <a:r>
              <a:rPr lang="fr-FR" sz="2000" dirty="0" err="1">
                <a:latin typeface="+mj-lt"/>
              </a:rPr>
              <a:t>Wintermaul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Wars</a:t>
            </a:r>
            <a:endParaRPr lang="fr-FR" sz="2000" dirty="0">
              <a:latin typeface="+mj-lt"/>
            </a:endParaRP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783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Phases de </a:t>
            </a:r>
            <a:r>
              <a:rPr lang="fr-FR" sz="2400" b="1" dirty="0" smtClean="0">
                <a:latin typeface="+mj-lt"/>
              </a:rPr>
              <a:t>jeu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Phase </a:t>
            </a:r>
            <a:r>
              <a:rPr lang="fr-FR" sz="2400" dirty="0">
                <a:latin typeface="+mj-lt"/>
              </a:rPr>
              <a:t>principale (temps réel)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Phase Offensive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Phase </a:t>
            </a:r>
            <a:r>
              <a:rPr lang="fr-FR" sz="2000" dirty="0" smtClean="0">
                <a:latin typeface="+mj-lt"/>
              </a:rPr>
              <a:t>Défensive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Phase </a:t>
            </a:r>
            <a:r>
              <a:rPr lang="fr-FR" sz="2400" dirty="0">
                <a:latin typeface="+mj-lt"/>
              </a:rPr>
              <a:t>confrontation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9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Interactions</a:t>
            </a:r>
            <a:endParaRPr lang="fr-FR" sz="24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Tours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Construire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Améliorer</a:t>
            </a:r>
            <a:endParaRPr lang="fr-FR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Sbires </a:t>
            </a:r>
            <a:r>
              <a:rPr lang="fr-FR" sz="2400" dirty="0">
                <a:latin typeface="+mj-lt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Créer sbires offensifs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Créer sbires défensifs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Créer sbires </a:t>
            </a:r>
            <a:r>
              <a:rPr lang="fr-FR" sz="2000" dirty="0" smtClean="0">
                <a:latin typeface="+mj-lt"/>
              </a:rPr>
              <a:t>rapides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3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Condition de victoire et durée de </a:t>
            </a:r>
            <a:r>
              <a:rPr lang="fr-FR" sz="2400" b="1" dirty="0" smtClean="0">
                <a:latin typeface="+mj-lt"/>
              </a:rPr>
              <a:t>vie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Objectif </a:t>
            </a:r>
            <a:r>
              <a:rPr lang="fr-FR" sz="2400" dirty="0">
                <a:latin typeface="+mj-lt"/>
              </a:rPr>
              <a:t>: Pénétration de 10 entités non joueuses dans la base adverse après avoir détruit sa </a:t>
            </a:r>
            <a:r>
              <a:rPr lang="fr-FR" sz="2400" dirty="0" smtClean="0">
                <a:latin typeface="+mj-lt"/>
              </a:rPr>
              <a:t>muraille</a:t>
            </a:r>
            <a:endParaRPr lang="fr-FR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Défaite </a:t>
            </a:r>
            <a:r>
              <a:rPr lang="fr-FR" sz="2400" dirty="0">
                <a:latin typeface="+mj-lt"/>
              </a:rPr>
              <a:t>: Pénétration de 10 entités non joueuses adverses dans notre </a:t>
            </a:r>
            <a:r>
              <a:rPr lang="fr-FR" sz="2400" dirty="0" smtClean="0">
                <a:latin typeface="+mj-lt"/>
              </a:rPr>
              <a:t>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La </a:t>
            </a:r>
            <a:r>
              <a:rPr lang="fr-FR" sz="2400" dirty="0">
                <a:latin typeface="+mj-lt"/>
              </a:rPr>
              <a:t>partie n'a pas de limite de </a:t>
            </a:r>
            <a:r>
              <a:rPr lang="fr-FR" sz="2400" dirty="0" smtClean="0">
                <a:latin typeface="+mj-lt"/>
              </a:rPr>
              <a:t>temps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Avec </a:t>
            </a:r>
            <a:r>
              <a:rPr lang="fr-FR" sz="2400" dirty="0">
                <a:latin typeface="+mj-lt"/>
              </a:rPr>
              <a:t>l’équilibrage, une partie va durer en moyenne 2</a:t>
            </a:r>
            <a:r>
              <a:rPr lang="fr-FR" sz="2400" dirty="0" smtClean="0">
                <a:latin typeface="+mj-lt"/>
              </a:rPr>
              <a:t>0-30 </a:t>
            </a:r>
            <a:r>
              <a:rPr lang="fr-FR" sz="2400" dirty="0">
                <a:latin typeface="+mj-lt"/>
              </a:rPr>
              <a:t>minutes</a:t>
            </a: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1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Options de </a:t>
            </a:r>
            <a:r>
              <a:rPr lang="fr-FR" sz="2400" b="1" dirty="0" smtClean="0">
                <a:latin typeface="+mj-lt"/>
              </a:rPr>
              <a:t>jeu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Didacticiel</a:t>
            </a:r>
            <a:endParaRPr lang="fr-FR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Les </a:t>
            </a:r>
            <a:r>
              <a:rPr lang="fr-FR" sz="2400" dirty="0">
                <a:latin typeface="+mj-lt"/>
              </a:rPr>
              <a:t>joueurs peuvent </a:t>
            </a:r>
            <a:r>
              <a:rPr lang="fr-FR" sz="2400" dirty="0" smtClean="0">
                <a:latin typeface="+mj-lt"/>
              </a:rPr>
              <a:t>aller dans </a:t>
            </a:r>
            <a:r>
              <a:rPr lang="fr-FR" sz="2400" dirty="0">
                <a:latin typeface="+mj-lt"/>
              </a:rPr>
              <a:t>différentes options de jeu comme </a:t>
            </a:r>
            <a:r>
              <a:rPr lang="fr-FR" sz="2400" dirty="0" smtClean="0">
                <a:latin typeface="+mj-lt"/>
              </a:rPr>
              <a:t>:</a:t>
            </a:r>
            <a:endParaRPr lang="fr-FR" sz="24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Résolution </a:t>
            </a:r>
            <a:r>
              <a:rPr lang="fr-FR" sz="2000" dirty="0">
                <a:latin typeface="+mj-lt"/>
              </a:rPr>
              <a:t>de </a:t>
            </a:r>
            <a:r>
              <a:rPr lang="fr-FR" sz="2000" dirty="0" smtClean="0">
                <a:latin typeface="+mj-lt"/>
              </a:rPr>
              <a:t>l’écran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Affichage </a:t>
            </a:r>
            <a:r>
              <a:rPr lang="fr-FR" sz="2000" dirty="0">
                <a:latin typeface="+mj-lt"/>
              </a:rPr>
              <a:t>des </a:t>
            </a:r>
            <a:r>
              <a:rPr lang="fr-FR" sz="2000" dirty="0" smtClean="0">
                <a:latin typeface="+mj-lt"/>
              </a:rPr>
              <a:t>commandes</a:t>
            </a:r>
          </a:p>
        </p:txBody>
      </p:sp>
    </p:spTree>
    <p:extLst>
      <p:ext uri="{BB962C8B-B14F-4D97-AF65-F5344CB8AC3E}">
        <p14:creationId xmlns:p14="http://schemas.microsoft.com/office/powerpoint/2010/main" val="26436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FEATURES SPECIALISEES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Génération de </a:t>
            </a:r>
            <a:r>
              <a:rPr lang="fr-FR" sz="2400" b="1" dirty="0" err="1" smtClean="0">
                <a:latin typeface="+mj-lt"/>
              </a:rPr>
              <a:t>map</a:t>
            </a: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400" b="1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Différentes </a:t>
            </a:r>
            <a:r>
              <a:rPr lang="fr-FR" sz="2000" dirty="0" err="1" smtClean="0">
                <a:latin typeface="+mj-lt"/>
              </a:rPr>
              <a:t>maps</a:t>
            </a:r>
            <a:r>
              <a:rPr lang="fr-FR" sz="2000" dirty="0" smtClean="0">
                <a:latin typeface="+mj-lt"/>
              </a:rPr>
              <a:t> lors de chaque partie jouée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b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+mj-lt"/>
              </a:rPr>
              <a:t>Boutique in-</a:t>
            </a:r>
            <a:r>
              <a:rPr lang="fr-FR" sz="2400" b="1" dirty="0" err="1" smtClean="0">
                <a:latin typeface="+mj-lt"/>
              </a:rPr>
              <a:t>game</a:t>
            </a:r>
            <a:endParaRPr lang="fr-FR" sz="2400" b="1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400" b="1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Achats de super sbires (plus rapide, plus résistant, plus d’attaque)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Achats et améliorations de tours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5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908</TotalTime>
  <Words>302</Words>
  <Application>Microsoft Office PowerPoint</Application>
  <PresentationFormat>Grand écran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Présentation PowerPoint</vt:lpstr>
      <vt:lpstr>SOMMAIRE</vt:lpstr>
      <vt:lpstr>INTRODUCTION</vt:lpstr>
      <vt:lpstr>INTRODUCTION</vt:lpstr>
      <vt:lpstr>PRESENTATION</vt:lpstr>
      <vt:lpstr>PRESENTATION</vt:lpstr>
      <vt:lpstr>PRESENTATION</vt:lpstr>
      <vt:lpstr>PRESENTATION</vt:lpstr>
      <vt:lpstr>FEATURES SPECIALISEES</vt:lpstr>
      <vt:lpstr>OUTILS DE DEVELOPPEMENT</vt:lpstr>
      <vt:lpstr>OUTILS DE DEVELOPPEMENT</vt:lpstr>
      <vt:lpstr>LANCEMENT DU JEU</vt:lpstr>
      <vt:lpstr>CONCLUSION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Charley Bouchevereau</dc:creator>
  <cp:lastModifiedBy>Charley Bouchevereau</cp:lastModifiedBy>
  <cp:revision>126</cp:revision>
  <dcterms:created xsi:type="dcterms:W3CDTF">2014-11-23T22:09:26Z</dcterms:created>
  <dcterms:modified xsi:type="dcterms:W3CDTF">2015-05-05T21:24:30Z</dcterms:modified>
</cp:coreProperties>
</file>