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7"/>
  </p:notesMasterIdLst>
  <p:sldIdLst>
    <p:sldId id="257" r:id="rId5"/>
    <p:sldId id="286" r:id="rId6"/>
    <p:sldId id="287" r:id="rId7"/>
    <p:sldId id="293" r:id="rId8"/>
    <p:sldId id="292" r:id="rId9"/>
    <p:sldId id="288" r:id="rId10"/>
    <p:sldId id="261" r:id="rId11"/>
    <p:sldId id="263" r:id="rId12"/>
    <p:sldId id="262" r:id="rId13"/>
    <p:sldId id="271" r:id="rId14"/>
    <p:sldId id="272" r:id="rId15"/>
    <p:sldId id="265" r:id="rId16"/>
    <p:sldId id="269" r:id="rId17"/>
    <p:sldId id="278" r:id="rId18"/>
    <p:sldId id="285" r:id="rId19"/>
    <p:sldId id="270" r:id="rId20"/>
    <p:sldId id="291" r:id="rId21"/>
    <p:sldId id="279" r:id="rId22"/>
    <p:sldId id="290" r:id="rId23"/>
    <p:sldId id="282" r:id="rId24"/>
    <p:sldId id="280" r:id="rId25"/>
    <p:sldId id="284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rt Gommers" initials="BG" lastIdx="19" clrIdx="0">
    <p:extLst>
      <p:ext uri="{19B8F6BF-5375-455C-9EA6-DF929625EA0E}">
        <p15:presenceInfo xmlns:p15="http://schemas.microsoft.com/office/powerpoint/2012/main" userId="S::b.gommers@ma-web.nl::2dc4c85b-a04e-45d6-a3fc-e44817a63ad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24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F5A4EB-5FDF-452B-A1AC-8947038FCD54}" v="1" dt="2023-09-11T11:44:29.6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94" autoAdjust="0"/>
    <p:restoredTop sz="96735"/>
  </p:normalViewPr>
  <p:slideViewPr>
    <p:cSldViewPr snapToGrid="0">
      <p:cViewPr varScale="1">
        <p:scale>
          <a:sx n="72" d="100"/>
          <a:sy n="72" d="100"/>
        </p:scale>
        <p:origin x="13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rt Gommers" userId="2dc4c85b-a04e-45d6-a3fc-e44817a63ad9" providerId="ADAL" clId="{8FA87B9C-DD85-456F-97A5-E9D6B3F9ACE1}"/>
    <pc:docChg chg="custSel modSld">
      <pc:chgData name="Bart Gommers" userId="2dc4c85b-a04e-45d6-a3fc-e44817a63ad9" providerId="ADAL" clId="{8FA87B9C-DD85-456F-97A5-E9D6B3F9ACE1}" dt="2021-07-14T12:57:58.590" v="53"/>
      <pc:docMkLst>
        <pc:docMk/>
      </pc:docMkLst>
      <pc:sldChg chg="addCm modCm">
        <pc:chgData name="Bart Gommers" userId="2dc4c85b-a04e-45d6-a3fc-e44817a63ad9" providerId="ADAL" clId="{8FA87B9C-DD85-456F-97A5-E9D6B3F9ACE1}" dt="2021-07-14T10:54:16.907" v="35"/>
        <pc:sldMkLst>
          <pc:docMk/>
          <pc:sldMk cId="2819975282" sldId="257"/>
        </pc:sldMkLst>
      </pc:sldChg>
      <pc:sldChg chg="modCm">
        <pc:chgData name="Bart Gommers" userId="2dc4c85b-a04e-45d6-a3fc-e44817a63ad9" providerId="ADAL" clId="{8FA87B9C-DD85-456F-97A5-E9D6B3F9ACE1}" dt="2021-07-14T10:10:54.163" v="1"/>
        <pc:sldMkLst>
          <pc:docMk/>
          <pc:sldMk cId="1463200173" sldId="258"/>
        </pc:sldMkLst>
      </pc:sldChg>
      <pc:sldChg chg="addCm modCm">
        <pc:chgData name="Bart Gommers" userId="2dc4c85b-a04e-45d6-a3fc-e44817a63ad9" providerId="ADAL" clId="{8FA87B9C-DD85-456F-97A5-E9D6B3F9ACE1}" dt="2021-07-14T10:12:28.070" v="5"/>
        <pc:sldMkLst>
          <pc:docMk/>
          <pc:sldMk cId="4261876938" sldId="259"/>
        </pc:sldMkLst>
      </pc:sldChg>
      <pc:sldChg chg="modSp mod addCm modCm">
        <pc:chgData name="Bart Gommers" userId="2dc4c85b-a04e-45d6-a3fc-e44817a63ad9" providerId="ADAL" clId="{8FA87B9C-DD85-456F-97A5-E9D6B3F9ACE1}" dt="2021-07-14T10:14:04.292" v="12"/>
        <pc:sldMkLst>
          <pc:docMk/>
          <pc:sldMk cId="1043114404" sldId="260"/>
        </pc:sldMkLst>
        <pc:spChg chg="mod">
          <ac:chgData name="Bart Gommers" userId="2dc4c85b-a04e-45d6-a3fc-e44817a63ad9" providerId="ADAL" clId="{8FA87B9C-DD85-456F-97A5-E9D6B3F9ACE1}" dt="2021-07-14T10:12:36.533" v="6" actId="113"/>
          <ac:spMkLst>
            <pc:docMk/>
            <pc:sldMk cId="1043114404" sldId="260"/>
            <ac:spMk id="3" creationId="{14EA545B-CA36-46D2-BB77-57EA433E78BB}"/>
          </ac:spMkLst>
        </pc:spChg>
      </pc:sldChg>
      <pc:sldChg chg="modSp mod addCm modCm">
        <pc:chgData name="Bart Gommers" userId="2dc4c85b-a04e-45d6-a3fc-e44817a63ad9" providerId="ADAL" clId="{8FA87B9C-DD85-456F-97A5-E9D6B3F9ACE1}" dt="2021-07-14T10:56:43.243" v="38"/>
        <pc:sldMkLst>
          <pc:docMk/>
          <pc:sldMk cId="745119851" sldId="265"/>
        </pc:sldMkLst>
        <pc:spChg chg="mod">
          <ac:chgData name="Bart Gommers" userId="2dc4c85b-a04e-45d6-a3fc-e44817a63ad9" providerId="ADAL" clId="{8FA87B9C-DD85-456F-97A5-E9D6B3F9ACE1}" dt="2021-07-14T10:55:51.456" v="36" actId="20577"/>
          <ac:spMkLst>
            <pc:docMk/>
            <pc:sldMk cId="745119851" sldId="265"/>
            <ac:spMk id="15" creationId="{C208B3AB-0E0A-452C-A705-E24489BF2BB1}"/>
          </ac:spMkLst>
        </pc:spChg>
      </pc:sldChg>
      <pc:sldChg chg="modSp mod addCm modCm">
        <pc:chgData name="Bart Gommers" userId="2dc4c85b-a04e-45d6-a3fc-e44817a63ad9" providerId="ADAL" clId="{8FA87B9C-DD85-456F-97A5-E9D6B3F9ACE1}" dt="2021-07-14T12:57:58.590" v="53"/>
        <pc:sldMkLst>
          <pc:docMk/>
          <pc:sldMk cId="340947066" sldId="269"/>
        </pc:sldMkLst>
        <pc:spChg chg="mod">
          <ac:chgData name="Bart Gommers" userId="2dc4c85b-a04e-45d6-a3fc-e44817a63ad9" providerId="ADAL" clId="{8FA87B9C-DD85-456F-97A5-E9D6B3F9ACE1}" dt="2021-07-14T10:10:54.215" v="2" actId="27636"/>
          <ac:spMkLst>
            <pc:docMk/>
            <pc:sldMk cId="340947066" sldId="269"/>
            <ac:spMk id="4" creationId="{1C667B94-0B4A-4F74-971A-1BB354F75B82}"/>
          </ac:spMkLst>
        </pc:spChg>
        <pc:spChg chg="mod">
          <ac:chgData name="Bart Gommers" userId="2dc4c85b-a04e-45d6-a3fc-e44817a63ad9" providerId="ADAL" clId="{8FA87B9C-DD85-456F-97A5-E9D6B3F9ACE1}" dt="2021-07-14T10:10:54.217" v="3" actId="27636"/>
          <ac:spMkLst>
            <pc:docMk/>
            <pc:sldMk cId="340947066" sldId="269"/>
            <ac:spMk id="6" creationId="{5BBE792B-C2D4-45DD-A717-7C61BBEA8D1C}"/>
          </ac:spMkLst>
        </pc:spChg>
      </pc:sldChg>
      <pc:sldChg chg="addCm delCm modCm">
        <pc:chgData name="Bart Gommers" userId="2dc4c85b-a04e-45d6-a3fc-e44817a63ad9" providerId="ADAL" clId="{8FA87B9C-DD85-456F-97A5-E9D6B3F9ACE1}" dt="2021-07-14T10:15:35.102" v="17"/>
        <pc:sldMkLst>
          <pc:docMk/>
          <pc:sldMk cId="804169375" sldId="271"/>
        </pc:sldMkLst>
      </pc:sldChg>
      <pc:sldChg chg="addCm modCm">
        <pc:chgData name="Bart Gommers" userId="2dc4c85b-a04e-45d6-a3fc-e44817a63ad9" providerId="ADAL" clId="{8FA87B9C-DD85-456F-97A5-E9D6B3F9ACE1}" dt="2021-07-14T10:16:09.039" v="19"/>
        <pc:sldMkLst>
          <pc:docMk/>
          <pc:sldMk cId="804757723" sldId="272"/>
        </pc:sldMkLst>
      </pc:sldChg>
      <pc:sldChg chg="modSp mod addCm modCm">
        <pc:chgData name="Bart Gommers" userId="2dc4c85b-a04e-45d6-a3fc-e44817a63ad9" providerId="ADAL" clId="{8FA87B9C-DD85-456F-97A5-E9D6B3F9ACE1}" dt="2021-07-14T12:56:16.391" v="51" actId="20577"/>
        <pc:sldMkLst>
          <pc:docMk/>
          <pc:sldMk cId="3475340308" sldId="274"/>
        </pc:sldMkLst>
        <pc:spChg chg="mod">
          <ac:chgData name="Bart Gommers" userId="2dc4c85b-a04e-45d6-a3fc-e44817a63ad9" providerId="ADAL" clId="{8FA87B9C-DD85-456F-97A5-E9D6B3F9ACE1}" dt="2021-07-14T12:56:16.391" v="51" actId="20577"/>
          <ac:spMkLst>
            <pc:docMk/>
            <pc:sldMk cId="3475340308" sldId="274"/>
            <ac:spMk id="8" creationId="{29DDFD35-085D-4474-9C77-BD761AAE022E}"/>
          </ac:spMkLst>
        </pc:spChg>
      </pc:sldChg>
      <pc:sldChg chg="addCm modCm">
        <pc:chgData name="Bart Gommers" userId="2dc4c85b-a04e-45d6-a3fc-e44817a63ad9" providerId="ADAL" clId="{8FA87B9C-DD85-456F-97A5-E9D6B3F9ACE1}" dt="2021-07-14T10:26:17.309" v="33"/>
        <pc:sldMkLst>
          <pc:docMk/>
          <pc:sldMk cId="2718866887" sldId="276"/>
        </pc:sldMkLst>
      </pc:sldChg>
      <pc:sldChg chg="addCm modCm">
        <pc:chgData name="Bart Gommers" userId="2dc4c85b-a04e-45d6-a3fc-e44817a63ad9" providerId="ADAL" clId="{8FA87B9C-DD85-456F-97A5-E9D6B3F9ACE1}" dt="2021-07-14T10:25:07.908" v="29"/>
        <pc:sldMkLst>
          <pc:docMk/>
          <pc:sldMk cId="149859757" sldId="277"/>
        </pc:sldMkLst>
      </pc:sldChg>
    </pc:docChg>
  </pc:docChgLst>
  <pc:docChgLst>
    <pc:chgData name="Bart Gommers" userId="S::b.gommers@ma-web.nl::2dc4c85b-a04e-45d6-a3fc-e44817a63ad9" providerId="AD" clId="Web-{B971E746-D24A-49A6-8B6D-7E92CA15D57C}"/>
    <pc:docChg chg="delSld">
      <pc:chgData name="Bart Gommers" userId="S::b.gommers@ma-web.nl::2dc4c85b-a04e-45d6-a3fc-e44817a63ad9" providerId="AD" clId="Web-{B971E746-D24A-49A6-8B6D-7E92CA15D57C}" dt="2021-09-15T08:59:39.352" v="2"/>
      <pc:docMkLst>
        <pc:docMk/>
      </pc:docMkLst>
      <pc:sldChg chg="del">
        <pc:chgData name="Bart Gommers" userId="S::b.gommers@ma-web.nl::2dc4c85b-a04e-45d6-a3fc-e44817a63ad9" providerId="AD" clId="Web-{B971E746-D24A-49A6-8B6D-7E92CA15D57C}" dt="2021-09-15T08:58:14.819" v="0"/>
        <pc:sldMkLst>
          <pc:docMk/>
          <pc:sldMk cId="3886634865" sldId="266"/>
        </pc:sldMkLst>
      </pc:sldChg>
      <pc:sldChg chg="delCm">
        <pc:chgData name="Bart Gommers" userId="S::b.gommers@ma-web.nl::2dc4c85b-a04e-45d6-a3fc-e44817a63ad9" providerId="AD" clId="Web-{B971E746-D24A-49A6-8B6D-7E92CA15D57C}" dt="2021-09-15T08:59:39.352" v="2"/>
        <pc:sldMkLst>
          <pc:docMk/>
          <pc:sldMk cId="340947066" sldId="269"/>
        </pc:sldMkLst>
      </pc:sldChg>
    </pc:docChg>
  </pc:docChgLst>
  <pc:docChgLst>
    <pc:chgData name="Bart Gommers" userId="S::b.gommers@ma-web.nl::2dc4c85b-a04e-45d6-a3fc-e44817a63ad9" providerId="AD" clId="Web-{700A17B0-08C2-4B42-9A20-631D815CA17F}"/>
    <pc:docChg chg="modSld">
      <pc:chgData name="Bart Gommers" userId="S::b.gommers@ma-web.nl::2dc4c85b-a04e-45d6-a3fc-e44817a63ad9" providerId="AD" clId="Web-{700A17B0-08C2-4B42-9A20-631D815CA17F}" dt="2021-09-14T09:05:18.523" v="1" actId="20577"/>
      <pc:docMkLst>
        <pc:docMk/>
      </pc:docMkLst>
      <pc:sldChg chg="modSp">
        <pc:chgData name="Bart Gommers" userId="S::b.gommers@ma-web.nl::2dc4c85b-a04e-45d6-a3fc-e44817a63ad9" providerId="AD" clId="Web-{700A17B0-08C2-4B42-9A20-631D815CA17F}" dt="2021-09-14T09:05:18.523" v="1" actId="20577"/>
        <pc:sldMkLst>
          <pc:docMk/>
          <pc:sldMk cId="3362177417" sldId="282"/>
        </pc:sldMkLst>
        <pc:spChg chg="mod">
          <ac:chgData name="Bart Gommers" userId="S::b.gommers@ma-web.nl::2dc4c85b-a04e-45d6-a3fc-e44817a63ad9" providerId="AD" clId="Web-{700A17B0-08C2-4B42-9A20-631D815CA17F}" dt="2021-09-14T09:05:18.523" v="1" actId="20577"/>
          <ac:spMkLst>
            <pc:docMk/>
            <pc:sldMk cId="3362177417" sldId="282"/>
            <ac:spMk id="8" creationId="{29DDFD35-085D-4474-9C77-BD761AAE022E}"/>
          </ac:spMkLst>
        </pc:spChg>
      </pc:sldChg>
    </pc:docChg>
  </pc:docChgLst>
  <pc:docChgLst>
    <pc:chgData name="Bart Gommers" userId="S::b.gommers@ma-web.nl::2dc4c85b-a04e-45d6-a3fc-e44817a63ad9" providerId="AD" clId="Web-{4C06C179-D0B5-4C9C-88A7-FE3AE51A12EF}"/>
    <pc:docChg chg="modSld">
      <pc:chgData name="Bart Gommers" userId="S::b.gommers@ma-web.nl::2dc4c85b-a04e-45d6-a3fc-e44817a63ad9" providerId="AD" clId="Web-{4C06C179-D0B5-4C9C-88A7-FE3AE51A12EF}" dt="2021-07-14T09:57:46.539" v="28" actId="20577"/>
      <pc:docMkLst>
        <pc:docMk/>
      </pc:docMkLst>
      <pc:sldChg chg="addCm">
        <pc:chgData name="Bart Gommers" userId="S::b.gommers@ma-web.nl::2dc4c85b-a04e-45d6-a3fc-e44817a63ad9" providerId="AD" clId="Web-{4C06C179-D0B5-4C9C-88A7-FE3AE51A12EF}" dt="2021-07-14T09:54:40.910" v="18"/>
        <pc:sldMkLst>
          <pc:docMk/>
          <pc:sldMk cId="1463200173" sldId="258"/>
        </pc:sldMkLst>
      </pc:sldChg>
      <pc:sldChg chg="modSp">
        <pc:chgData name="Bart Gommers" userId="S::b.gommers@ma-web.nl::2dc4c85b-a04e-45d6-a3fc-e44817a63ad9" providerId="AD" clId="Web-{4C06C179-D0B5-4C9C-88A7-FE3AE51A12EF}" dt="2021-07-14T09:54:59.958" v="20" actId="20577"/>
        <pc:sldMkLst>
          <pc:docMk/>
          <pc:sldMk cId="4261876938" sldId="259"/>
        </pc:sldMkLst>
        <pc:spChg chg="mod">
          <ac:chgData name="Bart Gommers" userId="S::b.gommers@ma-web.nl::2dc4c85b-a04e-45d6-a3fc-e44817a63ad9" providerId="AD" clId="Web-{4C06C179-D0B5-4C9C-88A7-FE3AE51A12EF}" dt="2021-07-14T09:54:59.958" v="20" actId="20577"/>
          <ac:spMkLst>
            <pc:docMk/>
            <pc:sldMk cId="4261876938" sldId="259"/>
            <ac:spMk id="8" creationId="{6345D0C8-E747-4298-95C9-05908902AFF7}"/>
          </ac:spMkLst>
        </pc:spChg>
      </pc:sldChg>
      <pc:sldChg chg="modSp">
        <pc:chgData name="Bart Gommers" userId="S::b.gommers@ma-web.nl::2dc4c85b-a04e-45d6-a3fc-e44817a63ad9" providerId="AD" clId="Web-{4C06C179-D0B5-4C9C-88A7-FE3AE51A12EF}" dt="2021-07-14T09:53:49.847" v="17" actId="20577"/>
        <pc:sldMkLst>
          <pc:docMk/>
          <pc:sldMk cId="1043114404" sldId="260"/>
        </pc:sldMkLst>
        <pc:spChg chg="mod">
          <ac:chgData name="Bart Gommers" userId="S::b.gommers@ma-web.nl::2dc4c85b-a04e-45d6-a3fc-e44817a63ad9" providerId="AD" clId="Web-{4C06C179-D0B5-4C9C-88A7-FE3AE51A12EF}" dt="2021-07-14T09:53:49.847" v="17" actId="20577"/>
          <ac:spMkLst>
            <pc:docMk/>
            <pc:sldMk cId="1043114404" sldId="260"/>
            <ac:spMk id="3" creationId="{14EA545B-CA36-46D2-BB77-57EA433E78BB}"/>
          </ac:spMkLst>
        </pc:spChg>
      </pc:sldChg>
      <pc:sldChg chg="addCm">
        <pc:chgData name="Bart Gommers" userId="S::b.gommers@ma-web.nl::2dc4c85b-a04e-45d6-a3fc-e44817a63ad9" providerId="AD" clId="Web-{4C06C179-D0B5-4C9C-88A7-FE3AE51A12EF}" dt="2021-07-14T09:55:32.849" v="21"/>
        <pc:sldMkLst>
          <pc:docMk/>
          <pc:sldMk cId="1993123372" sldId="261"/>
        </pc:sldMkLst>
      </pc:sldChg>
      <pc:sldChg chg="modSp">
        <pc:chgData name="Bart Gommers" userId="S::b.gommers@ma-web.nl::2dc4c85b-a04e-45d6-a3fc-e44817a63ad9" providerId="AD" clId="Web-{4C06C179-D0B5-4C9C-88A7-FE3AE51A12EF}" dt="2021-07-14T09:57:46.539" v="28" actId="20577"/>
        <pc:sldMkLst>
          <pc:docMk/>
          <pc:sldMk cId="2145678179" sldId="263"/>
        </pc:sldMkLst>
        <pc:spChg chg="mod">
          <ac:chgData name="Bart Gommers" userId="S::b.gommers@ma-web.nl::2dc4c85b-a04e-45d6-a3fc-e44817a63ad9" providerId="AD" clId="Web-{4C06C179-D0B5-4C9C-88A7-FE3AE51A12EF}" dt="2021-07-14T09:57:46.539" v="28" actId="20577"/>
          <ac:spMkLst>
            <pc:docMk/>
            <pc:sldMk cId="2145678179" sldId="263"/>
            <ac:spMk id="3" creationId="{3FAB46FA-E4A0-4994-87BA-AD3589932F5F}"/>
          </ac:spMkLst>
        </pc:spChg>
      </pc:sldChg>
    </pc:docChg>
  </pc:docChgLst>
  <pc:docChgLst>
    <pc:chgData name="Silvan Herrema" userId="S::s.herrema@ma-web.nl::ed98592e-3651-4b78-88f7-9ee562f237a8" providerId="AD" clId="Web-{14A3DCF8-6882-4F2A-AF3F-DBFA5DF26078}"/>
    <pc:docChg chg="modSld">
      <pc:chgData name="Silvan Herrema" userId="S::s.herrema@ma-web.nl::ed98592e-3651-4b78-88f7-9ee562f237a8" providerId="AD" clId="Web-{14A3DCF8-6882-4F2A-AF3F-DBFA5DF26078}" dt="2021-09-14T06:07:19.056" v="19" actId="20577"/>
      <pc:docMkLst>
        <pc:docMk/>
      </pc:docMkLst>
      <pc:sldChg chg="modSp">
        <pc:chgData name="Silvan Herrema" userId="S::s.herrema@ma-web.nl::ed98592e-3651-4b78-88f7-9ee562f237a8" providerId="AD" clId="Web-{14A3DCF8-6882-4F2A-AF3F-DBFA5DF26078}" dt="2021-09-14T06:07:19.056" v="19" actId="20577"/>
        <pc:sldMkLst>
          <pc:docMk/>
          <pc:sldMk cId="1504134714" sldId="281"/>
        </pc:sldMkLst>
        <pc:spChg chg="mod">
          <ac:chgData name="Silvan Herrema" userId="S::s.herrema@ma-web.nl::ed98592e-3651-4b78-88f7-9ee562f237a8" providerId="AD" clId="Web-{14A3DCF8-6882-4F2A-AF3F-DBFA5DF26078}" dt="2021-09-14T06:07:19.056" v="19" actId="20577"/>
          <ac:spMkLst>
            <pc:docMk/>
            <pc:sldMk cId="1504134714" sldId="281"/>
            <ac:spMk id="8" creationId="{29DDFD35-085D-4474-9C77-BD761AAE022E}"/>
          </ac:spMkLst>
        </pc:spChg>
      </pc:sldChg>
    </pc:docChg>
  </pc:docChgLst>
  <pc:docChgLst>
    <pc:chgData name="Silvan Herrema" userId="ed98592e-3651-4b78-88f7-9ee562f237a8" providerId="ADAL" clId="{1D73BA5B-EE6F-4AE4-AE96-4840F5AE8184}"/>
    <pc:docChg chg="custSel addSld delSld modSld">
      <pc:chgData name="Silvan Herrema" userId="ed98592e-3651-4b78-88f7-9ee562f237a8" providerId="ADAL" clId="{1D73BA5B-EE6F-4AE4-AE96-4840F5AE8184}" dt="2021-09-10T10:07:35.859" v="485" actId="1592"/>
      <pc:docMkLst>
        <pc:docMk/>
      </pc:docMkLst>
      <pc:sldChg chg="delCm">
        <pc:chgData name="Silvan Herrema" userId="ed98592e-3651-4b78-88f7-9ee562f237a8" providerId="ADAL" clId="{1D73BA5B-EE6F-4AE4-AE96-4840F5AE8184}" dt="2021-09-10T10:07:27.731" v="483" actId="1592"/>
        <pc:sldMkLst>
          <pc:docMk/>
          <pc:sldMk cId="2819975282" sldId="257"/>
        </pc:sldMkLst>
      </pc:sldChg>
      <pc:sldChg chg="del">
        <pc:chgData name="Silvan Herrema" userId="ed98592e-3651-4b78-88f7-9ee562f237a8" providerId="ADAL" clId="{1D73BA5B-EE6F-4AE4-AE96-4840F5AE8184}" dt="2021-09-10T09:49:11.175" v="0" actId="47"/>
        <pc:sldMkLst>
          <pc:docMk/>
          <pc:sldMk cId="1463200173" sldId="258"/>
        </pc:sldMkLst>
      </pc:sldChg>
      <pc:sldChg chg="del">
        <pc:chgData name="Silvan Herrema" userId="ed98592e-3651-4b78-88f7-9ee562f237a8" providerId="ADAL" clId="{1D73BA5B-EE6F-4AE4-AE96-4840F5AE8184}" dt="2021-09-10T09:49:11.175" v="0" actId="47"/>
        <pc:sldMkLst>
          <pc:docMk/>
          <pc:sldMk cId="4261876938" sldId="259"/>
        </pc:sldMkLst>
      </pc:sldChg>
      <pc:sldChg chg="del">
        <pc:chgData name="Silvan Herrema" userId="ed98592e-3651-4b78-88f7-9ee562f237a8" providerId="ADAL" clId="{1D73BA5B-EE6F-4AE4-AE96-4840F5AE8184}" dt="2021-09-10T09:49:11.175" v="0" actId="47"/>
        <pc:sldMkLst>
          <pc:docMk/>
          <pc:sldMk cId="1043114404" sldId="260"/>
        </pc:sldMkLst>
      </pc:sldChg>
      <pc:sldChg chg="modSp mod delCm">
        <pc:chgData name="Silvan Herrema" userId="ed98592e-3651-4b78-88f7-9ee562f237a8" providerId="ADAL" clId="{1D73BA5B-EE6F-4AE4-AE96-4840F5AE8184}" dt="2021-09-10T10:07:30.179" v="484" actId="1592"/>
        <pc:sldMkLst>
          <pc:docMk/>
          <pc:sldMk cId="1993123372" sldId="261"/>
        </pc:sldMkLst>
        <pc:spChg chg="mod">
          <ac:chgData name="Silvan Herrema" userId="ed98592e-3651-4b78-88f7-9ee562f237a8" providerId="ADAL" clId="{1D73BA5B-EE6F-4AE4-AE96-4840F5AE8184}" dt="2021-09-10T10:02:15.409" v="482" actId="20577"/>
          <ac:spMkLst>
            <pc:docMk/>
            <pc:sldMk cId="1993123372" sldId="261"/>
            <ac:spMk id="3" creationId="{480E82B9-8AA2-43F3-9A54-A685DE1F8C8E}"/>
          </ac:spMkLst>
        </pc:spChg>
      </pc:sldChg>
      <pc:sldChg chg="delCm">
        <pc:chgData name="Silvan Herrema" userId="ed98592e-3651-4b78-88f7-9ee562f237a8" providerId="ADAL" clId="{1D73BA5B-EE6F-4AE4-AE96-4840F5AE8184}" dt="2021-09-10T10:07:35.859" v="485" actId="1592"/>
        <pc:sldMkLst>
          <pc:docMk/>
          <pc:sldMk cId="804169375" sldId="271"/>
        </pc:sldMkLst>
      </pc:sldChg>
      <pc:sldChg chg="modSp new mod">
        <pc:chgData name="Silvan Herrema" userId="ed98592e-3651-4b78-88f7-9ee562f237a8" providerId="ADAL" clId="{1D73BA5B-EE6F-4AE4-AE96-4840F5AE8184}" dt="2021-09-10T09:57:17.910" v="477" actId="207"/>
        <pc:sldMkLst>
          <pc:docMk/>
          <pc:sldMk cId="2983090585" sldId="278"/>
        </pc:sldMkLst>
        <pc:spChg chg="mod">
          <ac:chgData name="Silvan Herrema" userId="ed98592e-3651-4b78-88f7-9ee562f237a8" providerId="ADAL" clId="{1D73BA5B-EE6F-4AE4-AE96-4840F5AE8184}" dt="2021-09-10T09:56:53.799" v="474" actId="207"/>
          <ac:spMkLst>
            <pc:docMk/>
            <pc:sldMk cId="2983090585" sldId="278"/>
            <ac:spMk id="2" creationId="{801ACD83-771E-4E8B-9021-E3E016F6841E}"/>
          </ac:spMkLst>
        </pc:spChg>
        <pc:spChg chg="mod">
          <ac:chgData name="Silvan Herrema" userId="ed98592e-3651-4b78-88f7-9ee562f237a8" providerId="ADAL" clId="{1D73BA5B-EE6F-4AE4-AE96-4840F5AE8184}" dt="2021-09-10T09:57:09.869" v="476" actId="14100"/>
          <ac:spMkLst>
            <pc:docMk/>
            <pc:sldMk cId="2983090585" sldId="278"/>
            <ac:spMk id="3" creationId="{BFBE7355-DF8D-4ADF-8BBA-349A2018ACE5}"/>
          </ac:spMkLst>
        </pc:spChg>
        <pc:spChg chg="mod">
          <ac:chgData name="Silvan Herrema" userId="ed98592e-3651-4b78-88f7-9ee562f237a8" providerId="ADAL" clId="{1D73BA5B-EE6F-4AE4-AE96-4840F5AE8184}" dt="2021-09-10T09:57:17.910" v="477" actId="207"/>
          <ac:spMkLst>
            <pc:docMk/>
            <pc:sldMk cId="2983090585" sldId="278"/>
            <ac:spMk id="4" creationId="{0C04B674-D2AA-45FF-A34F-BAB592F7496C}"/>
          </ac:spMkLst>
        </pc:spChg>
        <pc:spChg chg="mod">
          <ac:chgData name="Silvan Herrema" userId="ed98592e-3651-4b78-88f7-9ee562f237a8" providerId="ADAL" clId="{1D73BA5B-EE6F-4AE4-AE96-4840F5AE8184}" dt="2021-09-10T09:57:09.869" v="476" actId="14100"/>
          <ac:spMkLst>
            <pc:docMk/>
            <pc:sldMk cId="2983090585" sldId="278"/>
            <ac:spMk id="5" creationId="{D62AD954-ED91-4F75-B2E5-D7733031CB8A}"/>
          </ac:spMkLst>
        </pc:spChg>
        <pc:spChg chg="mod">
          <ac:chgData name="Silvan Herrema" userId="ed98592e-3651-4b78-88f7-9ee562f237a8" providerId="ADAL" clId="{1D73BA5B-EE6F-4AE4-AE96-4840F5AE8184}" dt="2021-09-10T09:57:17.910" v="477" actId="207"/>
          <ac:spMkLst>
            <pc:docMk/>
            <pc:sldMk cId="2983090585" sldId="278"/>
            <ac:spMk id="6" creationId="{850B8605-5E97-4309-84B6-911454F74203}"/>
          </ac:spMkLst>
        </pc:spChg>
      </pc:sldChg>
    </pc:docChg>
  </pc:docChgLst>
  <pc:docChgLst>
    <pc:chgData name="Silvan Herrema" userId="ed98592e-3651-4b78-88f7-9ee562f237a8" providerId="ADAL" clId="{FED46ED5-3685-F84D-8E32-4ADAC4953BD1}"/>
    <pc:docChg chg="undo custSel addSld delSld modSld">
      <pc:chgData name="Silvan Herrema" userId="ed98592e-3651-4b78-88f7-9ee562f237a8" providerId="ADAL" clId="{FED46ED5-3685-F84D-8E32-4ADAC4953BD1}" dt="2021-09-14T09:02:36.617" v="1252" actId="20577"/>
      <pc:docMkLst>
        <pc:docMk/>
      </pc:docMkLst>
      <pc:sldChg chg="delCm">
        <pc:chgData name="Silvan Herrema" userId="ed98592e-3651-4b78-88f7-9ee562f237a8" providerId="ADAL" clId="{FED46ED5-3685-F84D-8E32-4ADAC4953BD1}" dt="2021-09-13T08:43:48.962" v="1133" actId="1592"/>
        <pc:sldMkLst>
          <pc:docMk/>
          <pc:sldMk cId="745119851" sldId="265"/>
        </pc:sldMkLst>
      </pc:sldChg>
      <pc:sldChg chg="addSp delSp modSp mod">
        <pc:chgData name="Silvan Herrema" userId="ed98592e-3651-4b78-88f7-9ee562f237a8" providerId="ADAL" clId="{FED46ED5-3685-F84D-8E32-4ADAC4953BD1}" dt="2021-09-13T09:40:53.972" v="1139" actId="1038"/>
        <pc:sldMkLst>
          <pc:docMk/>
          <pc:sldMk cId="1804563982" sldId="270"/>
        </pc:sldMkLst>
        <pc:spChg chg="add del mod">
          <ac:chgData name="Silvan Herrema" userId="ed98592e-3651-4b78-88f7-9ee562f237a8" providerId="ADAL" clId="{FED46ED5-3685-F84D-8E32-4ADAC4953BD1}" dt="2021-09-13T07:55:44.826" v="367" actId="478"/>
          <ac:spMkLst>
            <pc:docMk/>
            <pc:sldMk cId="1804563982" sldId="270"/>
            <ac:spMk id="2" creationId="{07D9FE60-0777-CC4D-BFAC-4A59C8AF9545}"/>
          </ac:spMkLst>
        </pc:spChg>
        <pc:spChg chg="add mod">
          <ac:chgData name="Silvan Herrema" userId="ed98592e-3651-4b78-88f7-9ee562f237a8" providerId="ADAL" clId="{FED46ED5-3685-F84D-8E32-4ADAC4953BD1}" dt="2021-09-13T09:38:28.692" v="1138" actId="1582"/>
          <ac:spMkLst>
            <pc:docMk/>
            <pc:sldMk cId="1804563982" sldId="270"/>
            <ac:spMk id="4" creationId="{31C3CA7C-46BD-F24F-91A6-E6FBE89BC699}"/>
          </ac:spMkLst>
        </pc:spChg>
        <pc:spChg chg="mod">
          <ac:chgData name="Silvan Herrema" userId="ed98592e-3651-4b78-88f7-9ee562f237a8" providerId="ADAL" clId="{FED46ED5-3685-F84D-8E32-4ADAC4953BD1}" dt="2021-09-13T07:52:55.189" v="352" actId="20577"/>
          <ac:spMkLst>
            <pc:docMk/>
            <pc:sldMk cId="1804563982" sldId="270"/>
            <ac:spMk id="7" creationId="{F6EEF979-0D38-463A-A5E4-8CFDFB0078CA}"/>
          </ac:spMkLst>
        </pc:spChg>
        <pc:spChg chg="mod">
          <ac:chgData name="Silvan Herrema" userId="ed98592e-3651-4b78-88f7-9ee562f237a8" providerId="ADAL" clId="{FED46ED5-3685-F84D-8E32-4ADAC4953BD1}" dt="2021-09-13T08:13:58.571" v="516" actId="207"/>
          <ac:spMkLst>
            <pc:docMk/>
            <pc:sldMk cId="1804563982" sldId="270"/>
            <ac:spMk id="8" creationId="{29DDFD35-085D-4474-9C77-BD761AAE022E}"/>
          </ac:spMkLst>
        </pc:spChg>
        <pc:spChg chg="add mod">
          <ac:chgData name="Silvan Herrema" userId="ed98592e-3651-4b78-88f7-9ee562f237a8" providerId="ADAL" clId="{FED46ED5-3685-F84D-8E32-4ADAC4953BD1}" dt="2021-09-13T08:14:01.612" v="517" actId="207"/>
          <ac:spMkLst>
            <pc:docMk/>
            <pc:sldMk cId="1804563982" sldId="270"/>
            <ac:spMk id="9" creationId="{445C2378-79B6-1D48-A353-1BE8BE8D70CB}"/>
          </ac:spMkLst>
        </pc:spChg>
        <pc:picChg chg="del">
          <ac:chgData name="Silvan Herrema" userId="ed98592e-3651-4b78-88f7-9ee562f237a8" providerId="ADAL" clId="{FED46ED5-3685-F84D-8E32-4ADAC4953BD1}" dt="2021-09-13T08:18:05.461" v="518" actId="478"/>
          <ac:picMkLst>
            <pc:docMk/>
            <pc:sldMk cId="1804563982" sldId="270"/>
            <ac:picMk id="3" creationId="{55C2B31D-8C63-4095-B765-3AB123183D5D}"/>
          </ac:picMkLst>
        </pc:picChg>
        <pc:picChg chg="add mod">
          <ac:chgData name="Silvan Herrema" userId="ed98592e-3651-4b78-88f7-9ee562f237a8" providerId="ADAL" clId="{FED46ED5-3685-F84D-8E32-4ADAC4953BD1}" dt="2021-09-13T09:40:53.972" v="1139" actId="1038"/>
          <ac:picMkLst>
            <pc:docMk/>
            <pc:sldMk cId="1804563982" sldId="270"/>
            <ac:picMk id="1026" creationId="{AF96C559-F176-3140-AF9E-9E0824465F46}"/>
          </ac:picMkLst>
        </pc:picChg>
      </pc:sldChg>
      <pc:sldChg chg="delCm">
        <pc:chgData name="Silvan Herrema" userId="ed98592e-3651-4b78-88f7-9ee562f237a8" providerId="ADAL" clId="{FED46ED5-3685-F84D-8E32-4ADAC4953BD1}" dt="2021-09-13T08:43:57.207" v="1134" actId="1592"/>
        <pc:sldMkLst>
          <pc:docMk/>
          <pc:sldMk cId="804757723" sldId="272"/>
        </pc:sldMkLst>
      </pc:sldChg>
      <pc:sldChg chg="del">
        <pc:chgData name="Silvan Herrema" userId="ed98592e-3651-4b78-88f7-9ee562f237a8" providerId="ADAL" clId="{FED46ED5-3685-F84D-8E32-4ADAC4953BD1}" dt="2021-09-13T07:45:22.265" v="66" actId="2696"/>
        <pc:sldMkLst>
          <pc:docMk/>
          <pc:sldMk cId="2718866887" sldId="276"/>
        </pc:sldMkLst>
      </pc:sldChg>
      <pc:sldChg chg="modSp add mod">
        <pc:chgData name="Silvan Herrema" userId="ed98592e-3651-4b78-88f7-9ee562f237a8" providerId="ADAL" clId="{FED46ED5-3685-F84D-8E32-4ADAC4953BD1}" dt="2021-09-13T07:45:28.006" v="84" actId="20577"/>
        <pc:sldMkLst>
          <pc:docMk/>
          <pc:sldMk cId="454950045" sldId="279"/>
        </pc:sldMkLst>
        <pc:spChg chg="mod">
          <ac:chgData name="Silvan Herrema" userId="ed98592e-3651-4b78-88f7-9ee562f237a8" providerId="ADAL" clId="{FED46ED5-3685-F84D-8E32-4ADAC4953BD1}" dt="2021-09-13T07:45:28.006" v="84" actId="20577"/>
          <ac:spMkLst>
            <pc:docMk/>
            <pc:sldMk cId="454950045" sldId="279"/>
            <ac:spMk id="7" creationId="{F6EEF979-0D38-463A-A5E4-8CFDFB0078CA}"/>
          </ac:spMkLst>
        </pc:spChg>
        <pc:spChg chg="mod">
          <ac:chgData name="Silvan Herrema" userId="ed98592e-3651-4b78-88f7-9ee562f237a8" providerId="ADAL" clId="{FED46ED5-3685-F84D-8E32-4ADAC4953BD1}" dt="2021-09-13T07:23:28.052" v="40" actId="15"/>
          <ac:spMkLst>
            <pc:docMk/>
            <pc:sldMk cId="454950045" sldId="279"/>
            <ac:spMk id="8" creationId="{29DDFD35-085D-4474-9C77-BD761AAE022E}"/>
          </ac:spMkLst>
        </pc:spChg>
      </pc:sldChg>
      <pc:sldChg chg="new del">
        <pc:chgData name="Silvan Herrema" userId="ed98592e-3651-4b78-88f7-9ee562f237a8" providerId="ADAL" clId="{FED46ED5-3685-F84D-8E32-4ADAC4953BD1}" dt="2021-09-13T07:22:53.337" v="1" actId="680"/>
        <pc:sldMkLst>
          <pc:docMk/>
          <pc:sldMk cId="2784811219" sldId="279"/>
        </pc:sldMkLst>
      </pc:sldChg>
      <pc:sldChg chg="addSp delSp modSp add mod">
        <pc:chgData name="Silvan Herrema" userId="ed98592e-3651-4b78-88f7-9ee562f237a8" providerId="ADAL" clId="{FED46ED5-3685-F84D-8E32-4ADAC4953BD1}" dt="2021-09-14T09:02:36.617" v="1252" actId="20577"/>
        <pc:sldMkLst>
          <pc:docMk/>
          <pc:sldMk cId="997169789" sldId="280"/>
        </pc:sldMkLst>
        <pc:spChg chg="mod">
          <ac:chgData name="Silvan Herrema" userId="ed98592e-3651-4b78-88f7-9ee562f237a8" providerId="ADAL" clId="{FED46ED5-3685-F84D-8E32-4ADAC4953BD1}" dt="2021-09-14T09:02:36.617" v="1252" actId="20577"/>
          <ac:spMkLst>
            <pc:docMk/>
            <pc:sldMk cId="997169789" sldId="280"/>
            <ac:spMk id="8" creationId="{29DDFD35-085D-4474-9C77-BD761AAE022E}"/>
          </ac:spMkLst>
        </pc:spChg>
        <pc:spChg chg="add mod">
          <ac:chgData name="Silvan Herrema" userId="ed98592e-3651-4b78-88f7-9ee562f237a8" providerId="ADAL" clId="{FED46ED5-3685-F84D-8E32-4ADAC4953BD1}" dt="2021-09-13T07:48:22.261" v="314" actId="255"/>
          <ac:spMkLst>
            <pc:docMk/>
            <pc:sldMk cId="997169789" sldId="280"/>
            <ac:spMk id="9" creationId="{D186BF51-287E-874E-856E-FCAE6A6F761F}"/>
          </ac:spMkLst>
        </pc:spChg>
        <pc:picChg chg="del">
          <ac:chgData name="Silvan Herrema" userId="ed98592e-3651-4b78-88f7-9ee562f237a8" providerId="ADAL" clId="{FED46ED5-3685-F84D-8E32-4ADAC4953BD1}" dt="2021-09-13T08:26:51.614" v="704" actId="478"/>
          <ac:picMkLst>
            <pc:docMk/>
            <pc:sldMk cId="997169789" sldId="280"/>
            <ac:picMk id="3" creationId="{F1068526-67AE-4EAE-A168-9DBF6DF75FC9}"/>
          </ac:picMkLst>
        </pc:picChg>
      </pc:sldChg>
      <pc:sldChg chg="modSp add mod">
        <pc:chgData name="Silvan Herrema" userId="ed98592e-3651-4b78-88f7-9ee562f237a8" providerId="ADAL" clId="{FED46ED5-3685-F84D-8E32-4ADAC4953BD1}" dt="2021-09-14T07:30:15.966" v="1209" actId="14100"/>
        <pc:sldMkLst>
          <pc:docMk/>
          <pc:sldMk cId="1504134714" sldId="281"/>
        </pc:sldMkLst>
        <pc:spChg chg="mod">
          <ac:chgData name="Silvan Herrema" userId="ed98592e-3651-4b78-88f7-9ee562f237a8" providerId="ADAL" clId="{FED46ED5-3685-F84D-8E32-4ADAC4953BD1}" dt="2021-09-14T07:30:15.966" v="1209" actId="14100"/>
          <ac:spMkLst>
            <pc:docMk/>
            <pc:sldMk cId="1504134714" sldId="281"/>
            <ac:spMk id="7" creationId="{F6EEF979-0D38-463A-A5E4-8CFDFB0078CA}"/>
          </ac:spMkLst>
        </pc:spChg>
      </pc:sldChg>
      <pc:sldChg chg="modSp add mod">
        <pc:chgData name="Silvan Herrema" userId="ed98592e-3651-4b78-88f7-9ee562f237a8" providerId="ADAL" clId="{FED46ED5-3685-F84D-8E32-4ADAC4953BD1}" dt="2021-09-13T08:23:00.627" v="701" actId="403"/>
        <pc:sldMkLst>
          <pc:docMk/>
          <pc:sldMk cId="3362177417" sldId="282"/>
        </pc:sldMkLst>
        <pc:spChg chg="mod">
          <ac:chgData name="Silvan Herrema" userId="ed98592e-3651-4b78-88f7-9ee562f237a8" providerId="ADAL" clId="{FED46ED5-3685-F84D-8E32-4ADAC4953BD1}" dt="2021-09-13T08:21:36.460" v="520" actId="20577"/>
          <ac:spMkLst>
            <pc:docMk/>
            <pc:sldMk cId="3362177417" sldId="282"/>
            <ac:spMk id="7" creationId="{F6EEF979-0D38-463A-A5E4-8CFDFB0078CA}"/>
          </ac:spMkLst>
        </pc:spChg>
        <pc:spChg chg="mod">
          <ac:chgData name="Silvan Herrema" userId="ed98592e-3651-4b78-88f7-9ee562f237a8" providerId="ADAL" clId="{FED46ED5-3685-F84D-8E32-4ADAC4953BD1}" dt="2021-09-13T08:23:00.627" v="701" actId="403"/>
          <ac:spMkLst>
            <pc:docMk/>
            <pc:sldMk cId="3362177417" sldId="282"/>
            <ac:spMk id="8" creationId="{29DDFD35-085D-4474-9C77-BD761AAE022E}"/>
          </ac:spMkLst>
        </pc:spChg>
      </pc:sldChg>
      <pc:sldChg chg="new del">
        <pc:chgData name="Silvan Herrema" userId="ed98592e-3651-4b78-88f7-9ee562f237a8" providerId="ADAL" clId="{FED46ED5-3685-F84D-8E32-4ADAC4953BD1}" dt="2021-09-13T08:33:03.880" v="937" actId="2696"/>
        <pc:sldMkLst>
          <pc:docMk/>
          <pc:sldMk cId="116533063" sldId="283"/>
        </pc:sldMkLst>
      </pc:sldChg>
      <pc:sldChg chg="delSp modSp add mod modNotesTx">
        <pc:chgData name="Silvan Herrema" userId="ed98592e-3651-4b78-88f7-9ee562f237a8" providerId="ADAL" clId="{FED46ED5-3685-F84D-8E32-4ADAC4953BD1}" dt="2021-09-13T08:43:22.948" v="1130" actId="20577"/>
        <pc:sldMkLst>
          <pc:docMk/>
          <pc:sldMk cId="2281957664" sldId="284"/>
        </pc:sldMkLst>
        <pc:spChg chg="mod">
          <ac:chgData name="Silvan Herrema" userId="ed98592e-3651-4b78-88f7-9ee562f237a8" providerId="ADAL" clId="{FED46ED5-3685-F84D-8E32-4ADAC4953BD1}" dt="2021-09-13T08:43:22.948" v="1130" actId="20577"/>
          <ac:spMkLst>
            <pc:docMk/>
            <pc:sldMk cId="2281957664" sldId="284"/>
            <ac:spMk id="7" creationId="{F6EEF979-0D38-463A-A5E4-8CFDFB0078CA}"/>
          </ac:spMkLst>
        </pc:spChg>
        <pc:spChg chg="mod">
          <ac:chgData name="Silvan Herrema" userId="ed98592e-3651-4b78-88f7-9ee562f237a8" providerId="ADAL" clId="{FED46ED5-3685-F84D-8E32-4ADAC4953BD1}" dt="2021-09-13T08:38:19.898" v="1013" actId="20577"/>
          <ac:spMkLst>
            <pc:docMk/>
            <pc:sldMk cId="2281957664" sldId="284"/>
            <ac:spMk id="8" creationId="{29DDFD35-085D-4474-9C77-BD761AAE022E}"/>
          </ac:spMkLst>
        </pc:spChg>
        <pc:spChg chg="del mod">
          <ac:chgData name="Silvan Herrema" userId="ed98592e-3651-4b78-88f7-9ee562f237a8" providerId="ADAL" clId="{FED46ED5-3685-F84D-8E32-4ADAC4953BD1}" dt="2021-09-13T08:26:57.277" v="706" actId="478"/>
          <ac:spMkLst>
            <pc:docMk/>
            <pc:sldMk cId="2281957664" sldId="284"/>
            <ac:spMk id="9" creationId="{D186BF51-287E-874E-856E-FCAE6A6F761F}"/>
          </ac:spMkLst>
        </pc:spChg>
      </pc:sldChg>
    </pc:docChg>
  </pc:docChgLst>
  <pc:docChgLst>
    <pc:chgData name="Dragan Javorac" userId="913c2858-fb97-4c6e-a42c-b1f1a16b225e" providerId="ADAL" clId="{6CF5A4EB-5FDF-452B-A1AC-8947038FCD54}"/>
    <pc:docChg chg="addSld modSld">
      <pc:chgData name="Dragan Javorac" userId="913c2858-fb97-4c6e-a42c-b1f1a16b225e" providerId="ADAL" clId="{6CF5A4EB-5FDF-452B-A1AC-8947038FCD54}" dt="2023-09-11T11:44:29.645" v="1"/>
      <pc:docMkLst>
        <pc:docMk/>
      </pc:docMkLst>
      <pc:sldChg chg="mod modShow">
        <pc:chgData name="Dragan Javorac" userId="913c2858-fb97-4c6e-a42c-b1f1a16b225e" providerId="ADAL" clId="{6CF5A4EB-5FDF-452B-A1AC-8947038FCD54}" dt="2023-09-08T13:41:41.848" v="0" actId="729"/>
        <pc:sldMkLst>
          <pc:docMk/>
          <pc:sldMk cId="997169789" sldId="280"/>
        </pc:sldMkLst>
      </pc:sldChg>
      <pc:sldChg chg="mod modShow">
        <pc:chgData name="Dragan Javorac" userId="913c2858-fb97-4c6e-a42c-b1f1a16b225e" providerId="ADAL" clId="{6CF5A4EB-5FDF-452B-A1AC-8947038FCD54}" dt="2023-09-08T13:41:41.848" v="0" actId="729"/>
        <pc:sldMkLst>
          <pc:docMk/>
          <pc:sldMk cId="2281957664" sldId="284"/>
        </pc:sldMkLst>
      </pc:sldChg>
      <pc:sldChg chg="add">
        <pc:chgData name="Dragan Javorac" userId="913c2858-fb97-4c6e-a42c-b1f1a16b225e" providerId="ADAL" clId="{6CF5A4EB-5FDF-452B-A1AC-8947038FCD54}" dt="2023-09-11T11:44:29.645" v="1"/>
        <pc:sldMkLst>
          <pc:docMk/>
          <pc:sldMk cId="2700567005" sldId="293"/>
        </pc:sldMkLst>
      </pc:sldChg>
    </pc:docChg>
  </pc:docChgLst>
  <pc:docChgLst>
    <pc:chgData name="Bart Gommers" userId="S::b.gommers@ma-web.nl::2dc4c85b-a04e-45d6-a3fc-e44817a63ad9" providerId="AD" clId="Web-{FB544F83-6FD3-4EAA-818B-5BBEDDF0AAA2}"/>
    <pc:docChg chg="modSld">
      <pc:chgData name="Bart Gommers" userId="S::b.gommers@ma-web.nl::2dc4c85b-a04e-45d6-a3fc-e44817a63ad9" providerId="AD" clId="Web-{FB544F83-6FD3-4EAA-818B-5BBEDDF0AAA2}" dt="2021-07-14T10:09:35.297" v="15" actId="20577"/>
      <pc:docMkLst>
        <pc:docMk/>
      </pc:docMkLst>
      <pc:sldChg chg="modSp">
        <pc:chgData name="Bart Gommers" userId="S::b.gommers@ma-web.nl::2dc4c85b-a04e-45d6-a3fc-e44817a63ad9" providerId="AD" clId="Web-{FB544F83-6FD3-4EAA-818B-5BBEDDF0AAA2}" dt="2021-07-14T10:09:35.297" v="15" actId="20577"/>
        <pc:sldMkLst>
          <pc:docMk/>
          <pc:sldMk cId="3231210538" sldId="262"/>
        </pc:sldMkLst>
        <pc:spChg chg="mod">
          <ac:chgData name="Bart Gommers" userId="S::b.gommers@ma-web.nl::2dc4c85b-a04e-45d6-a3fc-e44817a63ad9" providerId="AD" clId="Web-{FB544F83-6FD3-4EAA-818B-5BBEDDF0AAA2}" dt="2021-07-14T10:09:35.297" v="15" actId="20577"/>
          <ac:spMkLst>
            <pc:docMk/>
            <pc:sldMk cId="3231210538" sldId="262"/>
            <ac:spMk id="3" creationId="{480E82B9-8AA2-43F3-9A54-A685DE1F8C8E}"/>
          </ac:spMkLst>
        </pc:spChg>
      </pc:sldChg>
    </pc:docChg>
  </pc:docChgLst>
  <pc:docChgLst>
    <pc:chgData name="Bart Gommers" userId="S::b.gommers@ma-web.nl::2dc4c85b-a04e-45d6-a3fc-e44817a63ad9" providerId="AD" clId="Web-{8A52264B-595C-4693-B9E2-10E57BE81B2F}"/>
    <pc:docChg chg="modSld">
      <pc:chgData name="Bart Gommers" userId="S::b.gommers@ma-web.nl::2dc4c85b-a04e-45d6-a3fc-e44817a63ad9" providerId="AD" clId="Web-{8A52264B-595C-4693-B9E2-10E57BE81B2F}" dt="2021-07-14T09:45:19.397" v="1" actId="20577"/>
      <pc:docMkLst>
        <pc:docMk/>
      </pc:docMkLst>
      <pc:sldChg chg="modSp">
        <pc:chgData name="Bart Gommers" userId="S::b.gommers@ma-web.nl::2dc4c85b-a04e-45d6-a3fc-e44817a63ad9" providerId="AD" clId="Web-{8A52264B-595C-4693-B9E2-10E57BE81B2F}" dt="2021-07-14T09:45:19.397" v="1" actId="20577"/>
        <pc:sldMkLst>
          <pc:docMk/>
          <pc:sldMk cId="4261876938" sldId="259"/>
        </pc:sldMkLst>
        <pc:spChg chg="mod">
          <ac:chgData name="Bart Gommers" userId="S::b.gommers@ma-web.nl::2dc4c85b-a04e-45d6-a3fc-e44817a63ad9" providerId="AD" clId="Web-{8A52264B-595C-4693-B9E2-10E57BE81B2F}" dt="2021-07-14T09:45:19.397" v="1" actId="20577"/>
          <ac:spMkLst>
            <pc:docMk/>
            <pc:sldMk cId="4261876938" sldId="259"/>
            <ac:spMk id="8" creationId="{6345D0C8-E747-4298-95C9-05908902AFF7}"/>
          </ac:spMkLst>
        </pc:spChg>
      </pc:sldChg>
    </pc:docChg>
  </pc:docChgLst>
  <pc:docChgLst>
    <pc:chgData name="Bart Gommers" userId="S::b.gommers@ma-web.nl::2dc4c85b-a04e-45d6-a3fc-e44817a63ad9" providerId="AD" clId="Web-{62F6105B-F935-4782-B1B0-E2EE913B3F24}"/>
    <pc:docChg chg="modSld">
      <pc:chgData name="Bart Gommers" userId="S::b.gommers@ma-web.nl::2dc4c85b-a04e-45d6-a3fc-e44817a63ad9" providerId="AD" clId="Web-{62F6105B-F935-4782-B1B0-E2EE913B3F24}" dt="2021-07-14T09:42:09.172" v="40" actId="20577"/>
      <pc:docMkLst>
        <pc:docMk/>
      </pc:docMkLst>
      <pc:sldChg chg="modSp">
        <pc:chgData name="Bart Gommers" userId="S::b.gommers@ma-web.nl::2dc4c85b-a04e-45d6-a3fc-e44817a63ad9" providerId="AD" clId="Web-{62F6105B-F935-4782-B1B0-E2EE913B3F24}" dt="2021-07-14T09:42:09.172" v="40" actId="20577"/>
        <pc:sldMkLst>
          <pc:docMk/>
          <pc:sldMk cId="4261876938" sldId="259"/>
        </pc:sldMkLst>
        <pc:spChg chg="mod">
          <ac:chgData name="Bart Gommers" userId="S::b.gommers@ma-web.nl::2dc4c85b-a04e-45d6-a3fc-e44817a63ad9" providerId="AD" clId="Web-{62F6105B-F935-4782-B1B0-E2EE913B3F24}" dt="2021-07-14T09:42:09.172" v="40" actId="20577"/>
          <ac:spMkLst>
            <pc:docMk/>
            <pc:sldMk cId="4261876938" sldId="259"/>
            <ac:spMk id="8" creationId="{6345D0C8-E747-4298-95C9-05908902AFF7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23EAE0-D171-42DC-B21D-8FC9E7B08E66}" type="doc">
      <dgm:prSet loTypeId="urn:microsoft.com/office/officeart/2008/layout/VerticalAccentList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nl-NL"/>
        </a:p>
      </dgm:t>
    </dgm:pt>
    <dgm:pt modelId="{D0609BB4-CB21-4257-8F5A-0A131CE11783}">
      <dgm:prSet/>
      <dgm:spPr/>
      <dgm:t>
        <a:bodyPr/>
        <a:lstStyle/>
        <a:p>
          <a:r>
            <a:rPr lang="en-US" dirty="0"/>
            <a:t>Week 2: </a:t>
          </a:r>
          <a:r>
            <a:rPr lang="en-US" dirty="0" err="1"/>
            <a:t>Installeren</a:t>
          </a:r>
          <a:r>
            <a:rPr lang="en-US" dirty="0"/>
            <a:t>, taal, print </a:t>
          </a:r>
          <a:r>
            <a:rPr lang="en-US" dirty="0" err="1"/>
            <a:t>en</a:t>
          </a:r>
          <a:r>
            <a:rPr lang="en-US" dirty="0"/>
            <a:t> </a:t>
          </a:r>
          <a:r>
            <a:rPr lang="en-US" dirty="0" err="1"/>
            <a:t>rekenen</a:t>
          </a:r>
          <a:endParaRPr lang="nl-NL" dirty="0"/>
        </a:p>
      </dgm:t>
    </dgm:pt>
    <dgm:pt modelId="{10ACC238-422C-426C-9298-ABC575E23DB3}" type="parTrans" cxnId="{0E4AC965-6B02-46C7-9F82-43315E3E38CB}">
      <dgm:prSet/>
      <dgm:spPr/>
      <dgm:t>
        <a:bodyPr/>
        <a:lstStyle/>
        <a:p>
          <a:endParaRPr lang="nl-NL"/>
        </a:p>
      </dgm:t>
    </dgm:pt>
    <dgm:pt modelId="{B752380E-9E27-43B7-8328-EAEC303B1AC1}" type="sibTrans" cxnId="{0E4AC965-6B02-46C7-9F82-43315E3E38CB}">
      <dgm:prSet/>
      <dgm:spPr/>
      <dgm:t>
        <a:bodyPr/>
        <a:lstStyle/>
        <a:p>
          <a:endParaRPr lang="nl-NL"/>
        </a:p>
      </dgm:t>
    </dgm:pt>
    <dgm:pt modelId="{0FC729B9-E7DF-4310-B31A-3A5B19F7782F}">
      <dgm:prSet/>
      <dgm:spPr/>
      <dgm:t>
        <a:bodyPr/>
        <a:lstStyle/>
        <a:p>
          <a:r>
            <a:rPr lang="en-US" dirty="0"/>
            <a:t>Week 3: If statements</a:t>
          </a:r>
          <a:endParaRPr lang="nl-NL" dirty="0"/>
        </a:p>
      </dgm:t>
    </dgm:pt>
    <dgm:pt modelId="{568ADDBB-A5A1-4604-BB3C-9478A277D917}" type="parTrans" cxnId="{E04BFA35-4FD1-45C6-A0ED-BDCCF2799D92}">
      <dgm:prSet/>
      <dgm:spPr/>
      <dgm:t>
        <a:bodyPr/>
        <a:lstStyle/>
        <a:p>
          <a:endParaRPr lang="nl-NL"/>
        </a:p>
      </dgm:t>
    </dgm:pt>
    <dgm:pt modelId="{EDE56B3D-ACBD-438B-830E-B966993E55D1}" type="sibTrans" cxnId="{E04BFA35-4FD1-45C6-A0ED-BDCCF2799D92}">
      <dgm:prSet/>
      <dgm:spPr/>
      <dgm:t>
        <a:bodyPr/>
        <a:lstStyle/>
        <a:p>
          <a:endParaRPr lang="nl-NL"/>
        </a:p>
      </dgm:t>
    </dgm:pt>
    <dgm:pt modelId="{4C3C6289-E8FB-4400-B67F-C005DDF5EC90}">
      <dgm:prSet/>
      <dgm:spPr/>
      <dgm:t>
        <a:bodyPr/>
        <a:lstStyle/>
        <a:p>
          <a:r>
            <a:rPr lang="en-US" dirty="0"/>
            <a:t>Week 4: </a:t>
          </a:r>
          <a:r>
            <a:rPr lang="en-US" dirty="0" err="1"/>
            <a:t>Functies</a:t>
          </a:r>
          <a:endParaRPr lang="nl-NL" dirty="0"/>
        </a:p>
      </dgm:t>
    </dgm:pt>
    <dgm:pt modelId="{5D99EA43-0F03-4684-906F-AF62C702E918}" type="parTrans" cxnId="{5CA6BC70-742E-417D-8802-8766888DDE60}">
      <dgm:prSet/>
      <dgm:spPr/>
      <dgm:t>
        <a:bodyPr/>
        <a:lstStyle/>
        <a:p>
          <a:endParaRPr lang="nl-NL"/>
        </a:p>
      </dgm:t>
    </dgm:pt>
    <dgm:pt modelId="{B56D2949-C330-4BEF-A591-A35AF7729BE6}" type="sibTrans" cxnId="{5CA6BC70-742E-417D-8802-8766888DDE60}">
      <dgm:prSet/>
      <dgm:spPr/>
      <dgm:t>
        <a:bodyPr/>
        <a:lstStyle/>
        <a:p>
          <a:endParaRPr lang="nl-NL"/>
        </a:p>
      </dgm:t>
    </dgm:pt>
    <dgm:pt modelId="{8296A143-C2C3-4549-B08D-9D359DEB9D6E}">
      <dgm:prSet/>
      <dgm:spPr/>
      <dgm:t>
        <a:bodyPr/>
        <a:lstStyle/>
        <a:p>
          <a:r>
            <a:rPr lang="en-US" dirty="0"/>
            <a:t>Week 5: </a:t>
          </a:r>
          <a:r>
            <a:rPr lang="en-US" dirty="0" err="1"/>
            <a:t>Herhaling</a:t>
          </a:r>
          <a:endParaRPr lang="nl-NL" dirty="0"/>
        </a:p>
      </dgm:t>
    </dgm:pt>
    <dgm:pt modelId="{88312726-50E1-4018-B932-4759A15E3FC1}" type="parTrans" cxnId="{674F6737-755D-480A-869F-294D3154EF61}">
      <dgm:prSet/>
      <dgm:spPr/>
      <dgm:t>
        <a:bodyPr/>
        <a:lstStyle/>
        <a:p>
          <a:endParaRPr lang="nl-NL"/>
        </a:p>
      </dgm:t>
    </dgm:pt>
    <dgm:pt modelId="{E5D543A4-9861-44C5-BB52-E2223A35712F}" type="sibTrans" cxnId="{674F6737-755D-480A-869F-294D3154EF61}">
      <dgm:prSet/>
      <dgm:spPr/>
      <dgm:t>
        <a:bodyPr/>
        <a:lstStyle/>
        <a:p>
          <a:endParaRPr lang="nl-NL"/>
        </a:p>
      </dgm:t>
    </dgm:pt>
    <dgm:pt modelId="{D9521F5E-4AA0-4164-A523-D9803F1B76D4}">
      <dgm:prSet/>
      <dgm:spPr/>
      <dgm:t>
        <a:bodyPr/>
        <a:lstStyle/>
        <a:p>
          <a:r>
            <a:rPr lang="en-US" dirty="0"/>
            <a:t>Week 6: For loops</a:t>
          </a:r>
          <a:endParaRPr lang="nl-NL" dirty="0"/>
        </a:p>
      </dgm:t>
    </dgm:pt>
    <dgm:pt modelId="{E7A4E99B-D959-4DA7-83DD-AAA3832447AF}" type="parTrans" cxnId="{8F107A9C-81FA-4CA4-9F57-2FDF22264C38}">
      <dgm:prSet/>
      <dgm:spPr/>
      <dgm:t>
        <a:bodyPr/>
        <a:lstStyle/>
        <a:p>
          <a:endParaRPr lang="nl-NL"/>
        </a:p>
      </dgm:t>
    </dgm:pt>
    <dgm:pt modelId="{F177A75E-AE4D-406D-BC78-E689DD82606B}" type="sibTrans" cxnId="{8F107A9C-81FA-4CA4-9F57-2FDF22264C38}">
      <dgm:prSet/>
      <dgm:spPr/>
      <dgm:t>
        <a:bodyPr/>
        <a:lstStyle/>
        <a:p>
          <a:endParaRPr lang="nl-NL"/>
        </a:p>
      </dgm:t>
    </dgm:pt>
    <dgm:pt modelId="{27D2336D-31F6-4A93-9498-D244CA73B646}">
      <dgm:prSet/>
      <dgm:spPr/>
      <dgm:t>
        <a:bodyPr/>
        <a:lstStyle/>
        <a:p>
          <a:r>
            <a:rPr lang="en-US" dirty="0"/>
            <a:t>Week 7: Lists</a:t>
          </a:r>
          <a:endParaRPr lang="nl-NL" dirty="0"/>
        </a:p>
      </dgm:t>
    </dgm:pt>
    <dgm:pt modelId="{8CB7C3D1-8ADE-44A1-A3A6-8225D719EE45}" type="parTrans" cxnId="{1A2B63A1-4691-477D-BF14-EBFDC4BA9E6A}">
      <dgm:prSet/>
      <dgm:spPr/>
      <dgm:t>
        <a:bodyPr/>
        <a:lstStyle/>
        <a:p>
          <a:endParaRPr lang="nl-NL"/>
        </a:p>
      </dgm:t>
    </dgm:pt>
    <dgm:pt modelId="{35CD8E67-CE33-49E6-888F-22BF68D0385B}" type="sibTrans" cxnId="{1A2B63A1-4691-477D-BF14-EBFDC4BA9E6A}">
      <dgm:prSet/>
      <dgm:spPr/>
      <dgm:t>
        <a:bodyPr/>
        <a:lstStyle/>
        <a:p>
          <a:endParaRPr lang="nl-NL"/>
        </a:p>
      </dgm:t>
    </dgm:pt>
    <dgm:pt modelId="{5A8819EB-198A-43BA-B77C-1C9FDCC205E2}">
      <dgm:prSet/>
      <dgm:spPr/>
      <dgm:t>
        <a:bodyPr/>
        <a:lstStyle/>
        <a:p>
          <a:r>
            <a:rPr lang="en-US" dirty="0"/>
            <a:t>Week 8: </a:t>
          </a:r>
          <a:r>
            <a:rPr lang="en-US" dirty="0" err="1"/>
            <a:t>Herhaling</a:t>
          </a:r>
          <a:r>
            <a:rPr lang="en-US" dirty="0"/>
            <a:t> + </a:t>
          </a:r>
          <a:r>
            <a:rPr lang="en-US" dirty="0" err="1"/>
            <a:t>aftekenen</a:t>
          </a:r>
          <a:endParaRPr lang="nl-NL" dirty="0"/>
        </a:p>
      </dgm:t>
    </dgm:pt>
    <dgm:pt modelId="{F2745E29-2BA8-4D85-9AF3-FFB7D72F14A2}" type="parTrans" cxnId="{D0BEF843-9777-4F44-B3AF-92BDB058F36A}">
      <dgm:prSet/>
      <dgm:spPr/>
      <dgm:t>
        <a:bodyPr/>
        <a:lstStyle/>
        <a:p>
          <a:endParaRPr lang="nl-NL"/>
        </a:p>
      </dgm:t>
    </dgm:pt>
    <dgm:pt modelId="{FBDF3963-B1BF-456C-AF37-7EDC6A7691AC}" type="sibTrans" cxnId="{D0BEF843-9777-4F44-B3AF-92BDB058F36A}">
      <dgm:prSet/>
      <dgm:spPr/>
      <dgm:t>
        <a:bodyPr/>
        <a:lstStyle/>
        <a:p>
          <a:endParaRPr lang="nl-NL"/>
        </a:p>
      </dgm:t>
    </dgm:pt>
    <dgm:pt modelId="{D02C3A6E-8EA5-4728-9441-7EC0683B3227}" type="pres">
      <dgm:prSet presAssocID="{3B23EAE0-D171-42DC-B21D-8FC9E7B08E66}" presName="Name0" presStyleCnt="0">
        <dgm:presLayoutVars>
          <dgm:chMax/>
          <dgm:chPref/>
          <dgm:dir/>
        </dgm:presLayoutVars>
      </dgm:prSet>
      <dgm:spPr/>
    </dgm:pt>
    <dgm:pt modelId="{0B86DF8E-BBE2-46A6-9E65-B14AACFF58D3}" type="pres">
      <dgm:prSet presAssocID="{D0609BB4-CB21-4257-8F5A-0A131CE11783}" presName="parenttextcomposite" presStyleCnt="0"/>
      <dgm:spPr/>
    </dgm:pt>
    <dgm:pt modelId="{C79658F9-15F5-42DF-9F00-E2181B77A13C}" type="pres">
      <dgm:prSet presAssocID="{D0609BB4-CB21-4257-8F5A-0A131CE11783}" presName="parenttext" presStyleLbl="revTx" presStyleIdx="0" presStyleCnt="7">
        <dgm:presLayoutVars>
          <dgm:chMax/>
          <dgm:chPref val="2"/>
          <dgm:bulletEnabled val="1"/>
        </dgm:presLayoutVars>
      </dgm:prSet>
      <dgm:spPr/>
    </dgm:pt>
    <dgm:pt modelId="{5C351597-9A06-4FDF-AE45-A5309F6DD289}" type="pres">
      <dgm:prSet presAssocID="{D0609BB4-CB21-4257-8F5A-0A131CE11783}" presName="parallelogramComposite" presStyleCnt="0"/>
      <dgm:spPr/>
    </dgm:pt>
    <dgm:pt modelId="{CE74C0C5-4C0C-4F7C-820D-2F762F60B34E}" type="pres">
      <dgm:prSet presAssocID="{D0609BB4-CB21-4257-8F5A-0A131CE11783}" presName="parallelogram1" presStyleLbl="alignNode1" presStyleIdx="0" presStyleCnt="49"/>
      <dgm:spPr/>
    </dgm:pt>
    <dgm:pt modelId="{DF464E99-DAEC-475C-8520-28B5D7895BBC}" type="pres">
      <dgm:prSet presAssocID="{D0609BB4-CB21-4257-8F5A-0A131CE11783}" presName="parallelogram2" presStyleLbl="alignNode1" presStyleIdx="1" presStyleCnt="49"/>
      <dgm:spPr/>
    </dgm:pt>
    <dgm:pt modelId="{9AF28AAB-50FA-41E6-9820-309A62FC13C8}" type="pres">
      <dgm:prSet presAssocID="{D0609BB4-CB21-4257-8F5A-0A131CE11783}" presName="parallelogram3" presStyleLbl="alignNode1" presStyleIdx="2" presStyleCnt="49"/>
      <dgm:spPr/>
    </dgm:pt>
    <dgm:pt modelId="{6AA63598-87B7-4AA5-9067-8AD59FC6F0F8}" type="pres">
      <dgm:prSet presAssocID="{D0609BB4-CB21-4257-8F5A-0A131CE11783}" presName="parallelogram4" presStyleLbl="alignNode1" presStyleIdx="3" presStyleCnt="49"/>
      <dgm:spPr/>
    </dgm:pt>
    <dgm:pt modelId="{D770D727-B272-4597-AF71-7499A085ED85}" type="pres">
      <dgm:prSet presAssocID="{D0609BB4-CB21-4257-8F5A-0A131CE11783}" presName="parallelogram5" presStyleLbl="alignNode1" presStyleIdx="4" presStyleCnt="49"/>
      <dgm:spPr/>
    </dgm:pt>
    <dgm:pt modelId="{00B02E12-5EBE-494C-A553-F40CBC5F9FA4}" type="pres">
      <dgm:prSet presAssocID="{D0609BB4-CB21-4257-8F5A-0A131CE11783}" presName="parallelogram6" presStyleLbl="alignNode1" presStyleIdx="5" presStyleCnt="49"/>
      <dgm:spPr/>
    </dgm:pt>
    <dgm:pt modelId="{FA311235-5278-40EF-AEE8-D3E4B5DA93F6}" type="pres">
      <dgm:prSet presAssocID="{D0609BB4-CB21-4257-8F5A-0A131CE11783}" presName="parallelogram7" presStyleLbl="alignNode1" presStyleIdx="6" presStyleCnt="49"/>
      <dgm:spPr/>
    </dgm:pt>
    <dgm:pt modelId="{0CD13C6C-81F9-400A-AF31-A2AA99728FD5}" type="pres">
      <dgm:prSet presAssocID="{B752380E-9E27-43B7-8328-EAEC303B1AC1}" presName="sibTrans" presStyleCnt="0"/>
      <dgm:spPr/>
    </dgm:pt>
    <dgm:pt modelId="{379DE0AB-486A-424D-A0AB-B55DA69A3F18}" type="pres">
      <dgm:prSet presAssocID="{0FC729B9-E7DF-4310-B31A-3A5B19F7782F}" presName="parenttextcomposite" presStyleCnt="0"/>
      <dgm:spPr/>
    </dgm:pt>
    <dgm:pt modelId="{7540AC63-7EED-465D-BABD-FE83323C9232}" type="pres">
      <dgm:prSet presAssocID="{0FC729B9-E7DF-4310-B31A-3A5B19F7782F}" presName="parenttext" presStyleLbl="revTx" presStyleIdx="1" presStyleCnt="7">
        <dgm:presLayoutVars>
          <dgm:chMax/>
          <dgm:chPref val="2"/>
          <dgm:bulletEnabled val="1"/>
        </dgm:presLayoutVars>
      </dgm:prSet>
      <dgm:spPr/>
    </dgm:pt>
    <dgm:pt modelId="{AC16AAB1-0363-48FF-A262-913839CB9398}" type="pres">
      <dgm:prSet presAssocID="{0FC729B9-E7DF-4310-B31A-3A5B19F7782F}" presName="parallelogramComposite" presStyleCnt="0"/>
      <dgm:spPr/>
    </dgm:pt>
    <dgm:pt modelId="{3E96A2ED-1353-4D8C-B158-A4F7400F96F3}" type="pres">
      <dgm:prSet presAssocID="{0FC729B9-E7DF-4310-B31A-3A5B19F7782F}" presName="parallelogram1" presStyleLbl="alignNode1" presStyleIdx="7" presStyleCnt="49"/>
      <dgm:spPr/>
    </dgm:pt>
    <dgm:pt modelId="{9A645955-6E39-44AC-BD42-EF05F629923D}" type="pres">
      <dgm:prSet presAssocID="{0FC729B9-E7DF-4310-B31A-3A5B19F7782F}" presName="parallelogram2" presStyleLbl="alignNode1" presStyleIdx="8" presStyleCnt="49"/>
      <dgm:spPr/>
    </dgm:pt>
    <dgm:pt modelId="{ACB72802-CF39-4841-9A09-FB8CE67EAB46}" type="pres">
      <dgm:prSet presAssocID="{0FC729B9-E7DF-4310-B31A-3A5B19F7782F}" presName="parallelogram3" presStyleLbl="alignNode1" presStyleIdx="9" presStyleCnt="49"/>
      <dgm:spPr/>
    </dgm:pt>
    <dgm:pt modelId="{3F738462-E116-4D21-8682-225DB0F525C8}" type="pres">
      <dgm:prSet presAssocID="{0FC729B9-E7DF-4310-B31A-3A5B19F7782F}" presName="parallelogram4" presStyleLbl="alignNode1" presStyleIdx="10" presStyleCnt="49"/>
      <dgm:spPr/>
    </dgm:pt>
    <dgm:pt modelId="{37275756-DBDF-4267-83C9-CE86F8F7F0CF}" type="pres">
      <dgm:prSet presAssocID="{0FC729B9-E7DF-4310-B31A-3A5B19F7782F}" presName="parallelogram5" presStyleLbl="alignNode1" presStyleIdx="11" presStyleCnt="49"/>
      <dgm:spPr/>
    </dgm:pt>
    <dgm:pt modelId="{4894FDC8-E331-4F7C-8907-E65E0C246B4C}" type="pres">
      <dgm:prSet presAssocID="{0FC729B9-E7DF-4310-B31A-3A5B19F7782F}" presName="parallelogram6" presStyleLbl="alignNode1" presStyleIdx="12" presStyleCnt="49"/>
      <dgm:spPr/>
    </dgm:pt>
    <dgm:pt modelId="{8FB928FE-7847-472F-80E7-3D309847A5FF}" type="pres">
      <dgm:prSet presAssocID="{0FC729B9-E7DF-4310-B31A-3A5B19F7782F}" presName="parallelogram7" presStyleLbl="alignNode1" presStyleIdx="13" presStyleCnt="49"/>
      <dgm:spPr/>
    </dgm:pt>
    <dgm:pt modelId="{25CBEA54-841F-4153-AE79-F4607DFB4E90}" type="pres">
      <dgm:prSet presAssocID="{EDE56B3D-ACBD-438B-830E-B966993E55D1}" presName="sibTrans" presStyleCnt="0"/>
      <dgm:spPr/>
    </dgm:pt>
    <dgm:pt modelId="{881D3BC0-67F4-4000-970C-885A51DAB5C7}" type="pres">
      <dgm:prSet presAssocID="{4C3C6289-E8FB-4400-B67F-C005DDF5EC90}" presName="parenttextcomposite" presStyleCnt="0"/>
      <dgm:spPr/>
    </dgm:pt>
    <dgm:pt modelId="{CACC92EB-C95C-4DBA-88D3-5F6DDD97E0D3}" type="pres">
      <dgm:prSet presAssocID="{4C3C6289-E8FB-4400-B67F-C005DDF5EC90}" presName="parenttext" presStyleLbl="revTx" presStyleIdx="2" presStyleCnt="7">
        <dgm:presLayoutVars>
          <dgm:chMax/>
          <dgm:chPref val="2"/>
          <dgm:bulletEnabled val="1"/>
        </dgm:presLayoutVars>
      </dgm:prSet>
      <dgm:spPr/>
    </dgm:pt>
    <dgm:pt modelId="{12777213-9AA6-4015-984F-270356BC8317}" type="pres">
      <dgm:prSet presAssocID="{4C3C6289-E8FB-4400-B67F-C005DDF5EC90}" presName="parallelogramComposite" presStyleCnt="0"/>
      <dgm:spPr/>
    </dgm:pt>
    <dgm:pt modelId="{67E34430-E3C4-4503-9FF2-C3384B74F163}" type="pres">
      <dgm:prSet presAssocID="{4C3C6289-E8FB-4400-B67F-C005DDF5EC90}" presName="parallelogram1" presStyleLbl="alignNode1" presStyleIdx="14" presStyleCnt="49"/>
      <dgm:spPr/>
    </dgm:pt>
    <dgm:pt modelId="{EE94DD6C-3828-488A-B34B-DE77931B3A68}" type="pres">
      <dgm:prSet presAssocID="{4C3C6289-E8FB-4400-B67F-C005DDF5EC90}" presName="parallelogram2" presStyleLbl="alignNode1" presStyleIdx="15" presStyleCnt="49"/>
      <dgm:spPr/>
    </dgm:pt>
    <dgm:pt modelId="{2363A900-E280-4840-BB04-7CE262C03E62}" type="pres">
      <dgm:prSet presAssocID="{4C3C6289-E8FB-4400-B67F-C005DDF5EC90}" presName="parallelogram3" presStyleLbl="alignNode1" presStyleIdx="16" presStyleCnt="49"/>
      <dgm:spPr/>
    </dgm:pt>
    <dgm:pt modelId="{5E3048FA-2DB4-4AA4-A3C5-69980E290261}" type="pres">
      <dgm:prSet presAssocID="{4C3C6289-E8FB-4400-B67F-C005DDF5EC90}" presName="parallelogram4" presStyleLbl="alignNode1" presStyleIdx="17" presStyleCnt="49"/>
      <dgm:spPr/>
    </dgm:pt>
    <dgm:pt modelId="{89723509-FE86-4EEF-A559-95AC57040C18}" type="pres">
      <dgm:prSet presAssocID="{4C3C6289-E8FB-4400-B67F-C005DDF5EC90}" presName="parallelogram5" presStyleLbl="alignNode1" presStyleIdx="18" presStyleCnt="49"/>
      <dgm:spPr/>
    </dgm:pt>
    <dgm:pt modelId="{E07956FB-C09C-4E87-BEFB-34735573B653}" type="pres">
      <dgm:prSet presAssocID="{4C3C6289-E8FB-4400-B67F-C005DDF5EC90}" presName="parallelogram6" presStyleLbl="alignNode1" presStyleIdx="19" presStyleCnt="49"/>
      <dgm:spPr/>
    </dgm:pt>
    <dgm:pt modelId="{D790E373-BD46-4090-8A4C-08909C0C1D6E}" type="pres">
      <dgm:prSet presAssocID="{4C3C6289-E8FB-4400-B67F-C005DDF5EC90}" presName="parallelogram7" presStyleLbl="alignNode1" presStyleIdx="20" presStyleCnt="49"/>
      <dgm:spPr/>
    </dgm:pt>
    <dgm:pt modelId="{F41AE748-E5EF-4ED3-B10F-EC39B5C4BEE5}" type="pres">
      <dgm:prSet presAssocID="{B56D2949-C330-4BEF-A591-A35AF7729BE6}" presName="sibTrans" presStyleCnt="0"/>
      <dgm:spPr/>
    </dgm:pt>
    <dgm:pt modelId="{8FA21930-A7AD-4D02-8AB9-D59789826C58}" type="pres">
      <dgm:prSet presAssocID="{8296A143-C2C3-4549-B08D-9D359DEB9D6E}" presName="parenttextcomposite" presStyleCnt="0"/>
      <dgm:spPr/>
    </dgm:pt>
    <dgm:pt modelId="{C8BD7BCA-DE25-4EE2-AB41-AD127E349D1E}" type="pres">
      <dgm:prSet presAssocID="{8296A143-C2C3-4549-B08D-9D359DEB9D6E}" presName="parenttext" presStyleLbl="revTx" presStyleIdx="3" presStyleCnt="7">
        <dgm:presLayoutVars>
          <dgm:chMax/>
          <dgm:chPref val="2"/>
          <dgm:bulletEnabled val="1"/>
        </dgm:presLayoutVars>
      </dgm:prSet>
      <dgm:spPr/>
    </dgm:pt>
    <dgm:pt modelId="{A06915C9-5C41-4ECC-AA4B-C9869AF1E66B}" type="pres">
      <dgm:prSet presAssocID="{8296A143-C2C3-4549-B08D-9D359DEB9D6E}" presName="parallelogramComposite" presStyleCnt="0"/>
      <dgm:spPr/>
    </dgm:pt>
    <dgm:pt modelId="{BD5544D1-6220-4FA1-899C-12DA7CC98640}" type="pres">
      <dgm:prSet presAssocID="{8296A143-C2C3-4549-B08D-9D359DEB9D6E}" presName="parallelogram1" presStyleLbl="alignNode1" presStyleIdx="21" presStyleCnt="49"/>
      <dgm:spPr/>
    </dgm:pt>
    <dgm:pt modelId="{36F31511-D101-4AFF-A88F-194576EDA758}" type="pres">
      <dgm:prSet presAssocID="{8296A143-C2C3-4549-B08D-9D359DEB9D6E}" presName="parallelogram2" presStyleLbl="alignNode1" presStyleIdx="22" presStyleCnt="49"/>
      <dgm:spPr/>
    </dgm:pt>
    <dgm:pt modelId="{9624D407-1DE3-4786-8457-FB999EAB31B5}" type="pres">
      <dgm:prSet presAssocID="{8296A143-C2C3-4549-B08D-9D359DEB9D6E}" presName="parallelogram3" presStyleLbl="alignNode1" presStyleIdx="23" presStyleCnt="49"/>
      <dgm:spPr/>
    </dgm:pt>
    <dgm:pt modelId="{C45010D0-A580-453A-8CC1-7DF78EF1E07B}" type="pres">
      <dgm:prSet presAssocID="{8296A143-C2C3-4549-B08D-9D359DEB9D6E}" presName="parallelogram4" presStyleLbl="alignNode1" presStyleIdx="24" presStyleCnt="49"/>
      <dgm:spPr/>
    </dgm:pt>
    <dgm:pt modelId="{365026A2-8F57-4C68-B7F8-694182ABA935}" type="pres">
      <dgm:prSet presAssocID="{8296A143-C2C3-4549-B08D-9D359DEB9D6E}" presName="parallelogram5" presStyleLbl="alignNode1" presStyleIdx="25" presStyleCnt="49"/>
      <dgm:spPr/>
    </dgm:pt>
    <dgm:pt modelId="{3D8328EE-F8DE-4748-A575-BC6FB2BB2C58}" type="pres">
      <dgm:prSet presAssocID="{8296A143-C2C3-4549-B08D-9D359DEB9D6E}" presName="parallelogram6" presStyleLbl="alignNode1" presStyleIdx="26" presStyleCnt="49"/>
      <dgm:spPr/>
    </dgm:pt>
    <dgm:pt modelId="{515A477C-BD76-4F4F-9E89-0C29E2258745}" type="pres">
      <dgm:prSet presAssocID="{8296A143-C2C3-4549-B08D-9D359DEB9D6E}" presName="parallelogram7" presStyleLbl="alignNode1" presStyleIdx="27" presStyleCnt="49"/>
      <dgm:spPr/>
    </dgm:pt>
    <dgm:pt modelId="{1B834B4D-1B67-413A-84CB-BA7A57DABE82}" type="pres">
      <dgm:prSet presAssocID="{E5D543A4-9861-44C5-BB52-E2223A35712F}" presName="sibTrans" presStyleCnt="0"/>
      <dgm:spPr/>
    </dgm:pt>
    <dgm:pt modelId="{FB233B79-B5C9-461C-8181-1FD93C64B1F1}" type="pres">
      <dgm:prSet presAssocID="{D9521F5E-4AA0-4164-A523-D9803F1B76D4}" presName="parenttextcomposite" presStyleCnt="0"/>
      <dgm:spPr/>
    </dgm:pt>
    <dgm:pt modelId="{0B418EE7-1D68-42DC-93EF-FA9CAAE94E3D}" type="pres">
      <dgm:prSet presAssocID="{D9521F5E-4AA0-4164-A523-D9803F1B76D4}" presName="parenttext" presStyleLbl="revTx" presStyleIdx="4" presStyleCnt="7">
        <dgm:presLayoutVars>
          <dgm:chMax/>
          <dgm:chPref val="2"/>
          <dgm:bulletEnabled val="1"/>
        </dgm:presLayoutVars>
      </dgm:prSet>
      <dgm:spPr/>
    </dgm:pt>
    <dgm:pt modelId="{8105385E-29DB-460C-AB3B-5730CFE69974}" type="pres">
      <dgm:prSet presAssocID="{D9521F5E-4AA0-4164-A523-D9803F1B76D4}" presName="parallelogramComposite" presStyleCnt="0"/>
      <dgm:spPr/>
    </dgm:pt>
    <dgm:pt modelId="{69E7A402-E3EA-40BC-A60F-9DA6A231844E}" type="pres">
      <dgm:prSet presAssocID="{D9521F5E-4AA0-4164-A523-D9803F1B76D4}" presName="parallelogram1" presStyleLbl="alignNode1" presStyleIdx="28" presStyleCnt="49"/>
      <dgm:spPr/>
    </dgm:pt>
    <dgm:pt modelId="{7E997333-2988-4781-89EA-CF78CFA70AAE}" type="pres">
      <dgm:prSet presAssocID="{D9521F5E-4AA0-4164-A523-D9803F1B76D4}" presName="parallelogram2" presStyleLbl="alignNode1" presStyleIdx="29" presStyleCnt="49"/>
      <dgm:spPr/>
    </dgm:pt>
    <dgm:pt modelId="{DA950E0D-5F14-4D7D-830F-17E153F67DEF}" type="pres">
      <dgm:prSet presAssocID="{D9521F5E-4AA0-4164-A523-D9803F1B76D4}" presName="parallelogram3" presStyleLbl="alignNode1" presStyleIdx="30" presStyleCnt="49"/>
      <dgm:spPr/>
    </dgm:pt>
    <dgm:pt modelId="{C2F82652-62B1-4F1C-83D7-F5D2F5C14C93}" type="pres">
      <dgm:prSet presAssocID="{D9521F5E-4AA0-4164-A523-D9803F1B76D4}" presName="parallelogram4" presStyleLbl="alignNode1" presStyleIdx="31" presStyleCnt="49"/>
      <dgm:spPr/>
    </dgm:pt>
    <dgm:pt modelId="{E2C0869C-A749-41A3-A5FE-77B66A2D772C}" type="pres">
      <dgm:prSet presAssocID="{D9521F5E-4AA0-4164-A523-D9803F1B76D4}" presName="parallelogram5" presStyleLbl="alignNode1" presStyleIdx="32" presStyleCnt="49"/>
      <dgm:spPr/>
    </dgm:pt>
    <dgm:pt modelId="{D116E1A8-D442-46C4-A5FE-EEB45EC7064D}" type="pres">
      <dgm:prSet presAssocID="{D9521F5E-4AA0-4164-A523-D9803F1B76D4}" presName="parallelogram6" presStyleLbl="alignNode1" presStyleIdx="33" presStyleCnt="49"/>
      <dgm:spPr/>
    </dgm:pt>
    <dgm:pt modelId="{872029F9-5579-4D50-9A9E-5704A2C7D076}" type="pres">
      <dgm:prSet presAssocID="{D9521F5E-4AA0-4164-A523-D9803F1B76D4}" presName="parallelogram7" presStyleLbl="alignNode1" presStyleIdx="34" presStyleCnt="49"/>
      <dgm:spPr/>
    </dgm:pt>
    <dgm:pt modelId="{A580D93F-DD4D-411B-BF44-8CFE5CB5925A}" type="pres">
      <dgm:prSet presAssocID="{F177A75E-AE4D-406D-BC78-E689DD82606B}" presName="sibTrans" presStyleCnt="0"/>
      <dgm:spPr/>
    </dgm:pt>
    <dgm:pt modelId="{4C099244-3C1E-4F5F-927B-960822D84613}" type="pres">
      <dgm:prSet presAssocID="{27D2336D-31F6-4A93-9498-D244CA73B646}" presName="parenttextcomposite" presStyleCnt="0"/>
      <dgm:spPr/>
    </dgm:pt>
    <dgm:pt modelId="{D4DDA4F3-3C59-4AF3-8244-EF80E6E572C8}" type="pres">
      <dgm:prSet presAssocID="{27D2336D-31F6-4A93-9498-D244CA73B646}" presName="parenttext" presStyleLbl="revTx" presStyleIdx="5" presStyleCnt="7">
        <dgm:presLayoutVars>
          <dgm:chMax/>
          <dgm:chPref val="2"/>
          <dgm:bulletEnabled val="1"/>
        </dgm:presLayoutVars>
      </dgm:prSet>
      <dgm:spPr/>
    </dgm:pt>
    <dgm:pt modelId="{2012D02B-4EEA-43CD-866E-FB5A20623F40}" type="pres">
      <dgm:prSet presAssocID="{27D2336D-31F6-4A93-9498-D244CA73B646}" presName="parallelogramComposite" presStyleCnt="0"/>
      <dgm:spPr/>
    </dgm:pt>
    <dgm:pt modelId="{151B141A-5113-4F65-B640-AEB5CCBAEC3A}" type="pres">
      <dgm:prSet presAssocID="{27D2336D-31F6-4A93-9498-D244CA73B646}" presName="parallelogram1" presStyleLbl="alignNode1" presStyleIdx="35" presStyleCnt="49"/>
      <dgm:spPr/>
    </dgm:pt>
    <dgm:pt modelId="{511D14E0-81A4-4FC0-A104-185CE6A3DF3D}" type="pres">
      <dgm:prSet presAssocID="{27D2336D-31F6-4A93-9498-D244CA73B646}" presName="parallelogram2" presStyleLbl="alignNode1" presStyleIdx="36" presStyleCnt="49"/>
      <dgm:spPr/>
    </dgm:pt>
    <dgm:pt modelId="{98BC5F45-1544-4217-AEFA-F39DC26153E5}" type="pres">
      <dgm:prSet presAssocID="{27D2336D-31F6-4A93-9498-D244CA73B646}" presName="parallelogram3" presStyleLbl="alignNode1" presStyleIdx="37" presStyleCnt="49"/>
      <dgm:spPr/>
    </dgm:pt>
    <dgm:pt modelId="{6553A841-BFBA-415D-AD71-36E3F02BE0C6}" type="pres">
      <dgm:prSet presAssocID="{27D2336D-31F6-4A93-9498-D244CA73B646}" presName="parallelogram4" presStyleLbl="alignNode1" presStyleIdx="38" presStyleCnt="49"/>
      <dgm:spPr/>
    </dgm:pt>
    <dgm:pt modelId="{AC8BD666-A90B-4526-A0C8-93F073A1DD70}" type="pres">
      <dgm:prSet presAssocID="{27D2336D-31F6-4A93-9498-D244CA73B646}" presName="parallelogram5" presStyleLbl="alignNode1" presStyleIdx="39" presStyleCnt="49"/>
      <dgm:spPr/>
    </dgm:pt>
    <dgm:pt modelId="{1DC5D9DA-B2AF-4DB7-855B-C8E995247A65}" type="pres">
      <dgm:prSet presAssocID="{27D2336D-31F6-4A93-9498-D244CA73B646}" presName="parallelogram6" presStyleLbl="alignNode1" presStyleIdx="40" presStyleCnt="49"/>
      <dgm:spPr/>
    </dgm:pt>
    <dgm:pt modelId="{E8D3C044-C892-4423-9C3D-98B26A57EA15}" type="pres">
      <dgm:prSet presAssocID="{27D2336D-31F6-4A93-9498-D244CA73B646}" presName="parallelogram7" presStyleLbl="alignNode1" presStyleIdx="41" presStyleCnt="49"/>
      <dgm:spPr/>
    </dgm:pt>
    <dgm:pt modelId="{21ACB563-AE97-49EF-BAD6-2BC994544F7C}" type="pres">
      <dgm:prSet presAssocID="{35CD8E67-CE33-49E6-888F-22BF68D0385B}" presName="sibTrans" presStyleCnt="0"/>
      <dgm:spPr/>
    </dgm:pt>
    <dgm:pt modelId="{20EDA6D7-1627-41A4-BB3E-FBD8B6AFD2C1}" type="pres">
      <dgm:prSet presAssocID="{5A8819EB-198A-43BA-B77C-1C9FDCC205E2}" presName="parenttextcomposite" presStyleCnt="0"/>
      <dgm:spPr/>
    </dgm:pt>
    <dgm:pt modelId="{9D680484-0F8E-45DE-961D-E6479B84374C}" type="pres">
      <dgm:prSet presAssocID="{5A8819EB-198A-43BA-B77C-1C9FDCC205E2}" presName="parenttext" presStyleLbl="revTx" presStyleIdx="6" presStyleCnt="7">
        <dgm:presLayoutVars>
          <dgm:chMax/>
          <dgm:chPref val="2"/>
          <dgm:bulletEnabled val="1"/>
        </dgm:presLayoutVars>
      </dgm:prSet>
      <dgm:spPr/>
    </dgm:pt>
    <dgm:pt modelId="{3259BECF-5000-4DBE-959F-93B2F1198DED}" type="pres">
      <dgm:prSet presAssocID="{5A8819EB-198A-43BA-B77C-1C9FDCC205E2}" presName="parallelogramComposite" presStyleCnt="0"/>
      <dgm:spPr/>
    </dgm:pt>
    <dgm:pt modelId="{1B3867C3-030A-4CF7-A0BB-5DA940A9896F}" type="pres">
      <dgm:prSet presAssocID="{5A8819EB-198A-43BA-B77C-1C9FDCC205E2}" presName="parallelogram1" presStyleLbl="alignNode1" presStyleIdx="42" presStyleCnt="49"/>
      <dgm:spPr/>
    </dgm:pt>
    <dgm:pt modelId="{8B5DF1B6-5E93-45CE-AA97-FE96538F2402}" type="pres">
      <dgm:prSet presAssocID="{5A8819EB-198A-43BA-B77C-1C9FDCC205E2}" presName="parallelogram2" presStyleLbl="alignNode1" presStyleIdx="43" presStyleCnt="49"/>
      <dgm:spPr/>
    </dgm:pt>
    <dgm:pt modelId="{B307D6B4-D9F3-4C48-A68A-517A74190835}" type="pres">
      <dgm:prSet presAssocID="{5A8819EB-198A-43BA-B77C-1C9FDCC205E2}" presName="parallelogram3" presStyleLbl="alignNode1" presStyleIdx="44" presStyleCnt="49"/>
      <dgm:spPr/>
    </dgm:pt>
    <dgm:pt modelId="{56218742-F2CF-4121-B98F-8EBC3AC0DA6D}" type="pres">
      <dgm:prSet presAssocID="{5A8819EB-198A-43BA-B77C-1C9FDCC205E2}" presName="parallelogram4" presStyleLbl="alignNode1" presStyleIdx="45" presStyleCnt="49"/>
      <dgm:spPr/>
    </dgm:pt>
    <dgm:pt modelId="{824B378C-DE53-4995-98E2-60172D3AD0CE}" type="pres">
      <dgm:prSet presAssocID="{5A8819EB-198A-43BA-B77C-1C9FDCC205E2}" presName="parallelogram5" presStyleLbl="alignNode1" presStyleIdx="46" presStyleCnt="49"/>
      <dgm:spPr/>
    </dgm:pt>
    <dgm:pt modelId="{1B698F2A-61DB-4183-971A-8D841CD936E2}" type="pres">
      <dgm:prSet presAssocID="{5A8819EB-198A-43BA-B77C-1C9FDCC205E2}" presName="parallelogram6" presStyleLbl="alignNode1" presStyleIdx="47" presStyleCnt="49"/>
      <dgm:spPr/>
    </dgm:pt>
    <dgm:pt modelId="{6F4073D9-9F7D-4F0A-9154-FEA7EA2DC645}" type="pres">
      <dgm:prSet presAssocID="{5A8819EB-198A-43BA-B77C-1C9FDCC205E2}" presName="parallelogram7" presStyleLbl="alignNode1" presStyleIdx="48" presStyleCnt="49"/>
      <dgm:spPr/>
    </dgm:pt>
  </dgm:ptLst>
  <dgm:cxnLst>
    <dgm:cxn modelId="{E04BFA35-4FD1-45C6-A0ED-BDCCF2799D92}" srcId="{3B23EAE0-D171-42DC-B21D-8FC9E7B08E66}" destId="{0FC729B9-E7DF-4310-B31A-3A5B19F7782F}" srcOrd="1" destOrd="0" parTransId="{568ADDBB-A5A1-4604-BB3C-9478A277D917}" sibTransId="{EDE56B3D-ACBD-438B-830E-B966993E55D1}"/>
    <dgm:cxn modelId="{674F6737-755D-480A-869F-294D3154EF61}" srcId="{3B23EAE0-D171-42DC-B21D-8FC9E7B08E66}" destId="{8296A143-C2C3-4549-B08D-9D359DEB9D6E}" srcOrd="3" destOrd="0" parTransId="{88312726-50E1-4018-B932-4759A15E3FC1}" sibTransId="{E5D543A4-9861-44C5-BB52-E2223A35712F}"/>
    <dgm:cxn modelId="{D0BEF843-9777-4F44-B3AF-92BDB058F36A}" srcId="{3B23EAE0-D171-42DC-B21D-8FC9E7B08E66}" destId="{5A8819EB-198A-43BA-B77C-1C9FDCC205E2}" srcOrd="6" destOrd="0" parTransId="{F2745E29-2BA8-4D85-9AF3-FFB7D72F14A2}" sibTransId="{FBDF3963-B1BF-456C-AF37-7EDC6A7691AC}"/>
    <dgm:cxn modelId="{0E4AC965-6B02-46C7-9F82-43315E3E38CB}" srcId="{3B23EAE0-D171-42DC-B21D-8FC9E7B08E66}" destId="{D0609BB4-CB21-4257-8F5A-0A131CE11783}" srcOrd="0" destOrd="0" parTransId="{10ACC238-422C-426C-9298-ABC575E23DB3}" sibTransId="{B752380E-9E27-43B7-8328-EAEC303B1AC1}"/>
    <dgm:cxn modelId="{5CA6BC70-742E-417D-8802-8766888DDE60}" srcId="{3B23EAE0-D171-42DC-B21D-8FC9E7B08E66}" destId="{4C3C6289-E8FB-4400-B67F-C005DDF5EC90}" srcOrd="2" destOrd="0" parTransId="{5D99EA43-0F03-4684-906F-AF62C702E918}" sibTransId="{B56D2949-C330-4BEF-A591-A35AF7729BE6}"/>
    <dgm:cxn modelId="{E225A574-5518-43B5-8781-30CBF9D7BD78}" type="presOf" srcId="{D9521F5E-4AA0-4164-A523-D9803F1B76D4}" destId="{0B418EE7-1D68-42DC-93EF-FA9CAAE94E3D}" srcOrd="0" destOrd="0" presId="urn:microsoft.com/office/officeart/2008/layout/VerticalAccentList"/>
    <dgm:cxn modelId="{C576AD84-3127-40E1-A7C4-51F103048A9C}" type="presOf" srcId="{8296A143-C2C3-4549-B08D-9D359DEB9D6E}" destId="{C8BD7BCA-DE25-4EE2-AB41-AD127E349D1E}" srcOrd="0" destOrd="0" presId="urn:microsoft.com/office/officeart/2008/layout/VerticalAccentList"/>
    <dgm:cxn modelId="{861DEB84-CC83-4889-8116-3142CAABD532}" type="presOf" srcId="{3B23EAE0-D171-42DC-B21D-8FC9E7B08E66}" destId="{D02C3A6E-8EA5-4728-9441-7EC0683B3227}" srcOrd="0" destOrd="0" presId="urn:microsoft.com/office/officeart/2008/layout/VerticalAccentList"/>
    <dgm:cxn modelId="{0542938A-2A68-4730-BD0C-C4730DAB89EB}" type="presOf" srcId="{D0609BB4-CB21-4257-8F5A-0A131CE11783}" destId="{C79658F9-15F5-42DF-9F00-E2181B77A13C}" srcOrd="0" destOrd="0" presId="urn:microsoft.com/office/officeart/2008/layout/VerticalAccentList"/>
    <dgm:cxn modelId="{49AEB192-98C0-492D-9D8E-B46BD0A08215}" type="presOf" srcId="{5A8819EB-198A-43BA-B77C-1C9FDCC205E2}" destId="{9D680484-0F8E-45DE-961D-E6479B84374C}" srcOrd="0" destOrd="0" presId="urn:microsoft.com/office/officeart/2008/layout/VerticalAccentList"/>
    <dgm:cxn modelId="{8F107A9C-81FA-4CA4-9F57-2FDF22264C38}" srcId="{3B23EAE0-D171-42DC-B21D-8FC9E7B08E66}" destId="{D9521F5E-4AA0-4164-A523-D9803F1B76D4}" srcOrd="4" destOrd="0" parTransId="{E7A4E99B-D959-4DA7-83DD-AAA3832447AF}" sibTransId="{F177A75E-AE4D-406D-BC78-E689DD82606B}"/>
    <dgm:cxn modelId="{1A2B63A1-4691-477D-BF14-EBFDC4BA9E6A}" srcId="{3B23EAE0-D171-42DC-B21D-8FC9E7B08E66}" destId="{27D2336D-31F6-4A93-9498-D244CA73B646}" srcOrd="5" destOrd="0" parTransId="{8CB7C3D1-8ADE-44A1-A3A6-8225D719EE45}" sibTransId="{35CD8E67-CE33-49E6-888F-22BF68D0385B}"/>
    <dgm:cxn modelId="{D954FCA4-9996-40A4-A369-A2C7D58F978F}" type="presOf" srcId="{0FC729B9-E7DF-4310-B31A-3A5B19F7782F}" destId="{7540AC63-7EED-465D-BABD-FE83323C9232}" srcOrd="0" destOrd="0" presId="urn:microsoft.com/office/officeart/2008/layout/VerticalAccentList"/>
    <dgm:cxn modelId="{2D5404D4-E019-4244-AA66-90EB90B80D39}" type="presOf" srcId="{4C3C6289-E8FB-4400-B67F-C005DDF5EC90}" destId="{CACC92EB-C95C-4DBA-88D3-5F6DDD97E0D3}" srcOrd="0" destOrd="0" presId="urn:microsoft.com/office/officeart/2008/layout/VerticalAccentList"/>
    <dgm:cxn modelId="{43CA31FF-C695-49F2-ADD8-D41AF2A7DA73}" type="presOf" srcId="{27D2336D-31F6-4A93-9498-D244CA73B646}" destId="{D4DDA4F3-3C59-4AF3-8244-EF80E6E572C8}" srcOrd="0" destOrd="0" presId="urn:microsoft.com/office/officeart/2008/layout/VerticalAccentList"/>
    <dgm:cxn modelId="{5EF64692-FBD6-4110-B49D-9C1CAD36FFCA}" type="presParOf" srcId="{D02C3A6E-8EA5-4728-9441-7EC0683B3227}" destId="{0B86DF8E-BBE2-46A6-9E65-B14AACFF58D3}" srcOrd="0" destOrd="0" presId="urn:microsoft.com/office/officeart/2008/layout/VerticalAccentList"/>
    <dgm:cxn modelId="{27B7AF0B-7287-40DD-9269-49BE956B5216}" type="presParOf" srcId="{0B86DF8E-BBE2-46A6-9E65-B14AACFF58D3}" destId="{C79658F9-15F5-42DF-9F00-E2181B77A13C}" srcOrd="0" destOrd="0" presId="urn:microsoft.com/office/officeart/2008/layout/VerticalAccentList"/>
    <dgm:cxn modelId="{798903A0-3BA6-4052-AAF3-F0A80B789F57}" type="presParOf" srcId="{D02C3A6E-8EA5-4728-9441-7EC0683B3227}" destId="{5C351597-9A06-4FDF-AE45-A5309F6DD289}" srcOrd="1" destOrd="0" presId="urn:microsoft.com/office/officeart/2008/layout/VerticalAccentList"/>
    <dgm:cxn modelId="{4071BC0D-9272-4486-8450-743959FC9D37}" type="presParOf" srcId="{5C351597-9A06-4FDF-AE45-A5309F6DD289}" destId="{CE74C0C5-4C0C-4F7C-820D-2F762F60B34E}" srcOrd="0" destOrd="0" presId="urn:microsoft.com/office/officeart/2008/layout/VerticalAccentList"/>
    <dgm:cxn modelId="{C823219E-4F2F-46D5-803E-66E172D13B96}" type="presParOf" srcId="{5C351597-9A06-4FDF-AE45-A5309F6DD289}" destId="{DF464E99-DAEC-475C-8520-28B5D7895BBC}" srcOrd="1" destOrd="0" presId="urn:microsoft.com/office/officeart/2008/layout/VerticalAccentList"/>
    <dgm:cxn modelId="{9196F1DE-4B5F-46C6-9A67-026712BD8B07}" type="presParOf" srcId="{5C351597-9A06-4FDF-AE45-A5309F6DD289}" destId="{9AF28AAB-50FA-41E6-9820-309A62FC13C8}" srcOrd="2" destOrd="0" presId="urn:microsoft.com/office/officeart/2008/layout/VerticalAccentList"/>
    <dgm:cxn modelId="{3C3AED77-6CE0-4049-B277-EF1DB037784F}" type="presParOf" srcId="{5C351597-9A06-4FDF-AE45-A5309F6DD289}" destId="{6AA63598-87B7-4AA5-9067-8AD59FC6F0F8}" srcOrd="3" destOrd="0" presId="urn:microsoft.com/office/officeart/2008/layout/VerticalAccentList"/>
    <dgm:cxn modelId="{BE2E619B-BD5F-46CE-840E-4AD3D59AB389}" type="presParOf" srcId="{5C351597-9A06-4FDF-AE45-A5309F6DD289}" destId="{D770D727-B272-4597-AF71-7499A085ED85}" srcOrd="4" destOrd="0" presId="urn:microsoft.com/office/officeart/2008/layout/VerticalAccentList"/>
    <dgm:cxn modelId="{414968C7-0B80-455B-906B-4E122BBD6B72}" type="presParOf" srcId="{5C351597-9A06-4FDF-AE45-A5309F6DD289}" destId="{00B02E12-5EBE-494C-A553-F40CBC5F9FA4}" srcOrd="5" destOrd="0" presId="urn:microsoft.com/office/officeart/2008/layout/VerticalAccentList"/>
    <dgm:cxn modelId="{6D91D392-6807-46AC-94F5-BF1429DCD137}" type="presParOf" srcId="{5C351597-9A06-4FDF-AE45-A5309F6DD289}" destId="{FA311235-5278-40EF-AEE8-D3E4B5DA93F6}" srcOrd="6" destOrd="0" presId="urn:microsoft.com/office/officeart/2008/layout/VerticalAccentList"/>
    <dgm:cxn modelId="{88FC0A74-6DF4-4692-9EDA-B60AB7699365}" type="presParOf" srcId="{D02C3A6E-8EA5-4728-9441-7EC0683B3227}" destId="{0CD13C6C-81F9-400A-AF31-A2AA99728FD5}" srcOrd="2" destOrd="0" presId="urn:microsoft.com/office/officeart/2008/layout/VerticalAccentList"/>
    <dgm:cxn modelId="{48D10ACF-2793-4178-8B08-7EE11BB313E3}" type="presParOf" srcId="{D02C3A6E-8EA5-4728-9441-7EC0683B3227}" destId="{379DE0AB-486A-424D-A0AB-B55DA69A3F18}" srcOrd="3" destOrd="0" presId="urn:microsoft.com/office/officeart/2008/layout/VerticalAccentList"/>
    <dgm:cxn modelId="{C2508915-8493-4311-9B0E-9ED8F9EBF322}" type="presParOf" srcId="{379DE0AB-486A-424D-A0AB-B55DA69A3F18}" destId="{7540AC63-7EED-465D-BABD-FE83323C9232}" srcOrd="0" destOrd="0" presId="urn:microsoft.com/office/officeart/2008/layout/VerticalAccentList"/>
    <dgm:cxn modelId="{AD56300F-0F07-4178-AC17-36DB95B0AEFF}" type="presParOf" srcId="{D02C3A6E-8EA5-4728-9441-7EC0683B3227}" destId="{AC16AAB1-0363-48FF-A262-913839CB9398}" srcOrd="4" destOrd="0" presId="urn:microsoft.com/office/officeart/2008/layout/VerticalAccentList"/>
    <dgm:cxn modelId="{F8D9A09F-7DA2-432C-9A54-18C8851FBD0C}" type="presParOf" srcId="{AC16AAB1-0363-48FF-A262-913839CB9398}" destId="{3E96A2ED-1353-4D8C-B158-A4F7400F96F3}" srcOrd="0" destOrd="0" presId="urn:microsoft.com/office/officeart/2008/layout/VerticalAccentList"/>
    <dgm:cxn modelId="{80EAC9A8-8C44-4583-A8C2-0BD078A0C704}" type="presParOf" srcId="{AC16AAB1-0363-48FF-A262-913839CB9398}" destId="{9A645955-6E39-44AC-BD42-EF05F629923D}" srcOrd="1" destOrd="0" presId="urn:microsoft.com/office/officeart/2008/layout/VerticalAccentList"/>
    <dgm:cxn modelId="{CECC7929-5CCB-4981-AA52-70C6F9C015DC}" type="presParOf" srcId="{AC16AAB1-0363-48FF-A262-913839CB9398}" destId="{ACB72802-CF39-4841-9A09-FB8CE67EAB46}" srcOrd="2" destOrd="0" presId="urn:microsoft.com/office/officeart/2008/layout/VerticalAccentList"/>
    <dgm:cxn modelId="{C291347C-1B1B-4A88-B05B-665C4F939A8D}" type="presParOf" srcId="{AC16AAB1-0363-48FF-A262-913839CB9398}" destId="{3F738462-E116-4D21-8682-225DB0F525C8}" srcOrd="3" destOrd="0" presId="urn:microsoft.com/office/officeart/2008/layout/VerticalAccentList"/>
    <dgm:cxn modelId="{6B5F1193-E713-46F2-B5E2-53B3AC008DD3}" type="presParOf" srcId="{AC16AAB1-0363-48FF-A262-913839CB9398}" destId="{37275756-DBDF-4267-83C9-CE86F8F7F0CF}" srcOrd="4" destOrd="0" presId="urn:microsoft.com/office/officeart/2008/layout/VerticalAccentList"/>
    <dgm:cxn modelId="{4F19BC91-47D5-4786-99DB-6DE6C9DC7AE9}" type="presParOf" srcId="{AC16AAB1-0363-48FF-A262-913839CB9398}" destId="{4894FDC8-E331-4F7C-8907-E65E0C246B4C}" srcOrd="5" destOrd="0" presId="urn:microsoft.com/office/officeart/2008/layout/VerticalAccentList"/>
    <dgm:cxn modelId="{65C91AB1-B464-4705-B5FE-7FBE7E25C7DC}" type="presParOf" srcId="{AC16AAB1-0363-48FF-A262-913839CB9398}" destId="{8FB928FE-7847-472F-80E7-3D309847A5FF}" srcOrd="6" destOrd="0" presId="urn:microsoft.com/office/officeart/2008/layout/VerticalAccentList"/>
    <dgm:cxn modelId="{0DE67A2D-E481-4EC6-8D3F-A764925F15CF}" type="presParOf" srcId="{D02C3A6E-8EA5-4728-9441-7EC0683B3227}" destId="{25CBEA54-841F-4153-AE79-F4607DFB4E90}" srcOrd="5" destOrd="0" presId="urn:microsoft.com/office/officeart/2008/layout/VerticalAccentList"/>
    <dgm:cxn modelId="{BD14BA0E-AA1A-4C0E-A6B0-467A2C853B8B}" type="presParOf" srcId="{D02C3A6E-8EA5-4728-9441-7EC0683B3227}" destId="{881D3BC0-67F4-4000-970C-885A51DAB5C7}" srcOrd="6" destOrd="0" presId="urn:microsoft.com/office/officeart/2008/layout/VerticalAccentList"/>
    <dgm:cxn modelId="{0110BB98-BC08-47B3-A3CD-517DFEAE089E}" type="presParOf" srcId="{881D3BC0-67F4-4000-970C-885A51DAB5C7}" destId="{CACC92EB-C95C-4DBA-88D3-5F6DDD97E0D3}" srcOrd="0" destOrd="0" presId="urn:microsoft.com/office/officeart/2008/layout/VerticalAccentList"/>
    <dgm:cxn modelId="{F18BD924-7457-46A8-A0C0-000A861BB718}" type="presParOf" srcId="{D02C3A6E-8EA5-4728-9441-7EC0683B3227}" destId="{12777213-9AA6-4015-984F-270356BC8317}" srcOrd="7" destOrd="0" presId="urn:microsoft.com/office/officeart/2008/layout/VerticalAccentList"/>
    <dgm:cxn modelId="{EAD3559C-26EB-4605-BBC1-C92EE762162E}" type="presParOf" srcId="{12777213-9AA6-4015-984F-270356BC8317}" destId="{67E34430-E3C4-4503-9FF2-C3384B74F163}" srcOrd="0" destOrd="0" presId="urn:microsoft.com/office/officeart/2008/layout/VerticalAccentList"/>
    <dgm:cxn modelId="{28B7FAE6-CC2C-46A7-B828-07DD061CC079}" type="presParOf" srcId="{12777213-9AA6-4015-984F-270356BC8317}" destId="{EE94DD6C-3828-488A-B34B-DE77931B3A68}" srcOrd="1" destOrd="0" presId="urn:microsoft.com/office/officeart/2008/layout/VerticalAccentList"/>
    <dgm:cxn modelId="{6971842A-0A59-4C06-896C-6970D90FD834}" type="presParOf" srcId="{12777213-9AA6-4015-984F-270356BC8317}" destId="{2363A900-E280-4840-BB04-7CE262C03E62}" srcOrd="2" destOrd="0" presId="urn:microsoft.com/office/officeart/2008/layout/VerticalAccentList"/>
    <dgm:cxn modelId="{1033872F-872E-44FB-9E3C-9D14F93A7D8B}" type="presParOf" srcId="{12777213-9AA6-4015-984F-270356BC8317}" destId="{5E3048FA-2DB4-4AA4-A3C5-69980E290261}" srcOrd="3" destOrd="0" presId="urn:microsoft.com/office/officeart/2008/layout/VerticalAccentList"/>
    <dgm:cxn modelId="{56AA0203-98BB-4C89-8C5D-980759030573}" type="presParOf" srcId="{12777213-9AA6-4015-984F-270356BC8317}" destId="{89723509-FE86-4EEF-A559-95AC57040C18}" srcOrd="4" destOrd="0" presId="urn:microsoft.com/office/officeart/2008/layout/VerticalAccentList"/>
    <dgm:cxn modelId="{4BF4E03B-86A4-4942-B9E6-B46671F8B27F}" type="presParOf" srcId="{12777213-9AA6-4015-984F-270356BC8317}" destId="{E07956FB-C09C-4E87-BEFB-34735573B653}" srcOrd="5" destOrd="0" presId="urn:microsoft.com/office/officeart/2008/layout/VerticalAccentList"/>
    <dgm:cxn modelId="{82FB44BF-37BD-4E18-B930-23D488ED7778}" type="presParOf" srcId="{12777213-9AA6-4015-984F-270356BC8317}" destId="{D790E373-BD46-4090-8A4C-08909C0C1D6E}" srcOrd="6" destOrd="0" presId="urn:microsoft.com/office/officeart/2008/layout/VerticalAccentList"/>
    <dgm:cxn modelId="{1784E757-652C-419C-8A1E-8FE3F43FAE2A}" type="presParOf" srcId="{D02C3A6E-8EA5-4728-9441-7EC0683B3227}" destId="{F41AE748-E5EF-4ED3-B10F-EC39B5C4BEE5}" srcOrd="8" destOrd="0" presId="urn:microsoft.com/office/officeart/2008/layout/VerticalAccentList"/>
    <dgm:cxn modelId="{08511303-BD0F-46BD-BC94-6E4939512294}" type="presParOf" srcId="{D02C3A6E-8EA5-4728-9441-7EC0683B3227}" destId="{8FA21930-A7AD-4D02-8AB9-D59789826C58}" srcOrd="9" destOrd="0" presId="urn:microsoft.com/office/officeart/2008/layout/VerticalAccentList"/>
    <dgm:cxn modelId="{4EED93C0-2284-47B6-8AEE-14E9F4BAC0CB}" type="presParOf" srcId="{8FA21930-A7AD-4D02-8AB9-D59789826C58}" destId="{C8BD7BCA-DE25-4EE2-AB41-AD127E349D1E}" srcOrd="0" destOrd="0" presId="urn:microsoft.com/office/officeart/2008/layout/VerticalAccentList"/>
    <dgm:cxn modelId="{662C28B5-0695-4BE3-B075-E261722FCA48}" type="presParOf" srcId="{D02C3A6E-8EA5-4728-9441-7EC0683B3227}" destId="{A06915C9-5C41-4ECC-AA4B-C9869AF1E66B}" srcOrd="10" destOrd="0" presId="urn:microsoft.com/office/officeart/2008/layout/VerticalAccentList"/>
    <dgm:cxn modelId="{D1A5D0B9-5141-4D3E-A7B8-69945D239802}" type="presParOf" srcId="{A06915C9-5C41-4ECC-AA4B-C9869AF1E66B}" destId="{BD5544D1-6220-4FA1-899C-12DA7CC98640}" srcOrd="0" destOrd="0" presId="urn:microsoft.com/office/officeart/2008/layout/VerticalAccentList"/>
    <dgm:cxn modelId="{59655B43-7B23-45BA-8021-ECB8BB14F418}" type="presParOf" srcId="{A06915C9-5C41-4ECC-AA4B-C9869AF1E66B}" destId="{36F31511-D101-4AFF-A88F-194576EDA758}" srcOrd="1" destOrd="0" presId="urn:microsoft.com/office/officeart/2008/layout/VerticalAccentList"/>
    <dgm:cxn modelId="{0E532D14-33A1-4A4D-96AB-57F554E29174}" type="presParOf" srcId="{A06915C9-5C41-4ECC-AA4B-C9869AF1E66B}" destId="{9624D407-1DE3-4786-8457-FB999EAB31B5}" srcOrd="2" destOrd="0" presId="urn:microsoft.com/office/officeart/2008/layout/VerticalAccentList"/>
    <dgm:cxn modelId="{631CD8EE-0E33-4E2E-AD3C-56EBC370823D}" type="presParOf" srcId="{A06915C9-5C41-4ECC-AA4B-C9869AF1E66B}" destId="{C45010D0-A580-453A-8CC1-7DF78EF1E07B}" srcOrd="3" destOrd="0" presId="urn:microsoft.com/office/officeart/2008/layout/VerticalAccentList"/>
    <dgm:cxn modelId="{8DF69225-02E9-4CF4-A0A4-1186A2E35A4D}" type="presParOf" srcId="{A06915C9-5C41-4ECC-AA4B-C9869AF1E66B}" destId="{365026A2-8F57-4C68-B7F8-694182ABA935}" srcOrd="4" destOrd="0" presId="urn:microsoft.com/office/officeart/2008/layout/VerticalAccentList"/>
    <dgm:cxn modelId="{26B2FCAE-CBD0-4318-A24A-7765C6DDACED}" type="presParOf" srcId="{A06915C9-5C41-4ECC-AA4B-C9869AF1E66B}" destId="{3D8328EE-F8DE-4748-A575-BC6FB2BB2C58}" srcOrd="5" destOrd="0" presId="urn:microsoft.com/office/officeart/2008/layout/VerticalAccentList"/>
    <dgm:cxn modelId="{8F5DC854-7754-4B60-A06C-2427034F211C}" type="presParOf" srcId="{A06915C9-5C41-4ECC-AA4B-C9869AF1E66B}" destId="{515A477C-BD76-4F4F-9E89-0C29E2258745}" srcOrd="6" destOrd="0" presId="urn:microsoft.com/office/officeart/2008/layout/VerticalAccentList"/>
    <dgm:cxn modelId="{C577DA5B-20A1-4265-ACD5-6680643818D3}" type="presParOf" srcId="{D02C3A6E-8EA5-4728-9441-7EC0683B3227}" destId="{1B834B4D-1B67-413A-84CB-BA7A57DABE82}" srcOrd="11" destOrd="0" presId="urn:microsoft.com/office/officeart/2008/layout/VerticalAccentList"/>
    <dgm:cxn modelId="{E4122BAA-C4F9-46D1-8BDE-CD981243F358}" type="presParOf" srcId="{D02C3A6E-8EA5-4728-9441-7EC0683B3227}" destId="{FB233B79-B5C9-461C-8181-1FD93C64B1F1}" srcOrd="12" destOrd="0" presId="urn:microsoft.com/office/officeart/2008/layout/VerticalAccentList"/>
    <dgm:cxn modelId="{3F658766-6D31-4D5B-BBAA-4D4FFE67F5C5}" type="presParOf" srcId="{FB233B79-B5C9-461C-8181-1FD93C64B1F1}" destId="{0B418EE7-1D68-42DC-93EF-FA9CAAE94E3D}" srcOrd="0" destOrd="0" presId="urn:microsoft.com/office/officeart/2008/layout/VerticalAccentList"/>
    <dgm:cxn modelId="{01E8F189-B080-49FE-AA97-297DACD522D4}" type="presParOf" srcId="{D02C3A6E-8EA5-4728-9441-7EC0683B3227}" destId="{8105385E-29DB-460C-AB3B-5730CFE69974}" srcOrd="13" destOrd="0" presId="urn:microsoft.com/office/officeart/2008/layout/VerticalAccentList"/>
    <dgm:cxn modelId="{C29DA027-33CF-42E4-9FFE-07E38780B652}" type="presParOf" srcId="{8105385E-29DB-460C-AB3B-5730CFE69974}" destId="{69E7A402-E3EA-40BC-A60F-9DA6A231844E}" srcOrd="0" destOrd="0" presId="urn:microsoft.com/office/officeart/2008/layout/VerticalAccentList"/>
    <dgm:cxn modelId="{172F5AFA-0A65-4371-81B5-EEEF58A12E0D}" type="presParOf" srcId="{8105385E-29DB-460C-AB3B-5730CFE69974}" destId="{7E997333-2988-4781-89EA-CF78CFA70AAE}" srcOrd="1" destOrd="0" presId="urn:microsoft.com/office/officeart/2008/layout/VerticalAccentList"/>
    <dgm:cxn modelId="{CFA8212C-0B78-4677-A8C0-6B871C0290F9}" type="presParOf" srcId="{8105385E-29DB-460C-AB3B-5730CFE69974}" destId="{DA950E0D-5F14-4D7D-830F-17E153F67DEF}" srcOrd="2" destOrd="0" presId="urn:microsoft.com/office/officeart/2008/layout/VerticalAccentList"/>
    <dgm:cxn modelId="{C58A2667-989C-4762-A555-BF507A84E189}" type="presParOf" srcId="{8105385E-29DB-460C-AB3B-5730CFE69974}" destId="{C2F82652-62B1-4F1C-83D7-F5D2F5C14C93}" srcOrd="3" destOrd="0" presId="urn:microsoft.com/office/officeart/2008/layout/VerticalAccentList"/>
    <dgm:cxn modelId="{D8CB4FFB-FA7D-48EE-BECF-F627E3172002}" type="presParOf" srcId="{8105385E-29DB-460C-AB3B-5730CFE69974}" destId="{E2C0869C-A749-41A3-A5FE-77B66A2D772C}" srcOrd="4" destOrd="0" presId="urn:microsoft.com/office/officeart/2008/layout/VerticalAccentList"/>
    <dgm:cxn modelId="{86FE2355-34A9-437A-AEFC-8C1F3229EE55}" type="presParOf" srcId="{8105385E-29DB-460C-AB3B-5730CFE69974}" destId="{D116E1A8-D442-46C4-A5FE-EEB45EC7064D}" srcOrd="5" destOrd="0" presId="urn:microsoft.com/office/officeart/2008/layout/VerticalAccentList"/>
    <dgm:cxn modelId="{086372DD-B724-4DF3-ABD5-D0C54091CCA5}" type="presParOf" srcId="{8105385E-29DB-460C-AB3B-5730CFE69974}" destId="{872029F9-5579-4D50-9A9E-5704A2C7D076}" srcOrd="6" destOrd="0" presId="urn:microsoft.com/office/officeart/2008/layout/VerticalAccentList"/>
    <dgm:cxn modelId="{6B8F650E-DD3A-41FA-9F3D-85B55939A9BE}" type="presParOf" srcId="{D02C3A6E-8EA5-4728-9441-7EC0683B3227}" destId="{A580D93F-DD4D-411B-BF44-8CFE5CB5925A}" srcOrd="14" destOrd="0" presId="urn:microsoft.com/office/officeart/2008/layout/VerticalAccentList"/>
    <dgm:cxn modelId="{DDEAB167-4A7F-4DF1-9A85-BD95EC53B440}" type="presParOf" srcId="{D02C3A6E-8EA5-4728-9441-7EC0683B3227}" destId="{4C099244-3C1E-4F5F-927B-960822D84613}" srcOrd="15" destOrd="0" presId="urn:microsoft.com/office/officeart/2008/layout/VerticalAccentList"/>
    <dgm:cxn modelId="{BCD64C99-5C67-43D2-AC54-7D120AB99B8A}" type="presParOf" srcId="{4C099244-3C1E-4F5F-927B-960822D84613}" destId="{D4DDA4F3-3C59-4AF3-8244-EF80E6E572C8}" srcOrd="0" destOrd="0" presId="urn:microsoft.com/office/officeart/2008/layout/VerticalAccentList"/>
    <dgm:cxn modelId="{5E371CE2-F8E4-4810-9507-0423286994C9}" type="presParOf" srcId="{D02C3A6E-8EA5-4728-9441-7EC0683B3227}" destId="{2012D02B-4EEA-43CD-866E-FB5A20623F40}" srcOrd="16" destOrd="0" presId="urn:microsoft.com/office/officeart/2008/layout/VerticalAccentList"/>
    <dgm:cxn modelId="{92680620-4BDC-4619-86FA-A6CC3B5C4253}" type="presParOf" srcId="{2012D02B-4EEA-43CD-866E-FB5A20623F40}" destId="{151B141A-5113-4F65-B640-AEB5CCBAEC3A}" srcOrd="0" destOrd="0" presId="urn:microsoft.com/office/officeart/2008/layout/VerticalAccentList"/>
    <dgm:cxn modelId="{12714795-19AE-4315-81CE-E0BAE4471C7A}" type="presParOf" srcId="{2012D02B-4EEA-43CD-866E-FB5A20623F40}" destId="{511D14E0-81A4-4FC0-A104-185CE6A3DF3D}" srcOrd="1" destOrd="0" presId="urn:microsoft.com/office/officeart/2008/layout/VerticalAccentList"/>
    <dgm:cxn modelId="{D80C213A-0261-4D53-8484-BDBF74B10205}" type="presParOf" srcId="{2012D02B-4EEA-43CD-866E-FB5A20623F40}" destId="{98BC5F45-1544-4217-AEFA-F39DC26153E5}" srcOrd="2" destOrd="0" presId="urn:microsoft.com/office/officeart/2008/layout/VerticalAccentList"/>
    <dgm:cxn modelId="{63F3BF72-BE4D-4024-A1C3-C5D5777046F2}" type="presParOf" srcId="{2012D02B-4EEA-43CD-866E-FB5A20623F40}" destId="{6553A841-BFBA-415D-AD71-36E3F02BE0C6}" srcOrd="3" destOrd="0" presId="urn:microsoft.com/office/officeart/2008/layout/VerticalAccentList"/>
    <dgm:cxn modelId="{712A90C2-5556-4CBD-89AE-09D3D0F9C581}" type="presParOf" srcId="{2012D02B-4EEA-43CD-866E-FB5A20623F40}" destId="{AC8BD666-A90B-4526-A0C8-93F073A1DD70}" srcOrd="4" destOrd="0" presId="urn:microsoft.com/office/officeart/2008/layout/VerticalAccentList"/>
    <dgm:cxn modelId="{D1708DE0-ADEA-4408-8A80-8BB13060ED04}" type="presParOf" srcId="{2012D02B-4EEA-43CD-866E-FB5A20623F40}" destId="{1DC5D9DA-B2AF-4DB7-855B-C8E995247A65}" srcOrd="5" destOrd="0" presId="urn:microsoft.com/office/officeart/2008/layout/VerticalAccentList"/>
    <dgm:cxn modelId="{CFF461FE-5F33-475A-B283-DA5CE4ACAECB}" type="presParOf" srcId="{2012D02B-4EEA-43CD-866E-FB5A20623F40}" destId="{E8D3C044-C892-4423-9C3D-98B26A57EA15}" srcOrd="6" destOrd="0" presId="urn:microsoft.com/office/officeart/2008/layout/VerticalAccentList"/>
    <dgm:cxn modelId="{D6020A50-B8AE-4530-976E-69AF51862705}" type="presParOf" srcId="{D02C3A6E-8EA5-4728-9441-7EC0683B3227}" destId="{21ACB563-AE97-49EF-BAD6-2BC994544F7C}" srcOrd="17" destOrd="0" presId="urn:microsoft.com/office/officeart/2008/layout/VerticalAccentList"/>
    <dgm:cxn modelId="{8D26C944-4FF5-4A56-AB18-D0CF35560AA5}" type="presParOf" srcId="{D02C3A6E-8EA5-4728-9441-7EC0683B3227}" destId="{20EDA6D7-1627-41A4-BB3E-FBD8B6AFD2C1}" srcOrd="18" destOrd="0" presId="urn:microsoft.com/office/officeart/2008/layout/VerticalAccentList"/>
    <dgm:cxn modelId="{4D856A94-6321-4010-871D-B5B06D6B6256}" type="presParOf" srcId="{20EDA6D7-1627-41A4-BB3E-FBD8B6AFD2C1}" destId="{9D680484-0F8E-45DE-961D-E6479B84374C}" srcOrd="0" destOrd="0" presId="urn:microsoft.com/office/officeart/2008/layout/VerticalAccentList"/>
    <dgm:cxn modelId="{C03C9D02-6AC3-4966-A80A-A13A75F41D36}" type="presParOf" srcId="{D02C3A6E-8EA5-4728-9441-7EC0683B3227}" destId="{3259BECF-5000-4DBE-959F-93B2F1198DED}" srcOrd="19" destOrd="0" presId="urn:microsoft.com/office/officeart/2008/layout/VerticalAccentList"/>
    <dgm:cxn modelId="{649F3EDC-BD21-4177-996E-67D2E2BF8B7C}" type="presParOf" srcId="{3259BECF-5000-4DBE-959F-93B2F1198DED}" destId="{1B3867C3-030A-4CF7-A0BB-5DA940A9896F}" srcOrd="0" destOrd="0" presId="urn:microsoft.com/office/officeart/2008/layout/VerticalAccentList"/>
    <dgm:cxn modelId="{9584BBC7-8712-4832-B577-376C8762070D}" type="presParOf" srcId="{3259BECF-5000-4DBE-959F-93B2F1198DED}" destId="{8B5DF1B6-5E93-45CE-AA97-FE96538F2402}" srcOrd="1" destOrd="0" presId="urn:microsoft.com/office/officeart/2008/layout/VerticalAccentList"/>
    <dgm:cxn modelId="{04E46750-1A1B-4BAE-9ABC-A2997814BAD5}" type="presParOf" srcId="{3259BECF-5000-4DBE-959F-93B2F1198DED}" destId="{B307D6B4-D9F3-4C48-A68A-517A74190835}" srcOrd="2" destOrd="0" presId="urn:microsoft.com/office/officeart/2008/layout/VerticalAccentList"/>
    <dgm:cxn modelId="{CD5C3B48-41F6-404D-BCFB-E688EC209372}" type="presParOf" srcId="{3259BECF-5000-4DBE-959F-93B2F1198DED}" destId="{56218742-F2CF-4121-B98F-8EBC3AC0DA6D}" srcOrd="3" destOrd="0" presId="urn:microsoft.com/office/officeart/2008/layout/VerticalAccentList"/>
    <dgm:cxn modelId="{055EF424-D95D-446D-8C60-335D29361F06}" type="presParOf" srcId="{3259BECF-5000-4DBE-959F-93B2F1198DED}" destId="{824B378C-DE53-4995-98E2-60172D3AD0CE}" srcOrd="4" destOrd="0" presId="urn:microsoft.com/office/officeart/2008/layout/VerticalAccentList"/>
    <dgm:cxn modelId="{AF0E22B5-7EC1-4202-BEE2-340C19174B6F}" type="presParOf" srcId="{3259BECF-5000-4DBE-959F-93B2F1198DED}" destId="{1B698F2A-61DB-4183-971A-8D841CD936E2}" srcOrd="5" destOrd="0" presId="urn:microsoft.com/office/officeart/2008/layout/VerticalAccentList"/>
    <dgm:cxn modelId="{E0742320-A592-4503-90F0-C0680782D313}" type="presParOf" srcId="{3259BECF-5000-4DBE-959F-93B2F1198DED}" destId="{6F4073D9-9F7D-4F0A-9154-FEA7EA2DC645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2D5E365-E0B3-45BB-8565-F9187B616D0E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l-NL"/>
        </a:p>
      </dgm:t>
    </dgm:pt>
    <dgm:pt modelId="{D803D9EA-7431-4DD7-9905-D21A07E61113}">
      <dgm:prSet/>
      <dgm:spPr/>
      <dgm:t>
        <a:bodyPr/>
        <a:lstStyle/>
        <a:p>
          <a:r>
            <a:rPr lang="en-US"/>
            <a:t>Vandaag</a:t>
          </a:r>
          <a:endParaRPr lang="nl-NL"/>
        </a:p>
      </dgm:t>
    </dgm:pt>
    <dgm:pt modelId="{54DCDF1B-89D8-42E7-A4FB-B9B30993528A}" type="parTrans" cxnId="{654585C5-370A-49BB-954D-938B3AE84BFB}">
      <dgm:prSet/>
      <dgm:spPr/>
      <dgm:t>
        <a:bodyPr/>
        <a:lstStyle/>
        <a:p>
          <a:endParaRPr lang="nl-NL"/>
        </a:p>
      </dgm:t>
    </dgm:pt>
    <dgm:pt modelId="{C5F4BA26-FD19-4FAD-A915-9E8E25C67FA5}" type="sibTrans" cxnId="{654585C5-370A-49BB-954D-938B3AE84BFB}">
      <dgm:prSet/>
      <dgm:spPr/>
      <dgm:t>
        <a:bodyPr/>
        <a:lstStyle/>
        <a:p>
          <a:endParaRPr lang="nl-NL"/>
        </a:p>
      </dgm:t>
    </dgm:pt>
    <dgm:pt modelId="{0F532FB8-5929-421D-B5A7-CA44274DF02C}">
      <dgm:prSet/>
      <dgm:spPr/>
      <dgm:t>
        <a:bodyPr/>
        <a:lstStyle/>
        <a:p>
          <a:pPr>
            <a:buFontTx/>
            <a:buNone/>
          </a:pPr>
          <a:r>
            <a:rPr lang="en-US" dirty="0" err="1"/>
            <a:t>Installeren</a:t>
          </a:r>
          <a:r>
            <a:rPr lang="en-US" dirty="0"/>
            <a:t> van </a:t>
          </a:r>
          <a:r>
            <a:rPr lang="en-US" dirty="0" err="1"/>
            <a:t>programma’s</a:t>
          </a:r>
          <a:endParaRPr lang="nl-NL" dirty="0"/>
        </a:p>
      </dgm:t>
    </dgm:pt>
    <dgm:pt modelId="{5C5CA192-1A2F-4AA8-BBE3-12D6023146BA}" type="parTrans" cxnId="{41EE3551-0764-4937-8871-E9AD378E3EF1}">
      <dgm:prSet/>
      <dgm:spPr/>
      <dgm:t>
        <a:bodyPr/>
        <a:lstStyle/>
        <a:p>
          <a:endParaRPr lang="nl-NL"/>
        </a:p>
      </dgm:t>
    </dgm:pt>
    <dgm:pt modelId="{5FF35889-1F41-473D-AEAA-86467DD8C4EB}" type="sibTrans" cxnId="{41EE3551-0764-4937-8871-E9AD378E3EF1}">
      <dgm:prSet/>
      <dgm:spPr/>
      <dgm:t>
        <a:bodyPr/>
        <a:lstStyle/>
        <a:p>
          <a:endParaRPr lang="nl-NL"/>
        </a:p>
      </dgm:t>
    </dgm:pt>
    <dgm:pt modelId="{8F3421B5-63DB-473D-A769-1278CBB235F9}">
      <dgm:prSet/>
      <dgm:spPr/>
      <dgm:t>
        <a:bodyPr/>
        <a:lstStyle/>
        <a:p>
          <a:pPr>
            <a:buFontTx/>
            <a:buNone/>
          </a:pPr>
          <a:r>
            <a:rPr lang="en-US" dirty="0"/>
            <a:t>Wat is een </a:t>
          </a:r>
          <a:r>
            <a:rPr lang="en-US" dirty="0" err="1"/>
            <a:t>programmeertaal</a:t>
          </a:r>
          <a:endParaRPr lang="nl-NL" dirty="0"/>
        </a:p>
      </dgm:t>
    </dgm:pt>
    <dgm:pt modelId="{B42A4741-24DC-4564-8216-25D87923A08D}" type="parTrans" cxnId="{ED208C94-E742-4051-8E93-85727DBBA9EB}">
      <dgm:prSet/>
      <dgm:spPr/>
      <dgm:t>
        <a:bodyPr/>
        <a:lstStyle/>
        <a:p>
          <a:endParaRPr lang="nl-NL"/>
        </a:p>
      </dgm:t>
    </dgm:pt>
    <dgm:pt modelId="{FA9E8D6E-5264-4B03-96C6-745F9D7AFBC1}" type="sibTrans" cxnId="{ED208C94-E742-4051-8E93-85727DBBA9EB}">
      <dgm:prSet/>
      <dgm:spPr/>
      <dgm:t>
        <a:bodyPr/>
        <a:lstStyle/>
        <a:p>
          <a:endParaRPr lang="nl-NL"/>
        </a:p>
      </dgm:t>
    </dgm:pt>
    <dgm:pt modelId="{DD8D0B4B-5549-4EE0-8572-3579BE80C5E6}">
      <dgm:prSet/>
      <dgm:spPr/>
      <dgm:t>
        <a:bodyPr/>
        <a:lstStyle/>
        <a:p>
          <a:r>
            <a:rPr lang="en-US"/>
            <a:t>Rest van de week</a:t>
          </a:r>
          <a:endParaRPr lang="nl-NL"/>
        </a:p>
      </dgm:t>
    </dgm:pt>
    <dgm:pt modelId="{CE4ADD68-C0A9-4EBB-84FB-D8834BE6A118}" type="parTrans" cxnId="{395D6D5E-D29F-4A0B-929C-C8574062A718}">
      <dgm:prSet/>
      <dgm:spPr/>
      <dgm:t>
        <a:bodyPr/>
        <a:lstStyle/>
        <a:p>
          <a:endParaRPr lang="nl-NL"/>
        </a:p>
      </dgm:t>
    </dgm:pt>
    <dgm:pt modelId="{F018801B-7B68-4389-BC3F-F4DED31FCCB4}" type="sibTrans" cxnId="{395D6D5E-D29F-4A0B-929C-C8574062A718}">
      <dgm:prSet/>
      <dgm:spPr/>
      <dgm:t>
        <a:bodyPr/>
        <a:lstStyle/>
        <a:p>
          <a:endParaRPr lang="nl-NL"/>
        </a:p>
      </dgm:t>
    </dgm:pt>
    <dgm:pt modelId="{5BCF0EEA-7719-4849-B788-B30D388DDBCE}">
      <dgm:prSet/>
      <dgm:spPr/>
      <dgm:t>
        <a:bodyPr/>
        <a:lstStyle/>
        <a:p>
          <a:pPr>
            <a:buFontTx/>
            <a:buNone/>
          </a:pPr>
          <a:r>
            <a:rPr lang="en-US" dirty="0" err="1"/>
            <a:t>Eerste</a:t>
          </a:r>
          <a:r>
            <a:rPr lang="en-US" dirty="0"/>
            <a:t> regels code </a:t>
          </a:r>
          <a:endParaRPr lang="nl-NL" dirty="0"/>
        </a:p>
      </dgm:t>
    </dgm:pt>
    <dgm:pt modelId="{015CB588-7776-42EF-8965-148EFB03AC4C}" type="parTrans" cxnId="{E34F498D-ABBD-4F64-858E-3A29844C35D3}">
      <dgm:prSet/>
      <dgm:spPr/>
      <dgm:t>
        <a:bodyPr/>
        <a:lstStyle/>
        <a:p>
          <a:endParaRPr lang="nl-NL"/>
        </a:p>
      </dgm:t>
    </dgm:pt>
    <dgm:pt modelId="{634B2B24-FF38-4C6E-A636-B63CD4427B7A}" type="sibTrans" cxnId="{E34F498D-ABBD-4F64-858E-3A29844C35D3}">
      <dgm:prSet/>
      <dgm:spPr/>
      <dgm:t>
        <a:bodyPr/>
        <a:lstStyle/>
        <a:p>
          <a:endParaRPr lang="nl-NL"/>
        </a:p>
      </dgm:t>
    </dgm:pt>
    <dgm:pt modelId="{AF898280-5ECF-49B7-AC14-7229DBDEFB28}" type="pres">
      <dgm:prSet presAssocID="{E2D5E365-E0B3-45BB-8565-F9187B616D0E}" presName="Name0" presStyleCnt="0">
        <dgm:presLayoutVars>
          <dgm:dir/>
          <dgm:animLvl val="lvl"/>
          <dgm:resizeHandles val="exact"/>
        </dgm:presLayoutVars>
      </dgm:prSet>
      <dgm:spPr/>
    </dgm:pt>
    <dgm:pt modelId="{8FAB3063-4358-4894-9F72-AE51661A373B}" type="pres">
      <dgm:prSet presAssocID="{D803D9EA-7431-4DD7-9905-D21A07E61113}" presName="linNode" presStyleCnt="0"/>
      <dgm:spPr/>
    </dgm:pt>
    <dgm:pt modelId="{1577DEEE-AEFA-424C-BC03-2CE13C79280D}" type="pres">
      <dgm:prSet presAssocID="{D803D9EA-7431-4DD7-9905-D21A07E61113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C871A00D-28D6-4131-A3AC-BA8B8EED1451}" type="pres">
      <dgm:prSet presAssocID="{D803D9EA-7431-4DD7-9905-D21A07E61113}" presName="descendantText" presStyleLbl="alignAccFollowNode1" presStyleIdx="0" presStyleCnt="2">
        <dgm:presLayoutVars>
          <dgm:bulletEnabled val="1"/>
        </dgm:presLayoutVars>
      </dgm:prSet>
      <dgm:spPr/>
    </dgm:pt>
    <dgm:pt modelId="{A1FC599D-634C-478D-BF6C-58EE2721EA46}" type="pres">
      <dgm:prSet presAssocID="{C5F4BA26-FD19-4FAD-A915-9E8E25C67FA5}" presName="sp" presStyleCnt="0"/>
      <dgm:spPr/>
    </dgm:pt>
    <dgm:pt modelId="{2D18F9D4-3795-44EC-93BD-F46CA654E2B6}" type="pres">
      <dgm:prSet presAssocID="{DD8D0B4B-5549-4EE0-8572-3579BE80C5E6}" presName="linNode" presStyleCnt="0"/>
      <dgm:spPr/>
    </dgm:pt>
    <dgm:pt modelId="{36AF0483-83FA-424F-9D46-18CC4371BC03}" type="pres">
      <dgm:prSet presAssocID="{DD8D0B4B-5549-4EE0-8572-3579BE80C5E6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2FA13616-83FC-4009-8100-E328038CE0F4}" type="pres">
      <dgm:prSet presAssocID="{DD8D0B4B-5549-4EE0-8572-3579BE80C5E6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395D6D5E-D29F-4A0B-929C-C8574062A718}" srcId="{E2D5E365-E0B3-45BB-8565-F9187B616D0E}" destId="{DD8D0B4B-5549-4EE0-8572-3579BE80C5E6}" srcOrd="1" destOrd="0" parTransId="{CE4ADD68-C0A9-4EBB-84FB-D8834BE6A118}" sibTransId="{F018801B-7B68-4389-BC3F-F4DED31FCCB4}"/>
    <dgm:cxn modelId="{6E993E44-9161-4378-B638-48426C031BC6}" type="presOf" srcId="{E2D5E365-E0B3-45BB-8565-F9187B616D0E}" destId="{AF898280-5ECF-49B7-AC14-7229DBDEFB28}" srcOrd="0" destOrd="0" presId="urn:microsoft.com/office/officeart/2005/8/layout/vList5"/>
    <dgm:cxn modelId="{8A945E66-CB9F-4FAC-A0CF-151133C70210}" type="presOf" srcId="{D803D9EA-7431-4DD7-9905-D21A07E61113}" destId="{1577DEEE-AEFA-424C-BC03-2CE13C79280D}" srcOrd="0" destOrd="0" presId="urn:microsoft.com/office/officeart/2005/8/layout/vList5"/>
    <dgm:cxn modelId="{41EE3551-0764-4937-8871-E9AD378E3EF1}" srcId="{D803D9EA-7431-4DD7-9905-D21A07E61113}" destId="{0F532FB8-5929-421D-B5A7-CA44274DF02C}" srcOrd="0" destOrd="0" parTransId="{5C5CA192-1A2F-4AA8-BBE3-12D6023146BA}" sibTransId="{5FF35889-1F41-473D-AEAA-86467DD8C4EB}"/>
    <dgm:cxn modelId="{29D1A071-8E4E-46C6-A524-1607F244364E}" type="presOf" srcId="{8F3421B5-63DB-473D-A769-1278CBB235F9}" destId="{C871A00D-28D6-4131-A3AC-BA8B8EED1451}" srcOrd="0" destOrd="1" presId="urn:microsoft.com/office/officeart/2005/8/layout/vList5"/>
    <dgm:cxn modelId="{E1250156-E696-434E-B6E6-AC9BE5BB0467}" type="presOf" srcId="{DD8D0B4B-5549-4EE0-8572-3579BE80C5E6}" destId="{36AF0483-83FA-424F-9D46-18CC4371BC03}" srcOrd="0" destOrd="0" presId="urn:microsoft.com/office/officeart/2005/8/layout/vList5"/>
    <dgm:cxn modelId="{E34F498D-ABBD-4F64-858E-3A29844C35D3}" srcId="{DD8D0B4B-5549-4EE0-8572-3579BE80C5E6}" destId="{5BCF0EEA-7719-4849-B788-B30D388DDBCE}" srcOrd="0" destOrd="0" parTransId="{015CB588-7776-42EF-8965-148EFB03AC4C}" sibTransId="{634B2B24-FF38-4C6E-A636-B63CD4427B7A}"/>
    <dgm:cxn modelId="{ED208C94-E742-4051-8E93-85727DBBA9EB}" srcId="{D803D9EA-7431-4DD7-9905-D21A07E61113}" destId="{8F3421B5-63DB-473D-A769-1278CBB235F9}" srcOrd="1" destOrd="0" parTransId="{B42A4741-24DC-4564-8216-25D87923A08D}" sibTransId="{FA9E8D6E-5264-4B03-96C6-745F9D7AFBC1}"/>
    <dgm:cxn modelId="{654585C5-370A-49BB-954D-938B3AE84BFB}" srcId="{E2D5E365-E0B3-45BB-8565-F9187B616D0E}" destId="{D803D9EA-7431-4DD7-9905-D21A07E61113}" srcOrd="0" destOrd="0" parTransId="{54DCDF1B-89D8-42E7-A4FB-B9B30993528A}" sibTransId="{C5F4BA26-FD19-4FAD-A915-9E8E25C67FA5}"/>
    <dgm:cxn modelId="{3D940DC8-1D01-4E1F-B65B-46F7692965B9}" type="presOf" srcId="{5BCF0EEA-7719-4849-B788-B30D388DDBCE}" destId="{2FA13616-83FC-4009-8100-E328038CE0F4}" srcOrd="0" destOrd="0" presId="urn:microsoft.com/office/officeart/2005/8/layout/vList5"/>
    <dgm:cxn modelId="{E3FD9FDC-6200-4A6F-AE08-10CB060AC345}" type="presOf" srcId="{0F532FB8-5929-421D-B5A7-CA44274DF02C}" destId="{C871A00D-28D6-4131-A3AC-BA8B8EED1451}" srcOrd="0" destOrd="0" presId="urn:microsoft.com/office/officeart/2005/8/layout/vList5"/>
    <dgm:cxn modelId="{3B7A7D0A-3543-466C-9741-BEEB34BE5721}" type="presParOf" srcId="{AF898280-5ECF-49B7-AC14-7229DBDEFB28}" destId="{8FAB3063-4358-4894-9F72-AE51661A373B}" srcOrd="0" destOrd="0" presId="urn:microsoft.com/office/officeart/2005/8/layout/vList5"/>
    <dgm:cxn modelId="{2EE8F0F1-D79C-4FF6-9119-D72A0FCFC233}" type="presParOf" srcId="{8FAB3063-4358-4894-9F72-AE51661A373B}" destId="{1577DEEE-AEFA-424C-BC03-2CE13C79280D}" srcOrd="0" destOrd="0" presId="urn:microsoft.com/office/officeart/2005/8/layout/vList5"/>
    <dgm:cxn modelId="{64F7F757-2AEE-44F2-A488-4A9005CD85A3}" type="presParOf" srcId="{8FAB3063-4358-4894-9F72-AE51661A373B}" destId="{C871A00D-28D6-4131-A3AC-BA8B8EED1451}" srcOrd="1" destOrd="0" presId="urn:microsoft.com/office/officeart/2005/8/layout/vList5"/>
    <dgm:cxn modelId="{7FE1409F-528C-4B7C-84A1-E8CD01E60A87}" type="presParOf" srcId="{AF898280-5ECF-49B7-AC14-7229DBDEFB28}" destId="{A1FC599D-634C-478D-BF6C-58EE2721EA46}" srcOrd="1" destOrd="0" presId="urn:microsoft.com/office/officeart/2005/8/layout/vList5"/>
    <dgm:cxn modelId="{9C5AD727-1945-417E-A4CF-C62A2EF243EA}" type="presParOf" srcId="{AF898280-5ECF-49B7-AC14-7229DBDEFB28}" destId="{2D18F9D4-3795-44EC-93BD-F46CA654E2B6}" srcOrd="2" destOrd="0" presId="urn:microsoft.com/office/officeart/2005/8/layout/vList5"/>
    <dgm:cxn modelId="{2E492546-F358-4457-9FAC-8C28596DD0C2}" type="presParOf" srcId="{2D18F9D4-3795-44EC-93BD-F46CA654E2B6}" destId="{36AF0483-83FA-424F-9D46-18CC4371BC03}" srcOrd="0" destOrd="0" presId="urn:microsoft.com/office/officeart/2005/8/layout/vList5"/>
    <dgm:cxn modelId="{C427AB5B-B859-4F3E-9C1E-8A34435564B4}" type="presParOf" srcId="{2D18F9D4-3795-44EC-93BD-F46CA654E2B6}" destId="{2FA13616-83FC-4009-8100-E328038CE0F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58B0814-8A60-4044-96F6-FC127D1A4FAC}" type="doc">
      <dgm:prSet loTypeId="urn:microsoft.com/office/officeart/2005/8/layout/vList2" loCatId="list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nl-NL"/>
        </a:p>
      </dgm:t>
    </dgm:pt>
    <dgm:pt modelId="{DF7892C3-5CF0-49A2-89F1-F3CC5846CC8B}">
      <dgm:prSet/>
      <dgm:spPr/>
      <dgm:t>
        <a:bodyPr/>
        <a:lstStyle/>
        <a:p>
          <a:r>
            <a:rPr lang="en-US"/>
            <a:t>Basis leren programmeren</a:t>
          </a:r>
          <a:endParaRPr lang="nl-NL"/>
        </a:p>
      </dgm:t>
    </dgm:pt>
    <dgm:pt modelId="{A2637445-2585-47BF-B3B1-9A7ECA0509F1}" type="parTrans" cxnId="{A0A971BB-C22F-44F9-A342-323526F7555F}">
      <dgm:prSet/>
      <dgm:spPr/>
      <dgm:t>
        <a:bodyPr/>
        <a:lstStyle/>
        <a:p>
          <a:endParaRPr lang="nl-NL"/>
        </a:p>
      </dgm:t>
    </dgm:pt>
    <dgm:pt modelId="{EED2D202-1272-41AA-906F-7013B0133963}" type="sibTrans" cxnId="{A0A971BB-C22F-44F9-A342-323526F7555F}">
      <dgm:prSet/>
      <dgm:spPr/>
      <dgm:t>
        <a:bodyPr/>
        <a:lstStyle/>
        <a:p>
          <a:endParaRPr lang="nl-NL"/>
        </a:p>
      </dgm:t>
    </dgm:pt>
    <dgm:pt modelId="{FC4FC609-AF28-49F2-81F8-2BFD13E5B8A4}">
      <dgm:prSet/>
      <dgm:spPr/>
      <dgm:t>
        <a:bodyPr/>
        <a:lstStyle/>
        <a:p>
          <a:r>
            <a:rPr lang="en-US" dirty="0"/>
            <a:t>6 </a:t>
          </a:r>
          <a:r>
            <a:rPr lang="en-US" dirty="0" err="1"/>
            <a:t>uur</a:t>
          </a:r>
          <a:r>
            <a:rPr lang="en-US" dirty="0"/>
            <a:t> </a:t>
          </a:r>
          <a:r>
            <a:rPr lang="en-US" dirty="0" err="1"/>
            <a:t>javascript</a:t>
          </a:r>
          <a:r>
            <a:rPr lang="en-US" dirty="0"/>
            <a:t> in de week</a:t>
          </a:r>
          <a:endParaRPr lang="nl-NL" dirty="0"/>
        </a:p>
      </dgm:t>
    </dgm:pt>
    <dgm:pt modelId="{B4F4962D-95E5-4BFE-BC12-5362CA1A2645}" type="parTrans" cxnId="{DFC7A142-0D52-478E-9B36-3E24561C300E}">
      <dgm:prSet/>
      <dgm:spPr/>
      <dgm:t>
        <a:bodyPr/>
        <a:lstStyle/>
        <a:p>
          <a:endParaRPr lang="nl-NL"/>
        </a:p>
      </dgm:t>
    </dgm:pt>
    <dgm:pt modelId="{2B74607F-E8FD-49B7-BA71-42D166796083}" type="sibTrans" cxnId="{DFC7A142-0D52-478E-9B36-3E24561C300E}">
      <dgm:prSet/>
      <dgm:spPr/>
      <dgm:t>
        <a:bodyPr/>
        <a:lstStyle/>
        <a:p>
          <a:endParaRPr lang="nl-NL"/>
        </a:p>
      </dgm:t>
    </dgm:pt>
    <dgm:pt modelId="{1C7046B4-191C-4AC5-B7A3-388F2084D944}">
      <dgm:prSet custT="1"/>
      <dgm:spPr/>
      <dgm:t>
        <a:bodyPr/>
        <a:lstStyle/>
        <a:p>
          <a:r>
            <a:rPr lang="en-US" sz="1400" dirty="0"/>
            <a:t>Silvan Herrema (HERS)</a:t>
          </a:r>
          <a:endParaRPr lang="nl-NL" sz="1400" dirty="0"/>
        </a:p>
      </dgm:t>
    </dgm:pt>
    <dgm:pt modelId="{C412A826-74DD-4164-A02E-8014CC9BB9F1}" type="parTrans" cxnId="{BEA6320D-960E-409D-9BC2-0F443612BE18}">
      <dgm:prSet/>
      <dgm:spPr/>
      <dgm:t>
        <a:bodyPr/>
        <a:lstStyle/>
        <a:p>
          <a:endParaRPr lang="nl-NL"/>
        </a:p>
      </dgm:t>
    </dgm:pt>
    <dgm:pt modelId="{41871FBF-1555-46DB-8C31-59A63FFB0851}" type="sibTrans" cxnId="{BEA6320D-960E-409D-9BC2-0F443612BE18}">
      <dgm:prSet/>
      <dgm:spPr/>
      <dgm:t>
        <a:bodyPr/>
        <a:lstStyle/>
        <a:p>
          <a:endParaRPr lang="nl-NL"/>
        </a:p>
      </dgm:t>
    </dgm:pt>
    <dgm:pt modelId="{654024F4-AA62-4019-9A04-73216A8A981A}">
      <dgm:prSet custT="1"/>
      <dgm:spPr/>
      <dgm:t>
        <a:bodyPr/>
        <a:lstStyle/>
        <a:p>
          <a:r>
            <a:rPr lang="en-US" sz="1400" dirty="0"/>
            <a:t>Dragan (JAVD)</a:t>
          </a:r>
          <a:endParaRPr lang="nl-NL" sz="1400" dirty="0"/>
        </a:p>
      </dgm:t>
    </dgm:pt>
    <dgm:pt modelId="{D45801FA-95AE-4747-BC74-2572A764E32C}" type="parTrans" cxnId="{A5545B74-FF96-4615-BC63-80379E0181C7}">
      <dgm:prSet/>
      <dgm:spPr/>
      <dgm:t>
        <a:bodyPr/>
        <a:lstStyle/>
        <a:p>
          <a:endParaRPr lang="nl-NL"/>
        </a:p>
      </dgm:t>
    </dgm:pt>
    <dgm:pt modelId="{53246D20-6A4A-443D-85A4-74B35AD90084}" type="sibTrans" cxnId="{A5545B74-FF96-4615-BC63-80379E0181C7}">
      <dgm:prSet/>
      <dgm:spPr/>
      <dgm:t>
        <a:bodyPr/>
        <a:lstStyle/>
        <a:p>
          <a:endParaRPr lang="nl-NL"/>
        </a:p>
      </dgm:t>
    </dgm:pt>
    <dgm:pt modelId="{ABF0F5D7-CADD-4F37-B272-3A6B31D9C902}">
      <dgm:prSet custT="1"/>
      <dgm:spPr/>
      <dgm:t>
        <a:bodyPr/>
        <a:lstStyle/>
        <a:p>
          <a:r>
            <a:rPr lang="en-US" sz="1400" dirty="0"/>
            <a:t>Erwin Henraat (HNR)</a:t>
          </a:r>
          <a:endParaRPr lang="nl-NL" sz="1400" dirty="0"/>
        </a:p>
      </dgm:t>
    </dgm:pt>
    <dgm:pt modelId="{6A67C99E-C98D-4B1F-A15F-2690E3A740BC}" type="parTrans" cxnId="{5DEC2444-AB82-47C8-A75A-E3E3A2243C22}">
      <dgm:prSet/>
      <dgm:spPr/>
      <dgm:t>
        <a:bodyPr/>
        <a:lstStyle/>
        <a:p>
          <a:endParaRPr lang="nl-NL"/>
        </a:p>
      </dgm:t>
    </dgm:pt>
    <dgm:pt modelId="{ECA895B9-8D2C-4DD2-AD55-ABB5EFE40239}" type="sibTrans" cxnId="{5DEC2444-AB82-47C8-A75A-E3E3A2243C22}">
      <dgm:prSet/>
      <dgm:spPr/>
      <dgm:t>
        <a:bodyPr/>
        <a:lstStyle/>
        <a:p>
          <a:endParaRPr lang="nl-NL"/>
        </a:p>
      </dgm:t>
    </dgm:pt>
    <dgm:pt modelId="{2DC1ADA0-195C-4C33-A74D-E2CAD32527BB}">
      <dgm:prSet custT="1"/>
      <dgm:spPr/>
      <dgm:t>
        <a:bodyPr/>
        <a:lstStyle/>
        <a:p>
          <a:r>
            <a:rPr lang="en-US" sz="1400" dirty="0"/>
            <a:t>Bethuel Heldt (HELB)</a:t>
          </a:r>
          <a:endParaRPr lang="nl-NL" sz="1400" dirty="0"/>
        </a:p>
      </dgm:t>
    </dgm:pt>
    <dgm:pt modelId="{3D8EE17F-404E-434B-BD36-EF6ED1E3D03C}" type="parTrans" cxnId="{1070C018-57BF-4770-A21E-7F57540176EB}">
      <dgm:prSet/>
      <dgm:spPr/>
      <dgm:t>
        <a:bodyPr/>
        <a:lstStyle/>
        <a:p>
          <a:endParaRPr lang="nl-NL"/>
        </a:p>
      </dgm:t>
    </dgm:pt>
    <dgm:pt modelId="{E9D122E4-6667-468D-BA1C-752066FAB73C}" type="sibTrans" cxnId="{1070C018-57BF-4770-A21E-7F57540176EB}">
      <dgm:prSet/>
      <dgm:spPr/>
      <dgm:t>
        <a:bodyPr/>
        <a:lstStyle/>
        <a:p>
          <a:endParaRPr lang="nl-NL"/>
        </a:p>
      </dgm:t>
    </dgm:pt>
    <dgm:pt modelId="{1F9D876E-376C-46A0-B80C-AF409E9252B3}">
      <dgm:prSet/>
      <dgm:spPr/>
      <dgm:t>
        <a:bodyPr/>
        <a:lstStyle/>
        <a:p>
          <a:r>
            <a:rPr lang="nl-NL"/>
            <a:t>2 uur presentatie</a:t>
          </a:r>
        </a:p>
      </dgm:t>
    </dgm:pt>
    <dgm:pt modelId="{61D5BCA4-F5FD-4096-8D3E-BAFD74A1EF9E}" type="parTrans" cxnId="{8C44809A-C032-49D3-95FB-477333EAA9B0}">
      <dgm:prSet/>
      <dgm:spPr/>
      <dgm:t>
        <a:bodyPr/>
        <a:lstStyle/>
        <a:p>
          <a:endParaRPr lang="nl-NL"/>
        </a:p>
      </dgm:t>
    </dgm:pt>
    <dgm:pt modelId="{9AEB995E-1D6F-4CD2-BB02-ECEAAD3B6AD9}" type="sibTrans" cxnId="{8C44809A-C032-49D3-95FB-477333EAA9B0}">
      <dgm:prSet/>
      <dgm:spPr/>
      <dgm:t>
        <a:bodyPr/>
        <a:lstStyle/>
        <a:p>
          <a:endParaRPr lang="nl-NL"/>
        </a:p>
      </dgm:t>
    </dgm:pt>
    <dgm:pt modelId="{4C5BF98D-9B7B-4882-BC4A-2297102B12AC}">
      <dgm:prSet/>
      <dgm:spPr/>
      <dgm:t>
        <a:bodyPr/>
        <a:lstStyle/>
        <a:p>
          <a:r>
            <a:rPr lang="nl-NL"/>
            <a:t>2 uur opdrachten aftekenen</a:t>
          </a:r>
        </a:p>
      </dgm:t>
    </dgm:pt>
    <dgm:pt modelId="{BB0096DA-879E-4781-BFFB-81372CB9B437}" type="parTrans" cxnId="{D6273742-66A5-47C1-851B-96656B701126}">
      <dgm:prSet/>
      <dgm:spPr/>
      <dgm:t>
        <a:bodyPr/>
        <a:lstStyle/>
        <a:p>
          <a:endParaRPr lang="nl-NL"/>
        </a:p>
      </dgm:t>
    </dgm:pt>
    <dgm:pt modelId="{4CFC1F50-9568-4C6A-BDB4-9CAC73E2DB5D}" type="sibTrans" cxnId="{D6273742-66A5-47C1-851B-96656B701126}">
      <dgm:prSet/>
      <dgm:spPr/>
      <dgm:t>
        <a:bodyPr/>
        <a:lstStyle/>
        <a:p>
          <a:endParaRPr lang="nl-NL"/>
        </a:p>
      </dgm:t>
    </dgm:pt>
    <dgm:pt modelId="{7CD12380-9935-468C-8EA5-B9BFD52BCCE8}">
      <dgm:prSet/>
      <dgm:spPr/>
      <dgm:t>
        <a:bodyPr/>
        <a:lstStyle/>
        <a:p>
          <a:r>
            <a:rPr lang="nl-NL"/>
            <a:t>2 uur discord </a:t>
          </a:r>
        </a:p>
      </dgm:t>
    </dgm:pt>
    <dgm:pt modelId="{76617B7C-CFDC-4C07-A43B-2A79F5EB7AA1}" type="parTrans" cxnId="{7DD551AE-1A32-40D5-8ED2-609079CC0466}">
      <dgm:prSet/>
      <dgm:spPr/>
      <dgm:t>
        <a:bodyPr/>
        <a:lstStyle/>
        <a:p>
          <a:endParaRPr lang="nl-NL"/>
        </a:p>
      </dgm:t>
    </dgm:pt>
    <dgm:pt modelId="{C0213859-928E-4FF8-A1DA-833FC2D1856B}" type="sibTrans" cxnId="{7DD551AE-1A32-40D5-8ED2-609079CC0466}">
      <dgm:prSet/>
      <dgm:spPr/>
      <dgm:t>
        <a:bodyPr/>
        <a:lstStyle/>
        <a:p>
          <a:endParaRPr lang="nl-NL"/>
        </a:p>
      </dgm:t>
    </dgm:pt>
    <dgm:pt modelId="{0BC904C4-0D1A-434F-B581-75819D478699}" type="pres">
      <dgm:prSet presAssocID="{158B0814-8A60-4044-96F6-FC127D1A4FAC}" presName="linear" presStyleCnt="0">
        <dgm:presLayoutVars>
          <dgm:animLvl val="lvl"/>
          <dgm:resizeHandles val="exact"/>
        </dgm:presLayoutVars>
      </dgm:prSet>
      <dgm:spPr/>
    </dgm:pt>
    <dgm:pt modelId="{083DDA2E-A20F-448F-B26D-0F0BB36462EE}" type="pres">
      <dgm:prSet presAssocID="{DF7892C3-5CF0-49A2-89F1-F3CC5846CC8B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22CE2618-152E-4DC9-80DB-0829CC5E2595}" type="pres">
      <dgm:prSet presAssocID="{EED2D202-1272-41AA-906F-7013B0133963}" presName="spacer" presStyleCnt="0"/>
      <dgm:spPr/>
    </dgm:pt>
    <dgm:pt modelId="{2B166DA1-872F-428C-96C3-2A3B3CCAB8EF}" type="pres">
      <dgm:prSet presAssocID="{FC4FC609-AF28-49F2-81F8-2BFD13E5B8A4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BA4D111F-E74A-4DAE-8F73-B311CB92CCE6}" type="pres">
      <dgm:prSet presAssocID="{FC4FC609-AF28-49F2-81F8-2BFD13E5B8A4}" presName="childText" presStyleLbl="revTx" presStyleIdx="0" presStyleCnt="1">
        <dgm:presLayoutVars>
          <dgm:bulletEnabled val="1"/>
        </dgm:presLayoutVars>
      </dgm:prSet>
      <dgm:spPr/>
    </dgm:pt>
    <dgm:pt modelId="{1FDE0C14-37A1-4874-8BAC-7D6453261BA5}" type="pres">
      <dgm:prSet presAssocID="{1F9D876E-376C-46A0-B80C-AF409E9252B3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B0B7F082-C478-41C8-A96C-BB2405383CC0}" type="pres">
      <dgm:prSet presAssocID="{9AEB995E-1D6F-4CD2-BB02-ECEAAD3B6AD9}" presName="spacer" presStyleCnt="0"/>
      <dgm:spPr/>
    </dgm:pt>
    <dgm:pt modelId="{39A94F4D-ADB0-4DD1-B922-3ABF945AEED7}" type="pres">
      <dgm:prSet presAssocID="{4C5BF98D-9B7B-4882-BC4A-2297102B12AC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82EBB637-D3C6-4991-9119-BE79549BDDFC}" type="pres">
      <dgm:prSet presAssocID="{4CFC1F50-9568-4C6A-BDB4-9CAC73E2DB5D}" presName="spacer" presStyleCnt="0"/>
      <dgm:spPr/>
    </dgm:pt>
    <dgm:pt modelId="{8F001693-DD1E-4CEB-81A0-AE62106604A5}" type="pres">
      <dgm:prSet presAssocID="{7CD12380-9935-468C-8EA5-B9BFD52BCCE8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E5DAD701-5A48-4778-887B-CA58F5397D4A}" type="presOf" srcId="{2DC1ADA0-195C-4C33-A74D-E2CAD32527BB}" destId="{BA4D111F-E74A-4DAE-8F73-B311CB92CCE6}" srcOrd="0" destOrd="3" presId="urn:microsoft.com/office/officeart/2005/8/layout/vList2"/>
    <dgm:cxn modelId="{BEA6320D-960E-409D-9BC2-0F443612BE18}" srcId="{FC4FC609-AF28-49F2-81F8-2BFD13E5B8A4}" destId="{1C7046B4-191C-4AC5-B7A3-388F2084D944}" srcOrd="0" destOrd="0" parTransId="{C412A826-74DD-4164-A02E-8014CC9BB9F1}" sibTransId="{41871FBF-1555-46DB-8C31-59A63FFB0851}"/>
    <dgm:cxn modelId="{1070C018-57BF-4770-A21E-7F57540176EB}" srcId="{FC4FC609-AF28-49F2-81F8-2BFD13E5B8A4}" destId="{2DC1ADA0-195C-4C33-A74D-E2CAD32527BB}" srcOrd="3" destOrd="0" parTransId="{3D8EE17F-404E-434B-BD36-EF6ED1E3D03C}" sibTransId="{E9D122E4-6667-468D-BA1C-752066FAB73C}"/>
    <dgm:cxn modelId="{4AE0B828-F891-4258-AC8C-05781796AA41}" type="presOf" srcId="{1F9D876E-376C-46A0-B80C-AF409E9252B3}" destId="{1FDE0C14-37A1-4874-8BAC-7D6453261BA5}" srcOrd="0" destOrd="0" presId="urn:microsoft.com/office/officeart/2005/8/layout/vList2"/>
    <dgm:cxn modelId="{6F6F602D-CBA6-4E09-9CA0-F1ABDD53430B}" type="presOf" srcId="{FC4FC609-AF28-49F2-81F8-2BFD13E5B8A4}" destId="{2B166DA1-872F-428C-96C3-2A3B3CCAB8EF}" srcOrd="0" destOrd="0" presId="urn:microsoft.com/office/officeart/2005/8/layout/vList2"/>
    <dgm:cxn modelId="{2A915441-E595-4242-99D2-8E4043E75331}" type="presOf" srcId="{158B0814-8A60-4044-96F6-FC127D1A4FAC}" destId="{0BC904C4-0D1A-434F-B581-75819D478699}" srcOrd="0" destOrd="0" presId="urn:microsoft.com/office/officeart/2005/8/layout/vList2"/>
    <dgm:cxn modelId="{D6273742-66A5-47C1-851B-96656B701126}" srcId="{158B0814-8A60-4044-96F6-FC127D1A4FAC}" destId="{4C5BF98D-9B7B-4882-BC4A-2297102B12AC}" srcOrd="3" destOrd="0" parTransId="{BB0096DA-879E-4781-BFFB-81372CB9B437}" sibTransId="{4CFC1F50-9568-4C6A-BDB4-9CAC73E2DB5D}"/>
    <dgm:cxn modelId="{DFC7A142-0D52-478E-9B36-3E24561C300E}" srcId="{158B0814-8A60-4044-96F6-FC127D1A4FAC}" destId="{FC4FC609-AF28-49F2-81F8-2BFD13E5B8A4}" srcOrd="1" destOrd="0" parTransId="{B4F4962D-95E5-4BFE-BC12-5362CA1A2645}" sibTransId="{2B74607F-E8FD-49B7-BA71-42D166796083}"/>
    <dgm:cxn modelId="{5DEC2444-AB82-47C8-A75A-E3E3A2243C22}" srcId="{FC4FC609-AF28-49F2-81F8-2BFD13E5B8A4}" destId="{ABF0F5D7-CADD-4F37-B272-3A6B31D9C902}" srcOrd="2" destOrd="0" parTransId="{6A67C99E-C98D-4B1F-A15F-2690E3A740BC}" sibTransId="{ECA895B9-8D2C-4DD2-AD55-ABB5EFE40239}"/>
    <dgm:cxn modelId="{A5A65064-DE74-4718-A9F5-8B05DC5FD01E}" type="presOf" srcId="{ABF0F5D7-CADD-4F37-B272-3A6B31D9C902}" destId="{BA4D111F-E74A-4DAE-8F73-B311CB92CCE6}" srcOrd="0" destOrd="2" presId="urn:microsoft.com/office/officeart/2005/8/layout/vList2"/>
    <dgm:cxn modelId="{A5545B74-FF96-4615-BC63-80379E0181C7}" srcId="{FC4FC609-AF28-49F2-81F8-2BFD13E5B8A4}" destId="{654024F4-AA62-4019-9A04-73216A8A981A}" srcOrd="1" destOrd="0" parTransId="{D45801FA-95AE-4747-BC74-2572A764E32C}" sibTransId="{53246D20-6A4A-443D-85A4-74B35AD90084}"/>
    <dgm:cxn modelId="{69EA4585-62E6-4C15-82F7-781DF7005878}" type="presOf" srcId="{DF7892C3-5CF0-49A2-89F1-F3CC5846CC8B}" destId="{083DDA2E-A20F-448F-B26D-0F0BB36462EE}" srcOrd="0" destOrd="0" presId="urn:microsoft.com/office/officeart/2005/8/layout/vList2"/>
    <dgm:cxn modelId="{53C7FE98-22BB-4AC1-9142-8C695143D73F}" type="presOf" srcId="{1C7046B4-191C-4AC5-B7A3-388F2084D944}" destId="{BA4D111F-E74A-4DAE-8F73-B311CB92CCE6}" srcOrd="0" destOrd="0" presId="urn:microsoft.com/office/officeart/2005/8/layout/vList2"/>
    <dgm:cxn modelId="{8C44809A-C032-49D3-95FB-477333EAA9B0}" srcId="{158B0814-8A60-4044-96F6-FC127D1A4FAC}" destId="{1F9D876E-376C-46A0-B80C-AF409E9252B3}" srcOrd="2" destOrd="0" parTransId="{61D5BCA4-F5FD-4096-8D3E-BAFD74A1EF9E}" sibTransId="{9AEB995E-1D6F-4CD2-BB02-ECEAAD3B6AD9}"/>
    <dgm:cxn modelId="{F6E95CA2-34BE-4EF2-B5AF-44ABAC391B50}" type="presOf" srcId="{654024F4-AA62-4019-9A04-73216A8A981A}" destId="{BA4D111F-E74A-4DAE-8F73-B311CB92CCE6}" srcOrd="0" destOrd="1" presId="urn:microsoft.com/office/officeart/2005/8/layout/vList2"/>
    <dgm:cxn modelId="{7DD551AE-1A32-40D5-8ED2-609079CC0466}" srcId="{158B0814-8A60-4044-96F6-FC127D1A4FAC}" destId="{7CD12380-9935-468C-8EA5-B9BFD52BCCE8}" srcOrd="4" destOrd="0" parTransId="{76617B7C-CFDC-4C07-A43B-2A79F5EB7AA1}" sibTransId="{C0213859-928E-4FF8-A1DA-833FC2D1856B}"/>
    <dgm:cxn modelId="{A0A971BB-C22F-44F9-A342-323526F7555F}" srcId="{158B0814-8A60-4044-96F6-FC127D1A4FAC}" destId="{DF7892C3-5CF0-49A2-89F1-F3CC5846CC8B}" srcOrd="0" destOrd="0" parTransId="{A2637445-2585-47BF-B3B1-9A7ECA0509F1}" sibTransId="{EED2D202-1272-41AA-906F-7013B0133963}"/>
    <dgm:cxn modelId="{B08A93CA-80E0-4BD1-A753-1A80B2405CFC}" type="presOf" srcId="{7CD12380-9935-468C-8EA5-B9BFD52BCCE8}" destId="{8F001693-DD1E-4CEB-81A0-AE62106604A5}" srcOrd="0" destOrd="0" presId="urn:microsoft.com/office/officeart/2005/8/layout/vList2"/>
    <dgm:cxn modelId="{148DB5D7-FC16-4731-A4B0-D59A879B8B8C}" type="presOf" srcId="{4C5BF98D-9B7B-4882-BC4A-2297102B12AC}" destId="{39A94F4D-ADB0-4DD1-B922-3ABF945AEED7}" srcOrd="0" destOrd="0" presId="urn:microsoft.com/office/officeart/2005/8/layout/vList2"/>
    <dgm:cxn modelId="{C6C95ED8-B5CD-4D1E-8AD0-380A29DA21F5}" type="presParOf" srcId="{0BC904C4-0D1A-434F-B581-75819D478699}" destId="{083DDA2E-A20F-448F-B26D-0F0BB36462EE}" srcOrd="0" destOrd="0" presId="urn:microsoft.com/office/officeart/2005/8/layout/vList2"/>
    <dgm:cxn modelId="{EE60BF03-E676-48FA-AE42-DF3BFD31D9F3}" type="presParOf" srcId="{0BC904C4-0D1A-434F-B581-75819D478699}" destId="{22CE2618-152E-4DC9-80DB-0829CC5E2595}" srcOrd="1" destOrd="0" presId="urn:microsoft.com/office/officeart/2005/8/layout/vList2"/>
    <dgm:cxn modelId="{071BEEEC-644D-4D7A-A7D0-654352CDCF1B}" type="presParOf" srcId="{0BC904C4-0D1A-434F-B581-75819D478699}" destId="{2B166DA1-872F-428C-96C3-2A3B3CCAB8EF}" srcOrd="2" destOrd="0" presId="urn:microsoft.com/office/officeart/2005/8/layout/vList2"/>
    <dgm:cxn modelId="{A5FE6809-BA41-4EE8-8A1E-B8030D26555D}" type="presParOf" srcId="{0BC904C4-0D1A-434F-B581-75819D478699}" destId="{BA4D111F-E74A-4DAE-8F73-B311CB92CCE6}" srcOrd="3" destOrd="0" presId="urn:microsoft.com/office/officeart/2005/8/layout/vList2"/>
    <dgm:cxn modelId="{02E24FFB-E94A-44D1-B2B5-A33921D75E56}" type="presParOf" srcId="{0BC904C4-0D1A-434F-B581-75819D478699}" destId="{1FDE0C14-37A1-4874-8BAC-7D6453261BA5}" srcOrd="4" destOrd="0" presId="urn:microsoft.com/office/officeart/2005/8/layout/vList2"/>
    <dgm:cxn modelId="{3CD7D5EB-DEF3-4BC0-9306-6DB955CEACF1}" type="presParOf" srcId="{0BC904C4-0D1A-434F-B581-75819D478699}" destId="{B0B7F082-C478-41C8-A96C-BB2405383CC0}" srcOrd="5" destOrd="0" presId="urn:microsoft.com/office/officeart/2005/8/layout/vList2"/>
    <dgm:cxn modelId="{9C0CE7FB-AA62-4151-8261-FCD44F8CF57C}" type="presParOf" srcId="{0BC904C4-0D1A-434F-B581-75819D478699}" destId="{39A94F4D-ADB0-4DD1-B922-3ABF945AEED7}" srcOrd="6" destOrd="0" presId="urn:microsoft.com/office/officeart/2005/8/layout/vList2"/>
    <dgm:cxn modelId="{A8FCD15D-4A86-4DCB-966B-E0E84E166E36}" type="presParOf" srcId="{0BC904C4-0D1A-434F-B581-75819D478699}" destId="{82EBB637-D3C6-4991-9119-BE79549BDDFC}" srcOrd="7" destOrd="0" presId="urn:microsoft.com/office/officeart/2005/8/layout/vList2"/>
    <dgm:cxn modelId="{EA5F3129-B57E-48E2-B150-A1FCA6CC4E04}" type="presParOf" srcId="{0BC904C4-0D1A-434F-B581-75819D478699}" destId="{8F001693-DD1E-4CEB-81A0-AE62106604A5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1075C46-DAF7-4581-8EA2-EFD487EF5AC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l-NL"/>
        </a:p>
      </dgm:t>
    </dgm:pt>
    <dgm:pt modelId="{8F86E7B4-9D3E-4FFD-B65D-9387F163ECA4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en-GB"/>
            <a:t>Compters zijn gevoelig voor taalfouten.</a:t>
          </a:r>
          <a:endParaRPr lang="nl-NL"/>
        </a:p>
      </dgm:t>
    </dgm:pt>
    <dgm:pt modelId="{5737C137-BAA8-42CA-97D8-B0F0F23AA3BE}" type="parTrans" cxnId="{DC92A1E4-2E57-4442-B26D-38D24CFA80DF}">
      <dgm:prSet/>
      <dgm:spPr/>
      <dgm:t>
        <a:bodyPr/>
        <a:lstStyle/>
        <a:p>
          <a:endParaRPr lang="nl-NL"/>
        </a:p>
      </dgm:t>
    </dgm:pt>
    <dgm:pt modelId="{6119015B-C4A9-4243-A68E-C0E2A85E89BE}" type="sibTrans" cxnId="{DC92A1E4-2E57-4442-B26D-38D24CFA80DF}">
      <dgm:prSet/>
      <dgm:spPr/>
      <dgm:t>
        <a:bodyPr/>
        <a:lstStyle/>
        <a:p>
          <a:endParaRPr lang="nl-NL"/>
        </a:p>
      </dgm:t>
    </dgm:pt>
    <dgm:pt modelId="{E033C899-796E-4176-ADB4-5515B0FBA560}">
      <dgm:prSet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GB"/>
            <a:t>zelfs een Hoofdletter zorgt voor errors</a:t>
          </a:r>
          <a:endParaRPr lang="nl-NL"/>
        </a:p>
      </dgm:t>
    </dgm:pt>
    <dgm:pt modelId="{AE006C9F-BFC8-45A9-B721-4463A45CF95A}" type="parTrans" cxnId="{F9D1D003-3265-42C8-B0DD-19FB7FF39A7B}">
      <dgm:prSet/>
      <dgm:spPr/>
      <dgm:t>
        <a:bodyPr/>
        <a:lstStyle/>
        <a:p>
          <a:endParaRPr lang="nl-NL"/>
        </a:p>
      </dgm:t>
    </dgm:pt>
    <dgm:pt modelId="{85AA53D1-DC00-4DA6-B0C0-4FC41A61EA63}" type="sibTrans" cxnId="{F9D1D003-3265-42C8-B0DD-19FB7FF39A7B}">
      <dgm:prSet/>
      <dgm:spPr/>
      <dgm:t>
        <a:bodyPr/>
        <a:lstStyle/>
        <a:p>
          <a:endParaRPr lang="nl-NL"/>
        </a:p>
      </dgm:t>
    </dgm:pt>
    <dgm:pt modelId="{150455D0-6C80-463B-9DEE-46554F7F5989}">
      <dgm:prSet/>
      <dgm:spPr>
        <a:solidFill>
          <a:schemeClr val="tx2">
            <a:lumMod val="25000"/>
          </a:schemeClr>
        </a:solidFill>
      </dgm:spPr>
      <dgm:t>
        <a:bodyPr/>
        <a:lstStyle/>
        <a:p>
          <a:r>
            <a:rPr lang="en-GB"/>
            <a:t>Wij mensen kunnen context of intentie herkennen</a:t>
          </a:r>
          <a:endParaRPr lang="nl-NL"/>
        </a:p>
      </dgm:t>
    </dgm:pt>
    <dgm:pt modelId="{AFC5E4E5-8DBF-40AC-8F92-32C8C4A72FA9}" type="parTrans" cxnId="{41FDC6A0-8845-4809-B182-B8D0214B41B5}">
      <dgm:prSet/>
      <dgm:spPr/>
      <dgm:t>
        <a:bodyPr/>
        <a:lstStyle/>
        <a:p>
          <a:endParaRPr lang="nl-NL"/>
        </a:p>
      </dgm:t>
    </dgm:pt>
    <dgm:pt modelId="{667937BF-FB82-4490-B726-99ADC4688A35}" type="sibTrans" cxnId="{41FDC6A0-8845-4809-B182-B8D0214B41B5}">
      <dgm:prSet/>
      <dgm:spPr/>
      <dgm:t>
        <a:bodyPr/>
        <a:lstStyle/>
        <a:p>
          <a:endParaRPr lang="nl-NL"/>
        </a:p>
      </dgm:t>
    </dgm:pt>
    <dgm:pt modelId="{C0DB8233-7430-42E8-8427-05953F4EFD89}" type="pres">
      <dgm:prSet presAssocID="{11075C46-DAF7-4581-8EA2-EFD487EF5AC4}" presName="linear" presStyleCnt="0">
        <dgm:presLayoutVars>
          <dgm:animLvl val="lvl"/>
          <dgm:resizeHandles val="exact"/>
        </dgm:presLayoutVars>
      </dgm:prSet>
      <dgm:spPr/>
    </dgm:pt>
    <dgm:pt modelId="{81BD733E-627E-4A92-BBBF-390AE4821862}" type="pres">
      <dgm:prSet presAssocID="{8F86E7B4-9D3E-4FFD-B65D-9387F163ECA4}" presName="parentText" presStyleLbl="node1" presStyleIdx="0" presStyleCnt="3">
        <dgm:presLayoutVars>
          <dgm:chMax val="0"/>
          <dgm:bulletEnabled val="1"/>
        </dgm:presLayoutVars>
      </dgm:prSet>
      <dgm:spPr>
        <a:prstGeom prst="rect">
          <a:avLst/>
        </a:prstGeom>
      </dgm:spPr>
    </dgm:pt>
    <dgm:pt modelId="{2F227755-8EB5-43E0-92CA-D9396FFBF8C0}" type="pres">
      <dgm:prSet presAssocID="{6119015B-C4A9-4243-A68E-C0E2A85E89BE}" presName="spacer" presStyleCnt="0"/>
      <dgm:spPr/>
    </dgm:pt>
    <dgm:pt modelId="{8ECB001E-EE27-40BA-865E-FAC244F447A2}" type="pres">
      <dgm:prSet presAssocID="{E033C899-796E-4176-ADB4-5515B0FBA560}" presName="parentText" presStyleLbl="node1" presStyleIdx="1" presStyleCnt="3">
        <dgm:presLayoutVars>
          <dgm:chMax val="0"/>
          <dgm:bulletEnabled val="1"/>
        </dgm:presLayoutVars>
      </dgm:prSet>
      <dgm:spPr>
        <a:prstGeom prst="rect">
          <a:avLst/>
        </a:prstGeom>
      </dgm:spPr>
    </dgm:pt>
    <dgm:pt modelId="{3A2AF09C-188E-4252-824B-37E2E7863B16}" type="pres">
      <dgm:prSet presAssocID="{85AA53D1-DC00-4DA6-B0C0-4FC41A61EA63}" presName="spacer" presStyleCnt="0"/>
      <dgm:spPr/>
    </dgm:pt>
    <dgm:pt modelId="{7D466743-C9BE-44A0-8AD3-621F3A9EC731}" type="pres">
      <dgm:prSet presAssocID="{150455D0-6C80-463B-9DEE-46554F7F5989}" presName="parentText" presStyleLbl="node1" presStyleIdx="2" presStyleCnt="3">
        <dgm:presLayoutVars>
          <dgm:chMax val="0"/>
          <dgm:bulletEnabled val="1"/>
        </dgm:presLayoutVars>
      </dgm:prSet>
      <dgm:spPr>
        <a:prstGeom prst="rect">
          <a:avLst/>
        </a:prstGeom>
      </dgm:spPr>
    </dgm:pt>
  </dgm:ptLst>
  <dgm:cxnLst>
    <dgm:cxn modelId="{5AD6F702-1B6D-4B37-8E50-44577F9047F4}" type="presOf" srcId="{11075C46-DAF7-4581-8EA2-EFD487EF5AC4}" destId="{C0DB8233-7430-42E8-8427-05953F4EFD89}" srcOrd="0" destOrd="0" presId="urn:microsoft.com/office/officeart/2005/8/layout/vList2"/>
    <dgm:cxn modelId="{F9D1D003-3265-42C8-B0DD-19FB7FF39A7B}" srcId="{11075C46-DAF7-4581-8EA2-EFD487EF5AC4}" destId="{E033C899-796E-4176-ADB4-5515B0FBA560}" srcOrd="1" destOrd="0" parTransId="{AE006C9F-BFC8-45A9-B721-4463A45CF95A}" sibTransId="{85AA53D1-DC00-4DA6-B0C0-4FC41A61EA63}"/>
    <dgm:cxn modelId="{F301E606-6652-4C53-A63A-80AC4989EB96}" type="presOf" srcId="{150455D0-6C80-463B-9DEE-46554F7F5989}" destId="{7D466743-C9BE-44A0-8AD3-621F3A9EC731}" srcOrd="0" destOrd="0" presId="urn:microsoft.com/office/officeart/2005/8/layout/vList2"/>
    <dgm:cxn modelId="{B1886E32-523D-4EBF-9DF0-91B9915A31AC}" type="presOf" srcId="{8F86E7B4-9D3E-4FFD-B65D-9387F163ECA4}" destId="{81BD733E-627E-4A92-BBBF-390AE4821862}" srcOrd="0" destOrd="0" presId="urn:microsoft.com/office/officeart/2005/8/layout/vList2"/>
    <dgm:cxn modelId="{41FDC6A0-8845-4809-B182-B8D0214B41B5}" srcId="{11075C46-DAF7-4581-8EA2-EFD487EF5AC4}" destId="{150455D0-6C80-463B-9DEE-46554F7F5989}" srcOrd="2" destOrd="0" parTransId="{AFC5E4E5-8DBF-40AC-8F92-32C8C4A72FA9}" sibTransId="{667937BF-FB82-4490-B726-99ADC4688A35}"/>
    <dgm:cxn modelId="{DC92A1E4-2E57-4442-B26D-38D24CFA80DF}" srcId="{11075C46-DAF7-4581-8EA2-EFD487EF5AC4}" destId="{8F86E7B4-9D3E-4FFD-B65D-9387F163ECA4}" srcOrd="0" destOrd="0" parTransId="{5737C137-BAA8-42CA-97D8-B0F0F23AA3BE}" sibTransId="{6119015B-C4A9-4243-A68E-C0E2A85E89BE}"/>
    <dgm:cxn modelId="{EC5D0BF8-6A57-4C68-AA9A-873DC568BBCF}" type="presOf" srcId="{E033C899-796E-4176-ADB4-5515B0FBA560}" destId="{8ECB001E-EE27-40BA-865E-FAC244F447A2}" srcOrd="0" destOrd="0" presId="urn:microsoft.com/office/officeart/2005/8/layout/vList2"/>
    <dgm:cxn modelId="{0D9482A3-53F0-408A-96C5-238FC511ECE0}" type="presParOf" srcId="{C0DB8233-7430-42E8-8427-05953F4EFD89}" destId="{81BD733E-627E-4A92-BBBF-390AE4821862}" srcOrd="0" destOrd="0" presId="urn:microsoft.com/office/officeart/2005/8/layout/vList2"/>
    <dgm:cxn modelId="{57533AF4-3D1E-4A68-A30D-CEFEB0315BDC}" type="presParOf" srcId="{C0DB8233-7430-42E8-8427-05953F4EFD89}" destId="{2F227755-8EB5-43E0-92CA-D9396FFBF8C0}" srcOrd="1" destOrd="0" presId="urn:microsoft.com/office/officeart/2005/8/layout/vList2"/>
    <dgm:cxn modelId="{81B163B3-B541-427B-9DDE-0A633B085DCC}" type="presParOf" srcId="{C0DB8233-7430-42E8-8427-05953F4EFD89}" destId="{8ECB001E-EE27-40BA-865E-FAC244F447A2}" srcOrd="2" destOrd="0" presId="urn:microsoft.com/office/officeart/2005/8/layout/vList2"/>
    <dgm:cxn modelId="{86C989BC-8B02-484E-9995-C7FBB8DF1573}" type="presParOf" srcId="{C0DB8233-7430-42E8-8427-05953F4EFD89}" destId="{3A2AF09C-188E-4252-824B-37E2E7863B16}" srcOrd="3" destOrd="0" presId="urn:microsoft.com/office/officeart/2005/8/layout/vList2"/>
    <dgm:cxn modelId="{6BF6E747-7854-487F-98A8-8CCF457FF87C}" type="presParOf" srcId="{C0DB8233-7430-42E8-8427-05953F4EFD89}" destId="{7D466743-C9BE-44A0-8AD3-621F3A9EC73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9658F9-15F5-42DF-9F00-E2181B77A13C}">
      <dsp:nvSpPr>
        <dsp:cNvPr id="0" name=""/>
        <dsp:cNvSpPr/>
      </dsp:nvSpPr>
      <dsp:spPr>
        <a:xfrm>
          <a:off x="389708" y="23465"/>
          <a:ext cx="7014753" cy="6377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b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Week 2: </a:t>
          </a:r>
          <a:r>
            <a:rPr lang="en-US" sz="2900" kern="1200" dirty="0" err="1"/>
            <a:t>Installeren</a:t>
          </a:r>
          <a:r>
            <a:rPr lang="en-US" sz="2900" kern="1200" dirty="0"/>
            <a:t>, taal, print </a:t>
          </a:r>
          <a:r>
            <a:rPr lang="en-US" sz="2900" kern="1200" dirty="0" err="1"/>
            <a:t>en</a:t>
          </a:r>
          <a:r>
            <a:rPr lang="en-US" sz="2900" kern="1200" dirty="0"/>
            <a:t> </a:t>
          </a:r>
          <a:r>
            <a:rPr lang="en-US" sz="2900" kern="1200" dirty="0" err="1"/>
            <a:t>rekenen</a:t>
          </a:r>
          <a:endParaRPr lang="nl-NL" sz="2900" kern="1200" dirty="0"/>
        </a:p>
      </dsp:txBody>
      <dsp:txXfrm>
        <a:off x="389708" y="23465"/>
        <a:ext cx="7014753" cy="637704"/>
      </dsp:txXfrm>
    </dsp:sp>
    <dsp:sp modelId="{CE74C0C5-4C0C-4F7C-820D-2F762F60B34E}">
      <dsp:nvSpPr>
        <dsp:cNvPr id="0" name=""/>
        <dsp:cNvSpPr/>
      </dsp:nvSpPr>
      <dsp:spPr>
        <a:xfrm>
          <a:off x="389708" y="661170"/>
          <a:ext cx="935300" cy="155883"/>
        </a:xfrm>
        <a:prstGeom prst="parallelogram">
          <a:avLst>
            <a:gd name="adj" fmla="val 14084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464E99-DAEC-475C-8520-28B5D7895BBC}">
      <dsp:nvSpPr>
        <dsp:cNvPr id="0" name=""/>
        <dsp:cNvSpPr/>
      </dsp:nvSpPr>
      <dsp:spPr>
        <a:xfrm>
          <a:off x="1379568" y="661170"/>
          <a:ext cx="935300" cy="155883"/>
        </a:xfrm>
        <a:prstGeom prst="parallelogram">
          <a:avLst>
            <a:gd name="adj" fmla="val 140840"/>
          </a:avLst>
        </a:prstGeom>
        <a:solidFill>
          <a:schemeClr val="accent1">
            <a:shade val="80000"/>
            <a:hueOff val="11654"/>
            <a:satOff val="-113"/>
            <a:lumOff val="615"/>
            <a:alphaOff val="0"/>
          </a:schemeClr>
        </a:solidFill>
        <a:ln w="12700" cap="flat" cmpd="sng" algn="ctr">
          <a:solidFill>
            <a:schemeClr val="accent1">
              <a:shade val="80000"/>
              <a:hueOff val="11654"/>
              <a:satOff val="-113"/>
              <a:lumOff val="6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F28AAB-50FA-41E6-9820-309A62FC13C8}">
      <dsp:nvSpPr>
        <dsp:cNvPr id="0" name=""/>
        <dsp:cNvSpPr/>
      </dsp:nvSpPr>
      <dsp:spPr>
        <a:xfrm>
          <a:off x="2369427" y="661170"/>
          <a:ext cx="935300" cy="155883"/>
        </a:xfrm>
        <a:prstGeom prst="parallelogram">
          <a:avLst>
            <a:gd name="adj" fmla="val 140840"/>
          </a:avLst>
        </a:prstGeom>
        <a:solidFill>
          <a:schemeClr val="accent1">
            <a:shade val="80000"/>
            <a:hueOff val="23308"/>
            <a:satOff val="-227"/>
            <a:lumOff val="1230"/>
            <a:alphaOff val="0"/>
          </a:schemeClr>
        </a:solidFill>
        <a:ln w="12700" cap="flat" cmpd="sng" algn="ctr">
          <a:solidFill>
            <a:schemeClr val="accent1">
              <a:shade val="80000"/>
              <a:hueOff val="23308"/>
              <a:satOff val="-227"/>
              <a:lumOff val="123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A63598-87B7-4AA5-9067-8AD59FC6F0F8}">
      <dsp:nvSpPr>
        <dsp:cNvPr id="0" name=""/>
        <dsp:cNvSpPr/>
      </dsp:nvSpPr>
      <dsp:spPr>
        <a:xfrm>
          <a:off x="3359287" y="661170"/>
          <a:ext cx="935300" cy="155883"/>
        </a:xfrm>
        <a:prstGeom prst="parallelogram">
          <a:avLst>
            <a:gd name="adj" fmla="val 140840"/>
          </a:avLst>
        </a:prstGeom>
        <a:solidFill>
          <a:schemeClr val="accent1">
            <a:shade val="80000"/>
            <a:hueOff val="34962"/>
            <a:satOff val="-340"/>
            <a:lumOff val="1845"/>
            <a:alphaOff val="0"/>
          </a:schemeClr>
        </a:solidFill>
        <a:ln w="12700" cap="flat" cmpd="sng" algn="ctr">
          <a:solidFill>
            <a:schemeClr val="accent1">
              <a:shade val="80000"/>
              <a:hueOff val="34962"/>
              <a:satOff val="-340"/>
              <a:lumOff val="184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70D727-B272-4597-AF71-7499A085ED85}">
      <dsp:nvSpPr>
        <dsp:cNvPr id="0" name=""/>
        <dsp:cNvSpPr/>
      </dsp:nvSpPr>
      <dsp:spPr>
        <a:xfrm>
          <a:off x="4349147" y="661170"/>
          <a:ext cx="935300" cy="155883"/>
        </a:xfrm>
        <a:prstGeom prst="parallelogram">
          <a:avLst>
            <a:gd name="adj" fmla="val 140840"/>
          </a:avLst>
        </a:prstGeom>
        <a:solidFill>
          <a:schemeClr val="accent1">
            <a:shade val="80000"/>
            <a:hueOff val="46616"/>
            <a:satOff val="-453"/>
            <a:lumOff val="2461"/>
            <a:alphaOff val="0"/>
          </a:schemeClr>
        </a:solidFill>
        <a:ln w="12700" cap="flat" cmpd="sng" algn="ctr">
          <a:solidFill>
            <a:schemeClr val="accent1">
              <a:shade val="80000"/>
              <a:hueOff val="46616"/>
              <a:satOff val="-453"/>
              <a:lumOff val="24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B02E12-5EBE-494C-A553-F40CBC5F9FA4}">
      <dsp:nvSpPr>
        <dsp:cNvPr id="0" name=""/>
        <dsp:cNvSpPr/>
      </dsp:nvSpPr>
      <dsp:spPr>
        <a:xfrm>
          <a:off x="5339007" y="661170"/>
          <a:ext cx="935300" cy="155883"/>
        </a:xfrm>
        <a:prstGeom prst="parallelogram">
          <a:avLst>
            <a:gd name="adj" fmla="val 140840"/>
          </a:avLst>
        </a:prstGeom>
        <a:solidFill>
          <a:schemeClr val="accent1">
            <a:shade val="80000"/>
            <a:hueOff val="58269"/>
            <a:satOff val="-567"/>
            <a:lumOff val="3076"/>
            <a:alphaOff val="0"/>
          </a:schemeClr>
        </a:solidFill>
        <a:ln w="12700" cap="flat" cmpd="sng" algn="ctr">
          <a:solidFill>
            <a:schemeClr val="accent1">
              <a:shade val="80000"/>
              <a:hueOff val="58269"/>
              <a:satOff val="-567"/>
              <a:lumOff val="30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311235-5278-40EF-AEE8-D3E4B5DA93F6}">
      <dsp:nvSpPr>
        <dsp:cNvPr id="0" name=""/>
        <dsp:cNvSpPr/>
      </dsp:nvSpPr>
      <dsp:spPr>
        <a:xfrm>
          <a:off x="6328866" y="661170"/>
          <a:ext cx="935300" cy="155883"/>
        </a:xfrm>
        <a:prstGeom prst="parallelogram">
          <a:avLst>
            <a:gd name="adj" fmla="val 140840"/>
          </a:avLst>
        </a:prstGeom>
        <a:solidFill>
          <a:schemeClr val="accent1">
            <a:shade val="80000"/>
            <a:hueOff val="69923"/>
            <a:satOff val="-680"/>
            <a:lumOff val="3691"/>
            <a:alphaOff val="0"/>
          </a:schemeClr>
        </a:solidFill>
        <a:ln w="12700" cap="flat" cmpd="sng" algn="ctr">
          <a:solidFill>
            <a:schemeClr val="accent1">
              <a:shade val="80000"/>
              <a:hueOff val="69923"/>
              <a:satOff val="-680"/>
              <a:lumOff val="369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40AC63-7EED-465D-BABD-FE83323C9232}">
      <dsp:nvSpPr>
        <dsp:cNvPr id="0" name=""/>
        <dsp:cNvSpPr/>
      </dsp:nvSpPr>
      <dsp:spPr>
        <a:xfrm>
          <a:off x="389708" y="944373"/>
          <a:ext cx="7014753" cy="6377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b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Week 3: If statements</a:t>
          </a:r>
          <a:endParaRPr lang="nl-NL" sz="2900" kern="1200" dirty="0"/>
        </a:p>
      </dsp:txBody>
      <dsp:txXfrm>
        <a:off x="389708" y="944373"/>
        <a:ext cx="7014753" cy="637704"/>
      </dsp:txXfrm>
    </dsp:sp>
    <dsp:sp modelId="{3E96A2ED-1353-4D8C-B158-A4F7400F96F3}">
      <dsp:nvSpPr>
        <dsp:cNvPr id="0" name=""/>
        <dsp:cNvSpPr/>
      </dsp:nvSpPr>
      <dsp:spPr>
        <a:xfrm>
          <a:off x="389708" y="1582078"/>
          <a:ext cx="935300" cy="155883"/>
        </a:xfrm>
        <a:prstGeom prst="parallelogram">
          <a:avLst>
            <a:gd name="adj" fmla="val 140840"/>
          </a:avLst>
        </a:prstGeom>
        <a:solidFill>
          <a:schemeClr val="accent1">
            <a:shade val="80000"/>
            <a:hueOff val="81577"/>
            <a:satOff val="-794"/>
            <a:lumOff val="4306"/>
            <a:alphaOff val="0"/>
          </a:schemeClr>
        </a:solidFill>
        <a:ln w="12700" cap="flat" cmpd="sng" algn="ctr">
          <a:solidFill>
            <a:schemeClr val="accent1">
              <a:shade val="80000"/>
              <a:hueOff val="81577"/>
              <a:satOff val="-794"/>
              <a:lumOff val="43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645955-6E39-44AC-BD42-EF05F629923D}">
      <dsp:nvSpPr>
        <dsp:cNvPr id="0" name=""/>
        <dsp:cNvSpPr/>
      </dsp:nvSpPr>
      <dsp:spPr>
        <a:xfrm>
          <a:off x="1379568" y="1582078"/>
          <a:ext cx="935300" cy="155883"/>
        </a:xfrm>
        <a:prstGeom prst="parallelogram">
          <a:avLst>
            <a:gd name="adj" fmla="val 140840"/>
          </a:avLst>
        </a:prstGeom>
        <a:solidFill>
          <a:schemeClr val="accent1">
            <a:shade val="80000"/>
            <a:hueOff val="93231"/>
            <a:satOff val="-907"/>
            <a:lumOff val="4921"/>
            <a:alphaOff val="0"/>
          </a:schemeClr>
        </a:solidFill>
        <a:ln w="12700" cap="flat" cmpd="sng" algn="ctr">
          <a:solidFill>
            <a:schemeClr val="accent1">
              <a:shade val="80000"/>
              <a:hueOff val="93231"/>
              <a:satOff val="-907"/>
              <a:lumOff val="492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B72802-CF39-4841-9A09-FB8CE67EAB46}">
      <dsp:nvSpPr>
        <dsp:cNvPr id="0" name=""/>
        <dsp:cNvSpPr/>
      </dsp:nvSpPr>
      <dsp:spPr>
        <a:xfrm>
          <a:off x="2369427" y="1582078"/>
          <a:ext cx="935300" cy="155883"/>
        </a:xfrm>
        <a:prstGeom prst="parallelogram">
          <a:avLst>
            <a:gd name="adj" fmla="val 140840"/>
          </a:avLst>
        </a:prstGeom>
        <a:solidFill>
          <a:schemeClr val="accent1">
            <a:shade val="80000"/>
            <a:hueOff val="104885"/>
            <a:satOff val="-1020"/>
            <a:lumOff val="5536"/>
            <a:alphaOff val="0"/>
          </a:schemeClr>
        </a:solidFill>
        <a:ln w="12700" cap="flat" cmpd="sng" algn="ctr">
          <a:solidFill>
            <a:schemeClr val="accent1">
              <a:shade val="80000"/>
              <a:hueOff val="104885"/>
              <a:satOff val="-1020"/>
              <a:lumOff val="553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738462-E116-4D21-8682-225DB0F525C8}">
      <dsp:nvSpPr>
        <dsp:cNvPr id="0" name=""/>
        <dsp:cNvSpPr/>
      </dsp:nvSpPr>
      <dsp:spPr>
        <a:xfrm>
          <a:off x="3359287" y="1582078"/>
          <a:ext cx="935300" cy="155883"/>
        </a:xfrm>
        <a:prstGeom prst="parallelogram">
          <a:avLst>
            <a:gd name="adj" fmla="val 140840"/>
          </a:avLst>
        </a:prstGeom>
        <a:solidFill>
          <a:schemeClr val="accent1">
            <a:shade val="80000"/>
            <a:hueOff val="116539"/>
            <a:satOff val="-1134"/>
            <a:lumOff val="6152"/>
            <a:alphaOff val="0"/>
          </a:schemeClr>
        </a:solidFill>
        <a:ln w="12700" cap="flat" cmpd="sng" algn="ctr">
          <a:solidFill>
            <a:schemeClr val="accent1">
              <a:shade val="80000"/>
              <a:hueOff val="116539"/>
              <a:satOff val="-1134"/>
              <a:lumOff val="61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275756-DBDF-4267-83C9-CE86F8F7F0CF}">
      <dsp:nvSpPr>
        <dsp:cNvPr id="0" name=""/>
        <dsp:cNvSpPr/>
      </dsp:nvSpPr>
      <dsp:spPr>
        <a:xfrm>
          <a:off x="4349147" y="1582078"/>
          <a:ext cx="935300" cy="155883"/>
        </a:xfrm>
        <a:prstGeom prst="parallelogram">
          <a:avLst>
            <a:gd name="adj" fmla="val 140840"/>
          </a:avLst>
        </a:prstGeom>
        <a:solidFill>
          <a:schemeClr val="accent1">
            <a:shade val="80000"/>
            <a:hueOff val="128193"/>
            <a:satOff val="-1247"/>
            <a:lumOff val="6767"/>
            <a:alphaOff val="0"/>
          </a:schemeClr>
        </a:solidFill>
        <a:ln w="12700" cap="flat" cmpd="sng" algn="ctr">
          <a:solidFill>
            <a:schemeClr val="accent1">
              <a:shade val="80000"/>
              <a:hueOff val="128193"/>
              <a:satOff val="-1247"/>
              <a:lumOff val="676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94FDC8-E331-4F7C-8907-E65E0C246B4C}">
      <dsp:nvSpPr>
        <dsp:cNvPr id="0" name=""/>
        <dsp:cNvSpPr/>
      </dsp:nvSpPr>
      <dsp:spPr>
        <a:xfrm>
          <a:off x="5339007" y="1582078"/>
          <a:ext cx="935300" cy="155883"/>
        </a:xfrm>
        <a:prstGeom prst="parallelogram">
          <a:avLst>
            <a:gd name="adj" fmla="val 140840"/>
          </a:avLst>
        </a:prstGeom>
        <a:solidFill>
          <a:schemeClr val="accent1">
            <a:shade val="80000"/>
            <a:hueOff val="139847"/>
            <a:satOff val="-1360"/>
            <a:lumOff val="7382"/>
            <a:alphaOff val="0"/>
          </a:schemeClr>
        </a:solidFill>
        <a:ln w="12700" cap="flat" cmpd="sng" algn="ctr">
          <a:solidFill>
            <a:schemeClr val="accent1">
              <a:shade val="80000"/>
              <a:hueOff val="139847"/>
              <a:satOff val="-1360"/>
              <a:lumOff val="738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B928FE-7847-472F-80E7-3D309847A5FF}">
      <dsp:nvSpPr>
        <dsp:cNvPr id="0" name=""/>
        <dsp:cNvSpPr/>
      </dsp:nvSpPr>
      <dsp:spPr>
        <a:xfrm>
          <a:off x="6328866" y="1582078"/>
          <a:ext cx="935300" cy="155883"/>
        </a:xfrm>
        <a:prstGeom prst="parallelogram">
          <a:avLst>
            <a:gd name="adj" fmla="val 140840"/>
          </a:avLst>
        </a:prstGeom>
        <a:solidFill>
          <a:schemeClr val="accent1">
            <a:shade val="80000"/>
            <a:hueOff val="151501"/>
            <a:satOff val="-1474"/>
            <a:lumOff val="7997"/>
            <a:alphaOff val="0"/>
          </a:schemeClr>
        </a:solidFill>
        <a:ln w="12700" cap="flat" cmpd="sng" algn="ctr">
          <a:solidFill>
            <a:schemeClr val="accent1">
              <a:shade val="80000"/>
              <a:hueOff val="151501"/>
              <a:satOff val="-1474"/>
              <a:lumOff val="799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CC92EB-C95C-4DBA-88D3-5F6DDD97E0D3}">
      <dsp:nvSpPr>
        <dsp:cNvPr id="0" name=""/>
        <dsp:cNvSpPr/>
      </dsp:nvSpPr>
      <dsp:spPr>
        <a:xfrm>
          <a:off x="389708" y="1865281"/>
          <a:ext cx="7014753" cy="6377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b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Week 4: </a:t>
          </a:r>
          <a:r>
            <a:rPr lang="en-US" sz="2900" kern="1200" dirty="0" err="1"/>
            <a:t>Functies</a:t>
          </a:r>
          <a:endParaRPr lang="nl-NL" sz="2900" kern="1200" dirty="0"/>
        </a:p>
      </dsp:txBody>
      <dsp:txXfrm>
        <a:off x="389708" y="1865281"/>
        <a:ext cx="7014753" cy="637704"/>
      </dsp:txXfrm>
    </dsp:sp>
    <dsp:sp modelId="{67E34430-E3C4-4503-9FF2-C3384B74F163}">
      <dsp:nvSpPr>
        <dsp:cNvPr id="0" name=""/>
        <dsp:cNvSpPr/>
      </dsp:nvSpPr>
      <dsp:spPr>
        <a:xfrm>
          <a:off x="389708" y="2502986"/>
          <a:ext cx="935300" cy="155883"/>
        </a:xfrm>
        <a:prstGeom prst="parallelogram">
          <a:avLst>
            <a:gd name="adj" fmla="val 140840"/>
          </a:avLst>
        </a:prstGeom>
        <a:solidFill>
          <a:schemeClr val="accent1">
            <a:shade val="80000"/>
            <a:hueOff val="163155"/>
            <a:satOff val="-1587"/>
            <a:lumOff val="8612"/>
            <a:alphaOff val="0"/>
          </a:schemeClr>
        </a:solidFill>
        <a:ln w="12700" cap="flat" cmpd="sng" algn="ctr">
          <a:solidFill>
            <a:schemeClr val="accent1">
              <a:shade val="80000"/>
              <a:hueOff val="163155"/>
              <a:satOff val="-1587"/>
              <a:lumOff val="861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94DD6C-3828-488A-B34B-DE77931B3A68}">
      <dsp:nvSpPr>
        <dsp:cNvPr id="0" name=""/>
        <dsp:cNvSpPr/>
      </dsp:nvSpPr>
      <dsp:spPr>
        <a:xfrm>
          <a:off x="1379568" y="2502986"/>
          <a:ext cx="935300" cy="155883"/>
        </a:xfrm>
        <a:prstGeom prst="parallelogram">
          <a:avLst>
            <a:gd name="adj" fmla="val 140840"/>
          </a:avLst>
        </a:prstGeom>
        <a:solidFill>
          <a:schemeClr val="accent1">
            <a:shade val="80000"/>
            <a:hueOff val="174809"/>
            <a:satOff val="-1701"/>
            <a:lumOff val="9227"/>
            <a:alphaOff val="0"/>
          </a:schemeClr>
        </a:solidFill>
        <a:ln w="12700" cap="flat" cmpd="sng" algn="ctr">
          <a:solidFill>
            <a:schemeClr val="accent1">
              <a:shade val="80000"/>
              <a:hueOff val="174809"/>
              <a:satOff val="-1701"/>
              <a:lumOff val="922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63A900-E280-4840-BB04-7CE262C03E62}">
      <dsp:nvSpPr>
        <dsp:cNvPr id="0" name=""/>
        <dsp:cNvSpPr/>
      </dsp:nvSpPr>
      <dsp:spPr>
        <a:xfrm>
          <a:off x="2369427" y="2502986"/>
          <a:ext cx="935300" cy="155883"/>
        </a:xfrm>
        <a:prstGeom prst="parallelogram">
          <a:avLst>
            <a:gd name="adj" fmla="val 140840"/>
          </a:avLst>
        </a:prstGeom>
        <a:solidFill>
          <a:schemeClr val="accent1">
            <a:shade val="80000"/>
            <a:hueOff val="186462"/>
            <a:satOff val="-1814"/>
            <a:lumOff val="9843"/>
            <a:alphaOff val="0"/>
          </a:schemeClr>
        </a:solidFill>
        <a:ln w="12700" cap="flat" cmpd="sng" algn="ctr">
          <a:solidFill>
            <a:schemeClr val="accent1">
              <a:shade val="80000"/>
              <a:hueOff val="186462"/>
              <a:satOff val="-1814"/>
              <a:lumOff val="984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3048FA-2DB4-4AA4-A3C5-69980E290261}">
      <dsp:nvSpPr>
        <dsp:cNvPr id="0" name=""/>
        <dsp:cNvSpPr/>
      </dsp:nvSpPr>
      <dsp:spPr>
        <a:xfrm>
          <a:off x="3359287" y="2502986"/>
          <a:ext cx="935300" cy="155883"/>
        </a:xfrm>
        <a:prstGeom prst="parallelogram">
          <a:avLst>
            <a:gd name="adj" fmla="val 140840"/>
          </a:avLst>
        </a:prstGeom>
        <a:solidFill>
          <a:schemeClr val="accent1">
            <a:shade val="80000"/>
            <a:hueOff val="198116"/>
            <a:satOff val="-1927"/>
            <a:lumOff val="10458"/>
            <a:alphaOff val="0"/>
          </a:schemeClr>
        </a:solidFill>
        <a:ln w="12700" cap="flat" cmpd="sng" algn="ctr">
          <a:solidFill>
            <a:schemeClr val="accent1">
              <a:shade val="80000"/>
              <a:hueOff val="198116"/>
              <a:satOff val="-1927"/>
              <a:lumOff val="1045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723509-FE86-4EEF-A559-95AC57040C18}">
      <dsp:nvSpPr>
        <dsp:cNvPr id="0" name=""/>
        <dsp:cNvSpPr/>
      </dsp:nvSpPr>
      <dsp:spPr>
        <a:xfrm>
          <a:off x="4349147" y="2502986"/>
          <a:ext cx="935300" cy="155883"/>
        </a:xfrm>
        <a:prstGeom prst="parallelogram">
          <a:avLst>
            <a:gd name="adj" fmla="val 140840"/>
          </a:avLst>
        </a:prstGeom>
        <a:solidFill>
          <a:schemeClr val="accent1">
            <a:shade val="80000"/>
            <a:hueOff val="209770"/>
            <a:satOff val="-2041"/>
            <a:lumOff val="11073"/>
            <a:alphaOff val="0"/>
          </a:schemeClr>
        </a:solidFill>
        <a:ln w="12700" cap="flat" cmpd="sng" algn="ctr">
          <a:solidFill>
            <a:schemeClr val="accent1">
              <a:shade val="80000"/>
              <a:hueOff val="209770"/>
              <a:satOff val="-2041"/>
              <a:lumOff val="1107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7956FB-C09C-4E87-BEFB-34735573B653}">
      <dsp:nvSpPr>
        <dsp:cNvPr id="0" name=""/>
        <dsp:cNvSpPr/>
      </dsp:nvSpPr>
      <dsp:spPr>
        <a:xfrm>
          <a:off x="5339007" y="2502986"/>
          <a:ext cx="935300" cy="155883"/>
        </a:xfrm>
        <a:prstGeom prst="parallelogram">
          <a:avLst>
            <a:gd name="adj" fmla="val 140840"/>
          </a:avLst>
        </a:prstGeom>
        <a:solidFill>
          <a:schemeClr val="accent1">
            <a:shade val="80000"/>
            <a:hueOff val="221424"/>
            <a:satOff val="-2154"/>
            <a:lumOff val="11688"/>
            <a:alphaOff val="0"/>
          </a:schemeClr>
        </a:solidFill>
        <a:ln w="12700" cap="flat" cmpd="sng" algn="ctr">
          <a:solidFill>
            <a:schemeClr val="accent1">
              <a:shade val="80000"/>
              <a:hueOff val="221424"/>
              <a:satOff val="-2154"/>
              <a:lumOff val="1168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90E373-BD46-4090-8A4C-08909C0C1D6E}">
      <dsp:nvSpPr>
        <dsp:cNvPr id="0" name=""/>
        <dsp:cNvSpPr/>
      </dsp:nvSpPr>
      <dsp:spPr>
        <a:xfrm>
          <a:off x="6328866" y="2502986"/>
          <a:ext cx="935300" cy="155883"/>
        </a:xfrm>
        <a:prstGeom prst="parallelogram">
          <a:avLst>
            <a:gd name="adj" fmla="val 140840"/>
          </a:avLst>
        </a:prstGeom>
        <a:solidFill>
          <a:schemeClr val="accent1">
            <a:shade val="80000"/>
            <a:hueOff val="233078"/>
            <a:satOff val="-2267"/>
            <a:lumOff val="12303"/>
            <a:alphaOff val="0"/>
          </a:schemeClr>
        </a:solidFill>
        <a:ln w="12700" cap="flat" cmpd="sng" algn="ctr">
          <a:solidFill>
            <a:schemeClr val="accent1">
              <a:shade val="80000"/>
              <a:hueOff val="233078"/>
              <a:satOff val="-2267"/>
              <a:lumOff val="1230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BD7BCA-DE25-4EE2-AB41-AD127E349D1E}">
      <dsp:nvSpPr>
        <dsp:cNvPr id="0" name=""/>
        <dsp:cNvSpPr/>
      </dsp:nvSpPr>
      <dsp:spPr>
        <a:xfrm>
          <a:off x="389708" y="2786188"/>
          <a:ext cx="7014753" cy="6377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b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Week 5: </a:t>
          </a:r>
          <a:r>
            <a:rPr lang="en-US" sz="2900" kern="1200" dirty="0" err="1"/>
            <a:t>Herhaling</a:t>
          </a:r>
          <a:endParaRPr lang="nl-NL" sz="2900" kern="1200" dirty="0"/>
        </a:p>
      </dsp:txBody>
      <dsp:txXfrm>
        <a:off x="389708" y="2786188"/>
        <a:ext cx="7014753" cy="637704"/>
      </dsp:txXfrm>
    </dsp:sp>
    <dsp:sp modelId="{BD5544D1-6220-4FA1-899C-12DA7CC98640}">
      <dsp:nvSpPr>
        <dsp:cNvPr id="0" name=""/>
        <dsp:cNvSpPr/>
      </dsp:nvSpPr>
      <dsp:spPr>
        <a:xfrm>
          <a:off x="389708" y="3423893"/>
          <a:ext cx="935300" cy="155883"/>
        </a:xfrm>
        <a:prstGeom prst="parallelogram">
          <a:avLst>
            <a:gd name="adj" fmla="val 140840"/>
          </a:avLst>
        </a:prstGeom>
        <a:solidFill>
          <a:schemeClr val="accent1">
            <a:shade val="80000"/>
            <a:hueOff val="244732"/>
            <a:satOff val="-2381"/>
            <a:lumOff val="12918"/>
            <a:alphaOff val="0"/>
          </a:schemeClr>
        </a:solidFill>
        <a:ln w="12700" cap="flat" cmpd="sng" algn="ctr">
          <a:solidFill>
            <a:schemeClr val="accent1">
              <a:shade val="80000"/>
              <a:hueOff val="244732"/>
              <a:satOff val="-2381"/>
              <a:lumOff val="1291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F31511-D101-4AFF-A88F-194576EDA758}">
      <dsp:nvSpPr>
        <dsp:cNvPr id="0" name=""/>
        <dsp:cNvSpPr/>
      </dsp:nvSpPr>
      <dsp:spPr>
        <a:xfrm>
          <a:off x="1379568" y="3423893"/>
          <a:ext cx="935300" cy="155883"/>
        </a:xfrm>
        <a:prstGeom prst="parallelogram">
          <a:avLst>
            <a:gd name="adj" fmla="val 140840"/>
          </a:avLst>
        </a:prstGeom>
        <a:solidFill>
          <a:schemeClr val="accent1">
            <a:shade val="80000"/>
            <a:hueOff val="256386"/>
            <a:satOff val="-2494"/>
            <a:lumOff val="13534"/>
            <a:alphaOff val="0"/>
          </a:schemeClr>
        </a:solidFill>
        <a:ln w="12700" cap="flat" cmpd="sng" algn="ctr">
          <a:solidFill>
            <a:schemeClr val="accent1">
              <a:shade val="80000"/>
              <a:hueOff val="256386"/>
              <a:satOff val="-2494"/>
              <a:lumOff val="1353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24D407-1DE3-4786-8457-FB999EAB31B5}">
      <dsp:nvSpPr>
        <dsp:cNvPr id="0" name=""/>
        <dsp:cNvSpPr/>
      </dsp:nvSpPr>
      <dsp:spPr>
        <a:xfrm>
          <a:off x="2369427" y="3423893"/>
          <a:ext cx="935300" cy="155883"/>
        </a:xfrm>
        <a:prstGeom prst="parallelogram">
          <a:avLst>
            <a:gd name="adj" fmla="val 140840"/>
          </a:avLst>
        </a:prstGeom>
        <a:solidFill>
          <a:schemeClr val="accent1">
            <a:shade val="80000"/>
            <a:hueOff val="268040"/>
            <a:satOff val="-2608"/>
            <a:lumOff val="14149"/>
            <a:alphaOff val="0"/>
          </a:schemeClr>
        </a:solidFill>
        <a:ln w="12700" cap="flat" cmpd="sng" algn="ctr">
          <a:solidFill>
            <a:schemeClr val="accent1">
              <a:shade val="80000"/>
              <a:hueOff val="268040"/>
              <a:satOff val="-2608"/>
              <a:lumOff val="1414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5010D0-A580-453A-8CC1-7DF78EF1E07B}">
      <dsp:nvSpPr>
        <dsp:cNvPr id="0" name=""/>
        <dsp:cNvSpPr/>
      </dsp:nvSpPr>
      <dsp:spPr>
        <a:xfrm>
          <a:off x="3359287" y="3423893"/>
          <a:ext cx="935300" cy="155883"/>
        </a:xfrm>
        <a:prstGeom prst="parallelogram">
          <a:avLst>
            <a:gd name="adj" fmla="val 140840"/>
          </a:avLst>
        </a:prstGeom>
        <a:solidFill>
          <a:schemeClr val="accent1">
            <a:shade val="80000"/>
            <a:hueOff val="279694"/>
            <a:satOff val="-2721"/>
            <a:lumOff val="14764"/>
            <a:alphaOff val="0"/>
          </a:schemeClr>
        </a:solidFill>
        <a:ln w="12700" cap="flat" cmpd="sng" algn="ctr">
          <a:solidFill>
            <a:schemeClr val="accent1">
              <a:shade val="80000"/>
              <a:hueOff val="279694"/>
              <a:satOff val="-2721"/>
              <a:lumOff val="1476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5026A2-8F57-4C68-B7F8-694182ABA935}">
      <dsp:nvSpPr>
        <dsp:cNvPr id="0" name=""/>
        <dsp:cNvSpPr/>
      </dsp:nvSpPr>
      <dsp:spPr>
        <a:xfrm>
          <a:off x="4349147" y="3423893"/>
          <a:ext cx="935300" cy="155883"/>
        </a:xfrm>
        <a:prstGeom prst="parallelogram">
          <a:avLst>
            <a:gd name="adj" fmla="val 140840"/>
          </a:avLst>
        </a:prstGeom>
        <a:solidFill>
          <a:schemeClr val="accent1">
            <a:shade val="80000"/>
            <a:hueOff val="291347"/>
            <a:satOff val="-2834"/>
            <a:lumOff val="15379"/>
            <a:alphaOff val="0"/>
          </a:schemeClr>
        </a:solidFill>
        <a:ln w="12700" cap="flat" cmpd="sng" algn="ctr">
          <a:solidFill>
            <a:schemeClr val="accent1">
              <a:shade val="80000"/>
              <a:hueOff val="291347"/>
              <a:satOff val="-2834"/>
              <a:lumOff val="1537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8328EE-F8DE-4748-A575-BC6FB2BB2C58}">
      <dsp:nvSpPr>
        <dsp:cNvPr id="0" name=""/>
        <dsp:cNvSpPr/>
      </dsp:nvSpPr>
      <dsp:spPr>
        <a:xfrm>
          <a:off x="5339007" y="3423893"/>
          <a:ext cx="935300" cy="155883"/>
        </a:xfrm>
        <a:prstGeom prst="parallelogram">
          <a:avLst>
            <a:gd name="adj" fmla="val 140840"/>
          </a:avLst>
        </a:prstGeom>
        <a:solidFill>
          <a:schemeClr val="accent1">
            <a:shade val="80000"/>
            <a:hueOff val="303001"/>
            <a:satOff val="-2948"/>
            <a:lumOff val="15994"/>
            <a:alphaOff val="0"/>
          </a:schemeClr>
        </a:solidFill>
        <a:ln w="12700" cap="flat" cmpd="sng" algn="ctr">
          <a:solidFill>
            <a:schemeClr val="accent1">
              <a:shade val="80000"/>
              <a:hueOff val="303001"/>
              <a:satOff val="-2948"/>
              <a:lumOff val="1599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5A477C-BD76-4F4F-9E89-0C29E2258745}">
      <dsp:nvSpPr>
        <dsp:cNvPr id="0" name=""/>
        <dsp:cNvSpPr/>
      </dsp:nvSpPr>
      <dsp:spPr>
        <a:xfrm>
          <a:off x="6328866" y="3423893"/>
          <a:ext cx="935300" cy="155883"/>
        </a:xfrm>
        <a:prstGeom prst="parallelogram">
          <a:avLst>
            <a:gd name="adj" fmla="val 140840"/>
          </a:avLst>
        </a:prstGeom>
        <a:solidFill>
          <a:schemeClr val="accent1">
            <a:shade val="80000"/>
            <a:hueOff val="314655"/>
            <a:satOff val="-3061"/>
            <a:lumOff val="16609"/>
            <a:alphaOff val="0"/>
          </a:schemeClr>
        </a:solidFill>
        <a:ln w="12700" cap="flat" cmpd="sng" algn="ctr">
          <a:solidFill>
            <a:schemeClr val="accent1">
              <a:shade val="80000"/>
              <a:hueOff val="314655"/>
              <a:satOff val="-3061"/>
              <a:lumOff val="16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418EE7-1D68-42DC-93EF-FA9CAAE94E3D}">
      <dsp:nvSpPr>
        <dsp:cNvPr id="0" name=""/>
        <dsp:cNvSpPr/>
      </dsp:nvSpPr>
      <dsp:spPr>
        <a:xfrm>
          <a:off x="389708" y="3707096"/>
          <a:ext cx="7014753" cy="6377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b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Week 6: For loops</a:t>
          </a:r>
          <a:endParaRPr lang="nl-NL" sz="2900" kern="1200" dirty="0"/>
        </a:p>
      </dsp:txBody>
      <dsp:txXfrm>
        <a:off x="389708" y="3707096"/>
        <a:ext cx="7014753" cy="637704"/>
      </dsp:txXfrm>
    </dsp:sp>
    <dsp:sp modelId="{69E7A402-E3EA-40BC-A60F-9DA6A231844E}">
      <dsp:nvSpPr>
        <dsp:cNvPr id="0" name=""/>
        <dsp:cNvSpPr/>
      </dsp:nvSpPr>
      <dsp:spPr>
        <a:xfrm>
          <a:off x="389708" y="4344801"/>
          <a:ext cx="935300" cy="155883"/>
        </a:xfrm>
        <a:prstGeom prst="parallelogram">
          <a:avLst>
            <a:gd name="adj" fmla="val 140840"/>
          </a:avLst>
        </a:prstGeom>
        <a:solidFill>
          <a:schemeClr val="accent1">
            <a:shade val="80000"/>
            <a:hueOff val="326309"/>
            <a:satOff val="-3174"/>
            <a:lumOff val="17225"/>
            <a:alphaOff val="0"/>
          </a:schemeClr>
        </a:solidFill>
        <a:ln w="12700" cap="flat" cmpd="sng" algn="ctr">
          <a:solidFill>
            <a:schemeClr val="accent1">
              <a:shade val="80000"/>
              <a:hueOff val="326309"/>
              <a:satOff val="-3174"/>
              <a:lumOff val="1722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997333-2988-4781-89EA-CF78CFA70AAE}">
      <dsp:nvSpPr>
        <dsp:cNvPr id="0" name=""/>
        <dsp:cNvSpPr/>
      </dsp:nvSpPr>
      <dsp:spPr>
        <a:xfrm>
          <a:off x="1379568" y="4344801"/>
          <a:ext cx="935300" cy="155883"/>
        </a:xfrm>
        <a:prstGeom prst="parallelogram">
          <a:avLst>
            <a:gd name="adj" fmla="val 140840"/>
          </a:avLst>
        </a:prstGeom>
        <a:solidFill>
          <a:schemeClr val="accent1">
            <a:shade val="80000"/>
            <a:hueOff val="337963"/>
            <a:satOff val="-3288"/>
            <a:lumOff val="17840"/>
            <a:alphaOff val="0"/>
          </a:schemeClr>
        </a:solidFill>
        <a:ln w="12700" cap="flat" cmpd="sng" algn="ctr">
          <a:solidFill>
            <a:schemeClr val="accent1">
              <a:shade val="80000"/>
              <a:hueOff val="337963"/>
              <a:satOff val="-3288"/>
              <a:lumOff val="1784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950E0D-5F14-4D7D-830F-17E153F67DEF}">
      <dsp:nvSpPr>
        <dsp:cNvPr id="0" name=""/>
        <dsp:cNvSpPr/>
      </dsp:nvSpPr>
      <dsp:spPr>
        <a:xfrm>
          <a:off x="2369427" y="4344801"/>
          <a:ext cx="935300" cy="155883"/>
        </a:xfrm>
        <a:prstGeom prst="parallelogram">
          <a:avLst>
            <a:gd name="adj" fmla="val 140840"/>
          </a:avLst>
        </a:prstGeom>
        <a:solidFill>
          <a:schemeClr val="accent1">
            <a:shade val="80000"/>
            <a:hueOff val="349617"/>
            <a:satOff val="-3401"/>
            <a:lumOff val="18455"/>
            <a:alphaOff val="0"/>
          </a:schemeClr>
        </a:solidFill>
        <a:ln w="12700" cap="flat" cmpd="sng" algn="ctr">
          <a:solidFill>
            <a:schemeClr val="accent1">
              <a:shade val="80000"/>
              <a:hueOff val="349617"/>
              <a:satOff val="-3401"/>
              <a:lumOff val="1845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F82652-62B1-4F1C-83D7-F5D2F5C14C93}">
      <dsp:nvSpPr>
        <dsp:cNvPr id="0" name=""/>
        <dsp:cNvSpPr/>
      </dsp:nvSpPr>
      <dsp:spPr>
        <a:xfrm>
          <a:off x="3359287" y="4344801"/>
          <a:ext cx="935300" cy="155883"/>
        </a:xfrm>
        <a:prstGeom prst="parallelogram">
          <a:avLst>
            <a:gd name="adj" fmla="val 140840"/>
          </a:avLst>
        </a:prstGeom>
        <a:solidFill>
          <a:schemeClr val="accent1">
            <a:shade val="80000"/>
            <a:hueOff val="361271"/>
            <a:satOff val="-3515"/>
            <a:lumOff val="19070"/>
            <a:alphaOff val="0"/>
          </a:schemeClr>
        </a:solidFill>
        <a:ln w="12700" cap="flat" cmpd="sng" algn="ctr">
          <a:solidFill>
            <a:schemeClr val="accent1">
              <a:shade val="80000"/>
              <a:hueOff val="361271"/>
              <a:satOff val="-3515"/>
              <a:lumOff val="1907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C0869C-A749-41A3-A5FE-77B66A2D772C}">
      <dsp:nvSpPr>
        <dsp:cNvPr id="0" name=""/>
        <dsp:cNvSpPr/>
      </dsp:nvSpPr>
      <dsp:spPr>
        <a:xfrm>
          <a:off x="4349147" y="4344801"/>
          <a:ext cx="935300" cy="155883"/>
        </a:xfrm>
        <a:prstGeom prst="parallelogram">
          <a:avLst>
            <a:gd name="adj" fmla="val 140840"/>
          </a:avLst>
        </a:prstGeom>
        <a:solidFill>
          <a:schemeClr val="accent1">
            <a:shade val="80000"/>
            <a:hueOff val="372925"/>
            <a:satOff val="-3628"/>
            <a:lumOff val="19685"/>
            <a:alphaOff val="0"/>
          </a:schemeClr>
        </a:solidFill>
        <a:ln w="12700" cap="flat" cmpd="sng" algn="ctr">
          <a:solidFill>
            <a:schemeClr val="accent1">
              <a:shade val="80000"/>
              <a:hueOff val="372925"/>
              <a:satOff val="-3628"/>
              <a:lumOff val="196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16E1A8-D442-46C4-A5FE-EEB45EC7064D}">
      <dsp:nvSpPr>
        <dsp:cNvPr id="0" name=""/>
        <dsp:cNvSpPr/>
      </dsp:nvSpPr>
      <dsp:spPr>
        <a:xfrm>
          <a:off x="5339007" y="4344801"/>
          <a:ext cx="935300" cy="155883"/>
        </a:xfrm>
        <a:prstGeom prst="parallelogram">
          <a:avLst>
            <a:gd name="adj" fmla="val 140840"/>
          </a:avLst>
        </a:prstGeom>
        <a:solidFill>
          <a:schemeClr val="accent1">
            <a:shade val="80000"/>
            <a:hueOff val="384579"/>
            <a:satOff val="-3741"/>
            <a:lumOff val="20300"/>
            <a:alphaOff val="0"/>
          </a:schemeClr>
        </a:solidFill>
        <a:ln w="12700" cap="flat" cmpd="sng" algn="ctr">
          <a:solidFill>
            <a:schemeClr val="accent1">
              <a:shade val="80000"/>
              <a:hueOff val="384579"/>
              <a:satOff val="-3741"/>
              <a:lumOff val="2030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2029F9-5579-4D50-9A9E-5704A2C7D076}">
      <dsp:nvSpPr>
        <dsp:cNvPr id="0" name=""/>
        <dsp:cNvSpPr/>
      </dsp:nvSpPr>
      <dsp:spPr>
        <a:xfrm>
          <a:off x="6328866" y="4344801"/>
          <a:ext cx="935300" cy="155883"/>
        </a:xfrm>
        <a:prstGeom prst="parallelogram">
          <a:avLst>
            <a:gd name="adj" fmla="val 140840"/>
          </a:avLst>
        </a:prstGeom>
        <a:solidFill>
          <a:schemeClr val="accent1">
            <a:shade val="80000"/>
            <a:hueOff val="396233"/>
            <a:satOff val="-3855"/>
            <a:lumOff val="20916"/>
            <a:alphaOff val="0"/>
          </a:schemeClr>
        </a:solidFill>
        <a:ln w="12700" cap="flat" cmpd="sng" algn="ctr">
          <a:solidFill>
            <a:schemeClr val="accent1">
              <a:shade val="80000"/>
              <a:hueOff val="396233"/>
              <a:satOff val="-3855"/>
              <a:lumOff val="2091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DDA4F3-3C59-4AF3-8244-EF80E6E572C8}">
      <dsp:nvSpPr>
        <dsp:cNvPr id="0" name=""/>
        <dsp:cNvSpPr/>
      </dsp:nvSpPr>
      <dsp:spPr>
        <a:xfrm>
          <a:off x="389708" y="4628004"/>
          <a:ext cx="7014753" cy="6377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b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Week 7: Lists</a:t>
          </a:r>
          <a:endParaRPr lang="nl-NL" sz="2900" kern="1200" dirty="0"/>
        </a:p>
      </dsp:txBody>
      <dsp:txXfrm>
        <a:off x="389708" y="4628004"/>
        <a:ext cx="7014753" cy="637704"/>
      </dsp:txXfrm>
    </dsp:sp>
    <dsp:sp modelId="{151B141A-5113-4F65-B640-AEB5CCBAEC3A}">
      <dsp:nvSpPr>
        <dsp:cNvPr id="0" name=""/>
        <dsp:cNvSpPr/>
      </dsp:nvSpPr>
      <dsp:spPr>
        <a:xfrm>
          <a:off x="389708" y="5265709"/>
          <a:ext cx="935300" cy="155883"/>
        </a:xfrm>
        <a:prstGeom prst="parallelogram">
          <a:avLst>
            <a:gd name="adj" fmla="val 140840"/>
          </a:avLst>
        </a:prstGeom>
        <a:solidFill>
          <a:schemeClr val="accent1">
            <a:shade val="80000"/>
            <a:hueOff val="407887"/>
            <a:satOff val="-3968"/>
            <a:lumOff val="21531"/>
            <a:alphaOff val="0"/>
          </a:schemeClr>
        </a:solidFill>
        <a:ln w="12700" cap="flat" cmpd="sng" algn="ctr">
          <a:solidFill>
            <a:schemeClr val="accent1">
              <a:shade val="80000"/>
              <a:hueOff val="407887"/>
              <a:satOff val="-3968"/>
              <a:lumOff val="2153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1D14E0-81A4-4FC0-A104-185CE6A3DF3D}">
      <dsp:nvSpPr>
        <dsp:cNvPr id="0" name=""/>
        <dsp:cNvSpPr/>
      </dsp:nvSpPr>
      <dsp:spPr>
        <a:xfrm>
          <a:off x="1379568" y="5265709"/>
          <a:ext cx="935300" cy="155883"/>
        </a:xfrm>
        <a:prstGeom prst="parallelogram">
          <a:avLst>
            <a:gd name="adj" fmla="val 140840"/>
          </a:avLst>
        </a:prstGeom>
        <a:solidFill>
          <a:schemeClr val="accent1">
            <a:shade val="80000"/>
            <a:hueOff val="419540"/>
            <a:satOff val="-4081"/>
            <a:lumOff val="22146"/>
            <a:alphaOff val="0"/>
          </a:schemeClr>
        </a:solidFill>
        <a:ln w="12700" cap="flat" cmpd="sng" algn="ctr">
          <a:solidFill>
            <a:schemeClr val="accent1">
              <a:shade val="80000"/>
              <a:hueOff val="419540"/>
              <a:satOff val="-4081"/>
              <a:lumOff val="2214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BC5F45-1544-4217-AEFA-F39DC26153E5}">
      <dsp:nvSpPr>
        <dsp:cNvPr id="0" name=""/>
        <dsp:cNvSpPr/>
      </dsp:nvSpPr>
      <dsp:spPr>
        <a:xfrm>
          <a:off x="2369427" y="5265709"/>
          <a:ext cx="935300" cy="155883"/>
        </a:xfrm>
        <a:prstGeom prst="parallelogram">
          <a:avLst>
            <a:gd name="adj" fmla="val 140840"/>
          </a:avLst>
        </a:prstGeom>
        <a:solidFill>
          <a:schemeClr val="accent1">
            <a:shade val="80000"/>
            <a:hueOff val="431194"/>
            <a:satOff val="-4195"/>
            <a:lumOff val="22761"/>
            <a:alphaOff val="0"/>
          </a:schemeClr>
        </a:solidFill>
        <a:ln w="12700" cap="flat" cmpd="sng" algn="ctr">
          <a:solidFill>
            <a:schemeClr val="accent1">
              <a:shade val="80000"/>
              <a:hueOff val="431194"/>
              <a:satOff val="-4195"/>
              <a:lumOff val="227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53A841-BFBA-415D-AD71-36E3F02BE0C6}">
      <dsp:nvSpPr>
        <dsp:cNvPr id="0" name=""/>
        <dsp:cNvSpPr/>
      </dsp:nvSpPr>
      <dsp:spPr>
        <a:xfrm>
          <a:off x="3359287" y="5265709"/>
          <a:ext cx="935300" cy="155883"/>
        </a:xfrm>
        <a:prstGeom prst="parallelogram">
          <a:avLst>
            <a:gd name="adj" fmla="val 140840"/>
          </a:avLst>
        </a:prstGeom>
        <a:solidFill>
          <a:schemeClr val="accent1">
            <a:shade val="80000"/>
            <a:hueOff val="442848"/>
            <a:satOff val="-4308"/>
            <a:lumOff val="23376"/>
            <a:alphaOff val="0"/>
          </a:schemeClr>
        </a:solidFill>
        <a:ln w="12700" cap="flat" cmpd="sng" algn="ctr">
          <a:solidFill>
            <a:schemeClr val="accent1">
              <a:shade val="80000"/>
              <a:hueOff val="442848"/>
              <a:satOff val="-4308"/>
              <a:lumOff val="233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8BD666-A90B-4526-A0C8-93F073A1DD70}">
      <dsp:nvSpPr>
        <dsp:cNvPr id="0" name=""/>
        <dsp:cNvSpPr/>
      </dsp:nvSpPr>
      <dsp:spPr>
        <a:xfrm>
          <a:off x="4349147" y="5265709"/>
          <a:ext cx="935300" cy="155883"/>
        </a:xfrm>
        <a:prstGeom prst="parallelogram">
          <a:avLst>
            <a:gd name="adj" fmla="val 140840"/>
          </a:avLst>
        </a:prstGeom>
        <a:solidFill>
          <a:schemeClr val="accent1">
            <a:shade val="80000"/>
            <a:hueOff val="454502"/>
            <a:satOff val="-4422"/>
            <a:lumOff val="23991"/>
            <a:alphaOff val="0"/>
          </a:schemeClr>
        </a:solidFill>
        <a:ln w="12700" cap="flat" cmpd="sng" algn="ctr">
          <a:solidFill>
            <a:schemeClr val="accent1">
              <a:shade val="80000"/>
              <a:hueOff val="454502"/>
              <a:satOff val="-4422"/>
              <a:lumOff val="2399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C5D9DA-B2AF-4DB7-855B-C8E995247A65}">
      <dsp:nvSpPr>
        <dsp:cNvPr id="0" name=""/>
        <dsp:cNvSpPr/>
      </dsp:nvSpPr>
      <dsp:spPr>
        <a:xfrm>
          <a:off x="5339007" y="5265709"/>
          <a:ext cx="935300" cy="155883"/>
        </a:xfrm>
        <a:prstGeom prst="parallelogram">
          <a:avLst>
            <a:gd name="adj" fmla="val 140840"/>
          </a:avLst>
        </a:prstGeom>
        <a:solidFill>
          <a:schemeClr val="accent1">
            <a:shade val="80000"/>
            <a:hueOff val="466156"/>
            <a:satOff val="-4535"/>
            <a:lumOff val="24607"/>
            <a:alphaOff val="0"/>
          </a:schemeClr>
        </a:solidFill>
        <a:ln w="12700" cap="flat" cmpd="sng" algn="ctr">
          <a:solidFill>
            <a:schemeClr val="accent1">
              <a:shade val="80000"/>
              <a:hueOff val="466156"/>
              <a:satOff val="-4535"/>
              <a:lumOff val="246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D3C044-C892-4423-9C3D-98B26A57EA15}">
      <dsp:nvSpPr>
        <dsp:cNvPr id="0" name=""/>
        <dsp:cNvSpPr/>
      </dsp:nvSpPr>
      <dsp:spPr>
        <a:xfrm>
          <a:off x="6328866" y="5265709"/>
          <a:ext cx="935300" cy="155883"/>
        </a:xfrm>
        <a:prstGeom prst="parallelogram">
          <a:avLst>
            <a:gd name="adj" fmla="val 140840"/>
          </a:avLst>
        </a:prstGeom>
        <a:solidFill>
          <a:schemeClr val="accent1">
            <a:shade val="80000"/>
            <a:hueOff val="477810"/>
            <a:satOff val="-4648"/>
            <a:lumOff val="25222"/>
            <a:alphaOff val="0"/>
          </a:schemeClr>
        </a:solidFill>
        <a:ln w="12700" cap="flat" cmpd="sng" algn="ctr">
          <a:solidFill>
            <a:schemeClr val="accent1">
              <a:shade val="80000"/>
              <a:hueOff val="477810"/>
              <a:satOff val="-4648"/>
              <a:lumOff val="252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680484-0F8E-45DE-961D-E6479B84374C}">
      <dsp:nvSpPr>
        <dsp:cNvPr id="0" name=""/>
        <dsp:cNvSpPr/>
      </dsp:nvSpPr>
      <dsp:spPr>
        <a:xfrm>
          <a:off x="389708" y="5548911"/>
          <a:ext cx="7014753" cy="6377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b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Week 8: </a:t>
          </a:r>
          <a:r>
            <a:rPr lang="en-US" sz="2900" kern="1200" dirty="0" err="1"/>
            <a:t>Herhaling</a:t>
          </a:r>
          <a:r>
            <a:rPr lang="en-US" sz="2900" kern="1200" dirty="0"/>
            <a:t> + </a:t>
          </a:r>
          <a:r>
            <a:rPr lang="en-US" sz="2900" kern="1200" dirty="0" err="1"/>
            <a:t>aftekenen</a:t>
          </a:r>
          <a:endParaRPr lang="nl-NL" sz="2900" kern="1200" dirty="0"/>
        </a:p>
      </dsp:txBody>
      <dsp:txXfrm>
        <a:off x="389708" y="5548911"/>
        <a:ext cx="7014753" cy="637704"/>
      </dsp:txXfrm>
    </dsp:sp>
    <dsp:sp modelId="{1B3867C3-030A-4CF7-A0BB-5DA940A9896F}">
      <dsp:nvSpPr>
        <dsp:cNvPr id="0" name=""/>
        <dsp:cNvSpPr/>
      </dsp:nvSpPr>
      <dsp:spPr>
        <a:xfrm>
          <a:off x="389708" y="6186616"/>
          <a:ext cx="935300" cy="155883"/>
        </a:xfrm>
        <a:prstGeom prst="parallelogram">
          <a:avLst>
            <a:gd name="adj" fmla="val 140840"/>
          </a:avLst>
        </a:prstGeom>
        <a:solidFill>
          <a:schemeClr val="accent1">
            <a:shade val="80000"/>
            <a:hueOff val="489464"/>
            <a:satOff val="-4762"/>
            <a:lumOff val="25837"/>
            <a:alphaOff val="0"/>
          </a:schemeClr>
        </a:solidFill>
        <a:ln w="12700" cap="flat" cmpd="sng" algn="ctr">
          <a:solidFill>
            <a:schemeClr val="accent1">
              <a:shade val="80000"/>
              <a:hueOff val="489464"/>
              <a:satOff val="-4762"/>
              <a:lumOff val="2583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5DF1B6-5E93-45CE-AA97-FE96538F2402}">
      <dsp:nvSpPr>
        <dsp:cNvPr id="0" name=""/>
        <dsp:cNvSpPr/>
      </dsp:nvSpPr>
      <dsp:spPr>
        <a:xfrm>
          <a:off x="1379568" y="6186616"/>
          <a:ext cx="935300" cy="155883"/>
        </a:xfrm>
        <a:prstGeom prst="parallelogram">
          <a:avLst>
            <a:gd name="adj" fmla="val 140840"/>
          </a:avLst>
        </a:prstGeom>
        <a:solidFill>
          <a:schemeClr val="accent1">
            <a:shade val="80000"/>
            <a:hueOff val="501118"/>
            <a:satOff val="-4875"/>
            <a:lumOff val="26452"/>
            <a:alphaOff val="0"/>
          </a:schemeClr>
        </a:solidFill>
        <a:ln w="12700" cap="flat" cmpd="sng" algn="ctr">
          <a:solidFill>
            <a:schemeClr val="accent1">
              <a:shade val="80000"/>
              <a:hueOff val="501118"/>
              <a:satOff val="-4875"/>
              <a:lumOff val="264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07D6B4-D9F3-4C48-A68A-517A74190835}">
      <dsp:nvSpPr>
        <dsp:cNvPr id="0" name=""/>
        <dsp:cNvSpPr/>
      </dsp:nvSpPr>
      <dsp:spPr>
        <a:xfrm>
          <a:off x="2369427" y="6186616"/>
          <a:ext cx="935300" cy="155883"/>
        </a:xfrm>
        <a:prstGeom prst="parallelogram">
          <a:avLst>
            <a:gd name="adj" fmla="val 140840"/>
          </a:avLst>
        </a:prstGeom>
        <a:solidFill>
          <a:schemeClr val="accent1">
            <a:shade val="80000"/>
            <a:hueOff val="512772"/>
            <a:satOff val="-4988"/>
            <a:lumOff val="27067"/>
            <a:alphaOff val="0"/>
          </a:schemeClr>
        </a:solidFill>
        <a:ln w="12700" cap="flat" cmpd="sng" algn="ctr">
          <a:solidFill>
            <a:schemeClr val="accent1">
              <a:shade val="80000"/>
              <a:hueOff val="512772"/>
              <a:satOff val="-4988"/>
              <a:lumOff val="2706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218742-F2CF-4121-B98F-8EBC3AC0DA6D}">
      <dsp:nvSpPr>
        <dsp:cNvPr id="0" name=""/>
        <dsp:cNvSpPr/>
      </dsp:nvSpPr>
      <dsp:spPr>
        <a:xfrm>
          <a:off x="3359287" y="6186616"/>
          <a:ext cx="935300" cy="155883"/>
        </a:xfrm>
        <a:prstGeom prst="parallelogram">
          <a:avLst>
            <a:gd name="adj" fmla="val 140840"/>
          </a:avLst>
        </a:prstGeom>
        <a:solidFill>
          <a:schemeClr val="accent1">
            <a:shade val="80000"/>
            <a:hueOff val="524426"/>
            <a:satOff val="-5102"/>
            <a:lumOff val="27682"/>
            <a:alphaOff val="0"/>
          </a:schemeClr>
        </a:solidFill>
        <a:ln w="12700" cap="flat" cmpd="sng" algn="ctr">
          <a:solidFill>
            <a:schemeClr val="accent1">
              <a:shade val="80000"/>
              <a:hueOff val="524426"/>
              <a:satOff val="-5102"/>
              <a:lumOff val="2768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4B378C-DE53-4995-98E2-60172D3AD0CE}">
      <dsp:nvSpPr>
        <dsp:cNvPr id="0" name=""/>
        <dsp:cNvSpPr/>
      </dsp:nvSpPr>
      <dsp:spPr>
        <a:xfrm>
          <a:off x="4349147" y="6186616"/>
          <a:ext cx="935300" cy="155883"/>
        </a:xfrm>
        <a:prstGeom prst="parallelogram">
          <a:avLst>
            <a:gd name="adj" fmla="val 140840"/>
          </a:avLst>
        </a:prstGeom>
        <a:solidFill>
          <a:schemeClr val="accent1">
            <a:shade val="80000"/>
            <a:hueOff val="536079"/>
            <a:satOff val="-5215"/>
            <a:lumOff val="28298"/>
            <a:alphaOff val="0"/>
          </a:schemeClr>
        </a:solidFill>
        <a:ln w="12700" cap="flat" cmpd="sng" algn="ctr">
          <a:solidFill>
            <a:schemeClr val="accent1">
              <a:shade val="80000"/>
              <a:hueOff val="536079"/>
              <a:satOff val="-5215"/>
              <a:lumOff val="2829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698F2A-61DB-4183-971A-8D841CD936E2}">
      <dsp:nvSpPr>
        <dsp:cNvPr id="0" name=""/>
        <dsp:cNvSpPr/>
      </dsp:nvSpPr>
      <dsp:spPr>
        <a:xfrm>
          <a:off x="5339007" y="6186616"/>
          <a:ext cx="935300" cy="155883"/>
        </a:xfrm>
        <a:prstGeom prst="parallelogram">
          <a:avLst>
            <a:gd name="adj" fmla="val 140840"/>
          </a:avLst>
        </a:prstGeom>
        <a:solidFill>
          <a:schemeClr val="accent1">
            <a:shade val="80000"/>
            <a:hueOff val="547733"/>
            <a:satOff val="-5329"/>
            <a:lumOff val="28913"/>
            <a:alphaOff val="0"/>
          </a:schemeClr>
        </a:solidFill>
        <a:ln w="12700" cap="flat" cmpd="sng" algn="ctr">
          <a:solidFill>
            <a:schemeClr val="accent1">
              <a:shade val="80000"/>
              <a:hueOff val="547733"/>
              <a:satOff val="-5329"/>
              <a:lumOff val="2891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4073D9-9F7D-4F0A-9154-FEA7EA2DC645}">
      <dsp:nvSpPr>
        <dsp:cNvPr id="0" name=""/>
        <dsp:cNvSpPr/>
      </dsp:nvSpPr>
      <dsp:spPr>
        <a:xfrm>
          <a:off x="6328866" y="6186616"/>
          <a:ext cx="935300" cy="155883"/>
        </a:xfrm>
        <a:prstGeom prst="parallelogram">
          <a:avLst>
            <a:gd name="adj" fmla="val 140840"/>
          </a:avLst>
        </a:prstGeom>
        <a:solidFill>
          <a:schemeClr val="accent1">
            <a:shade val="80000"/>
            <a:hueOff val="559387"/>
            <a:satOff val="-5442"/>
            <a:lumOff val="29528"/>
            <a:alphaOff val="0"/>
          </a:schemeClr>
        </a:solidFill>
        <a:ln w="12700" cap="flat" cmpd="sng" algn="ctr">
          <a:solidFill>
            <a:schemeClr val="accent1">
              <a:shade val="80000"/>
              <a:hueOff val="559387"/>
              <a:satOff val="-5442"/>
              <a:lumOff val="295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71A00D-28D6-4131-A3AC-BA8B8EED1451}">
      <dsp:nvSpPr>
        <dsp:cNvPr id="0" name=""/>
        <dsp:cNvSpPr/>
      </dsp:nvSpPr>
      <dsp:spPr>
        <a:xfrm rot="5400000">
          <a:off x="6301587" y="-2303662"/>
          <a:ext cx="1698041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80010" rIns="160020" bIns="80010" numCol="1" spcCol="1270" anchor="ctr" anchorCtr="0">
          <a:noAutofit/>
        </a:bodyPr>
        <a:lstStyle/>
        <a:p>
          <a:pPr marL="285750" lvl="1" indent="-285750" algn="l" defTabSz="18669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4200" kern="1200" dirty="0" err="1"/>
            <a:t>Installeren</a:t>
          </a:r>
          <a:r>
            <a:rPr lang="en-US" sz="4200" kern="1200" dirty="0"/>
            <a:t> van </a:t>
          </a:r>
          <a:r>
            <a:rPr lang="en-US" sz="4200" kern="1200" dirty="0" err="1"/>
            <a:t>programma’s</a:t>
          </a:r>
          <a:endParaRPr lang="nl-NL" sz="4200" kern="1200" dirty="0"/>
        </a:p>
        <a:p>
          <a:pPr marL="285750" lvl="1" indent="-285750" algn="l" defTabSz="18669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4200" kern="1200" dirty="0"/>
            <a:t>Wat is een </a:t>
          </a:r>
          <a:r>
            <a:rPr lang="en-US" sz="4200" kern="1200" dirty="0" err="1"/>
            <a:t>programmeertaal</a:t>
          </a:r>
          <a:endParaRPr lang="nl-NL" sz="4200" kern="1200" dirty="0"/>
        </a:p>
      </dsp:txBody>
      <dsp:txXfrm rot="-5400000">
        <a:off x="3785616" y="295201"/>
        <a:ext cx="6647092" cy="1532257"/>
      </dsp:txXfrm>
    </dsp:sp>
    <dsp:sp modelId="{1577DEEE-AEFA-424C-BC03-2CE13C79280D}">
      <dsp:nvSpPr>
        <dsp:cNvPr id="0" name=""/>
        <dsp:cNvSpPr/>
      </dsp:nvSpPr>
      <dsp:spPr>
        <a:xfrm>
          <a:off x="0" y="53"/>
          <a:ext cx="3785616" cy="21225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114300" rIns="228600" bIns="1143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/>
            <a:t>Vandaag</a:t>
          </a:r>
          <a:endParaRPr lang="nl-NL" sz="6000" kern="1200"/>
        </a:p>
      </dsp:txBody>
      <dsp:txXfrm>
        <a:off x="103614" y="103667"/>
        <a:ext cx="3578388" cy="1915324"/>
      </dsp:txXfrm>
    </dsp:sp>
    <dsp:sp modelId="{2FA13616-83FC-4009-8100-E328038CE0F4}">
      <dsp:nvSpPr>
        <dsp:cNvPr id="0" name=""/>
        <dsp:cNvSpPr/>
      </dsp:nvSpPr>
      <dsp:spPr>
        <a:xfrm rot="5400000">
          <a:off x="6301587" y="-74983"/>
          <a:ext cx="1698041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80010" rIns="160020" bIns="80010" numCol="1" spcCol="1270" anchor="ctr" anchorCtr="0">
          <a:noAutofit/>
        </a:bodyPr>
        <a:lstStyle/>
        <a:p>
          <a:pPr marL="285750" lvl="1" indent="-285750" algn="l" defTabSz="18669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4200" kern="1200" dirty="0" err="1"/>
            <a:t>Eerste</a:t>
          </a:r>
          <a:r>
            <a:rPr lang="en-US" sz="4200" kern="1200" dirty="0"/>
            <a:t> regels code </a:t>
          </a:r>
          <a:endParaRPr lang="nl-NL" sz="4200" kern="1200" dirty="0"/>
        </a:p>
      </dsp:txBody>
      <dsp:txXfrm rot="-5400000">
        <a:off x="3785616" y="2523880"/>
        <a:ext cx="6647092" cy="1532257"/>
      </dsp:txXfrm>
    </dsp:sp>
    <dsp:sp modelId="{36AF0483-83FA-424F-9D46-18CC4371BC03}">
      <dsp:nvSpPr>
        <dsp:cNvPr id="0" name=""/>
        <dsp:cNvSpPr/>
      </dsp:nvSpPr>
      <dsp:spPr>
        <a:xfrm>
          <a:off x="0" y="2228732"/>
          <a:ext cx="3785616" cy="21225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114300" rIns="228600" bIns="1143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/>
            <a:t>Rest van de week</a:t>
          </a:r>
          <a:endParaRPr lang="nl-NL" sz="6000" kern="1200"/>
        </a:p>
      </dsp:txBody>
      <dsp:txXfrm>
        <a:off x="103614" y="2332346"/>
        <a:ext cx="3578388" cy="191532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3DDA2E-A20F-448F-B26D-0F0BB36462EE}">
      <dsp:nvSpPr>
        <dsp:cNvPr id="0" name=""/>
        <dsp:cNvSpPr/>
      </dsp:nvSpPr>
      <dsp:spPr>
        <a:xfrm>
          <a:off x="0" y="19943"/>
          <a:ext cx="10515600" cy="623610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Basis leren programmeren</a:t>
          </a:r>
          <a:endParaRPr lang="nl-NL" sz="2600" kern="1200"/>
        </a:p>
      </dsp:txBody>
      <dsp:txXfrm>
        <a:off x="30442" y="50385"/>
        <a:ext cx="10454716" cy="562726"/>
      </dsp:txXfrm>
    </dsp:sp>
    <dsp:sp modelId="{2B166DA1-872F-428C-96C3-2A3B3CCAB8EF}">
      <dsp:nvSpPr>
        <dsp:cNvPr id="0" name=""/>
        <dsp:cNvSpPr/>
      </dsp:nvSpPr>
      <dsp:spPr>
        <a:xfrm>
          <a:off x="0" y="718434"/>
          <a:ext cx="10515600" cy="623610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1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6 </a:t>
          </a:r>
          <a:r>
            <a:rPr lang="en-US" sz="2600" kern="1200" dirty="0" err="1"/>
            <a:t>uur</a:t>
          </a:r>
          <a:r>
            <a:rPr lang="en-US" sz="2600" kern="1200" dirty="0"/>
            <a:t> </a:t>
          </a:r>
          <a:r>
            <a:rPr lang="en-US" sz="2600" kern="1200" dirty="0" err="1"/>
            <a:t>javascript</a:t>
          </a:r>
          <a:r>
            <a:rPr lang="en-US" sz="2600" kern="1200" dirty="0"/>
            <a:t> in de week</a:t>
          </a:r>
          <a:endParaRPr lang="nl-NL" sz="2600" kern="1200" dirty="0"/>
        </a:p>
      </dsp:txBody>
      <dsp:txXfrm>
        <a:off x="30442" y="748876"/>
        <a:ext cx="10454716" cy="562726"/>
      </dsp:txXfrm>
    </dsp:sp>
    <dsp:sp modelId="{BA4D111F-E74A-4DAE-8F73-B311CB92CCE6}">
      <dsp:nvSpPr>
        <dsp:cNvPr id="0" name=""/>
        <dsp:cNvSpPr/>
      </dsp:nvSpPr>
      <dsp:spPr>
        <a:xfrm>
          <a:off x="0" y="1342044"/>
          <a:ext cx="10515600" cy="968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17780" rIns="99568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/>
            <a:t>Silvan Herrema (HERS)</a:t>
          </a:r>
          <a:endParaRPr lang="nl-NL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/>
            <a:t>Dragan (JAVD)</a:t>
          </a:r>
          <a:endParaRPr lang="nl-NL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/>
            <a:t>Erwin Henraat (HNR)</a:t>
          </a:r>
          <a:endParaRPr lang="nl-NL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/>
            <a:t>Bethuel Heldt (HELB)</a:t>
          </a:r>
          <a:endParaRPr lang="nl-NL" sz="1400" kern="1200" dirty="0"/>
        </a:p>
      </dsp:txBody>
      <dsp:txXfrm>
        <a:off x="0" y="1342044"/>
        <a:ext cx="10515600" cy="968760"/>
      </dsp:txXfrm>
    </dsp:sp>
    <dsp:sp modelId="{1FDE0C14-37A1-4874-8BAC-7D6453261BA5}">
      <dsp:nvSpPr>
        <dsp:cNvPr id="0" name=""/>
        <dsp:cNvSpPr/>
      </dsp:nvSpPr>
      <dsp:spPr>
        <a:xfrm>
          <a:off x="0" y="2310804"/>
          <a:ext cx="10515600" cy="623610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2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600" kern="1200"/>
            <a:t>2 uur presentatie</a:t>
          </a:r>
        </a:p>
      </dsp:txBody>
      <dsp:txXfrm>
        <a:off x="30442" y="2341246"/>
        <a:ext cx="10454716" cy="562726"/>
      </dsp:txXfrm>
    </dsp:sp>
    <dsp:sp modelId="{39A94F4D-ADB0-4DD1-B922-3ABF945AEED7}">
      <dsp:nvSpPr>
        <dsp:cNvPr id="0" name=""/>
        <dsp:cNvSpPr/>
      </dsp:nvSpPr>
      <dsp:spPr>
        <a:xfrm>
          <a:off x="0" y="3009294"/>
          <a:ext cx="10515600" cy="623610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3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600" kern="1200"/>
            <a:t>2 uur opdrachten aftekenen</a:t>
          </a:r>
        </a:p>
      </dsp:txBody>
      <dsp:txXfrm>
        <a:off x="30442" y="3039736"/>
        <a:ext cx="10454716" cy="562726"/>
      </dsp:txXfrm>
    </dsp:sp>
    <dsp:sp modelId="{8F001693-DD1E-4CEB-81A0-AE62106604A5}">
      <dsp:nvSpPr>
        <dsp:cNvPr id="0" name=""/>
        <dsp:cNvSpPr/>
      </dsp:nvSpPr>
      <dsp:spPr>
        <a:xfrm>
          <a:off x="0" y="3707784"/>
          <a:ext cx="10515600" cy="623610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600" kern="1200"/>
            <a:t>2 uur discord </a:t>
          </a:r>
        </a:p>
      </dsp:txBody>
      <dsp:txXfrm>
        <a:off x="30442" y="3738226"/>
        <a:ext cx="10454716" cy="56272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BD733E-627E-4A92-BBBF-390AE4821862}">
      <dsp:nvSpPr>
        <dsp:cNvPr id="0" name=""/>
        <dsp:cNvSpPr/>
      </dsp:nvSpPr>
      <dsp:spPr>
        <a:xfrm>
          <a:off x="0" y="797116"/>
          <a:ext cx="10515600" cy="844155"/>
        </a:xfrm>
        <a:prstGeom prst="rect">
          <a:avLst/>
        </a:prstGeom>
        <a:solidFill>
          <a:schemeClr val="bg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900" kern="1200"/>
            <a:t>Compters zijn gevoelig voor taalfouten.</a:t>
          </a:r>
          <a:endParaRPr lang="nl-NL" sz="3900" kern="1200"/>
        </a:p>
      </dsp:txBody>
      <dsp:txXfrm>
        <a:off x="0" y="797116"/>
        <a:ext cx="10515600" cy="844155"/>
      </dsp:txXfrm>
    </dsp:sp>
    <dsp:sp modelId="{8ECB001E-EE27-40BA-865E-FAC244F447A2}">
      <dsp:nvSpPr>
        <dsp:cNvPr id="0" name=""/>
        <dsp:cNvSpPr/>
      </dsp:nvSpPr>
      <dsp:spPr>
        <a:xfrm>
          <a:off x="0" y="1753591"/>
          <a:ext cx="10515600" cy="844155"/>
        </a:xfrm>
        <a:prstGeom prst="rect">
          <a:avLst/>
        </a:prstGeom>
        <a:solidFill>
          <a:schemeClr val="bg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900" kern="1200"/>
            <a:t>zelfs een Hoofdletter zorgt voor errors</a:t>
          </a:r>
          <a:endParaRPr lang="nl-NL" sz="3900" kern="1200"/>
        </a:p>
      </dsp:txBody>
      <dsp:txXfrm>
        <a:off x="0" y="1753591"/>
        <a:ext cx="10515600" cy="844155"/>
      </dsp:txXfrm>
    </dsp:sp>
    <dsp:sp modelId="{7D466743-C9BE-44A0-8AD3-621F3A9EC731}">
      <dsp:nvSpPr>
        <dsp:cNvPr id="0" name=""/>
        <dsp:cNvSpPr/>
      </dsp:nvSpPr>
      <dsp:spPr>
        <a:xfrm>
          <a:off x="0" y="2710066"/>
          <a:ext cx="10515600" cy="844155"/>
        </a:xfrm>
        <a:prstGeom prst="rect">
          <a:avLst/>
        </a:prstGeom>
        <a:solidFill>
          <a:schemeClr val="tx2">
            <a:lumMod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900" kern="1200"/>
            <a:t>Wij mensen kunnen context of intentie herkennen</a:t>
          </a:r>
          <a:endParaRPr lang="nl-NL" sz="3900" kern="1200"/>
        </a:p>
      </dsp:txBody>
      <dsp:txXfrm>
        <a:off x="0" y="2710066"/>
        <a:ext cx="10515600" cy="8441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129D7E-3ED4-2A4D-A32F-37698470B0B7}" type="datetimeFigureOut">
              <a:rPr lang="en-NL" smtClean="0"/>
              <a:t>09/11/2023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99E642-8A66-8D4D-957D-08D3CFDA0D2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9467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dirty="0" err="1"/>
              <a:t>Ministerie</a:t>
            </a:r>
            <a:r>
              <a:rPr lang="en-GB" b="1" dirty="0"/>
              <a:t> van </a:t>
            </a:r>
            <a:r>
              <a:rPr lang="en-GB" b="1" dirty="0" err="1"/>
              <a:t>Volksgezondheid</a:t>
            </a:r>
            <a:r>
              <a:rPr lang="en-GB" b="1" dirty="0"/>
              <a:t>, AIVD/MIVD</a:t>
            </a:r>
          </a:p>
          <a:p>
            <a:r>
              <a:rPr lang="en-NL" dirty="0"/>
              <a:t>Google, apple, facebook, Alibaba, tencent, Microsoft, AirBNB, Amazon, Twitter,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99E642-8A66-8D4D-957D-08D3CFDA0D23}" type="slidenum">
              <a:rPr lang="en-NL" smtClean="0"/>
              <a:t>22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65816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92187-1481-4AD4-B27D-BE17FABEE02E}" type="datetimeFigureOut">
              <a:rPr lang="nl-NL" smtClean="0"/>
              <a:t>11-9-2023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A69B0-FA34-40D8-8873-A1493A49424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18825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92187-1481-4AD4-B27D-BE17FABEE02E}" type="datetimeFigureOut">
              <a:rPr lang="nl-NL" smtClean="0"/>
              <a:t>11-9-2023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A69B0-FA34-40D8-8873-A1493A49424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6956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92187-1481-4AD4-B27D-BE17FABEE02E}" type="datetimeFigureOut">
              <a:rPr lang="nl-NL" smtClean="0"/>
              <a:t>11-9-2023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A69B0-FA34-40D8-8873-A1493A49424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2925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92187-1481-4AD4-B27D-BE17FABEE02E}" type="datetimeFigureOut">
              <a:rPr lang="nl-NL" smtClean="0"/>
              <a:t>11-9-2023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A69B0-FA34-40D8-8873-A1493A49424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43688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92187-1481-4AD4-B27D-BE17FABEE02E}" type="datetimeFigureOut">
              <a:rPr lang="nl-NL" smtClean="0"/>
              <a:t>11-9-2023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A69B0-FA34-40D8-8873-A1493A49424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48476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92187-1481-4AD4-B27D-BE17FABEE02E}" type="datetimeFigureOut">
              <a:rPr lang="nl-NL" smtClean="0"/>
              <a:t>11-9-2023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A69B0-FA34-40D8-8873-A1493A49424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51688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92187-1481-4AD4-B27D-BE17FABEE02E}" type="datetimeFigureOut">
              <a:rPr lang="nl-NL" smtClean="0"/>
              <a:t>11-9-2023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A69B0-FA34-40D8-8873-A1493A49424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30179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92187-1481-4AD4-B27D-BE17FABEE02E}" type="datetimeFigureOut">
              <a:rPr lang="nl-NL" smtClean="0"/>
              <a:t>11-9-2023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A69B0-FA34-40D8-8873-A1493A49424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1300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92187-1481-4AD4-B27D-BE17FABEE02E}" type="datetimeFigureOut">
              <a:rPr lang="nl-NL" smtClean="0"/>
              <a:t>11-9-2023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A69B0-FA34-40D8-8873-A1493A49424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95713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92187-1481-4AD4-B27D-BE17FABEE02E}" type="datetimeFigureOut">
              <a:rPr lang="nl-NL" smtClean="0"/>
              <a:t>11-9-2023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A69B0-FA34-40D8-8873-A1493A49424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88997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92187-1481-4AD4-B27D-BE17FABEE02E}" type="datetimeFigureOut">
              <a:rPr lang="nl-NL" smtClean="0"/>
              <a:t>11-9-2023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A69B0-FA34-40D8-8873-A1493A49424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1526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092187-1481-4AD4-B27D-BE17FABEE02E}" type="datetimeFigureOut">
              <a:rPr lang="nl-NL" smtClean="0"/>
              <a:t>11-9-2023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EA69B0-FA34-40D8-8873-A1493A49424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933787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nodejs.org/e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20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1"/>
            <a:ext cx="11272742" cy="3918123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F4A3A5C-B6A2-4A6E-831D-9CB7ECD7A8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669" y="1097339"/>
            <a:ext cx="10011831" cy="2623885"/>
          </a:xfrm>
        </p:spPr>
        <p:txBody>
          <a:bodyPr anchor="ctr">
            <a:normAutofit/>
          </a:bodyPr>
          <a:lstStyle/>
          <a:p>
            <a:r>
              <a:rPr lang="en-GB" sz="6600" dirty="0" err="1">
                <a:solidFill>
                  <a:srgbClr val="FFFFFF"/>
                </a:solidFill>
              </a:rPr>
              <a:t>Programmeren</a:t>
            </a:r>
            <a:r>
              <a:rPr lang="en-GB" sz="6600" dirty="0">
                <a:solidFill>
                  <a:srgbClr val="FFFFFF"/>
                </a:solidFill>
              </a:rPr>
              <a:t> in </a:t>
            </a:r>
            <a:r>
              <a:rPr lang="en-GB" sz="6600" dirty="0" err="1">
                <a:solidFill>
                  <a:srgbClr val="FFFFFF"/>
                </a:solidFill>
              </a:rPr>
              <a:t>Javascript</a:t>
            </a:r>
            <a:endParaRPr lang="nl-NL" sz="6600" dirty="0">
              <a:solidFill>
                <a:srgbClr val="FFFFFF"/>
              </a:solidFill>
            </a:endParaRPr>
          </a:p>
        </p:txBody>
      </p:sp>
      <p:sp>
        <p:nvSpPr>
          <p:cNvPr id="34" name="Rectangle 22">
            <a:extLst>
              <a:ext uri="{FF2B5EF4-FFF2-40B4-BE49-F238E27FC236}">
                <a16:creationId xmlns:a16="http://schemas.microsoft.com/office/drawing/2014/main" id="{DAE8F46F-D590-45CD-AF41-A04DC11D1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17136"/>
            <a:ext cx="2112264" cy="1892808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5" name="Rectangle 24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33989" y="4521269"/>
            <a:ext cx="6720830" cy="1877811"/>
          </a:xfrm>
          <a:prstGeom prst="rect">
            <a:avLst/>
          </a:prstGeom>
          <a:solidFill>
            <a:srgbClr val="7F7F7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A57EB16-453D-4F5E-B458-646F649571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6159" y="4843002"/>
            <a:ext cx="5760850" cy="1234345"/>
          </a:xfrm>
        </p:spPr>
        <p:txBody>
          <a:bodyPr anchor="ctr">
            <a:normAutofit/>
          </a:bodyPr>
          <a:lstStyle/>
          <a:p>
            <a:r>
              <a:rPr lang="en-GB" sz="2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JavaScript 1: Taal</a:t>
            </a:r>
            <a:endParaRPr lang="nl-NL" sz="2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6" name="Rectangle 26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9345" y="4521270"/>
            <a:ext cx="2115455" cy="1890204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9975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2490F-437B-40E9-9A66-9A159E3EAAC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50000"/>
              <a:lumOff val="50000"/>
            </a:schemeClr>
          </a:solidFill>
        </p:spPr>
        <p:txBody>
          <a:bodyPr/>
          <a:lstStyle/>
          <a:p>
            <a:r>
              <a:rPr lang="en-GB"/>
              <a:t>Taalregels bij programmeren</a:t>
            </a:r>
            <a:endParaRPr lang="nl-NL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D715D94-AE39-4102-9389-DA429A8E20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313382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Multiplication Sign 7">
            <a:extLst>
              <a:ext uri="{FF2B5EF4-FFF2-40B4-BE49-F238E27FC236}">
                <a16:creationId xmlns:a16="http://schemas.microsoft.com/office/drawing/2014/main" id="{698E530B-5B20-4616-A349-B79B6A8BF68C}"/>
              </a:ext>
            </a:extLst>
          </p:cNvPr>
          <p:cNvSpPr/>
          <p:nvPr/>
        </p:nvSpPr>
        <p:spPr>
          <a:xfrm>
            <a:off x="1694576" y="2533475"/>
            <a:ext cx="1199626" cy="109056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Multiplication Sign 8">
            <a:extLst>
              <a:ext uri="{FF2B5EF4-FFF2-40B4-BE49-F238E27FC236}">
                <a16:creationId xmlns:a16="http://schemas.microsoft.com/office/drawing/2014/main" id="{83976D58-F44C-43EC-9508-EBD0D0E0DF7A}"/>
              </a:ext>
            </a:extLst>
          </p:cNvPr>
          <p:cNvSpPr/>
          <p:nvPr/>
        </p:nvSpPr>
        <p:spPr>
          <a:xfrm>
            <a:off x="2550952" y="3456008"/>
            <a:ext cx="1199626" cy="109056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Multiplication Sign 9">
            <a:extLst>
              <a:ext uri="{FF2B5EF4-FFF2-40B4-BE49-F238E27FC236}">
                <a16:creationId xmlns:a16="http://schemas.microsoft.com/office/drawing/2014/main" id="{3D97A169-C776-4672-825A-6E49187517FE}"/>
              </a:ext>
            </a:extLst>
          </p:cNvPr>
          <p:cNvSpPr/>
          <p:nvPr/>
        </p:nvSpPr>
        <p:spPr>
          <a:xfrm>
            <a:off x="576744" y="3456009"/>
            <a:ext cx="1199626" cy="109056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04169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3A58148-D452-4F6F-A2FE-EED968DE1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386463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Graphic 6" descr="Sad Face with No Fill">
            <a:extLst>
              <a:ext uri="{FF2B5EF4-FFF2-40B4-BE49-F238E27FC236}">
                <a16:creationId xmlns:a16="http://schemas.microsoft.com/office/drawing/2014/main" id="{6FF25206-5B52-4B7A-A35F-C6812E0407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02271" y="2122544"/>
            <a:ext cx="914400" cy="914400"/>
          </a:xfrm>
          <a:prstGeom prst="rect">
            <a:avLst/>
          </a:prstGeom>
        </p:spPr>
      </p:pic>
      <p:pic>
        <p:nvPicPr>
          <p:cNvPr id="5" name="Picture 4" descr="A kitten standing on its hind legs&#10;&#10;Description automatically generated with medium confidence">
            <a:extLst>
              <a:ext uri="{FF2B5EF4-FFF2-40B4-BE49-F238E27FC236}">
                <a16:creationId xmlns:a16="http://schemas.microsoft.com/office/drawing/2014/main" id="{F91D17D2-6FAC-4470-81B1-213E309ED90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4">
                <a:tint val="45000"/>
                <a:satMod val="400000"/>
              </a:schemeClr>
            </a:duotone>
            <a:alphaModFix amt="5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85" t="6255" r="11532" b="4197"/>
          <a:stretch/>
        </p:blipFill>
        <p:spPr>
          <a:xfrm>
            <a:off x="0" y="0"/>
            <a:ext cx="3864635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977EF-211E-420F-BE64-42C7DAC7D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7257" y="641615"/>
            <a:ext cx="8861771" cy="5533496"/>
          </a:xfrm>
          <a:solidFill>
            <a:schemeClr val="bg1">
              <a:lumMod val="50000"/>
              <a:lumOff val="50000"/>
            </a:schemeClr>
          </a:solidFill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3200" b="1" dirty="0"/>
              <a:t> </a:t>
            </a:r>
            <a:r>
              <a:rPr lang="en-GB" sz="3200" b="1" dirty="0" err="1"/>
              <a:t>mense</a:t>
            </a:r>
            <a:r>
              <a:rPr lang="en-GB" sz="3200" b="1" dirty="0"/>
              <a:t> </a:t>
            </a:r>
            <a:r>
              <a:rPr lang="en-GB" sz="3200" b="1" dirty="0" err="1"/>
              <a:t>kenne</a:t>
            </a:r>
            <a:r>
              <a:rPr lang="en-GB" sz="3200" b="1" dirty="0"/>
              <a:t> </a:t>
            </a:r>
            <a:r>
              <a:rPr lang="en-GB" sz="3200" b="1" dirty="0" err="1"/>
              <a:t>dize</a:t>
            </a:r>
            <a:r>
              <a:rPr lang="en-GB" sz="3200" b="1" dirty="0"/>
              <a:t> txt </a:t>
            </a:r>
            <a:r>
              <a:rPr lang="en-GB" sz="3200" b="1" dirty="0" err="1"/>
              <a:t>lzen</a:t>
            </a:r>
            <a:r>
              <a:rPr lang="en-GB" sz="3200" b="1" dirty="0"/>
              <a:t> </a:t>
            </a:r>
            <a:r>
              <a:rPr lang="en-GB" sz="3200" b="1" dirty="0" err="1"/>
              <a:t>trwijl</a:t>
            </a:r>
            <a:r>
              <a:rPr lang="en-GB" sz="3200" b="1" dirty="0"/>
              <a:t> r feel </a:t>
            </a:r>
            <a:r>
              <a:rPr lang="en-GB" sz="3200" b="1" dirty="0" err="1"/>
              <a:t>vautn</a:t>
            </a:r>
            <a:r>
              <a:rPr lang="en-GB" sz="3200" b="1" dirty="0"/>
              <a:t> </a:t>
            </a:r>
            <a:r>
              <a:rPr lang="en-GB" sz="3200" b="1" dirty="0" err="1"/>
              <a:t>z'n</a:t>
            </a:r>
            <a:endParaRPr lang="en-GB" sz="3200" b="1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 Computer </a:t>
            </a:r>
            <a:r>
              <a:rPr lang="en-GB" dirty="0" err="1"/>
              <a:t>kan</a:t>
            </a:r>
            <a:r>
              <a:rPr lang="en-GB" dirty="0"/>
              <a:t> </a:t>
            </a:r>
            <a:r>
              <a:rPr lang="en-GB" dirty="0" err="1"/>
              <a:t>dat</a:t>
            </a:r>
            <a:r>
              <a:rPr lang="en-GB" dirty="0"/>
              <a:t> </a:t>
            </a:r>
            <a:r>
              <a:rPr lang="en-GB" dirty="0" err="1"/>
              <a:t>niet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04757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2" y="453981"/>
            <a:ext cx="6675120" cy="1877811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CFB57A-5417-4DE8-B2D5-64FDA7AB3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731520"/>
            <a:ext cx="6089904" cy="1426464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Compilers en Interpreters</a:t>
            </a:r>
            <a:endParaRPr lang="nl-NL">
              <a:solidFill>
                <a:srgbClr val="FFFFFF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7100" y="461737"/>
            <a:ext cx="2149361" cy="1870055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73768" y="453155"/>
            <a:ext cx="2149358" cy="1878638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0" y="2480956"/>
            <a:ext cx="11264206" cy="3918122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C208B3AB-0E0A-452C-A705-E24489BF2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456" y="2798385"/>
            <a:ext cx="10597729" cy="3283260"/>
          </a:xfrm>
        </p:spPr>
        <p:txBody>
          <a:bodyPr anchor="ctr">
            <a:normAutofit/>
          </a:bodyPr>
          <a:lstStyle/>
          <a:p>
            <a:r>
              <a:rPr lang="en-GB" sz="2700" dirty="0" err="1"/>
              <a:t>Programmeertaal</a:t>
            </a:r>
            <a:r>
              <a:rPr lang="en-GB" sz="2700" dirty="0"/>
              <a:t> (</a:t>
            </a:r>
            <a:r>
              <a:rPr lang="en-GB" sz="2700" dirty="0" err="1"/>
              <a:t>zoals</a:t>
            </a:r>
            <a:r>
              <a:rPr lang="en-GB" sz="2700" dirty="0"/>
              <a:t> </a:t>
            </a:r>
            <a:r>
              <a:rPr lang="en-GB" sz="2700" dirty="0" err="1"/>
              <a:t>Javascript</a:t>
            </a:r>
            <a:r>
              <a:rPr lang="en-GB" sz="2700" dirty="0"/>
              <a:t>) is </a:t>
            </a:r>
            <a:r>
              <a:rPr lang="en-GB" sz="2700" dirty="0" err="1"/>
              <a:t>voor</a:t>
            </a:r>
            <a:r>
              <a:rPr lang="en-GB" sz="2700" dirty="0"/>
              <a:t> </a:t>
            </a:r>
            <a:r>
              <a:rPr lang="en-GB" sz="2700" dirty="0" err="1"/>
              <a:t>mensen</a:t>
            </a:r>
            <a:r>
              <a:rPr lang="en-GB" sz="2700" dirty="0"/>
              <a:t> </a:t>
            </a:r>
            <a:r>
              <a:rPr lang="en-GB" sz="2700" dirty="0" err="1"/>
              <a:t>bedoeld</a:t>
            </a:r>
            <a:r>
              <a:rPr lang="en-GB" sz="2700" dirty="0"/>
              <a:t>.</a:t>
            </a:r>
          </a:p>
          <a:p>
            <a:r>
              <a:rPr lang="en-GB" sz="2700" dirty="0"/>
              <a:t>Compiler </a:t>
            </a:r>
            <a:r>
              <a:rPr lang="en-GB" sz="2700" dirty="0" err="1"/>
              <a:t>maakt</a:t>
            </a:r>
            <a:r>
              <a:rPr lang="en-GB" sz="2700" dirty="0"/>
              <a:t> van </a:t>
            </a:r>
            <a:r>
              <a:rPr lang="en-GB" sz="2700" dirty="0" err="1"/>
              <a:t>programmeertaal</a:t>
            </a:r>
            <a:r>
              <a:rPr lang="en-GB" sz="2700" dirty="0"/>
              <a:t> </a:t>
            </a:r>
            <a:r>
              <a:rPr lang="en-GB" sz="2700" dirty="0" err="1"/>
              <a:t>machinetaal</a:t>
            </a:r>
            <a:endParaRPr lang="nl-NL" sz="2700" dirty="0"/>
          </a:p>
        </p:txBody>
      </p:sp>
    </p:spTree>
    <p:extLst>
      <p:ext uri="{BB962C8B-B14F-4D97-AF65-F5344CB8AC3E}">
        <p14:creationId xmlns:p14="http://schemas.microsoft.com/office/powerpoint/2010/main" val="745119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FB57A-5417-4DE8-B2D5-64FDA7AB3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102948"/>
          </a:xfrm>
          <a:solidFill>
            <a:schemeClr val="bg1">
              <a:lumMod val="50000"/>
              <a:lumOff val="50000"/>
            </a:schemeClr>
          </a:solidFill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 Compilers </a:t>
            </a:r>
            <a:r>
              <a:rPr lang="en-GB" dirty="0" err="1">
                <a:solidFill>
                  <a:srgbClr val="FFFFFF"/>
                </a:solidFill>
              </a:rPr>
              <a:t>en</a:t>
            </a:r>
            <a:r>
              <a:rPr lang="en-GB" dirty="0">
                <a:solidFill>
                  <a:srgbClr val="FFFFFF"/>
                </a:solidFill>
              </a:rPr>
              <a:t> Interpreters</a:t>
            </a:r>
            <a:endParaRPr lang="nl-NL" dirty="0">
              <a:solidFill>
                <a:srgbClr val="FFFFFF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987261-ED46-4312-A52C-F011C160F3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en-GB" sz="3200" b="0"/>
              <a:t>Programmeertaal</a:t>
            </a:r>
            <a:endParaRPr lang="nl-NL" b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667B94-0B4A-4F74-971A-1BB354F75B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5234"/>
            <a:ext cx="5157787" cy="1555198"/>
          </a:xfrm>
          <a:solidFill>
            <a:schemeClr val="bg2"/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/>
              <a:t>Hello world</a:t>
            </a:r>
          </a:p>
          <a:p>
            <a:endParaRPr lang="nl-NL"/>
          </a:p>
          <a:p>
            <a:endParaRPr lang="nl-NL"/>
          </a:p>
          <a:p>
            <a:pPr marL="0" indent="0">
              <a:buNone/>
            </a:pPr>
            <a:endParaRPr lang="nl-NL" sz="3600"/>
          </a:p>
          <a:p>
            <a:pPr marL="0" indent="0">
              <a:buNone/>
            </a:pP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75A19B-AAB0-4E9B-8223-FF333E456E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en-GB" sz="3200" b="0"/>
              <a:t>Binair</a:t>
            </a:r>
            <a:endParaRPr lang="nl-NL" b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BE792B-C2D4-45DD-A717-7C61BBEA8D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5234"/>
            <a:ext cx="5183188" cy="1555198"/>
          </a:xfrm>
          <a:solidFill>
            <a:schemeClr val="bg2"/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l-NL"/>
              <a:t>01001000 01100101 01101100 01101100 01101111 00100000 01010111 01101111 01110010 01101100 01100100</a:t>
            </a:r>
          </a:p>
          <a:p>
            <a:endParaRPr lang="nl-NL"/>
          </a:p>
          <a:p>
            <a:pPr marL="0" indent="0">
              <a:buNone/>
            </a:pPr>
            <a:endParaRPr lang="nl-NL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9FB9E3C-BC99-4D70-A23E-695501AE0946}"/>
              </a:ext>
            </a:extLst>
          </p:cNvPr>
          <p:cNvSpPr txBox="1">
            <a:spLocks/>
          </p:cNvSpPr>
          <p:nvPr/>
        </p:nvSpPr>
        <p:spPr>
          <a:xfrm>
            <a:off x="839786" y="4302766"/>
            <a:ext cx="5157787" cy="1555198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/>
              <a:t>13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338C4A78-4125-4BCC-A18E-C1D8F7D37E86}"/>
              </a:ext>
            </a:extLst>
          </p:cNvPr>
          <p:cNvSpPr txBox="1">
            <a:spLocks/>
          </p:cNvSpPr>
          <p:nvPr/>
        </p:nvSpPr>
        <p:spPr>
          <a:xfrm>
            <a:off x="6194427" y="4302766"/>
            <a:ext cx="5157787" cy="1555198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/>
              <a:t>00001101</a:t>
            </a:r>
          </a:p>
        </p:txBody>
      </p:sp>
    </p:spTree>
    <p:extLst>
      <p:ext uri="{BB962C8B-B14F-4D97-AF65-F5344CB8AC3E}">
        <p14:creationId xmlns:p14="http://schemas.microsoft.com/office/powerpoint/2010/main" val="340947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ACD83-771E-4E8B-9021-E3E016F6841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60000"/>
              <a:lumOff val="40000"/>
            </a:schemeClr>
          </a:solidFill>
        </p:spPr>
        <p:txBody>
          <a:bodyPr/>
          <a:lstStyle/>
          <a:p>
            <a:r>
              <a:rPr lang="en-GB"/>
              <a:t>Compilers vs Interpreters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BE7355-DF8D-4ADF-8BBA-349A2018AC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0411"/>
            <a:ext cx="5157787" cy="684664"/>
          </a:xfrm>
          <a:solidFill>
            <a:schemeClr val="accent1"/>
          </a:solidFill>
        </p:spPr>
        <p:txBody>
          <a:bodyPr/>
          <a:lstStyle/>
          <a:p>
            <a:r>
              <a:rPr lang="en-GB"/>
              <a:t>Compilers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04B674-D2AA-45FF-A34F-BAB592F749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chemeClr val="bg2">
              <a:lumMod val="50000"/>
            </a:schemeClr>
          </a:solidFill>
        </p:spPr>
        <p:txBody>
          <a:bodyPr/>
          <a:lstStyle/>
          <a:p>
            <a:r>
              <a:rPr lang="en-GB"/>
              <a:t>Maakt van de code machine taal</a:t>
            </a:r>
          </a:p>
          <a:p>
            <a:r>
              <a:rPr lang="en-GB"/>
              <a:t>Pakt alle code tegelijk en maakt er 1 programma van</a:t>
            </a:r>
          </a:p>
          <a:p>
            <a:r>
              <a:rPr lang="nl-NL"/>
              <a:t>Als er een (compile) error is, bijvoorbeeld type fout, dan kan je het programma niet uitvoeren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2AD954-ED91-4F75-B2E5-D7733031CB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0411"/>
            <a:ext cx="5183188" cy="684664"/>
          </a:xfrm>
          <a:solidFill>
            <a:schemeClr val="accent1"/>
          </a:solidFill>
        </p:spPr>
        <p:txBody>
          <a:bodyPr/>
          <a:lstStyle/>
          <a:p>
            <a:r>
              <a:rPr lang="en-GB"/>
              <a:t>Interpreter</a:t>
            </a:r>
            <a:endParaRPr lang="nl-NL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0B8605-5E97-4309-84B6-911454F742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solidFill>
            <a:schemeClr val="bg2">
              <a:lumMod val="50000"/>
            </a:schemeClr>
          </a:solidFill>
        </p:spPr>
        <p:txBody>
          <a:bodyPr/>
          <a:lstStyle/>
          <a:p>
            <a:r>
              <a:rPr lang="en-GB"/>
              <a:t>Voert de code regel voor regel uit</a:t>
            </a:r>
          </a:p>
          <a:p>
            <a:endParaRPr lang="nl-NL"/>
          </a:p>
          <a:p>
            <a:r>
              <a:rPr lang="nl-NL"/>
              <a:t>Als er een error is kom je er pas achter tijdens het uitvoeren.</a:t>
            </a:r>
          </a:p>
        </p:txBody>
      </p:sp>
    </p:spTree>
    <p:extLst>
      <p:ext uri="{BB962C8B-B14F-4D97-AF65-F5344CB8AC3E}">
        <p14:creationId xmlns:p14="http://schemas.microsoft.com/office/powerpoint/2010/main" val="2983090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2" y="453981"/>
            <a:ext cx="6675120" cy="1877811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6EEF979-0D38-463A-A5E4-8CFDFB007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731520"/>
            <a:ext cx="6089904" cy="1426464"/>
          </a:xfrm>
        </p:spPr>
        <p:txBody>
          <a:bodyPr>
            <a:normAutofit/>
          </a:bodyPr>
          <a:lstStyle/>
          <a:p>
            <a:r>
              <a:rPr lang="en-GB" dirty="0" err="1">
                <a:solidFill>
                  <a:srgbClr val="FFFFFF"/>
                </a:solidFill>
              </a:rPr>
              <a:t>Openen</a:t>
            </a:r>
            <a:r>
              <a:rPr lang="en-GB" dirty="0">
                <a:solidFill>
                  <a:srgbClr val="FFFFFF"/>
                </a:solidFill>
              </a:rPr>
              <a:t> van de command line / Terminal</a:t>
            </a:r>
            <a:endParaRPr lang="nl-NL" dirty="0">
              <a:solidFill>
                <a:srgbClr val="FFFFFF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7100" y="461737"/>
            <a:ext cx="2149361" cy="1870055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73768" y="453155"/>
            <a:ext cx="2149358" cy="1878638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0" y="2480956"/>
            <a:ext cx="11264206" cy="3918122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AC191E-A41B-4AEC-9CA5-84147BEE23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269" y="2480955"/>
            <a:ext cx="8067508" cy="3925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4350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2" y="453981"/>
            <a:ext cx="6675120" cy="1877811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6EEF979-0D38-463A-A5E4-8CFDFB007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731520"/>
            <a:ext cx="6089904" cy="1426464"/>
          </a:xfrm>
        </p:spPr>
        <p:txBody>
          <a:bodyPr>
            <a:normAutofit/>
          </a:bodyPr>
          <a:lstStyle/>
          <a:p>
            <a:r>
              <a:rPr lang="en-GB" dirty="0" err="1">
                <a:solidFill>
                  <a:srgbClr val="FFFFFF"/>
                </a:solidFill>
              </a:rPr>
              <a:t>Openen</a:t>
            </a:r>
            <a:r>
              <a:rPr lang="en-GB" dirty="0">
                <a:solidFill>
                  <a:srgbClr val="FFFFFF"/>
                </a:solidFill>
              </a:rPr>
              <a:t> van de command line / Terminal</a:t>
            </a:r>
            <a:endParaRPr lang="nl-NL" dirty="0">
              <a:solidFill>
                <a:srgbClr val="FFFFFF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7100" y="461737"/>
            <a:ext cx="2149361" cy="1870055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73768" y="453155"/>
            <a:ext cx="2149358" cy="1878638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0" y="2480956"/>
            <a:ext cx="11264206" cy="3918122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9DDFD35-085D-4474-9C77-BD761AAE0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920" y="2508258"/>
            <a:ext cx="4387400" cy="3283260"/>
          </a:xfrm>
          <a:solidFill>
            <a:schemeClr val="bg2">
              <a:lumMod val="60000"/>
              <a:lumOff val="40000"/>
            </a:schemeClr>
          </a:solidFill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GB" sz="3200" b="1" dirty="0"/>
              <a:t>Windows</a:t>
            </a:r>
          </a:p>
          <a:p>
            <a:pPr marL="0" indent="0">
              <a:buNone/>
            </a:pPr>
            <a:r>
              <a:rPr lang="en-GB" dirty="0"/>
              <a:t>Open de file explorer</a:t>
            </a:r>
          </a:p>
          <a:p>
            <a:pPr marL="0" indent="0">
              <a:buNone/>
            </a:pPr>
            <a:r>
              <a:rPr lang="en-GB" dirty="0"/>
              <a:t>Type in </a:t>
            </a:r>
            <a:r>
              <a:rPr lang="en-GB" u="sng" dirty="0" err="1"/>
              <a:t>cmd</a:t>
            </a:r>
            <a:r>
              <a:rPr lang="en-GB" dirty="0"/>
              <a:t> in de </a:t>
            </a:r>
            <a:r>
              <a:rPr lang="en-GB" u="sng" dirty="0" err="1"/>
              <a:t>adres</a:t>
            </a:r>
            <a:r>
              <a:rPr lang="en-GB" u="sng" dirty="0"/>
              <a:t> balk</a:t>
            </a:r>
            <a:endParaRPr lang="nl-NL" u="sng" dirty="0"/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445C2378-79B6-1D48-A353-1BE8BE8D70CB}"/>
              </a:ext>
            </a:extLst>
          </p:cNvPr>
          <p:cNvSpPr txBox="1">
            <a:spLocks/>
          </p:cNvSpPr>
          <p:nvPr/>
        </p:nvSpPr>
        <p:spPr>
          <a:xfrm>
            <a:off x="6821424" y="2508258"/>
            <a:ext cx="4183628" cy="328326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200" b="1" dirty="0" err="1"/>
              <a:t>Macbook</a:t>
            </a:r>
            <a:endParaRPr lang="en-GB" sz="3200" b="1" dirty="0"/>
          </a:p>
          <a:p>
            <a:pPr marL="0" indent="0">
              <a:buNone/>
            </a:pPr>
            <a:r>
              <a:rPr lang="en-GB" sz="3200" dirty="0"/>
              <a:t>Druk op </a:t>
            </a:r>
            <a:r>
              <a:rPr lang="en-GB" sz="3200" dirty="0" err="1"/>
              <a:t>CMD+Space</a:t>
            </a:r>
            <a:endParaRPr lang="en-GB" sz="3200" dirty="0"/>
          </a:p>
          <a:p>
            <a:pPr marL="0" indent="0">
              <a:buNone/>
            </a:pPr>
            <a:r>
              <a:rPr lang="en-GB" sz="3200" dirty="0"/>
              <a:t>Type terminal</a:t>
            </a:r>
            <a:endParaRPr lang="en-GB" sz="1800" dirty="0"/>
          </a:p>
        </p:txBody>
      </p:sp>
      <p:pic>
        <p:nvPicPr>
          <p:cNvPr id="1026" name="Picture 2" descr="What is File Explorer?">
            <a:extLst>
              <a:ext uri="{FF2B5EF4-FFF2-40B4-BE49-F238E27FC236}">
                <a16:creationId xmlns:a16="http://schemas.microsoft.com/office/drawing/2014/main" id="{AF96C559-F176-3140-AF9E-9E0824465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533" y="4057263"/>
            <a:ext cx="5326977" cy="405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1C3CA7C-46BD-F24F-91A6-E6FBE89BC699}"/>
              </a:ext>
            </a:extLst>
          </p:cNvPr>
          <p:cNvSpPr/>
          <p:nvPr/>
        </p:nvSpPr>
        <p:spPr>
          <a:xfrm>
            <a:off x="1645920" y="5269230"/>
            <a:ext cx="3371850" cy="26289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045639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F30B52-C03E-42BA-9023-EF36AD710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Installeren</a:t>
            </a:r>
            <a:r>
              <a:rPr lang="en-US" dirty="0"/>
              <a:t> van </a:t>
            </a:r>
            <a:r>
              <a:rPr lang="en-US" dirty="0" err="1"/>
              <a:t>programma’s</a:t>
            </a:r>
            <a:endParaRPr lang="nl-N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D51CC4-DDF8-4AAD-B672-01603C5263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8907768" cy="435543"/>
          </a:xfrm>
          <a:solidFill>
            <a:schemeClr val="accent1"/>
          </a:solidFill>
        </p:spPr>
        <p:txBody>
          <a:bodyPr/>
          <a:lstStyle/>
          <a:p>
            <a:r>
              <a:rPr lang="en-US" dirty="0"/>
              <a:t>NodeJS, Visual Studio Code, Git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857316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2" y="453981"/>
            <a:ext cx="6675120" cy="1877811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6EEF979-0D38-463A-A5E4-8CFDFB007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731520"/>
            <a:ext cx="6089904" cy="1426464"/>
          </a:xfrm>
        </p:spPr>
        <p:txBody>
          <a:bodyPr>
            <a:normAutofit/>
          </a:bodyPr>
          <a:lstStyle/>
          <a:p>
            <a:r>
              <a:rPr lang="en-GB" dirty="0" err="1">
                <a:solidFill>
                  <a:srgbClr val="FFFFFF"/>
                </a:solidFill>
              </a:rPr>
              <a:t>Installeren</a:t>
            </a:r>
            <a:r>
              <a:rPr lang="en-GB" dirty="0">
                <a:solidFill>
                  <a:srgbClr val="FFFFFF"/>
                </a:solidFill>
              </a:rPr>
              <a:t> van NodeJS</a:t>
            </a:r>
            <a:endParaRPr lang="nl-NL" dirty="0">
              <a:solidFill>
                <a:srgbClr val="FFFFFF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7100" y="461737"/>
            <a:ext cx="2149361" cy="1870055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73768" y="453155"/>
            <a:ext cx="2149358" cy="1878638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0" y="2480956"/>
            <a:ext cx="11264206" cy="3918122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9DDFD35-085D-4474-9C77-BD761AAE0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2480955"/>
            <a:ext cx="10597729" cy="3283260"/>
          </a:xfrm>
        </p:spPr>
        <p:txBody>
          <a:bodyPr anchor="t">
            <a:normAutofit/>
          </a:bodyPr>
          <a:lstStyle/>
          <a:p>
            <a:pPr marL="72000">
              <a:spcBef>
                <a:spcPts val="600"/>
              </a:spcBef>
            </a:pPr>
            <a:r>
              <a:rPr lang="en-GB" sz="3200" dirty="0" err="1"/>
              <a:t>Installeer</a:t>
            </a:r>
            <a:r>
              <a:rPr lang="en-GB" sz="3200" dirty="0"/>
              <a:t> NodeJS: </a:t>
            </a:r>
            <a:r>
              <a:rPr lang="en-GB" sz="3200" dirty="0">
                <a:hlinkClick r:id="rId2"/>
              </a:rPr>
              <a:t>https://nodejs.org/en</a:t>
            </a:r>
            <a:r>
              <a:rPr lang="en-GB" sz="3200" dirty="0"/>
              <a:t> </a:t>
            </a:r>
          </a:p>
          <a:p>
            <a:pPr marL="72000">
              <a:spcBef>
                <a:spcPts val="600"/>
              </a:spcBef>
            </a:pPr>
            <a:r>
              <a:rPr lang="en-GB" sz="3200" dirty="0" err="1"/>
              <a:t>Controleer</a:t>
            </a:r>
            <a:r>
              <a:rPr lang="en-GB" sz="3200" dirty="0"/>
              <a:t> of NodeJS is </a:t>
            </a:r>
            <a:r>
              <a:rPr lang="en-GB" sz="3200" dirty="0" err="1"/>
              <a:t>geinstalleerd</a:t>
            </a:r>
            <a:endParaRPr lang="en-GB" sz="3200" dirty="0"/>
          </a:p>
          <a:p>
            <a:pPr lvl="1">
              <a:spcBef>
                <a:spcPts val="600"/>
              </a:spcBef>
            </a:pPr>
            <a:r>
              <a:rPr lang="en-GB" sz="2800" dirty="0"/>
              <a:t>Open de </a:t>
            </a:r>
            <a:r>
              <a:rPr lang="en-GB" sz="2800" dirty="0" err="1"/>
              <a:t>cmd</a:t>
            </a:r>
            <a:endParaRPr lang="en-GB" sz="2800" dirty="0"/>
          </a:p>
          <a:p>
            <a:pPr lvl="1">
              <a:spcBef>
                <a:spcPts val="600"/>
              </a:spcBef>
            </a:pPr>
            <a:r>
              <a:rPr lang="en-GB" sz="2800" dirty="0" err="1"/>
              <a:t>Voer</a:t>
            </a:r>
            <a:r>
              <a:rPr lang="en-GB" sz="2800" dirty="0"/>
              <a:t> </a:t>
            </a:r>
            <a:r>
              <a:rPr lang="en-GB" sz="2800" dirty="0" err="1"/>
              <a:t>uit</a:t>
            </a:r>
            <a:r>
              <a:rPr lang="en-GB" sz="2800" dirty="0"/>
              <a:t>: </a:t>
            </a:r>
            <a:r>
              <a:rPr lang="en-GB" sz="2800" u="sng" dirty="0">
                <a:latin typeface="Consolas" panose="020B0609020204030204" pitchFamily="49" charset="0"/>
              </a:rPr>
              <a:t>node--version</a:t>
            </a:r>
          </a:p>
          <a:p>
            <a:endParaRPr lang="nl-NL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52202D-BA60-4652-AF75-881DA11C13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7756" y="134353"/>
            <a:ext cx="2221382" cy="25053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D1C8ACF-65A9-4D17-B910-7D8B35FC72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0271" y="4333757"/>
            <a:ext cx="7388041" cy="245825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549500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2" y="453981"/>
            <a:ext cx="6675120" cy="1877811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6EEF979-0D38-463A-A5E4-8CFDFB007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731520"/>
            <a:ext cx="6089904" cy="1426464"/>
          </a:xfrm>
        </p:spPr>
        <p:txBody>
          <a:bodyPr>
            <a:normAutofit/>
          </a:bodyPr>
          <a:lstStyle/>
          <a:p>
            <a:r>
              <a:rPr lang="en-GB" dirty="0" err="1">
                <a:solidFill>
                  <a:srgbClr val="FFFFFF"/>
                </a:solidFill>
              </a:rPr>
              <a:t>Installeren</a:t>
            </a:r>
            <a:r>
              <a:rPr lang="en-GB" dirty="0">
                <a:solidFill>
                  <a:srgbClr val="FFFFFF"/>
                </a:solidFill>
              </a:rPr>
              <a:t> van Visual Studio Code</a:t>
            </a:r>
            <a:endParaRPr lang="nl-NL" dirty="0">
              <a:solidFill>
                <a:srgbClr val="FFFFFF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7100" y="461737"/>
            <a:ext cx="2149361" cy="1870055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73768" y="453155"/>
            <a:ext cx="2149358" cy="1878638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0" y="2480956"/>
            <a:ext cx="11264206" cy="3918122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9DDFD35-085D-4474-9C77-BD761AAE0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456" y="2798385"/>
            <a:ext cx="10597729" cy="3283260"/>
          </a:xfrm>
        </p:spPr>
        <p:txBody>
          <a:bodyPr anchor="ctr">
            <a:normAutofit/>
          </a:bodyPr>
          <a:lstStyle/>
          <a:p>
            <a:r>
              <a:rPr lang="en-GB" sz="3200" dirty="0" err="1"/>
              <a:t>Installeer</a:t>
            </a:r>
            <a:r>
              <a:rPr lang="en-GB" sz="3200" dirty="0"/>
              <a:t> </a:t>
            </a:r>
            <a:r>
              <a:rPr lang="en-GB" sz="3200" dirty="0">
                <a:hlinkClick r:id="rId2"/>
              </a:rPr>
              <a:t>Visual Studio Code </a:t>
            </a:r>
            <a:r>
              <a:rPr lang="en-GB" sz="1800" dirty="0"/>
              <a:t>(76 mb)</a:t>
            </a:r>
          </a:p>
          <a:p>
            <a:pPr lvl="1"/>
            <a:r>
              <a:rPr lang="en-GB" sz="2800" dirty="0"/>
              <a:t>Google visual studio code</a:t>
            </a:r>
            <a:endParaRPr lang="en-GB" sz="4400" dirty="0"/>
          </a:p>
          <a:p>
            <a:r>
              <a:rPr lang="en-GB" sz="3200" dirty="0"/>
              <a:t>Open visual studio code.</a:t>
            </a:r>
            <a:endParaRPr lang="nl-NL" sz="3200" dirty="0"/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F1068526-67AE-4EAE-A168-9DBF6DF75F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3759" y="367786"/>
            <a:ext cx="2049375" cy="204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188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F4642-947E-492D-BEE4-1A5BCE55C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Deze</a:t>
            </a:r>
            <a:r>
              <a:rPr lang="en-US" dirty="0"/>
              <a:t> </a:t>
            </a:r>
            <a:r>
              <a:rPr lang="en-US" dirty="0" err="1"/>
              <a:t>periode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C8CF4-F5E9-4D9E-B44B-B162744BD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Basis </a:t>
            </a:r>
            <a:r>
              <a:rPr lang="en-US" dirty="0" err="1"/>
              <a:t>leren</a:t>
            </a:r>
            <a:r>
              <a:rPr lang="en-US" dirty="0"/>
              <a:t> </a:t>
            </a:r>
            <a:r>
              <a:rPr lang="en-US" dirty="0" err="1"/>
              <a:t>programmeren</a:t>
            </a:r>
            <a:endParaRPr lang="en-US" dirty="0"/>
          </a:p>
          <a:p>
            <a:r>
              <a:rPr lang="en-US" dirty="0"/>
              <a:t>6 </a:t>
            </a:r>
            <a:r>
              <a:rPr lang="en-US" dirty="0" err="1"/>
              <a:t>uur</a:t>
            </a:r>
            <a:r>
              <a:rPr lang="en-US" dirty="0"/>
              <a:t> in de week</a:t>
            </a:r>
          </a:p>
          <a:p>
            <a:pPr lvl="1"/>
            <a:r>
              <a:rPr lang="en-US" dirty="0"/>
              <a:t>Silvan Herrema (HERS)</a:t>
            </a:r>
          </a:p>
          <a:p>
            <a:pPr lvl="1"/>
            <a:r>
              <a:rPr lang="en-US" dirty="0"/>
              <a:t>Dragan (JAVD)</a:t>
            </a:r>
          </a:p>
          <a:p>
            <a:pPr lvl="1"/>
            <a:r>
              <a:rPr lang="en-US" dirty="0"/>
              <a:t>Erwin Henraat (HNR)</a:t>
            </a:r>
          </a:p>
          <a:p>
            <a:pPr lvl="1"/>
            <a:r>
              <a:rPr lang="en-US" dirty="0"/>
              <a:t>Bethuel Heldt (HELB)</a:t>
            </a:r>
          </a:p>
          <a:p>
            <a:r>
              <a:rPr lang="nl-NL" dirty="0"/>
              <a:t>2 uur presentatie</a:t>
            </a:r>
          </a:p>
          <a:p>
            <a:r>
              <a:rPr lang="nl-NL" dirty="0"/>
              <a:t>4 uur opdrachten aftekenen </a:t>
            </a:r>
          </a:p>
        </p:txBody>
      </p:sp>
    </p:spTree>
    <p:extLst>
      <p:ext uri="{BB962C8B-B14F-4D97-AF65-F5344CB8AC3E}">
        <p14:creationId xmlns:p14="http://schemas.microsoft.com/office/powerpoint/2010/main" val="16688959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2" y="453981"/>
            <a:ext cx="6675120" cy="1877811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6EEF979-0D38-463A-A5E4-8CFDFB007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731520"/>
            <a:ext cx="6089904" cy="1426464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Visual Studio Code</a:t>
            </a:r>
            <a:endParaRPr lang="nl-NL" dirty="0">
              <a:solidFill>
                <a:srgbClr val="FFFFFF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7100" y="461737"/>
            <a:ext cx="2149361" cy="1870055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73768" y="453155"/>
            <a:ext cx="2149358" cy="1878638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0" y="2480956"/>
            <a:ext cx="11264206" cy="3918122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9DDFD35-085D-4474-9C77-BD761AAE0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456" y="2798385"/>
            <a:ext cx="10597729" cy="3283260"/>
          </a:xfrm>
        </p:spPr>
        <p:txBody>
          <a:bodyPr anchor="ctr">
            <a:normAutofit/>
          </a:bodyPr>
          <a:lstStyle/>
          <a:p>
            <a:r>
              <a:rPr lang="en-GB" sz="3200" dirty="0"/>
              <a:t>Visual Studio Code is </a:t>
            </a:r>
            <a:r>
              <a:rPr lang="en-GB" sz="3200" dirty="0" err="1"/>
              <a:t>een</a:t>
            </a:r>
            <a:r>
              <a:rPr lang="en-GB" sz="3200" dirty="0"/>
              <a:t> </a:t>
            </a:r>
            <a:r>
              <a:rPr lang="en-GB" sz="3600" b="1" u="sng" dirty="0">
                <a:solidFill>
                  <a:schemeClr val="accent5">
                    <a:lumMod val="90000"/>
                  </a:schemeClr>
                </a:solidFill>
              </a:rPr>
              <a:t>I</a:t>
            </a:r>
            <a:r>
              <a:rPr lang="en-GB" sz="3200" dirty="0"/>
              <a:t>ntegrated </a:t>
            </a:r>
            <a:r>
              <a:rPr lang="en-GB" sz="3600" b="1" u="sng" dirty="0">
                <a:solidFill>
                  <a:schemeClr val="accent5">
                    <a:lumMod val="90000"/>
                  </a:schemeClr>
                </a:solidFill>
              </a:rPr>
              <a:t>D</a:t>
            </a:r>
            <a:r>
              <a:rPr lang="en-GB" sz="3200" dirty="0"/>
              <a:t>evelopment </a:t>
            </a:r>
            <a:r>
              <a:rPr lang="en-GB" sz="3600" b="1" u="sng" dirty="0">
                <a:solidFill>
                  <a:schemeClr val="accent5">
                    <a:lumMod val="90000"/>
                  </a:schemeClr>
                </a:solidFill>
              </a:rPr>
              <a:t>E</a:t>
            </a:r>
            <a:r>
              <a:rPr lang="en-GB" sz="3200" dirty="0"/>
              <a:t>nvironment</a:t>
            </a:r>
          </a:p>
          <a:p>
            <a:r>
              <a:rPr lang="en-GB" sz="3200" dirty="0" err="1"/>
              <a:t>Dat</a:t>
            </a:r>
            <a:r>
              <a:rPr lang="en-GB" sz="3200" dirty="0"/>
              <a:t> wilt </a:t>
            </a:r>
            <a:r>
              <a:rPr lang="en-GB" sz="3200" dirty="0" err="1"/>
              <a:t>zeggen</a:t>
            </a:r>
            <a:r>
              <a:rPr lang="en-GB" sz="3200" dirty="0"/>
              <a:t>: </a:t>
            </a:r>
            <a:r>
              <a:rPr lang="en-GB" sz="3200" dirty="0" err="1"/>
              <a:t>een</a:t>
            </a:r>
            <a:r>
              <a:rPr lang="en-GB" sz="3200" dirty="0"/>
              <a:t> </a:t>
            </a:r>
            <a:r>
              <a:rPr lang="en-GB" sz="3200" dirty="0" err="1"/>
              <a:t>teksteditor</a:t>
            </a:r>
            <a:r>
              <a:rPr lang="en-GB" sz="3200" dirty="0"/>
              <a:t> met features die </a:t>
            </a:r>
            <a:r>
              <a:rPr lang="en-GB" sz="3200" dirty="0" err="1"/>
              <a:t>handig</a:t>
            </a:r>
            <a:r>
              <a:rPr lang="en-GB" sz="3200" dirty="0"/>
              <a:t> </a:t>
            </a:r>
            <a:r>
              <a:rPr lang="en-GB" sz="3200" dirty="0" err="1"/>
              <a:t>zijn</a:t>
            </a:r>
            <a:r>
              <a:rPr lang="en-GB" sz="3200" dirty="0"/>
              <a:t> </a:t>
            </a:r>
            <a:r>
              <a:rPr lang="en-GB" sz="3200" dirty="0" err="1"/>
              <a:t>voor</a:t>
            </a:r>
            <a:r>
              <a:rPr lang="en-GB" sz="3200" dirty="0"/>
              <a:t> Software Development</a:t>
            </a: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F1068526-67AE-4EAE-A168-9DBF6DF75F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3759" y="367786"/>
            <a:ext cx="2049375" cy="204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1774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2" y="453981"/>
            <a:ext cx="6675120" cy="1877811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6EEF979-0D38-463A-A5E4-8CFDFB007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731520"/>
            <a:ext cx="6089904" cy="1426464"/>
          </a:xfrm>
        </p:spPr>
        <p:txBody>
          <a:bodyPr>
            <a:normAutofit/>
          </a:bodyPr>
          <a:lstStyle/>
          <a:p>
            <a:r>
              <a:rPr lang="en-GB" dirty="0" err="1">
                <a:solidFill>
                  <a:srgbClr val="FFFFFF"/>
                </a:solidFill>
              </a:rPr>
              <a:t>Installeren</a:t>
            </a:r>
            <a:r>
              <a:rPr lang="en-GB" dirty="0">
                <a:solidFill>
                  <a:srgbClr val="FFFFFF"/>
                </a:solidFill>
              </a:rPr>
              <a:t> van Git</a:t>
            </a:r>
            <a:endParaRPr lang="nl-NL" dirty="0">
              <a:solidFill>
                <a:srgbClr val="FFFFFF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7100" y="461737"/>
            <a:ext cx="2149361" cy="1870055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73768" y="453155"/>
            <a:ext cx="2149358" cy="1878638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0" y="2480956"/>
            <a:ext cx="11264206" cy="3918122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9DDFD35-085D-4474-9C77-BD761AAE0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457" y="2798385"/>
            <a:ext cx="7044218" cy="3283260"/>
          </a:xfrm>
        </p:spPr>
        <p:txBody>
          <a:bodyPr anchor="ctr">
            <a:normAutofit/>
          </a:bodyPr>
          <a:lstStyle/>
          <a:p>
            <a:r>
              <a:rPr lang="en-GB" sz="3200" dirty="0" err="1"/>
              <a:t>Installeer</a:t>
            </a:r>
            <a:r>
              <a:rPr lang="en-GB" sz="3200" dirty="0"/>
              <a:t> </a:t>
            </a:r>
            <a:r>
              <a:rPr lang="en-GB" sz="3200" dirty="0">
                <a:hlinkClick r:id="rId2"/>
              </a:rPr>
              <a:t>Git</a:t>
            </a:r>
            <a:r>
              <a:rPr lang="en-GB" sz="3200" dirty="0"/>
              <a:t> </a:t>
            </a:r>
            <a:r>
              <a:rPr lang="en-GB" sz="1800" dirty="0"/>
              <a:t>(47 mb)</a:t>
            </a:r>
          </a:p>
          <a:p>
            <a:pPr lvl="1"/>
            <a:r>
              <a:rPr lang="en-GB" sz="2800" dirty="0"/>
              <a:t>git-</a:t>
            </a:r>
            <a:r>
              <a:rPr lang="en-GB" sz="2800" dirty="0" err="1"/>
              <a:t>scm.com</a:t>
            </a:r>
            <a:endParaRPr lang="en-GB" sz="4400" dirty="0"/>
          </a:p>
          <a:p>
            <a:r>
              <a:rPr lang="en-GB" sz="3200" dirty="0" err="1"/>
              <a:t>Voeg</a:t>
            </a:r>
            <a:r>
              <a:rPr lang="en-GB" sz="3200" dirty="0"/>
              <a:t> het toe </a:t>
            </a:r>
            <a:r>
              <a:rPr lang="en-GB" sz="3200" dirty="0" err="1"/>
              <a:t>aan</a:t>
            </a:r>
            <a:r>
              <a:rPr lang="en-GB" sz="3200" dirty="0"/>
              <a:t> de PATH/Environment </a:t>
            </a:r>
            <a:r>
              <a:rPr lang="en-GB" sz="3200" dirty="0" err="1"/>
              <a:t>bij</a:t>
            </a:r>
            <a:r>
              <a:rPr lang="en-GB" sz="3200" dirty="0"/>
              <a:t> het </a:t>
            </a:r>
            <a:r>
              <a:rPr lang="en-GB" sz="3200" dirty="0" err="1"/>
              <a:t>installeren</a:t>
            </a:r>
            <a:endParaRPr lang="en-GB" sz="3200" dirty="0"/>
          </a:p>
          <a:p>
            <a:r>
              <a:rPr lang="en-GB" sz="3200" dirty="0"/>
              <a:t>Maak </a:t>
            </a:r>
            <a:r>
              <a:rPr lang="en-GB" sz="3200" dirty="0" err="1"/>
              <a:t>een</a:t>
            </a:r>
            <a:r>
              <a:rPr lang="en-GB" sz="3200" dirty="0"/>
              <a:t> </a:t>
            </a:r>
            <a:r>
              <a:rPr lang="en-GB" sz="3200" dirty="0" err="1"/>
              <a:t>github</a:t>
            </a:r>
            <a:r>
              <a:rPr lang="en-GB" sz="3200" dirty="0"/>
              <a:t> account </a:t>
            </a:r>
            <a:r>
              <a:rPr lang="en-GB" sz="3200" dirty="0" err="1"/>
              <a:t>aan</a:t>
            </a:r>
            <a:endParaRPr lang="en-GB" sz="3200" dirty="0"/>
          </a:p>
          <a:p>
            <a:pPr lvl="1"/>
            <a:r>
              <a:rPr lang="en-GB" sz="2800" dirty="0"/>
              <a:t>Op </a:t>
            </a:r>
            <a:r>
              <a:rPr lang="en-GB" sz="2800" dirty="0" err="1"/>
              <a:t>github.com</a:t>
            </a:r>
            <a:endParaRPr lang="nl-NL" sz="2800" dirty="0"/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D186BF51-287E-874E-856E-FCAE6A6F761F}"/>
              </a:ext>
            </a:extLst>
          </p:cNvPr>
          <p:cNvSpPr txBox="1">
            <a:spLocks/>
          </p:cNvSpPr>
          <p:nvPr/>
        </p:nvSpPr>
        <p:spPr>
          <a:xfrm>
            <a:off x="8179557" y="2798385"/>
            <a:ext cx="3493577" cy="2906127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2">
                <a:lumMod val="9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l-NL" sz="2200" dirty="0">
                <a:cs typeface="Arial" panose="020B0604020202020204" pitchFamily="34" charset="0"/>
              </a:rPr>
              <a:t>Om te kijken of het goed is </a:t>
            </a:r>
            <a:r>
              <a:rPr lang="nl-NL" sz="2200" dirty="0" err="1">
                <a:cs typeface="Arial" panose="020B0604020202020204" pitchFamily="34" charset="0"/>
              </a:rPr>
              <a:t>geinstalleerd</a:t>
            </a:r>
            <a:r>
              <a:rPr lang="nl-NL" sz="2200" dirty="0">
                <a:cs typeface="Arial" panose="020B0604020202020204" pitchFamily="34" charset="0"/>
              </a:rPr>
              <a:t> Type in de </a:t>
            </a:r>
            <a:r>
              <a:rPr lang="nl-NL" sz="2200" dirty="0" err="1">
                <a:cs typeface="Arial" panose="020B0604020202020204" pitchFamily="34" charset="0"/>
              </a:rPr>
              <a:t>cmd</a:t>
            </a:r>
            <a:r>
              <a:rPr lang="nl-NL" sz="2200" dirty="0">
                <a:cs typeface="Arial" panose="020B0604020202020204" pitchFamily="34" charset="0"/>
              </a:rPr>
              <a:t> (</a:t>
            </a:r>
            <a:r>
              <a:rPr lang="nl-NL" sz="2200" dirty="0" err="1">
                <a:cs typeface="Arial" panose="020B0604020202020204" pitchFamily="34" charset="0"/>
              </a:rPr>
              <a:t>command</a:t>
            </a:r>
            <a:r>
              <a:rPr lang="nl-NL" sz="2200" dirty="0">
                <a:cs typeface="Arial" panose="020B0604020202020204" pitchFamily="34" charset="0"/>
              </a:rPr>
              <a:t> line):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nl-NL" sz="20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l-NL" sz="2000" dirty="0">
                <a:latin typeface="Consolas" panose="020B0609020204030204" pitchFamily="49" charset="0"/>
                <a:cs typeface="Arial" panose="020B0604020202020204" pitchFamily="34" charset="0"/>
              </a:rPr>
              <a:t>git –</a:t>
            </a:r>
            <a:r>
              <a:rPr lang="nl-NL" sz="2000" dirty="0" err="1">
                <a:latin typeface="Consolas" panose="020B0609020204030204" pitchFamily="49" charset="0"/>
                <a:cs typeface="Arial" panose="020B0604020202020204" pitchFamily="34" charset="0"/>
              </a:rPr>
              <a:t>version</a:t>
            </a:r>
            <a:endParaRPr lang="nl-NL" sz="20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nl-NL" sz="20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l-NL" sz="1800" dirty="0">
                <a:cs typeface="Arial" panose="020B0604020202020204" pitchFamily="34" charset="0"/>
              </a:rPr>
              <a:t>Als het resultaat een error is, of iets anders dan een versie nummer, laat het de docent weten.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7B8BA4C-B41D-4C45-9DA9-406932C5187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4" t="-412" r="56271" b="412"/>
          <a:stretch/>
        </p:blipFill>
        <p:spPr>
          <a:xfrm>
            <a:off x="9647340" y="377589"/>
            <a:ext cx="2149358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1697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2" y="453981"/>
            <a:ext cx="6675120" cy="1877811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6EEF979-0D38-463A-A5E4-8CFDFB007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731520"/>
            <a:ext cx="6089904" cy="1426464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Git</a:t>
            </a:r>
            <a:endParaRPr lang="nl-NL" dirty="0">
              <a:solidFill>
                <a:srgbClr val="FFFFFF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7100" y="461737"/>
            <a:ext cx="2149361" cy="1870055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73768" y="453155"/>
            <a:ext cx="2149358" cy="1878638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0" y="2480956"/>
            <a:ext cx="11264206" cy="3918122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9DDFD35-085D-4474-9C77-BD761AAE0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456" y="2798385"/>
            <a:ext cx="10597729" cy="3283260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n-GB" sz="3200" dirty="0"/>
              <a:t>Git is </a:t>
            </a:r>
            <a:r>
              <a:rPr lang="en-GB" sz="3200" dirty="0" err="1"/>
              <a:t>een</a:t>
            </a:r>
            <a:r>
              <a:rPr lang="en-GB" sz="3200" dirty="0"/>
              <a:t> Versie </a:t>
            </a:r>
            <a:r>
              <a:rPr lang="en-GB" sz="3200" dirty="0" err="1"/>
              <a:t>Beheer</a:t>
            </a:r>
            <a:r>
              <a:rPr lang="en-GB" sz="3200" dirty="0"/>
              <a:t> </a:t>
            </a:r>
            <a:r>
              <a:rPr lang="en-GB" sz="3200" dirty="0" err="1"/>
              <a:t>Systeem</a:t>
            </a:r>
            <a:endParaRPr lang="en-GB" sz="3200" dirty="0"/>
          </a:p>
          <a:p>
            <a:r>
              <a:rPr lang="en-GB" sz="3200" dirty="0"/>
              <a:t>Alle </a:t>
            </a:r>
            <a:r>
              <a:rPr lang="en-GB" sz="3200" dirty="0" err="1"/>
              <a:t>versies</a:t>
            </a:r>
            <a:r>
              <a:rPr lang="en-GB" sz="3200" dirty="0"/>
              <a:t> van software </a:t>
            </a:r>
            <a:r>
              <a:rPr lang="en-GB" sz="3200" dirty="0" err="1"/>
              <a:t>worden</a:t>
            </a:r>
            <a:r>
              <a:rPr lang="en-GB" sz="3200" dirty="0"/>
              <a:t> </a:t>
            </a:r>
            <a:r>
              <a:rPr lang="en-GB" sz="3200" dirty="0" err="1"/>
              <a:t>hier</a:t>
            </a:r>
            <a:r>
              <a:rPr lang="en-GB" sz="3200" dirty="0"/>
              <a:t> </a:t>
            </a:r>
            <a:r>
              <a:rPr lang="en-GB" sz="3200" dirty="0" err="1"/>
              <a:t>beheerd</a:t>
            </a:r>
            <a:r>
              <a:rPr lang="en-GB" sz="3200" dirty="0"/>
              <a:t>.</a:t>
            </a:r>
          </a:p>
          <a:p>
            <a:pPr lvl="1"/>
            <a:r>
              <a:rPr lang="en-GB" sz="2800" dirty="0" err="1"/>
              <a:t>Bijvoorbeeld</a:t>
            </a:r>
            <a:r>
              <a:rPr lang="en-GB" sz="2800" dirty="0"/>
              <a:t> Unreal Engine, MS Word, X (Twitter)</a:t>
            </a:r>
          </a:p>
          <a:p>
            <a:pPr lvl="1"/>
            <a:r>
              <a:rPr lang="en-GB" sz="2800" i="1" dirty="0"/>
              <a:t>Elke </a:t>
            </a:r>
            <a:r>
              <a:rPr lang="en-GB" sz="2800" dirty="0"/>
              <a:t>developer </a:t>
            </a:r>
            <a:r>
              <a:rPr lang="en-GB" sz="2800" dirty="0" err="1"/>
              <a:t>maakt</a:t>
            </a:r>
            <a:r>
              <a:rPr lang="en-GB" sz="2800" dirty="0"/>
              <a:t> </a:t>
            </a:r>
            <a:r>
              <a:rPr lang="en-GB" sz="2800" dirty="0" err="1"/>
              <a:t>gebruik</a:t>
            </a:r>
            <a:r>
              <a:rPr lang="en-GB" sz="2800" dirty="0"/>
              <a:t> van Git (of </a:t>
            </a:r>
            <a:r>
              <a:rPr lang="en-GB" sz="2800" dirty="0" err="1"/>
              <a:t>iets</a:t>
            </a:r>
            <a:r>
              <a:rPr lang="en-GB" sz="2800" dirty="0"/>
              <a:t> </a:t>
            </a:r>
            <a:r>
              <a:rPr lang="en-GB" sz="2800" dirty="0" err="1"/>
              <a:t>vergelijkbaar</a:t>
            </a:r>
            <a:r>
              <a:rPr lang="en-GB" sz="2800" dirty="0"/>
              <a:t>)</a:t>
            </a:r>
            <a:endParaRPr lang="en-GB" sz="2800" i="1" dirty="0"/>
          </a:p>
          <a:p>
            <a:r>
              <a:rPr lang="en-GB" sz="3200" dirty="0"/>
              <a:t>Developers </a:t>
            </a:r>
            <a:r>
              <a:rPr lang="en-GB" sz="3200" dirty="0" err="1"/>
              <a:t>kunnen</a:t>
            </a:r>
            <a:r>
              <a:rPr lang="en-GB" sz="3200" dirty="0"/>
              <a:t> zo </a:t>
            </a:r>
            <a:r>
              <a:rPr lang="en-GB" sz="3200" dirty="0" err="1"/>
              <a:t>oude</a:t>
            </a:r>
            <a:r>
              <a:rPr lang="en-GB" sz="3200" dirty="0"/>
              <a:t> </a:t>
            </a:r>
            <a:r>
              <a:rPr lang="en-GB" sz="3200" dirty="0" err="1"/>
              <a:t>en</a:t>
            </a:r>
            <a:r>
              <a:rPr lang="en-GB" sz="3200" dirty="0"/>
              <a:t> </a:t>
            </a:r>
            <a:r>
              <a:rPr lang="en-GB" sz="3200" dirty="0" err="1"/>
              <a:t>nieuwe</a:t>
            </a:r>
            <a:r>
              <a:rPr lang="en-GB" sz="3200" dirty="0"/>
              <a:t> </a:t>
            </a:r>
            <a:r>
              <a:rPr lang="en-GB" sz="3200" dirty="0" err="1"/>
              <a:t>versies</a:t>
            </a:r>
            <a:r>
              <a:rPr lang="en-GB" sz="3200" dirty="0"/>
              <a:t> van </a:t>
            </a:r>
            <a:r>
              <a:rPr lang="en-GB" sz="3200" dirty="0" err="1"/>
              <a:t>hun</a:t>
            </a:r>
            <a:r>
              <a:rPr lang="en-GB" sz="3200" dirty="0"/>
              <a:t> code </a:t>
            </a:r>
            <a:r>
              <a:rPr lang="en-GB" sz="3200" dirty="0" err="1"/>
              <a:t>bijhouden</a:t>
            </a:r>
            <a:r>
              <a:rPr lang="en-GB" sz="3200" dirty="0"/>
              <a:t>.</a:t>
            </a:r>
          </a:p>
          <a:p>
            <a:r>
              <a:rPr lang="nl-NL" sz="3200" dirty="0"/>
              <a:t>&lt;Groot bedrijf&gt; maakt ook gebruik van git.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2ABDB9-CFFD-48F2-B2B5-B38C2DF7BE8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4" t="-412" r="56271" b="412"/>
          <a:stretch/>
        </p:blipFill>
        <p:spPr>
          <a:xfrm>
            <a:off x="9647340" y="377589"/>
            <a:ext cx="2149358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957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DF6C7-7E79-4B86-B39A-EBF9CAA8B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73" y="2010186"/>
            <a:ext cx="3001160" cy="2837628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Planning </a:t>
            </a:r>
            <a:r>
              <a:rPr lang="en-US" sz="6000" b="1" dirty="0" err="1"/>
              <a:t>deze</a:t>
            </a:r>
            <a:r>
              <a:rPr lang="en-US" sz="6000" b="1" dirty="0"/>
              <a:t> </a:t>
            </a:r>
            <a:r>
              <a:rPr lang="en-US" sz="6000" b="1" dirty="0" err="1"/>
              <a:t>periode</a:t>
            </a:r>
            <a:endParaRPr lang="nl-NL" sz="6000" b="1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7431BD4-7C81-4500-88AC-DD17FDD955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3395591"/>
              </p:ext>
            </p:extLst>
          </p:nvPr>
        </p:nvGraphicFramePr>
        <p:xfrm>
          <a:off x="4397829" y="261257"/>
          <a:ext cx="7794171" cy="63659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A25EA5C0-2F52-4960-B5AE-DF332844EEB4}"/>
              </a:ext>
            </a:extLst>
          </p:cNvPr>
          <p:cNvSpPr/>
          <p:nvPr/>
        </p:nvSpPr>
        <p:spPr>
          <a:xfrm>
            <a:off x="2520891" y="167779"/>
            <a:ext cx="2223083" cy="8892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0273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DF6C7-7E79-4B86-B39A-EBF9CAA8B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777" y="569423"/>
            <a:ext cx="10871613" cy="2837628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 err="1"/>
              <a:t>Belangrijke</a:t>
            </a:r>
            <a:r>
              <a:rPr lang="en-US" sz="6000" b="1" dirty="0"/>
              <a:t> datums</a:t>
            </a:r>
            <a:endParaRPr lang="nl-NL" sz="60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1231E2-129E-CCD6-E291-9D1968699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18" y="3005763"/>
            <a:ext cx="12079882" cy="1738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567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EAA3766-C54B-44C0-BF04-BCD0308DD0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681610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42373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F4642-947E-492D-BEE4-1A5BCE55C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Deze</a:t>
            </a:r>
            <a:r>
              <a:rPr lang="en-US" dirty="0"/>
              <a:t> </a:t>
            </a:r>
            <a:r>
              <a:rPr lang="en-US" dirty="0" err="1"/>
              <a:t>periode</a:t>
            </a:r>
            <a:endParaRPr lang="nl-NL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359B8A0-B06C-4A7B-99EF-50BB029658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879664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5574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5AA03EDC-7067-4DFF-B672-541D016AA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EBF3E39-B0BE-496A-8604-9007470FF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654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653698-D32B-4FC6-A866-A9C92D4DD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442" y="685800"/>
            <a:ext cx="4353116" cy="1474666"/>
          </a:xfrm>
        </p:spPr>
        <p:txBody>
          <a:bodyPr anchor="b">
            <a:normAutofit/>
          </a:bodyPr>
          <a:lstStyle/>
          <a:p>
            <a:pPr algn="ctr"/>
            <a:r>
              <a:rPr lang="en-GB" sz="4000" b="1">
                <a:solidFill>
                  <a:srgbClr val="595959"/>
                </a:solidFill>
              </a:rPr>
              <a:t>Introductie</a:t>
            </a:r>
            <a:endParaRPr lang="nl-NL" sz="3200" b="1">
              <a:solidFill>
                <a:srgbClr val="595959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E82B9-8AA2-43F3-9A54-A685DE1F8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860" y="2160466"/>
            <a:ext cx="5763490" cy="402420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GB" dirty="0" err="1">
                <a:solidFill>
                  <a:srgbClr val="595959"/>
                </a:solidFill>
              </a:rPr>
              <a:t>ik</a:t>
            </a:r>
            <a:r>
              <a:rPr lang="en-GB" dirty="0">
                <a:solidFill>
                  <a:srgbClr val="595959"/>
                </a:solidFill>
              </a:rPr>
              <a:t> ben silvan </a:t>
            </a:r>
            <a:r>
              <a:rPr lang="en-GB" dirty="0" err="1">
                <a:solidFill>
                  <a:srgbClr val="595959"/>
                </a:solidFill>
              </a:rPr>
              <a:t>en</a:t>
            </a:r>
            <a:r>
              <a:rPr lang="en-GB" dirty="0">
                <a:solidFill>
                  <a:srgbClr val="595959"/>
                </a:solidFill>
              </a:rPr>
              <a:t> </a:t>
            </a:r>
            <a:r>
              <a:rPr lang="en-GB" dirty="0" err="1">
                <a:solidFill>
                  <a:srgbClr val="595959"/>
                </a:solidFill>
              </a:rPr>
              <a:t>ik</a:t>
            </a:r>
            <a:r>
              <a:rPr lang="en-GB" dirty="0">
                <a:solidFill>
                  <a:srgbClr val="595959"/>
                </a:solidFill>
              </a:rPr>
              <a:t> ben 33 </a:t>
            </a:r>
            <a:r>
              <a:rPr lang="en-GB" dirty="0" err="1">
                <a:solidFill>
                  <a:srgbClr val="595959"/>
                </a:solidFill>
              </a:rPr>
              <a:t>jaar</a:t>
            </a:r>
            <a:r>
              <a:rPr lang="en-GB" dirty="0">
                <a:solidFill>
                  <a:srgbClr val="595959"/>
                </a:solidFill>
              </a:rPr>
              <a:t> </a:t>
            </a:r>
            <a:r>
              <a:rPr lang="en-GB" dirty="0" err="1">
                <a:solidFill>
                  <a:srgbClr val="595959"/>
                </a:solidFill>
              </a:rPr>
              <a:t>sinds</a:t>
            </a:r>
            <a:r>
              <a:rPr lang="en-GB" dirty="0">
                <a:solidFill>
                  <a:srgbClr val="595959"/>
                </a:solidFill>
              </a:rPr>
              <a:t> 2016 </a:t>
            </a:r>
            <a:r>
              <a:rPr lang="en-GB" dirty="0" err="1">
                <a:solidFill>
                  <a:srgbClr val="595959"/>
                </a:solidFill>
              </a:rPr>
              <a:t>geef</a:t>
            </a:r>
            <a:r>
              <a:rPr lang="en-GB" dirty="0">
                <a:solidFill>
                  <a:srgbClr val="595959"/>
                </a:solidFill>
              </a:rPr>
              <a:t> </a:t>
            </a:r>
            <a:r>
              <a:rPr lang="en-GB" dirty="0" err="1">
                <a:solidFill>
                  <a:srgbClr val="595959"/>
                </a:solidFill>
              </a:rPr>
              <a:t>ik</a:t>
            </a:r>
            <a:r>
              <a:rPr lang="en-GB" dirty="0">
                <a:solidFill>
                  <a:srgbClr val="595959"/>
                </a:solidFill>
              </a:rPr>
              <a:t> les op de </a:t>
            </a:r>
            <a:r>
              <a:rPr lang="en-GB" dirty="0" err="1">
                <a:solidFill>
                  <a:srgbClr val="595959"/>
                </a:solidFill>
              </a:rPr>
              <a:t>mediacolege</a:t>
            </a:r>
            <a:r>
              <a:rPr lang="en-GB" dirty="0">
                <a:solidFill>
                  <a:srgbClr val="595959"/>
                </a:solidFill>
              </a:rPr>
              <a:t> in </a:t>
            </a:r>
            <a:r>
              <a:rPr lang="en-GB" dirty="0" err="1">
                <a:solidFill>
                  <a:srgbClr val="595959"/>
                </a:solidFill>
              </a:rPr>
              <a:t>verschillende</a:t>
            </a:r>
            <a:r>
              <a:rPr lang="en-GB" dirty="0">
                <a:solidFill>
                  <a:srgbClr val="595959"/>
                </a:solidFill>
              </a:rPr>
              <a:t> </a:t>
            </a:r>
            <a:r>
              <a:rPr lang="en-GB" dirty="0" err="1">
                <a:solidFill>
                  <a:srgbClr val="595959"/>
                </a:solidFill>
              </a:rPr>
              <a:t>programeervaken</a:t>
            </a:r>
            <a:r>
              <a:rPr lang="en-GB" dirty="0">
                <a:solidFill>
                  <a:srgbClr val="595959"/>
                </a:solidFill>
              </a:rPr>
              <a:t> maar </a:t>
            </a:r>
            <a:r>
              <a:rPr lang="en-GB" dirty="0" err="1">
                <a:solidFill>
                  <a:srgbClr val="595959"/>
                </a:solidFill>
              </a:rPr>
              <a:t>dit</a:t>
            </a:r>
            <a:r>
              <a:rPr lang="en-GB" dirty="0">
                <a:solidFill>
                  <a:srgbClr val="595959"/>
                </a:solidFill>
              </a:rPr>
              <a:t> </a:t>
            </a:r>
            <a:r>
              <a:rPr lang="en-GB" dirty="0" err="1">
                <a:solidFill>
                  <a:srgbClr val="595959"/>
                </a:solidFill>
              </a:rPr>
              <a:t>jaar</a:t>
            </a:r>
            <a:r>
              <a:rPr lang="en-GB" dirty="0">
                <a:solidFill>
                  <a:srgbClr val="595959"/>
                </a:solidFill>
              </a:rPr>
              <a:t> frontend development in me </a:t>
            </a:r>
            <a:r>
              <a:rPr lang="en-GB" dirty="0" err="1">
                <a:solidFill>
                  <a:srgbClr val="595959"/>
                </a:solidFill>
              </a:rPr>
              <a:t>vrije</a:t>
            </a:r>
            <a:r>
              <a:rPr lang="en-GB" dirty="0">
                <a:solidFill>
                  <a:srgbClr val="595959"/>
                </a:solidFill>
              </a:rPr>
              <a:t> </a:t>
            </a:r>
            <a:r>
              <a:rPr lang="en-GB" dirty="0" err="1">
                <a:solidFill>
                  <a:srgbClr val="595959"/>
                </a:solidFill>
              </a:rPr>
              <a:t>tijd</a:t>
            </a:r>
            <a:r>
              <a:rPr lang="en-GB" dirty="0">
                <a:solidFill>
                  <a:srgbClr val="595959"/>
                </a:solidFill>
              </a:rPr>
              <a:t> speel </a:t>
            </a:r>
            <a:r>
              <a:rPr lang="en-GB" dirty="0" err="1">
                <a:solidFill>
                  <a:srgbClr val="595959"/>
                </a:solidFill>
              </a:rPr>
              <a:t>ik</a:t>
            </a:r>
            <a:r>
              <a:rPr lang="en-GB" dirty="0">
                <a:solidFill>
                  <a:srgbClr val="595959"/>
                </a:solidFill>
              </a:rPr>
              <a:t> magic the gathering </a:t>
            </a:r>
            <a:r>
              <a:rPr lang="en-GB" dirty="0" err="1">
                <a:solidFill>
                  <a:srgbClr val="595959"/>
                </a:solidFill>
              </a:rPr>
              <a:t>en</a:t>
            </a:r>
            <a:r>
              <a:rPr lang="en-GB" dirty="0">
                <a:solidFill>
                  <a:srgbClr val="595959"/>
                </a:solidFill>
              </a:rPr>
              <a:t> </a:t>
            </a:r>
            <a:r>
              <a:rPr lang="en-GB" dirty="0" err="1">
                <a:solidFill>
                  <a:srgbClr val="595959"/>
                </a:solidFill>
              </a:rPr>
              <a:t>bak</a:t>
            </a:r>
            <a:r>
              <a:rPr lang="en-GB" dirty="0">
                <a:solidFill>
                  <a:srgbClr val="595959"/>
                </a:solidFill>
              </a:rPr>
              <a:t> </a:t>
            </a:r>
            <a:r>
              <a:rPr lang="en-GB" dirty="0" err="1">
                <a:solidFill>
                  <a:srgbClr val="595959"/>
                </a:solidFill>
              </a:rPr>
              <a:t>ik</a:t>
            </a:r>
            <a:r>
              <a:rPr lang="en-GB" dirty="0">
                <a:solidFill>
                  <a:srgbClr val="595959"/>
                </a:solidFill>
              </a:rPr>
              <a:t> </a:t>
            </a:r>
            <a:r>
              <a:rPr lang="en-GB" dirty="0" err="1">
                <a:solidFill>
                  <a:srgbClr val="595959"/>
                </a:solidFill>
              </a:rPr>
              <a:t>graag</a:t>
            </a:r>
            <a:r>
              <a:rPr lang="en-GB" dirty="0">
                <a:solidFill>
                  <a:srgbClr val="595959"/>
                </a:solidFill>
              </a:rPr>
              <a:t> </a:t>
            </a:r>
            <a:r>
              <a:rPr lang="en-GB" dirty="0" err="1">
                <a:solidFill>
                  <a:srgbClr val="595959"/>
                </a:solidFill>
              </a:rPr>
              <a:t>deze</a:t>
            </a:r>
            <a:r>
              <a:rPr lang="en-GB" dirty="0">
                <a:solidFill>
                  <a:srgbClr val="595959"/>
                </a:solidFill>
              </a:rPr>
              <a:t> </a:t>
            </a:r>
            <a:r>
              <a:rPr lang="en-GB" dirty="0" err="1">
                <a:solidFill>
                  <a:srgbClr val="595959"/>
                </a:solidFill>
              </a:rPr>
              <a:t>zomer</a:t>
            </a:r>
            <a:r>
              <a:rPr lang="en-GB" dirty="0">
                <a:solidFill>
                  <a:srgbClr val="595959"/>
                </a:solidFill>
              </a:rPr>
              <a:t> </a:t>
            </a:r>
            <a:r>
              <a:rPr lang="en-GB" dirty="0" err="1">
                <a:solidFill>
                  <a:srgbClr val="595959"/>
                </a:solidFill>
              </a:rPr>
              <a:t>heb</a:t>
            </a:r>
            <a:r>
              <a:rPr lang="en-GB" dirty="0">
                <a:solidFill>
                  <a:srgbClr val="595959"/>
                </a:solidFill>
              </a:rPr>
              <a:t> </a:t>
            </a:r>
            <a:r>
              <a:rPr lang="en-GB" dirty="0" err="1">
                <a:solidFill>
                  <a:srgbClr val="595959"/>
                </a:solidFill>
              </a:rPr>
              <a:t>ik</a:t>
            </a:r>
            <a:r>
              <a:rPr lang="en-GB" dirty="0">
                <a:solidFill>
                  <a:srgbClr val="595959"/>
                </a:solidFill>
              </a:rPr>
              <a:t> </a:t>
            </a:r>
            <a:r>
              <a:rPr lang="en-GB" dirty="0" err="1">
                <a:solidFill>
                  <a:srgbClr val="595959"/>
                </a:solidFill>
              </a:rPr>
              <a:t>een</a:t>
            </a:r>
            <a:r>
              <a:rPr lang="en-GB" dirty="0">
                <a:solidFill>
                  <a:srgbClr val="595959"/>
                </a:solidFill>
              </a:rPr>
              <a:t> huis </a:t>
            </a:r>
            <a:r>
              <a:rPr lang="en-GB" dirty="0" err="1">
                <a:solidFill>
                  <a:srgbClr val="595959"/>
                </a:solidFill>
              </a:rPr>
              <a:t>gekocht</a:t>
            </a:r>
            <a:r>
              <a:rPr lang="en-GB" dirty="0">
                <a:solidFill>
                  <a:srgbClr val="595959"/>
                </a:solidFill>
              </a:rPr>
              <a:t> in </a:t>
            </a:r>
            <a:r>
              <a:rPr lang="en-GB" dirty="0" err="1">
                <a:solidFill>
                  <a:srgbClr val="595959"/>
                </a:solidFill>
              </a:rPr>
              <a:t>hoorn</a:t>
            </a:r>
            <a:r>
              <a:rPr lang="en-GB" dirty="0">
                <a:solidFill>
                  <a:srgbClr val="595959"/>
                </a:solidFill>
              </a:rPr>
              <a:t> </a:t>
            </a:r>
            <a:r>
              <a:rPr lang="en-GB" dirty="0" err="1">
                <a:solidFill>
                  <a:srgbClr val="595959"/>
                </a:solidFill>
              </a:rPr>
              <a:t>waar</a:t>
            </a:r>
            <a:r>
              <a:rPr lang="en-GB" dirty="0">
                <a:solidFill>
                  <a:srgbClr val="595959"/>
                </a:solidFill>
              </a:rPr>
              <a:t> </a:t>
            </a:r>
            <a:r>
              <a:rPr lang="en-GB" dirty="0" err="1">
                <a:solidFill>
                  <a:srgbClr val="595959"/>
                </a:solidFill>
              </a:rPr>
              <a:t>ik</a:t>
            </a:r>
            <a:r>
              <a:rPr lang="en-GB" dirty="0">
                <a:solidFill>
                  <a:srgbClr val="595959"/>
                </a:solidFill>
              </a:rPr>
              <a:t> nu </a:t>
            </a:r>
            <a:r>
              <a:rPr lang="en-GB" dirty="0" err="1">
                <a:solidFill>
                  <a:srgbClr val="595959"/>
                </a:solidFill>
              </a:rPr>
              <a:t>nog</a:t>
            </a:r>
            <a:r>
              <a:rPr lang="en-GB" dirty="0">
                <a:solidFill>
                  <a:srgbClr val="595959"/>
                </a:solidFill>
              </a:rPr>
              <a:t> </a:t>
            </a:r>
            <a:r>
              <a:rPr lang="en-GB" dirty="0" err="1">
                <a:solidFill>
                  <a:srgbClr val="595959"/>
                </a:solidFill>
              </a:rPr>
              <a:t>aan</a:t>
            </a:r>
            <a:r>
              <a:rPr lang="en-GB" dirty="0">
                <a:solidFill>
                  <a:srgbClr val="595959"/>
                </a:solidFill>
              </a:rPr>
              <a:t> het </a:t>
            </a:r>
            <a:r>
              <a:rPr lang="en-GB" dirty="0" err="1">
                <a:solidFill>
                  <a:srgbClr val="595959"/>
                </a:solidFill>
              </a:rPr>
              <a:t>verbouwen</a:t>
            </a:r>
            <a:r>
              <a:rPr lang="en-GB" dirty="0">
                <a:solidFill>
                  <a:srgbClr val="595959"/>
                </a:solidFill>
              </a:rPr>
              <a:t> ben </a:t>
            </a:r>
            <a:r>
              <a:rPr lang="en-GB" dirty="0" err="1">
                <a:solidFill>
                  <a:srgbClr val="595959"/>
                </a:solidFill>
              </a:rPr>
              <a:t>ik</a:t>
            </a:r>
            <a:r>
              <a:rPr lang="en-GB" dirty="0">
                <a:solidFill>
                  <a:srgbClr val="595959"/>
                </a:solidFill>
              </a:rPr>
              <a:t> </a:t>
            </a:r>
            <a:r>
              <a:rPr lang="en-GB" dirty="0" err="1">
                <a:solidFill>
                  <a:srgbClr val="595959"/>
                </a:solidFill>
              </a:rPr>
              <a:t>heb</a:t>
            </a:r>
            <a:r>
              <a:rPr lang="en-GB" dirty="0">
                <a:solidFill>
                  <a:srgbClr val="595959"/>
                </a:solidFill>
              </a:rPr>
              <a:t> </a:t>
            </a:r>
            <a:r>
              <a:rPr lang="en-GB" dirty="0" err="1">
                <a:solidFill>
                  <a:srgbClr val="595959"/>
                </a:solidFill>
              </a:rPr>
              <a:t>en</a:t>
            </a:r>
            <a:r>
              <a:rPr lang="en-GB" dirty="0">
                <a:solidFill>
                  <a:srgbClr val="595959"/>
                </a:solidFill>
              </a:rPr>
              <a:t> hele </a:t>
            </a:r>
            <a:r>
              <a:rPr lang="en-GB" dirty="0" err="1">
                <a:solidFill>
                  <a:srgbClr val="595959"/>
                </a:solidFill>
              </a:rPr>
              <a:t>lieve</a:t>
            </a:r>
            <a:r>
              <a:rPr lang="en-GB" dirty="0">
                <a:solidFill>
                  <a:srgbClr val="595959"/>
                </a:solidFill>
              </a:rPr>
              <a:t> </a:t>
            </a:r>
            <a:r>
              <a:rPr lang="en-GB" dirty="0" err="1">
                <a:solidFill>
                  <a:srgbClr val="595959"/>
                </a:solidFill>
              </a:rPr>
              <a:t>dochter</a:t>
            </a:r>
            <a:r>
              <a:rPr lang="en-GB" dirty="0">
                <a:solidFill>
                  <a:srgbClr val="595959"/>
                </a:solidFill>
              </a:rPr>
              <a:t> </a:t>
            </a:r>
            <a:r>
              <a:rPr lang="en-GB" dirty="0" err="1">
                <a:solidFill>
                  <a:srgbClr val="595959"/>
                </a:solidFill>
              </a:rPr>
              <a:t>genaamd</a:t>
            </a:r>
            <a:r>
              <a:rPr lang="en-GB" dirty="0">
                <a:solidFill>
                  <a:srgbClr val="595959"/>
                </a:solidFill>
              </a:rPr>
              <a:t> </a:t>
            </a:r>
            <a:r>
              <a:rPr lang="en-GB" dirty="0" err="1">
                <a:solidFill>
                  <a:srgbClr val="595959"/>
                </a:solidFill>
              </a:rPr>
              <a:t>merel</a:t>
            </a:r>
            <a:r>
              <a:rPr lang="en-GB" dirty="0">
                <a:solidFill>
                  <a:srgbClr val="595959"/>
                </a:solidFill>
              </a:rPr>
              <a:t> </a:t>
            </a:r>
            <a:r>
              <a:rPr lang="en-GB" dirty="0" err="1">
                <a:solidFill>
                  <a:srgbClr val="595959"/>
                </a:solidFill>
              </a:rPr>
              <a:t>en</a:t>
            </a:r>
            <a:r>
              <a:rPr lang="en-GB" dirty="0">
                <a:solidFill>
                  <a:srgbClr val="595959"/>
                </a:solidFill>
              </a:rPr>
              <a:t> </a:t>
            </a:r>
            <a:r>
              <a:rPr lang="en-GB" dirty="0" err="1">
                <a:solidFill>
                  <a:srgbClr val="595959"/>
                </a:solidFill>
              </a:rPr>
              <a:t>ze</a:t>
            </a:r>
            <a:r>
              <a:rPr lang="en-GB" dirty="0">
                <a:solidFill>
                  <a:srgbClr val="595959"/>
                </a:solidFill>
              </a:rPr>
              <a:t> is nu 10 </a:t>
            </a:r>
            <a:r>
              <a:rPr lang="en-GB" dirty="0" err="1">
                <a:solidFill>
                  <a:srgbClr val="595959"/>
                </a:solidFill>
              </a:rPr>
              <a:t>maanden</a:t>
            </a:r>
            <a:r>
              <a:rPr lang="en-GB" dirty="0">
                <a:solidFill>
                  <a:srgbClr val="595959"/>
                </a:solidFill>
              </a:rPr>
              <a:t> oud</a:t>
            </a:r>
            <a:endParaRPr lang="nl-NL" dirty="0">
              <a:solidFill>
                <a:srgbClr val="595959"/>
              </a:solidFill>
            </a:endParaRPr>
          </a:p>
        </p:txBody>
      </p:sp>
      <p:pic>
        <p:nvPicPr>
          <p:cNvPr id="5" name="Picture 4" descr="A person smiling for the camera&#10;&#10;Description automatically generated with medium confidence">
            <a:extLst>
              <a:ext uri="{FF2B5EF4-FFF2-40B4-BE49-F238E27FC236}">
                <a16:creationId xmlns:a16="http://schemas.microsoft.com/office/drawing/2014/main" id="{A19C86AF-76D5-4664-9114-7273D785AA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16" r="4701" b="3"/>
          <a:stretch/>
        </p:blipFill>
        <p:spPr>
          <a:xfrm>
            <a:off x="7038392" y="11666"/>
            <a:ext cx="4353116" cy="6853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123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B299CAB-C506-454B-90FC-406572829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8D99311-F254-40F1-8AB5-EE3E7B9B6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17585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841531-4A2B-47D0-99B4-1B2548EC3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054" y="1070149"/>
            <a:ext cx="8959893" cy="1004836"/>
          </a:xfrm>
        </p:spPr>
        <p:txBody>
          <a:bodyPr anchor="ctr">
            <a:normAutofit/>
          </a:bodyPr>
          <a:lstStyle/>
          <a:p>
            <a:pPr algn="ctr"/>
            <a:r>
              <a:rPr lang="en-GB" b="1">
                <a:solidFill>
                  <a:srgbClr val="595959"/>
                </a:solidFill>
              </a:rPr>
              <a:t>Taalregels</a:t>
            </a:r>
            <a:endParaRPr lang="nl-NL" b="1">
              <a:solidFill>
                <a:srgbClr val="595959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D89E3CB-00ED-4691-9F0F-F23EA3564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016" y="2444376"/>
            <a:ext cx="10824184" cy="3727824"/>
          </a:xfrm>
          <a:prstGeom prst="rect">
            <a:avLst/>
          </a:prstGeom>
          <a:solidFill>
            <a:schemeClr val="accent2">
              <a:lumMod val="20000"/>
              <a:lumOff val="8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B46FA-E4A0-4994-87BA-AD3589932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6054" y="2768321"/>
            <a:ext cx="8959892" cy="2828543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b="1">
                <a:solidFill>
                  <a:schemeClr val="tx1">
                    <a:lumMod val="65000"/>
                    <a:lumOff val="35000"/>
                  </a:schemeClr>
                </a:solidFill>
              </a:rPr>
              <a:t>Iedere taal heeft regels.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>
                <a:solidFill>
                  <a:schemeClr val="tx1">
                    <a:lumMod val="65000"/>
                    <a:lumOff val="35000"/>
                  </a:schemeClr>
                </a:solidFill>
              </a:rPr>
              <a:t>Grammatica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>
                <a:solidFill>
                  <a:schemeClr val="tx1">
                    <a:lumMod val="65000"/>
                    <a:lumOff val="35000"/>
                  </a:schemeClr>
                </a:solidFill>
              </a:rPr>
              <a:t>Spelling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>
                <a:solidFill>
                  <a:schemeClr val="tx1">
                    <a:lumMod val="65000"/>
                    <a:lumOff val="35000"/>
                  </a:schemeClr>
                </a:solidFill>
              </a:rPr>
              <a:t>Interpunctie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nl-NL" sz="2000">
                <a:solidFill>
                  <a:schemeClr val="tx1">
                    <a:lumMod val="65000"/>
                    <a:lumOff val="35000"/>
                  </a:schemeClr>
                </a:solidFill>
              </a:rPr>
              <a:t>Hoofdletters, spaties, komma's, punten, apostroffen, etc.</a:t>
            </a:r>
            <a:endParaRPr lang="nl-NL" sz="2000">
              <a:solidFill>
                <a:schemeClr val="tx1">
                  <a:lumMod val="65000"/>
                  <a:lumOff val="35000"/>
                </a:schemeClr>
              </a:solidFill>
              <a:cs typeface="Calibri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nl-NL">
                <a:solidFill>
                  <a:schemeClr val="tx1">
                    <a:lumMod val="65000"/>
                    <a:lumOff val="35000"/>
                  </a:schemeClr>
                </a:solidFill>
              </a:rPr>
              <a:t>Zinsopbouw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14241719-8705-466F-A027-4CB383081343}"/>
              </a:ext>
            </a:extLst>
          </p:cNvPr>
          <p:cNvSpPr/>
          <p:nvPr/>
        </p:nvSpPr>
        <p:spPr>
          <a:xfrm flipH="1">
            <a:off x="3928147" y="4082938"/>
            <a:ext cx="1323362" cy="450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i="1">
                <a:latin typeface="+mj-lt"/>
              </a:rPr>
              <a:t>ontbrak</a:t>
            </a:r>
            <a:endParaRPr lang="nl-NL" i="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45678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5AA03EDC-7067-4DFF-B672-541D016AA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EBF3E39-B0BE-496A-8604-9007470FF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654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653698-D32B-4FC6-A866-A9C92D4DD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442" y="685800"/>
            <a:ext cx="4353116" cy="1474666"/>
          </a:xfrm>
        </p:spPr>
        <p:txBody>
          <a:bodyPr anchor="b">
            <a:normAutofit/>
          </a:bodyPr>
          <a:lstStyle/>
          <a:p>
            <a:pPr algn="ctr"/>
            <a:r>
              <a:rPr lang="en-GB" sz="4000" b="1">
                <a:solidFill>
                  <a:srgbClr val="595959"/>
                </a:solidFill>
              </a:rPr>
              <a:t>Introductie met interpunctie</a:t>
            </a:r>
            <a:endParaRPr lang="nl-NL" sz="4000" b="1">
              <a:solidFill>
                <a:srgbClr val="595959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E82B9-8AA2-43F3-9A54-A685DE1F8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439864"/>
            <a:ext cx="6095999" cy="4418136"/>
          </a:xfrm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en-GB" dirty="0" err="1">
                <a:solidFill>
                  <a:srgbClr val="595959"/>
                </a:solidFill>
              </a:rPr>
              <a:t>Ik</a:t>
            </a:r>
            <a:r>
              <a:rPr lang="en-GB" dirty="0">
                <a:solidFill>
                  <a:srgbClr val="595959"/>
                </a:solidFill>
              </a:rPr>
              <a:t> ben Silvan Herrema, 33 </a:t>
            </a:r>
            <a:r>
              <a:rPr lang="en-GB" dirty="0" err="1">
                <a:solidFill>
                  <a:srgbClr val="595959"/>
                </a:solidFill>
              </a:rPr>
              <a:t>jaar</a:t>
            </a:r>
            <a:r>
              <a:rPr lang="en-GB" dirty="0">
                <a:solidFill>
                  <a:srgbClr val="595959"/>
                </a:solidFill>
              </a:rPr>
              <a:t> oud. </a:t>
            </a:r>
            <a:r>
              <a:rPr lang="en-GB" dirty="0" err="1">
                <a:solidFill>
                  <a:srgbClr val="595959"/>
                </a:solidFill>
              </a:rPr>
              <a:t>Sinds</a:t>
            </a:r>
            <a:r>
              <a:rPr lang="en-GB" dirty="0">
                <a:solidFill>
                  <a:srgbClr val="595959"/>
                </a:solidFill>
              </a:rPr>
              <a:t> 2016 </a:t>
            </a:r>
            <a:r>
              <a:rPr lang="en-GB" dirty="0" err="1">
                <a:solidFill>
                  <a:srgbClr val="595959"/>
                </a:solidFill>
              </a:rPr>
              <a:t>geef</a:t>
            </a:r>
            <a:r>
              <a:rPr lang="en-GB" dirty="0">
                <a:solidFill>
                  <a:srgbClr val="595959"/>
                </a:solidFill>
              </a:rPr>
              <a:t> </a:t>
            </a:r>
            <a:r>
              <a:rPr lang="en-GB" dirty="0" err="1">
                <a:solidFill>
                  <a:srgbClr val="595959"/>
                </a:solidFill>
              </a:rPr>
              <a:t>ik</a:t>
            </a:r>
            <a:r>
              <a:rPr lang="en-GB" dirty="0">
                <a:solidFill>
                  <a:srgbClr val="595959"/>
                </a:solidFill>
              </a:rPr>
              <a:t> les op het </a:t>
            </a:r>
            <a:r>
              <a:rPr lang="en-GB" dirty="0" err="1">
                <a:solidFill>
                  <a:srgbClr val="595959"/>
                </a:solidFill>
              </a:rPr>
              <a:t>Mediacollege</a:t>
            </a:r>
            <a:r>
              <a:rPr lang="en-GB" dirty="0">
                <a:solidFill>
                  <a:srgbClr val="595959"/>
                </a:solidFill>
              </a:rPr>
              <a:t> in </a:t>
            </a:r>
            <a:r>
              <a:rPr lang="en-GB" dirty="0" err="1">
                <a:solidFill>
                  <a:srgbClr val="595959"/>
                </a:solidFill>
              </a:rPr>
              <a:t>verschillende</a:t>
            </a:r>
            <a:r>
              <a:rPr lang="en-GB" dirty="0">
                <a:solidFill>
                  <a:srgbClr val="595959"/>
                </a:solidFill>
              </a:rPr>
              <a:t> </a:t>
            </a:r>
            <a:r>
              <a:rPr lang="en-GB" dirty="0" err="1">
                <a:solidFill>
                  <a:srgbClr val="595959"/>
                </a:solidFill>
              </a:rPr>
              <a:t>programmeervakken</a:t>
            </a:r>
            <a:r>
              <a:rPr lang="en-GB" dirty="0">
                <a:solidFill>
                  <a:srgbClr val="595959"/>
                </a:solidFill>
              </a:rPr>
              <a:t>, maar </a:t>
            </a:r>
            <a:r>
              <a:rPr lang="en-GB" dirty="0" err="1">
                <a:solidFill>
                  <a:srgbClr val="595959"/>
                </a:solidFill>
              </a:rPr>
              <a:t>dit</a:t>
            </a:r>
            <a:r>
              <a:rPr lang="en-GB" dirty="0">
                <a:solidFill>
                  <a:srgbClr val="595959"/>
                </a:solidFill>
              </a:rPr>
              <a:t> </a:t>
            </a:r>
            <a:r>
              <a:rPr lang="en-GB" dirty="0" err="1">
                <a:solidFill>
                  <a:srgbClr val="595959"/>
                </a:solidFill>
              </a:rPr>
              <a:t>jaar</a:t>
            </a:r>
            <a:r>
              <a:rPr lang="en-GB" dirty="0">
                <a:solidFill>
                  <a:srgbClr val="595959"/>
                </a:solidFill>
              </a:rPr>
              <a:t> frontend development. </a:t>
            </a:r>
          </a:p>
          <a:p>
            <a:pPr marL="0" indent="0">
              <a:buNone/>
            </a:pPr>
            <a:r>
              <a:rPr lang="en-GB" dirty="0">
                <a:solidFill>
                  <a:srgbClr val="595959"/>
                </a:solidFill>
              </a:rPr>
              <a:t>In </a:t>
            </a:r>
            <a:r>
              <a:rPr lang="en-GB" dirty="0" err="1">
                <a:solidFill>
                  <a:srgbClr val="595959"/>
                </a:solidFill>
              </a:rPr>
              <a:t>mijn</a:t>
            </a:r>
            <a:r>
              <a:rPr lang="en-GB" dirty="0">
                <a:solidFill>
                  <a:srgbClr val="595959"/>
                </a:solidFill>
              </a:rPr>
              <a:t> </a:t>
            </a:r>
            <a:r>
              <a:rPr lang="en-GB" dirty="0" err="1">
                <a:solidFill>
                  <a:srgbClr val="595959"/>
                </a:solidFill>
              </a:rPr>
              <a:t>vrije</a:t>
            </a:r>
            <a:r>
              <a:rPr lang="en-GB" dirty="0">
                <a:solidFill>
                  <a:srgbClr val="595959"/>
                </a:solidFill>
              </a:rPr>
              <a:t> </a:t>
            </a:r>
            <a:r>
              <a:rPr lang="en-GB" dirty="0" err="1">
                <a:solidFill>
                  <a:srgbClr val="595959"/>
                </a:solidFill>
              </a:rPr>
              <a:t>tijd</a:t>
            </a:r>
            <a:r>
              <a:rPr lang="en-GB" dirty="0">
                <a:solidFill>
                  <a:srgbClr val="595959"/>
                </a:solidFill>
              </a:rPr>
              <a:t> speel </a:t>
            </a:r>
            <a:r>
              <a:rPr lang="en-GB" dirty="0" err="1">
                <a:solidFill>
                  <a:srgbClr val="595959"/>
                </a:solidFill>
              </a:rPr>
              <a:t>ik</a:t>
            </a:r>
            <a:r>
              <a:rPr lang="en-GB" dirty="0">
                <a:solidFill>
                  <a:srgbClr val="595959"/>
                </a:solidFill>
              </a:rPr>
              <a:t> Magic: The Gathering </a:t>
            </a:r>
            <a:r>
              <a:rPr lang="en-GB" dirty="0" err="1">
                <a:solidFill>
                  <a:srgbClr val="595959"/>
                </a:solidFill>
              </a:rPr>
              <a:t>en</a:t>
            </a:r>
            <a:r>
              <a:rPr lang="en-GB" dirty="0">
                <a:solidFill>
                  <a:srgbClr val="595959"/>
                </a:solidFill>
              </a:rPr>
              <a:t> </a:t>
            </a:r>
            <a:r>
              <a:rPr lang="en-GB" dirty="0" err="1">
                <a:solidFill>
                  <a:srgbClr val="595959"/>
                </a:solidFill>
              </a:rPr>
              <a:t>bak</a:t>
            </a:r>
            <a:r>
              <a:rPr lang="en-GB" dirty="0">
                <a:solidFill>
                  <a:srgbClr val="595959"/>
                </a:solidFill>
              </a:rPr>
              <a:t> </a:t>
            </a:r>
            <a:r>
              <a:rPr lang="en-GB" dirty="0" err="1">
                <a:solidFill>
                  <a:srgbClr val="595959"/>
                </a:solidFill>
              </a:rPr>
              <a:t>ik</a:t>
            </a:r>
            <a:r>
              <a:rPr lang="en-GB" dirty="0">
                <a:solidFill>
                  <a:srgbClr val="595959"/>
                </a:solidFill>
              </a:rPr>
              <a:t> </a:t>
            </a:r>
            <a:r>
              <a:rPr lang="en-GB" dirty="0" err="1">
                <a:solidFill>
                  <a:srgbClr val="595959"/>
                </a:solidFill>
              </a:rPr>
              <a:t>graag</a:t>
            </a:r>
            <a:r>
              <a:rPr lang="en-GB" dirty="0">
                <a:solidFill>
                  <a:srgbClr val="595959"/>
                </a:solidFill>
              </a:rPr>
              <a:t>. </a:t>
            </a:r>
            <a:r>
              <a:rPr lang="en-GB" dirty="0" err="1">
                <a:solidFill>
                  <a:srgbClr val="595959"/>
                </a:solidFill>
              </a:rPr>
              <a:t>Deze</a:t>
            </a:r>
            <a:r>
              <a:rPr lang="en-GB" dirty="0">
                <a:solidFill>
                  <a:srgbClr val="595959"/>
                </a:solidFill>
              </a:rPr>
              <a:t> </a:t>
            </a:r>
            <a:r>
              <a:rPr lang="en-GB" dirty="0" err="1">
                <a:solidFill>
                  <a:srgbClr val="595959"/>
                </a:solidFill>
              </a:rPr>
              <a:t>zomer</a:t>
            </a:r>
            <a:r>
              <a:rPr lang="en-GB" dirty="0">
                <a:solidFill>
                  <a:srgbClr val="595959"/>
                </a:solidFill>
              </a:rPr>
              <a:t> </a:t>
            </a:r>
            <a:r>
              <a:rPr lang="en-GB" dirty="0" err="1">
                <a:solidFill>
                  <a:srgbClr val="595959"/>
                </a:solidFill>
              </a:rPr>
              <a:t>heb</a:t>
            </a:r>
            <a:r>
              <a:rPr lang="en-GB" dirty="0">
                <a:solidFill>
                  <a:srgbClr val="595959"/>
                </a:solidFill>
              </a:rPr>
              <a:t> </a:t>
            </a:r>
            <a:r>
              <a:rPr lang="en-GB" dirty="0" err="1">
                <a:solidFill>
                  <a:srgbClr val="595959"/>
                </a:solidFill>
              </a:rPr>
              <a:t>ik</a:t>
            </a:r>
            <a:r>
              <a:rPr lang="en-GB" dirty="0">
                <a:solidFill>
                  <a:srgbClr val="595959"/>
                </a:solidFill>
              </a:rPr>
              <a:t> </a:t>
            </a:r>
            <a:r>
              <a:rPr lang="en-GB" dirty="0" err="1">
                <a:solidFill>
                  <a:srgbClr val="595959"/>
                </a:solidFill>
              </a:rPr>
              <a:t>een</a:t>
            </a:r>
            <a:r>
              <a:rPr lang="en-GB" dirty="0">
                <a:solidFill>
                  <a:srgbClr val="595959"/>
                </a:solidFill>
              </a:rPr>
              <a:t> huis </a:t>
            </a:r>
            <a:r>
              <a:rPr lang="en-GB" dirty="0" err="1">
                <a:solidFill>
                  <a:srgbClr val="595959"/>
                </a:solidFill>
              </a:rPr>
              <a:t>gekocht</a:t>
            </a:r>
            <a:r>
              <a:rPr lang="en-GB" dirty="0">
                <a:solidFill>
                  <a:srgbClr val="595959"/>
                </a:solidFill>
              </a:rPr>
              <a:t> in Hoorn </a:t>
            </a:r>
            <a:r>
              <a:rPr lang="en-GB" dirty="0" err="1">
                <a:solidFill>
                  <a:srgbClr val="595959"/>
                </a:solidFill>
              </a:rPr>
              <a:t>waar</a:t>
            </a:r>
            <a:r>
              <a:rPr lang="en-GB" dirty="0">
                <a:solidFill>
                  <a:srgbClr val="595959"/>
                </a:solidFill>
              </a:rPr>
              <a:t> </a:t>
            </a:r>
            <a:r>
              <a:rPr lang="en-GB" dirty="0" err="1">
                <a:solidFill>
                  <a:srgbClr val="595959"/>
                </a:solidFill>
              </a:rPr>
              <a:t>ik</a:t>
            </a:r>
            <a:r>
              <a:rPr lang="en-GB" dirty="0">
                <a:solidFill>
                  <a:srgbClr val="595959"/>
                </a:solidFill>
              </a:rPr>
              <a:t> nu </a:t>
            </a:r>
            <a:r>
              <a:rPr lang="en-GB" dirty="0" err="1">
                <a:solidFill>
                  <a:srgbClr val="595959"/>
                </a:solidFill>
              </a:rPr>
              <a:t>nog</a:t>
            </a:r>
            <a:r>
              <a:rPr lang="en-GB" dirty="0">
                <a:solidFill>
                  <a:srgbClr val="595959"/>
                </a:solidFill>
              </a:rPr>
              <a:t> </a:t>
            </a:r>
            <a:r>
              <a:rPr lang="en-GB" dirty="0" err="1">
                <a:solidFill>
                  <a:srgbClr val="595959"/>
                </a:solidFill>
              </a:rPr>
              <a:t>aan</a:t>
            </a:r>
            <a:r>
              <a:rPr lang="en-GB" dirty="0">
                <a:solidFill>
                  <a:srgbClr val="595959"/>
                </a:solidFill>
              </a:rPr>
              <a:t> het </a:t>
            </a:r>
            <a:r>
              <a:rPr lang="en-GB" dirty="0" err="1">
                <a:solidFill>
                  <a:srgbClr val="595959"/>
                </a:solidFill>
              </a:rPr>
              <a:t>verbouwen</a:t>
            </a:r>
            <a:r>
              <a:rPr lang="en-GB" dirty="0">
                <a:solidFill>
                  <a:srgbClr val="595959"/>
                </a:solidFill>
              </a:rPr>
              <a:t> ben. </a:t>
            </a:r>
          </a:p>
          <a:p>
            <a:pPr marL="0" indent="0">
              <a:buNone/>
            </a:pPr>
            <a:r>
              <a:rPr lang="en-GB" dirty="0" err="1">
                <a:solidFill>
                  <a:srgbClr val="595959"/>
                </a:solidFill>
              </a:rPr>
              <a:t>Ik</a:t>
            </a:r>
            <a:r>
              <a:rPr lang="en-GB" dirty="0">
                <a:solidFill>
                  <a:srgbClr val="595959"/>
                </a:solidFill>
              </a:rPr>
              <a:t> </a:t>
            </a:r>
            <a:r>
              <a:rPr lang="en-GB" dirty="0" err="1">
                <a:solidFill>
                  <a:srgbClr val="595959"/>
                </a:solidFill>
              </a:rPr>
              <a:t>heb</a:t>
            </a:r>
            <a:r>
              <a:rPr lang="en-GB" dirty="0">
                <a:solidFill>
                  <a:srgbClr val="595959"/>
                </a:solidFill>
              </a:rPr>
              <a:t> </a:t>
            </a:r>
            <a:r>
              <a:rPr lang="en-GB" dirty="0" err="1">
                <a:solidFill>
                  <a:srgbClr val="595959"/>
                </a:solidFill>
              </a:rPr>
              <a:t>ook</a:t>
            </a:r>
            <a:r>
              <a:rPr lang="en-GB" dirty="0">
                <a:solidFill>
                  <a:srgbClr val="595959"/>
                </a:solidFill>
              </a:rPr>
              <a:t> </a:t>
            </a:r>
            <a:r>
              <a:rPr lang="en-GB" dirty="0" err="1">
                <a:solidFill>
                  <a:srgbClr val="595959"/>
                </a:solidFill>
              </a:rPr>
              <a:t>een</a:t>
            </a:r>
            <a:r>
              <a:rPr lang="en-GB" dirty="0">
                <a:solidFill>
                  <a:srgbClr val="595959"/>
                </a:solidFill>
              </a:rPr>
              <a:t> hele </a:t>
            </a:r>
            <a:r>
              <a:rPr lang="en-GB" dirty="0" err="1">
                <a:solidFill>
                  <a:srgbClr val="595959"/>
                </a:solidFill>
              </a:rPr>
              <a:t>lieve</a:t>
            </a:r>
            <a:r>
              <a:rPr lang="en-GB" dirty="0">
                <a:solidFill>
                  <a:srgbClr val="595959"/>
                </a:solidFill>
              </a:rPr>
              <a:t> </a:t>
            </a:r>
            <a:r>
              <a:rPr lang="en-GB" dirty="0" err="1">
                <a:solidFill>
                  <a:srgbClr val="595959"/>
                </a:solidFill>
              </a:rPr>
              <a:t>dochter</a:t>
            </a:r>
            <a:r>
              <a:rPr lang="en-GB" dirty="0">
                <a:solidFill>
                  <a:srgbClr val="595959"/>
                </a:solidFill>
              </a:rPr>
              <a:t> </a:t>
            </a:r>
            <a:r>
              <a:rPr lang="en-GB" dirty="0" err="1">
                <a:solidFill>
                  <a:srgbClr val="595959"/>
                </a:solidFill>
              </a:rPr>
              <a:t>genaamd</a:t>
            </a:r>
            <a:r>
              <a:rPr lang="en-GB" dirty="0">
                <a:solidFill>
                  <a:srgbClr val="595959"/>
                </a:solidFill>
              </a:rPr>
              <a:t> </a:t>
            </a:r>
            <a:r>
              <a:rPr lang="en-GB" dirty="0" err="1">
                <a:solidFill>
                  <a:srgbClr val="595959"/>
                </a:solidFill>
              </a:rPr>
              <a:t>Merel</a:t>
            </a:r>
            <a:r>
              <a:rPr lang="en-GB" dirty="0">
                <a:solidFill>
                  <a:srgbClr val="595959"/>
                </a:solidFill>
              </a:rPr>
              <a:t> </a:t>
            </a:r>
            <a:r>
              <a:rPr lang="en-GB" dirty="0" err="1">
                <a:solidFill>
                  <a:srgbClr val="595959"/>
                </a:solidFill>
              </a:rPr>
              <a:t>en</a:t>
            </a:r>
            <a:r>
              <a:rPr lang="en-GB" dirty="0">
                <a:solidFill>
                  <a:srgbClr val="595959"/>
                </a:solidFill>
              </a:rPr>
              <a:t> </a:t>
            </a:r>
            <a:r>
              <a:rPr lang="en-GB" dirty="0" err="1">
                <a:solidFill>
                  <a:srgbClr val="595959"/>
                </a:solidFill>
              </a:rPr>
              <a:t>ze</a:t>
            </a:r>
            <a:r>
              <a:rPr lang="en-GB" dirty="0">
                <a:solidFill>
                  <a:srgbClr val="595959"/>
                </a:solidFill>
              </a:rPr>
              <a:t> is nu 10 </a:t>
            </a:r>
            <a:r>
              <a:rPr lang="en-GB" dirty="0" err="1">
                <a:solidFill>
                  <a:srgbClr val="595959"/>
                </a:solidFill>
              </a:rPr>
              <a:t>maanden</a:t>
            </a:r>
            <a:r>
              <a:rPr lang="en-GB" dirty="0">
                <a:solidFill>
                  <a:srgbClr val="595959"/>
                </a:solidFill>
              </a:rPr>
              <a:t> oud.</a:t>
            </a:r>
            <a:endParaRPr lang="nl-NL" dirty="0">
              <a:solidFill>
                <a:srgbClr val="595959"/>
              </a:solidFill>
            </a:endParaRPr>
          </a:p>
        </p:txBody>
      </p:sp>
      <p:pic>
        <p:nvPicPr>
          <p:cNvPr id="5" name="Picture 4" descr="A person smiling for the camera&#10;&#10;Description automatically generated with medium confidence">
            <a:extLst>
              <a:ext uri="{FF2B5EF4-FFF2-40B4-BE49-F238E27FC236}">
                <a16:creationId xmlns:a16="http://schemas.microsoft.com/office/drawing/2014/main" id="{26759543-A95F-466A-8522-39F08B5FDE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16" r="4701" b="3"/>
          <a:stretch/>
        </p:blipFill>
        <p:spPr>
          <a:xfrm>
            <a:off x="6967442" y="11666"/>
            <a:ext cx="4353116" cy="6853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210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3A3838"/>
      </a:dk2>
      <a:lt2>
        <a:srgbClr val="E7E6E6"/>
      </a:lt2>
      <a:accent1>
        <a:srgbClr val="E22483"/>
      </a:accent1>
      <a:accent2>
        <a:srgbClr val="000000"/>
      </a:accent2>
      <a:accent3>
        <a:srgbClr val="FFFFFF"/>
      </a:accent3>
      <a:accent4>
        <a:srgbClr val="EE82B8"/>
      </a:accent4>
      <a:accent5>
        <a:srgbClr val="F6C0DB"/>
      </a:accent5>
      <a:accent6>
        <a:srgbClr val="D0CEC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944B102382FC747A5395FBF1DFC59FA" ma:contentTypeVersion="0" ma:contentTypeDescription="Create a new document." ma:contentTypeScope="" ma:versionID="074fde4a3b617cdfa36e2f7429c81cd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1d5eec3c12ee2e8127422d567928fa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0E79C84-68CC-4F36-A8B6-D7075A87A46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552E190-5659-4D8A-90E4-D536CD93944E}">
  <ds:schemaRefs>
    <ds:schemaRef ds:uri="http://schemas.openxmlformats.org/package/2006/metadata/core-properties"/>
    <ds:schemaRef ds:uri="885d402c-76b9-4792-92a1-2b62a1d56104"/>
    <ds:schemaRef ds:uri="http://schemas.microsoft.com/office/2006/documentManagement/types"/>
    <ds:schemaRef ds:uri="http://purl.org/dc/dcmitype/"/>
    <ds:schemaRef ds:uri="http://www.w3.org/XML/1998/namespace"/>
    <ds:schemaRef ds:uri="http://purl.org/dc/terms/"/>
    <ds:schemaRef ds:uri="http://purl.org/dc/elements/1.1/"/>
    <ds:schemaRef ds:uri="http://schemas.microsoft.com/office/infopath/2007/PartnerControl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C17FC7E1-4E44-4F6B-8355-865BC36758B6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29728</TotalTime>
  <Words>728</Words>
  <Application>Microsoft Office PowerPoint</Application>
  <PresentationFormat>Widescreen</PresentationFormat>
  <Paragraphs>120</Paragraphs>
  <Slides>22</Slides>
  <Notes>1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Consolas</vt:lpstr>
      <vt:lpstr>Office Theme</vt:lpstr>
      <vt:lpstr>Programmeren in Javascript</vt:lpstr>
      <vt:lpstr>Deze periode</vt:lpstr>
      <vt:lpstr>Planning deze periode</vt:lpstr>
      <vt:lpstr>Belangrijke datums</vt:lpstr>
      <vt:lpstr>PowerPoint Presentation</vt:lpstr>
      <vt:lpstr>Deze periode</vt:lpstr>
      <vt:lpstr>Introductie</vt:lpstr>
      <vt:lpstr>Taalregels</vt:lpstr>
      <vt:lpstr>Introductie met interpunctie</vt:lpstr>
      <vt:lpstr>Taalregels bij programmeren</vt:lpstr>
      <vt:lpstr>PowerPoint Presentation</vt:lpstr>
      <vt:lpstr>Compilers en Interpreters</vt:lpstr>
      <vt:lpstr> Compilers en Interpreters</vt:lpstr>
      <vt:lpstr>Compilers vs Interpreters</vt:lpstr>
      <vt:lpstr>Openen van de command line / Terminal</vt:lpstr>
      <vt:lpstr>Openen van de command line / Terminal</vt:lpstr>
      <vt:lpstr>Installeren van programma’s</vt:lpstr>
      <vt:lpstr>Installeren van NodeJS</vt:lpstr>
      <vt:lpstr>Installeren van Visual Studio Code</vt:lpstr>
      <vt:lpstr>Visual Studio Code</vt:lpstr>
      <vt:lpstr>Installeren van Git</vt:lpstr>
      <vt:lpstr>Git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Programmeren in Python</dc:title>
  <dc:creator>Silvan Herrema</dc:creator>
  <cp:lastModifiedBy>Dragan Javorac</cp:lastModifiedBy>
  <cp:revision>63</cp:revision>
  <dcterms:created xsi:type="dcterms:W3CDTF">2021-07-07T07:07:37Z</dcterms:created>
  <dcterms:modified xsi:type="dcterms:W3CDTF">2023-09-11T11:44:30Z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0x0101005944B102382FC747A5395FBF1DFC59FA</vt:lpwstr>
  </property>
</Properties>
</file>