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78" r:id="rId5"/>
    <p:sldId id="287" r:id="rId6"/>
    <p:sldId id="310" r:id="rId7"/>
    <p:sldId id="288" r:id="rId8"/>
    <p:sldId id="292" r:id="rId9"/>
    <p:sldId id="290" r:id="rId10"/>
    <p:sldId id="293" r:id="rId11"/>
    <p:sldId id="294" r:id="rId12"/>
    <p:sldId id="311" r:id="rId13"/>
    <p:sldId id="295" r:id="rId14"/>
    <p:sldId id="296" r:id="rId15"/>
    <p:sldId id="297" r:id="rId16"/>
    <p:sldId id="298" r:id="rId17"/>
    <p:sldId id="314" r:id="rId18"/>
    <p:sldId id="299" r:id="rId19"/>
    <p:sldId id="301" r:id="rId20"/>
    <p:sldId id="302" r:id="rId21"/>
    <p:sldId id="312" r:id="rId22"/>
    <p:sldId id="313" r:id="rId23"/>
    <p:sldId id="307" r:id="rId24"/>
    <p:sldId id="31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5250A3-D840-4C00-83D8-9C422FE7DDA3}">
          <p14:sldIdLst>
            <p14:sldId id="278"/>
            <p14:sldId id="287"/>
            <p14:sldId id="310"/>
          </p14:sldIdLst>
        </p14:section>
        <p14:section name="Variabelen en datatypes" id="{A1BCFF33-0398-42D3-9A0E-73361FD45478}">
          <p14:sldIdLst>
            <p14:sldId id="288"/>
            <p14:sldId id="292"/>
            <p14:sldId id="290"/>
            <p14:sldId id="293"/>
          </p14:sldIdLst>
        </p14:section>
        <p14:section name="Herhaling" id="{5F7FFC57-94F1-4980-8D1D-81E64D5EBA95}">
          <p14:sldIdLst>
            <p14:sldId id="294"/>
            <p14:sldId id="311"/>
            <p14:sldId id="295"/>
            <p14:sldId id="296"/>
            <p14:sldId id="297"/>
          </p14:sldIdLst>
        </p14:section>
        <p14:section name="Rekenene met JS" id="{69723C38-532F-408B-A4B9-9D980B7AAD96}">
          <p14:sldIdLst>
            <p14:sldId id="298"/>
          </p14:sldIdLst>
        </p14:section>
        <p14:section name="Node JS openen" id="{BA829042-49DA-4E7B-B313-D33BA89C7079}">
          <p14:sldIdLst>
            <p14:sldId id="314"/>
            <p14:sldId id="299"/>
            <p14:sldId id="301"/>
          </p14:sldIdLst>
        </p14:section>
        <p14:section name="Slicing Strings" id="{11191A9D-1206-4BA1-A231-7B84FF2B34E2}">
          <p14:sldIdLst>
            <p14:sldId id="302"/>
            <p14:sldId id="312"/>
            <p14:sldId id="313"/>
            <p14:sldId id="307"/>
            <p14:sldId id="315"/>
          </p14:sldIdLst>
        </p14:section>
        <p14:section name="Input" id="{9E97204B-EB3F-4FAF-A209-D1DBB880894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 Gommers" initials="BG" lastIdx="14" clrIdx="0">
    <p:extLst>
      <p:ext uri="{19B8F6BF-5375-455C-9EA6-DF929625EA0E}">
        <p15:presenceInfo xmlns:p15="http://schemas.microsoft.com/office/powerpoint/2012/main" userId="S::b.gommers@ma-web.nl::2dc4c85b-a04e-45d6-a3fc-e44817a63a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02A42-D317-63B8-DB0B-06D3D6D65C4C}" v="4" dt="2023-09-14T08:29:05.391"/>
    <p1510:client id="{5F2E6F6D-CC87-45B6-8B13-BEC66F9A7B61}" v="7" dt="2023-09-13T05:15:00.634"/>
    <p1510:client id="{DCD8343A-A29F-F5D1-4FA7-4C3132ED3472}" v="49" dt="2023-09-12T11:53:26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482" autoAdjust="0"/>
  </p:normalViewPr>
  <p:slideViewPr>
    <p:cSldViewPr snapToGrid="0">
      <p:cViewPr varScale="1">
        <p:scale>
          <a:sx n="62" d="100"/>
          <a:sy n="62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in Henraat" userId="S::e.henraat@ma-web.nl::1666ccb3-3e8f-4906-83d3-a083a636b4c4" providerId="AD" clId="Web-{DCD8343A-A29F-F5D1-4FA7-4C3132ED3472}"/>
    <pc:docChg chg="modSld modSection">
      <pc:chgData name="Erwin Henraat" userId="S::e.henraat@ma-web.nl::1666ccb3-3e8f-4906-83d3-a083a636b4c4" providerId="AD" clId="Web-{DCD8343A-A29F-F5D1-4FA7-4C3132ED3472}" dt="2023-09-12T11:53:26.649" v="33" actId="1076"/>
      <pc:docMkLst>
        <pc:docMk/>
      </pc:docMkLst>
      <pc:sldChg chg="modSp">
        <pc:chgData name="Erwin Henraat" userId="S::e.henraat@ma-web.nl::1666ccb3-3e8f-4906-83d3-a083a636b4c4" providerId="AD" clId="Web-{DCD8343A-A29F-F5D1-4FA7-4C3132ED3472}" dt="2023-09-12T11:41:19.993" v="15" actId="14100"/>
        <pc:sldMkLst>
          <pc:docMk/>
          <pc:sldMk cId="2646398481" sldId="299"/>
        </pc:sldMkLst>
        <pc:spChg chg="mod">
          <ac:chgData name="Erwin Henraat" userId="S::e.henraat@ma-web.nl::1666ccb3-3e8f-4906-83d3-a083a636b4c4" providerId="AD" clId="Web-{DCD8343A-A29F-F5D1-4FA7-4C3132ED3472}" dt="2023-09-12T11:29:39.103" v="5" actId="20577"/>
          <ac:spMkLst>
            <pc:docMk/>
            <pc:sldMk cId="2646398481" sldId="299"/>
            <ac:spMk id="4" creationId="{45116CC5-FCB6-4125-81AC-AEF8883D043B}"/>
          </ac:spMkLst>
        </pc:spChg>
        <pc:spChg chg="mod">
          <ac:chgData name="Erwin Henraat" userId="S::e.henraat@ma-web.nl::1666ccb3-3e8f-4906-83d3-a083a636b4c4" providerId="AD" clId="Web-{DCD8343A-A29F-F5D1-4FA7-4C3132ED3472}" dt="2023-09-12T11:41:19.993" v="15" actId="14100"/>
          <ac:spMkLst>
            <pc:docMk/>
            <pc:sldMk cId="2646398481" sldId="299"/>
            <ac:spMk id="5" creationId="{8D1F96AE-C9D4-44BA-955E-AE9043721052}"/>
          </ac:spMkLst>
        </pc:spChg>
      </pc:sldChg>
      <pc:sldChg chg="modSp">
        <pc:chgData name="Erwin Henraat" userId="S::e.henraat@ma-web.nl::1666ccb3-3e8f-4906-83d3-a083a636b4c4" providerId="AD" clId="Web-{DCD8343A-A29F-F5D1-4FA7-4C3132ED3472}" dt="2023-09-12T11:39:52.005" v="10" actId="20577"/>
        <pc:sldMkLst>
          <pc:docMk/>
          <pc:sldMk cId="2303271410" sldId="301"/>
        </pc:sldMkLst>
        <pc:spChg chg="mod">
          <ac:chgData name="Erwin Henraat" userId="S::e.henraat@ma-web.nl::1666ccb3-3e8f-4906-83d3-a083a636b4c4" providerId="AD" clId="Web-{DCD8343A-A29F-F5D1-4FA7-4C3132ED3472}" dt="2023-09-12T11:39:52.005" v="10" actId="20577"/>
          <ac:spMkLst>
            <pc:docMk/>
            <pc:sldMk cId="2303271410" sldId="301"/>
            <ac:spMk id="4" creationId="{45116CC5-FCB6-4125-81AC-AEF8883D043B}"/>
          </ac:spMkLst>
        </pc:spChg>
      </pc:sldChg>
      <pc:sldChg chg="addSp modSp">
        <pc:chgData name="Erwin Henraat" userId="S::e.henraat@ma-web.nl::1666ccb3-3e8f-4906-83d3-a083a636b4c4" providerId="AD" clId="Web-{DCD8343A-A29F-F5D1-4FA7-4C3132ED3472}" dt="2023-09-12T11:53:26.649" v="33" actId="1076"/>
        <pc:sldMkLst>
          <pc:docMk/>
          <pc:sldMk cId="881882343" sldId="312"/>
        </pc:sldMkLst>
        <pc:spChg chg="mod">
          <ac:chgData name="Erwin Henraat" userId="S::e.henraat@ma-web.nl::1666ccb3-3e8f-4906-83d3-a083a636b4c4" providerId="AD" clId="Web-{DCD8343A-A29F-F5D1-4FA7-4C3132ED3472}" dt="2023-09-12T11:51:24.316" v="18" actId="14100"/>
          <ac:spMkLst>
            <pc:docMk/>
            <pc:sldMk cId="881882343" sldId="312"/>
            <ac:spMk id="2" creationId="{0362186A-8396-4554-AA9E-EE8DE401F0C4}"/>
          </ac:spMkLst>
        </pc:spChg>
        <pc:spChg chg="mod">
          <ac:chgData name="Erwin Henraat" userId="S::e.henraat@ma-web.nl::1666ccb3-3e8f-4906-83d3-a083a636b4c4" providerId="AD" clId="Web-{DCD8343A-A29F-F5D1-4FA7-4C3132ED3472}" dt="2023-09-12T11:51:37.441" v="22" actId="20577"/>
          <ac:spMkLst>
            <pc:docMk/>
            <pc:sldMk cId="881882343" sldId="312"/>
            <ac:spMk id="5" creationId="{B1CC2CFC-1240-405D-9E9B-A06D78E0D1D5}"/>
          </ac:spMkLst>
        </pc:spChg>
        <pc:spChg chg="add mod">
          <ac:chgData name="Erwin Henraat" userId="S::e.henraat@ma-web.nl::1666ccb3-3e8f-4906-83d3-a083a636b4c4" providerId="AD" clId="Web-{DCD8343A-A29F-F5D1-4FA7-4C3132ED3472}" dt="2023-09-12T11:53:16.758" v="32" actId="20577"/>
          <ac:spMkLst>
            <pc:docMk/>
            <pc:sldMk cId="881882343" sldId="312"/>
            <ac:spMk id="7" creationId="{F354CED5-E23E-89EB-6A9C-90E7DCCEA8BA}"/>
          </ac:spMkLst>
        </pc:spChg>
        <pc:spChg chg="add mod">
          <ac:chgData name="Erwin Henraat" userId="S::e.henraat@ma-web.nl::1666ccb3-3e8f-4906-83d3-a083a636b4c4" providerId="AD" clId="Web-{DCD8343A-A29F-F5D1-4FA7-4C3132ED3472}" dt="2023-09-12T11:53:11.820" v="31" actId="20577"/>
          <ac:spMkLst>
            <pc:docMk/>
            <pc:sldMk cId="881882343" sldId="312"/>
            <ac:spMk id="8" creationId="{8145CA6D-E547-3159-AB29-FF7855075DFB}"/>
          </ac:spMkLst>
        </pc:spChg>
        <pc:spChg chg="mod">
          <ac:chgData name="Erwin Henraat" userId="S::e.henraat@ma-web.nl::1666ccb3-3e8f-4906-83d3-a083a636b4c4" providerId="AD" clId="Web-{DCD8343A-A29F-F5D1-4FA7-4C3132ED3472}" dt="2023-09-12T11:53:26.649" v="33" actId="1076"/>
          <ac:spMkLst>
            <pc:docMk/>
            <pc:sldMk cId="881882343" sldId="312"/>
            <ac:spMk id="14" creationId="{C01E109D-C10C-47F4-B94E-99AEDDE51A17}"/>
          </ac:spMkLst>
        </pc:spChg>
      </pc:sldChg>
    </pc:docChg>
  </pc:docChgLst>
  <pc:docChgLst>
    <pc:chgData clId="Web-{37802A42-D317-63B8-DB0B-06D3D6D65C4C}"/>
    <pc:docChg chg="modSld">
      <pc:chgData name="" userId="" providerId="" clId="Web-{37802A42-D317-63B8-DB0B-06D3D6D65C4C}" dt="2023-09-14T08:29:05.391" v="0" actId="20577"/>
      <pc:docMkLst>
        <pc:docMk/>
      </pc:docMkLst>
      <pc:sldChg chg="modSp">
        <pc:chgData name="" userId="" providerId="" clId="Web-{37802A42-D317-63B8-DB0B-06D3D6D65C4C}" dt="2023-09-14T08:29:05.391" v="0" actId="20577"/>
        <pc:sldMkLst>
          <pc:docMk/>
          <pc:sldMk cId="579810486" sldId="290"/>
        </pc:sldMkLst>
        <pc:spChg chg="mod">
          <ac:chgData name="" userId="" providerId="" clId="Web-{37802A42-D317-63B8-DB0B-06D3D6D65C4C}" dt="2023-09-14T08:29:05.391" v="0" actId="20577"/>
          <ac:spMkLst>
            <pc:docMk/>
            <pc:sldMk cId="579810486" sldId="290"/>
            <ac:spMk id="3" creationId="{14EA545B-CA36-46D2-BB77-57EA433E78BB}"/>
          </ac:spMkLst>
        </pc:spChg>
      </pc:sldChg>
    </pc:docChg>
  </pc:docChgLst>
  <pc:docChgLst>
    <pc:chgData name="Bart Gommers" userId="2dc4c85b-a04e-45d6-a3fc-e44817a63ad9" providerId="ADAL" clId="{9F5C596A-5BD3-425B-849A-FEE57CEB4743}"/>
    <pc:docChg chg="undo custSel addSld delSld modSld modSection">
      <pc:chgData name="Bart Gommers" userId="2dc4c85b-a04e-45d6-a3fc-e44817a63ad9" providerId="ADAL" clId="{9F5C596A-5BD3-425B-849A-FEE57CEB4743}" dt="2021-09-22T14:48:45.493" v="263" actId="20577"/>
      <pc:docMkLst>
        <pc:docMk/>
      </pc:docMkLst>
      <pc:sldChg chg="modSp mod">
        <pc:chgData name="Bart Gommers" userId="2dc4c85b-a04e-45d6-a3fc-e44817a63ad9" providerId="ADAL" clId="{9F5C596A-5BD3-425B-849A-FEE57CEB4743}" dt="2021-09-22T08:51:27.153" v="139" actId="27636"/>
        <pc:sldMkLst>
          <pc:docMk/>
          <pc:sldMk cId="2619487504" sldId="283"/>
        </pc:sldMkLst>
        <pc:spChg chg="mod">
          <ac:chgData name="Bart Gommers" userId="2dc4c85b-a04e-45d6-a3fc-e44817a63ad9" providerId="ADAL" clId="{9F5C596A-5BD3-425B-849A-FEE57CEB4743}" dt="2021-09-22T08:51:27.153" v="139" actId="27636"/>
          <ac:spMkLst>
            <pc:docMk/>
            <pc:sldMk cId="2619487504" sldId="283"/>
            <ac:spMk id="2" creationId="{73F2BB99-9071-491A-AD3A-A50BBEB22755}"/>
          </ac:spMkLst>
        </pc:spChg>
      </pc:sldChg>
      <pc:sldChg chg="modSp mod">
        <pc:chgData name="Bart Gommers" userId="2dc4c85b-a04e-45d6-a3fc-e44817a63ad9" providerId="ADAL" clId="{9F5C596A-5BD3-425B-849A-FEE57CEB4743}" dt="2021-09-22T08:50:54.102" v="101" actId="1076"/>
        <pc:sldMkLst>
          <pc:docMk/>
          <pc:sldMk cId="2246942421" sldId="288"/>
        </pc:sldMkLst>
        <pc:picChg chg="mod">
          <ac:chgData name="Bart Gommers" userId="2dc4c85b-a04e-45d6-a3fc-e44817a63ad9" providerId="ADAL" clId="{9F5C596A-5BD3-425B-849A-FEE57CEB4743}" dt="2021-09-22T08:50:54.102" v="101" actId="1076"/>
          <ac:picMkLst>
            <pc:docMk/>
            <pc:sldMk cId="2246942421" sldId="288"/>
            <ac:picMk id="9" creationId="{0B7A4323-67C9-4094-BA2F-A9FF4C259851}"/>
          </ac:picMkLst>
        </pc:picChg>
      </pc:sldChg>
      <pc:sldChg chg="modSp mod">
        <pc:chgData name="Bart Gommers" userId="2dc4c85b-a04e-45d6-a3fc-e44817a63ad9" providerId="ADAL" clId="{9F5C596A-5BD3-425B-849A-FEE57CEB4743}" dt="2021-09-22T08:51:27.137" v="138" actId="27636"/>
        <pc:sldMkLst>
          <pc:docMk/>
          <pc:sldMk cId="1815341601" sldId="292"/>
        </pc:sldMkLst>
        <pc:spChg chg="mod">
          <ac:chgData name="Bart Gommers" userId="2dc4c85b-a04e-45d6-a3fc-e44817a63ad9" providerId="ADAL" clId="{9F5C596A-5BD3-425B-849A-FEE57CEB4743}" dt="2021-09-22T08:51:27.137" v="138" actId="27636"/>
          <ac:spMkLst>
            <pc:docMk/>
            <pc:sldMk cId="1815341601" sldId="292"/>
            <ac:spMk id="3" creationId="{14EA545B-CA36-46D2-BB77-57EA433E78BB}"/>
          </ac:spMkLst>
        </pc:spChg>
      </pc:sldChg>
      <pc:sldChg chg="modSp mod">
        <pc:chgData name="Bart Gommers" userId="2dc4c85b-a04e-45d6-a3fc-e44817a63ad9" providerId="ADAL" clId="{9F5C596A-5BD3-425B-849A-FEE57CEB4743}" dt="2021-09-22T14:48:45.493" v="263" actId="20577"/>
        <pc:sldMkLst>
          <pc:docMk/>
          <pc:sldMk cId="1992946087" sldId="308"/>
        </pc:sldMkLst>
        <pc:spChg chg="mod">
          <ac:chgData name="Bart Gommers" userId="2dc4c85b-a04e-45d6-a3fc-e44817a63ad9" providerId="ADAL" clId="{9F5C596A-5BD3-425B-849A-FEE57CEB4743}" dt="2021-09-22T14:48:45.493" v="263" actId="20577"/>
          <ac:spMkLst>
            <pc:docMk/>
            <pc:sldMk cId="1992946087" sldId="308"/>
            <ac:spMk id="5" creationId="{6007BD3B-A1C2-4DF2-9B5C-45DE5B0100D7}"/>
          </ac:spMkLst>
        </pc:spChg>
        <pc:picChg chg="mod">
          <ac:chgData name="Bart Gommers" userId="2dc4c85b-a04e-45d6-a3fc-e44817a63ad9" providerId="ADAL" clId="{9F5C596A-5BD3-425B-849A-FEE57CEB4743}" dt="2021-09-22T10:17:11.406" v="173" actId="1076"/>
          <ac:picMkLst>
            <pc:docMk/>
            <pc:sldMk cId="1992946087" sldId="308"/>
            <ac:picMk id="7" creationId="{E167D670-3787-46DF-B230-DDD26E200E71}"/>
          </ac:picMkLst>
        </pc:picChg>
      </pc:sldChg>
      <pc:sldChg chg="modSp new del mod">
        <pc:chgData name="Bart Gommers" userId="2dc4c85b-a04e-45d6-a3fc-e44817a63ad9" providerId="ADAL" clId="{9F5C596A-5BD3-425B-849A-FEE57CEB4743}" dt="2021-09-22T09:20:31.260" v="172" actId="47"/>
        <pc:sldMkLst>
          <pc:docMk/>
          <pc:sldMk cId="379576916" sldId="309"/>
        </pc:sldMkLst>
        <pc:spChg chg="mod">
          <ac:chgData name="Bart Gommers" userId="2dc4c85b-a04e-45d6-a3fc-e44817a63ad9" providerId="ADAL" clId="{9F5C596A-5BD3-425B-849A-FEE57CEB4743}" dt="2021-09-22T08:51:11.819" v="132" actId="20577"/>
          <ac:spMkLst>
            <pc:docMk/>
            <pc:sldMk cId="379576916" sldId="309"/>
            <ac:spMk id="2" creationId="{C473EB00-488E-4A53-98E2-16EBC368C192}"/>
          </ac:spMkLst>
        </pc:spChg>
        <pc:spChg chg="mod">
          <ac:chgData name="Bart Gommers" userId="2dc4c85b-a04e-45d6-a3fc-e44817a63ad9" providerId="ADAL" clId="{9F5C596A-5BD3-425B-849A-FEE57CEB4743}" dt="2021-09-22T08:51:27.100" v="137" actId="20577"/>
          <ac:spMkLst>
            <pc:docMk/>
            <pc:sldMk cId="379576916" sldId="309"/>
            <ac:spMk id="3" creationId="{47B6D42F-0137-4CF0-9C40-C33A0A9F25E3}"/>
          </ac:spMkLst>
        </pc:spChg>
      </pc:sldChg>
      <pc:sldChg chg="delSp modSp add mod setBg delDesignElem">
        <pc:chgData name="Bart Gommers" userId="2dc4c85b-a04e-45d6-a3fc-e44817a63ad9" providerId="ADAL" clId="{9F5C596A-5BD3-425B-849A-FEE57CEB4743}" dt="2021-09-22T08:52:18.853" v="171" actId="27636"/>
        <pc:sldMkLst>
          <pc:docMk/>
          <pc:sldMk cId="1228042366" sldId="310"/>
        </pc:sldMkLst>
        <pc:spChg chg="mod">
          <ac:chgData name="Bart Gommers" userId="2dc4c85b-a04e-45d6-a3fc-e44817a63ad9" providerId="ADAL" clId="{9F5C596A-5BD3-425B-849A-FEE57CEB4743}" dt="2021-09-22T08:52:18.853" v="171" actId="27636"/>
          <ac:spMkLst>
            <pc:docMk/>
            <pc:sldMk cId="1228042366" sldId="310"/>
            <ac:spMk id="2" creationId="{73F2BB99-9071-491A-AD3A-A50BBEB22755}"/>
          </ac:spMkLst>
        </pc:spChg>
        <pc:spChg chg="mod">
          <ac:chgData name="Bart Gommers" userId="2dc4c85b-a04e-45d6-a3fc-e44817a63ad9" providerId="ADAL" clId="{9F5C596A-5BD3-425B-849A-FEE57CEB4743}" dt="2021-09-22T08:52:08.261" v="144" actId="20577"/>
          <ac:spMkLst>
            <pc:docMk/>
            <pc:sldMk cId="1228042366" sldId="310"/>
            <ac:spMk id="3" creationId="{14EA545B-CA36-46D2-BB77-57EA433E78BB}"/>
          </ac:spMkLst>
        </pc:spChg>
        <pc:spChg chg="del">
          <ac:chgData name="Bart Gommers" userId="2dc4c85b-a04e-45d6-a3fc-e44817a63ad9" providerId="ADAL" clId="{9F5C596A-5BD3-425B-849A-FEE57CEB4743}" dt="2021-09-22T08:51:56.766" v="141"/>
          <ac:spMkLst>
            <pc:docMk/>
            <pc:sldMk cId="1228042366" sldId="310"/>
            <ac:spMk id="8" creationId="{B775CD93-9DF2-48CB-9F57-1BCA9A46C7FA}"/>
          </ac:spMkLst>
        </pc:spChg>
        <pc:spChg chg="del">
          <ac:chgData name="Bart Gommers" userId="2dc4c85b-a04e-45d6-a3fc-e44817a63ad9" providerId="ADAL" clId="{9F5C596A-5BD3-425B-849A-FEE57CEB4743}" dt="2021-09-22T08:51:56.766" v="141"/>
          <ac:spMkLst>
            <pc:docMk/>
            <pc:sldMk cId="1228042366" sldId="310"/>
            <ac:spMk id="10" creationId="{6166C6D1-23AC-49C4-BA07-238E4E9F8CEB}"/>
          </ac:spMkLst>
        </pc:spChg>
        <pc:spChg chg="del">
          <ac:chgData name="Bart Gommers" userId="2dc4c85b-a04e-45d6-a3fc-e44817a63ad9" providerId="ADAL" clId="{9F5C596A-5BD3-425B-849A-FEE57CEB4743}" dt="2021-09-22T08:51:56.766" v="141"/>
          <ac:spMkLst>
            <pc:docMk/>
            <pc:sldMk cId="1228042366" sldId="310"/>
            <ac:spMk id="12" creationId="{E186B68C-84BC-4A6E-99D1-EE87483C1349}"/>
          </ac:spMkLst>
        </pc:spChg>
        <pc:spChg chg="del">
          <ac:chgData name="Bart Gommers" userId="2dc4c85b-a04e-45d6-a3fc-e44817a63ad9" providerId="ADAL" clId="{9F5C596A-5BD3-425B-849A-FEE57CEB4743}" dt="2021-09-22T08:51:56.766" v="141"/>
          <ac:spMkLst>
            <pc:docMk/>
            <pc:sldMk cId="1228042366" sldId="310"/>
            <ac:spMk id="14" creationId="{1C091803-41C2-48E0-9228-5148460C7479}"/>
          </ac:spMkLst>
        </pc:spChg>
        <pc:picChg chg="del">
          <ac:chgData name="Bart Gommers" userId="2dc4c85b-a04e-45d6-a3fc-e44817a63ad9" providerId="ADAL" clId="{9F5C596A-5BD3-425B-849A-FEE57CEB4743}" dt="2021-09-22T08:52:06.341" v="143" actId="478"/>
          <ac:picMkLst>
            <pc:docMk/>
            <pc:sldMk cId="1228042366" sldId="310"/>
            <ac:picMk id="9" creationId="{0B7A4323-67C9-4094-BA2F-A9FF4C259851}"/>
          </ac:picMkLst>
        </pc:picChg>
      </pc:sldChg>
    </pc:docChg>
  </pc:docChgLst>
  <pc:docChgLst>
    <pc:chgData name="Silvan Herrema" userId="ed98592e-3651-4b78-88f7-9ee562f237a8" providerId="ADAL" clId="{659C3466-50C0-4C75-9DBC-CD3A9CF52976}"/>
    <pc:docChg chg="undo custSel addSld delSld modSld addSection modSection">
      <pc:chgData name="Silvan Herrema" userId="ed98592e-3651-4b78-88f7-9ee562f237a8" providerId="ADAL" clId="{659C3466-50C0-4C75-9DBC-CD3A9CF52976}" dt="2021-09-10T10:53:01.785" v="909" actId="47"/>
      <pc:docMkLst>
        <pc:docMk/>
      </pc:docMkLst>
      <pc:sldChg chg="del">
        <pc:chgData name="Silvan Herrema" userId="ed98592e-3651-4b78-88f7-9ee562f237a8" providerId="ADAL" clId="{659C3466-50C0-4C75-9DBC-CD3A9CF52976}" dt="2021-09-10T10:53:01.785" v="909" actId="47"/>
        <pc:sldMkLst>
          <pc:docMk/>
          <pc:sldMk cId="4261876938" sldId="279"/>
        </pc:sldMkLst>
      </pc:sldChg>
      <pc:sldChg chg="del">
        <pc:chgData name="Silvan Herrema" userId="ed98592e-3651-4b78-88f7-9ee562f237a8" providerId="ADAL" clId="{659C3466-50C0-4C75-9DBC-CD3A9CF52976}" dt="2021-09-10T10:53:01.785" v="909" actId="47"/>
        <pc:sldMkLst>
          <pc:docMk/>
          <pc:sldMk cId="1043114404" sldId="280"/>
        </pc:sldMkLst>
      </pc:sldChg>
      <pc:sldChg chg="del">
        <pc:chgData name="Silvan Herrema" userId="ed98592e-3651-4b78-88f7-9ee562f237a8" providerId="ADAL" clId="{659C3466-50C0-4C75-9DBC-CD3A9CF52976}" dt="2021-09-10T10:53:01.785" v="909" actId="47"/>
        <pc:sldMkLst>
          <pc:docMk/>
          <pc:sldMk cId="1463200173" sldId="281"/>
        </pc:sldMkLst>
      </pc:sldChg>
      <pc:sldChg chg="addSp delSp modSp new mod setBg modClrScheme chgLayout">
        <pc:chgData name="Silvan Herrema" userId="ed98592e-3651-4b78-88f7-9ee562f237a8" providerId="ADAL" clId="{659C3466-50C0-4C75-9DBC-CD3A9CF52976}" dt="2021-09-03T08:21:09.640" v="196" actId="1076"/>
        <pc:sldMkLst>
          <pc:docMk/>
          <pc:sldMk cId="201810208" sldId="302"/>
        </pc:sldMkLst>
        <pc:spChg chg="del mod ord">
          <ac:chgData name="Silvan Herrema" userId="ed98592e-3651-4b78-88f7-9ee562f237a8" providerId="ADAL" clId="{659C3466-50C0-4C75-9DBC-CD3A9CF52976}" dt="2021-09-03T08:08:46.622" v="1" actId="700"/>
          <ac:spMkLst>
            <pc:docMk/>
            <pc:sldMk cId="201810208" sldId="302"/>
            <ac:spMk id="2" creationId="{49A1606B-2BCA-4847-838D-B9CE2D755B6D}"/>
          </ac:spMkLst>
        </pc:spChg>
        <pc:spChg chg="del mod ord">
          <ac:chgData name="Silvan Herrema" userId="ed98592e-3651-4b78-88f7-9ee562f237a8" providerId="ADAL" clId="{659C3466-50C0-4C75-9DBC-CD3A9CF52976}" dt="2021-09-03T08:08:46.622" v="1" actId="700"/>
          <ac:spMkLst>
            <pc:docMk/>
            <pc:sldMk cId="201810208" sldId="302"/>
            <ac:spMk id="3" creationId="{F382FEA4-2E9B-4D45-BBED-467AC3F460EC}"/>
          </ac:spMkLst>
        </pc:spChg>
        <pc:spChg chg="add mod ord">
          <ac:chgData name="Silvan Herrema" userId="ed98592e-3651-4b78-88f7-9ee562f237a8" providerId="ADAL" clId="{659C3466-50C0-4C75-9DBC-CD3A9CF52976}" dt="2021-09-03T08:20:40.088" v="189" actId="403"/>
          <ac:spMkLst>
            <pc:docMk/>
            <pc:sldMk cId="201810208" sldId="302"/>
            <ac:spMk id="4" creationId="{8B05AA8F-842E-4089-8D6E-AB024437D484}"/>
          </ac:spMkLst>
        </pc:spChg>
        <pc:spChg chg="add del mod ord">
          <ac:chgData name="Silvan Herrema" userId="ed98592e-3651-4b78-88f7-9ee562f237a8" providerId="ADAL" clId="{659C3466-50C0-4C75-9DBC-CD3A9CF52976}" dt="2021-09-03T08:20:04.613" v="175" actId="26606"/>
          <ac:spMkLst>
            <pc:docMk/>
            <pc:sldMk cId="201810208" sldId="302"/>
            <ac:spMk id="5" creationId="{EC82BA40-5600-488C-8276-1D19D6F91D61}"/>
          </ac:spMkLst>
        </pc:spChg>
        <pc:spChg chg="add del mod">
          <ac:chgData name="Silvan Herrema" userId="ed98592e-3651-4b78-88f7-9ee562f237a8" providerId="ADAL" clId="{659C3466-50C0-4C75-9DBC-CD3A9CF52976}" dt="2021-09-03T08:20:23.193" v="182" actId="478"/>
          <ac:spMkLst>
            <pc:docMk/>
            <pc:sldMk cId="201810208" sldId="302"/>
            <ac:spMk id="10" creationId="{265CC664-CA22-41C1-9899-ACD791832AE7}"/>
          </ac:spMkLst>
        </pc:spChg>
        <pc:spChg chg="add">
          <ac:chgData name="Silvan Herrema" userId="ed98592e-3651-4b78-88f7-9ee562f237a8" providerId="ADAL" clId="{659C3466-50C0-4C75-9DBC-CD3A9CF52976}" dt="2021-09-03T08:20:04.613" v="175" actId="26606"/>
          <ac:spMkLst>
            <pc:docMk/>
            <pc:sldMk cId="201810208" sldId="302"/>
            <ac:spMk id="11" creationId="{BACC6370-2D7E-4714-9D71-7542949D7D5D}"/>
          </ac:spMkLst>
        </pc:spChg>
        <pc:spChg chg="add">
          <ac:chgData name="Silvan Herrema" userId="ed98592e-3651-4b78-88f7-9ee562f237a8" providerId="ADAL" clId="{659C3466-50C0-4C75-9DBC-CD3A9CF52976}" dt="2021-09-03T08:20:04.613" v="175" actId="26606"/>
          <ac:spMkLst>
            <pc:docMk/>
            <pc:sldMk cId="201810208" sldId="302"/>
            <ac:spMk id="13" creationId="{256B2C21-A230-48C0-8DF1-C46611373C44}"/>
          </ac:spMkLst>
        </pc:spChg>
        <pc:spChg chg="add">
          <ac:chgData name="Silvan Herrema" userId="ed98592e-3651-4b78-88f7-9ee562f237a8" providerId="ADAL" clId="{659C3466-50C0-4C75-9DBC-CD3A9CF52976}" dt="2021-09-03T08:20:04.613" v="175" actId="26606"/>
          <ac:spMkLst>
            <pc:docMk/>
            <pc:sldMk cId="201810208" sldId="302"/>
            <ac:spMk id="15" creationId="{3847E18C-932D-4C95-AABA-FEC7C9499AD7}"/>
          </ac:spMkLst>
        </pc:spChg>
        <pc:spChg chg="add">
          <ac:chgData name="Silvan Herrema" userId="ed98592e-3651-4b78-88f7-9ee562f237a8" providerId="ADAL" clId="{659C3466-50C0-4C75-9DBC-CD3A9CF52976}" dt="2021-09-03T08:20:04.613" v="175" actId="26606"/>
          <ac:spMkLst>
            <pc:docMk/>
            <pc:sldMk cId="201810208" sldId="302"/>
            <ac:spMk id="17" creationId="{3150CB11-0C61-439E-910F-5787759E72A0}"/>
          </ac:spMkLst>
        </pc:spChg>
        <pc:spChg chg="add mod">
          <ac:chgData name="Silvan Herrema" userId="ed98592e-3651-4b78-88f7-9ee562f237a8" providerId="ADAL" clId="{659C3466-50C0-4C75-9DBC-CD3A9CF52976}" dt="2021-09-03T08:21:05.517" v="194" actId="20577"/>
          <ac:spMkLst>
            <pc:docMk/>
            <pc:sldMk cId="201810208" sldId="302"/>
            <ac:spMk id="18" creationId="{C6EAD3CE-54F5-42E5-8903-F4E80D39CDDF}"/>
          </ac:spMkLst>
        </pc:spChg>
        <pc:spChg chg="add">
          <ac:chgData name="Silvan Herrema" userId="ed98592e-3651-4b78-88f7-9ee562f237a8" providerId="ADAL" clId="{659C3466-50C0-4C75-9DBC-CD3A9CF52976}" dt="2021-09-03T08:20:04.613" v="175" actId="26606"/>
          <ac:spMkLst>
            <pc:docMk/>
            <pc:sldMk cId="201810208" sldId="302"/>
            <ac:spMk id="19" creationId="{43F8A58B-5155-44CE-A5FF-7647B47D0A7A}"/>
          </ac:spMkLst>
        </pc:spChg>
        <pc:spChg chg="add">
          <ac:chgData name="Silvan Herrema" userId="ed98592e-3651-4b78-88f7-9ee562f237a8" providerId="ADAL" clId="{659C3466-50C0-4C75-9DBC-CD3A9CF52976}" dt="2021-09-03T08:20:04.613" v="175" actId="26606"/>
          <ac:spMkLst>
            <pc:docMk/>
            <pc:sldMk cId="201810208" sldId="302"/>
            <ac:spMk id="21" creationId="{443F2ACA-E6D6-4028-82DD-F03C262D5DE6}"/>
          </ac:spMkLst>
        </pc:spChg>
        <pc:graphicFrameChg chg="add del mod">
          <ac:chgData name="Silvan Herrema" userId="ed98592e-3651-4b78-88f7-9ee562f237a8" providerId="ADAL" clId="{659C3466-50C0-4C75-9DBC-CD3A9CF52976}" dt="2021-09-03T08:20:14.341" v="180" actId="478"/>
          <ac:graphicFrameMkLst>
            <pc:docMk/>
            <pc:sldMk cId="201810208" sldId="302"/>
            <ac:graphicFrameMk id="8" creationId="{B73404FD-949C-4EE1-9E6B-CA8683FC57CE}"/>
          </ac:graphicFrameMkLst>
        </pc:graphicFrameChg>
        <pc:picChg chg="add del mod">
          <ac:chgData name="Silvan Herrema" userId="ed98592e-3651-4b78-88f7-9ee562f237a8" providerId="ADAL" clId="{659C3466-50C0-4C75-9DBC-CD3A9CF52976}" dt="2021-09-03T08:19:52.372" v="174" actId="478"/>
          <ac:picMkLst>
            <pc:docMk/>
            <pc:sldMk cId="201810208" sldId="302"/>
            <ac:picMk id="7" creationId="{515C01A3-72B5-488F-BEA7-8D955C3AA662}"/>
          </ac:picMkLst>
        </pc:picChg>
        <pc:picChg chg="add mod">
          <ac:chgData name="Silvan Herrema" userId="ed98592e-3651-4b78-88f7-9ee562f237a8" providerId="ADAL" clId="{659C3466-50C0-4C75-9DBC-CD3A9CF52976}" dt="2021-09-03T08:20:58.735" v="192" actId="1076"/>
          <ac:picMkLst>
            <pc:docMk/>
            <pc:sldMk cId="201810208" sldId="302"/>
            <ac:picMk id="14" creationId="{9EEE1F8B-DC4D-4F73-8F73-70A865DEF149}"/>
          </ac:picMkLst>
        </pc:picChg>
        <pc:picChg chg="add mod">
          <ac:chgData name="Silvan Herrema" userId="ed98592e-3651-4b78-88f7-9ee562f237a8" providerId="ADAL" clId="{659C3466-50C0-4C75-9DBC-CD3A9CF52976}" dt="2021-09-03T08:21:09.640" v="196" actId="1076"/>
          <ac:picMkLst>
            <pc:docMk/>
            <pc:sldMk cId="201810208" sldId="302"/>
            <ac:picMk id="20" creationId="{65440718-C425-4E47-9869-03AAD6BE4ECC}"/>
          </ac:picMkLst>
        </pc:picChg>
      </pc:sldChg>
      <pc:sldChg chg="new del">
        <pc:chgData name="Silvan Herrema" userId="ed98592e-3651-4b78-88f7-9ee562f237a8" providerId="ADAL" clId="{659C3466-50C0-4C75-9DBC-CD3A9CF52976}" dt="2021-09-03T08:22:12.482" v="202" actId="47"/>
        <pc:sldMkLst>
          <pc:docMk/>
          <pc:sldMk cId="3359194438" sldId="303"/>
        </pc:sldMkLst>
      </pc:sldChg>
      <pc:sldChg chg="delSp add del mod">
        <pc:chgData name="Silvan Herrema" userId="ed98592e-3651-4b78-88f7-9ee562f237a8" providerId="ADAL" clId="{659C3466-50C0-4C75-9DBC-CD3A9CF52976}" dt="2021-09-03T08:21:15.381" v="197" actId="47"/>
        <pc:sldMkLst>
          <pc:docMk/>
          <pc:sldMk cId="4090811594" sldId="303"/>
        </pc:sldMkLst>
        <pc:picChg chg="del">
          <ac:chgData name="Silvan Herrema" userId="ed98592e-3651-4b78-88f7-9ee562f237a8" providerId="ADAL" clId="{659C3466-50C0-4C75-9DBC-CD3A9CF52976}" dt="2021-09-03T08:20:30.536" v="184" actId="21"/>
          <ac:picMkLst>
            <pc:docMk/>
            <pc:sldMk cId="4090811594" sldId="303"/>
            <ac:picMk id="7" creationId="{515C01A3-72B5-488F-BEA7-8D955C3AA662}"/>
          </ac:picMkLst>
        </pc:picChg>
      </pc:sldChg>
      <pc:sldChg chg="addSp modSp add mod">
        <pc:chgData name="Silvan Herrema" userId="ed98592e-3651-4b78-88f7-9ee562f237a8" providerId="ADAL" clId="{659C3466-50C0-4C75-9DBC-CD3A9CF52976}" dt="2021-09-03T08:24:24.593" v="220" actId="20577"/>
        <pc:sldMkLst>
          <pc:docMk/>
          <pc:sldMk cId="554845351" sldId="304"/>
        </pc:sldMkLst>
        <pc:spChg chg="add mod">
          <ac:chgData name="Silvan Herrema" userId="ed98592e-3651-4b78-88f7-9ee562f237a8" providerId="ADAL" clId="{659C3466-50C0-4C75-9DBC-CD3A9CF52976}" dt="2021-09-03T08:23:52.944" v="212" actId="1582"/>
          <ac:spMkLst>
            <pc:docMk/>
            <pc:sldMk cId="554845351" sldId="304"/>
            <ac:spMk id="2" creationId="{E510010E-F692-41CD-880C-2101F1FF8442}"/>
          </ac:spMkLst>
        </pc:spChg>
        <pc:spChg chg="add mod">
          <ac:chgData name="Silvan Herrema" userId="ed98592e-3651-4b78-88f7-9ee562f237a8" providerId="ADAL" clId="{659C3466-50C0-4C75-9DBC-CD3A9CF52976}" dt="2021-09-03T08:24:17.699" v="217" actId="1076"/>
          <ac:spMkLst>
            <pc:docMk/>
            <pc:sldMk cId="554845351" sldId="304"/>
            <ac:spMk id="3" creationId="{E5E18DE6-0699-41B5-AB9D-F890773053FB}"/>
          </ac:spMkLst>
        </pc:spChg>
        <pc:spChg chg="add mod">
          <ac:chgData name="Silvan Herrema" userId="ed98592e-3651-4b78-88f7-9ee562f237a8" providerId="ADAL" clId="{659C3466-50C0-4C75-9DBC-CD3A9CF52976}" dt="2021-09-03T08:24:24.593" v="220" actId="20577"/>
          <ac:spMkLst>
            <pc:docMk/>
            <pc:sldMk cId="554845351" sldId="304"/>
            <ac:spMk id="16" creationId="{387F6023-E114-4BC1-A718-3B58F58D1172}"/>
          </ac:spMkLst>
        </pc:spChg>
      </pc:sldChg>
      <pc:sldChg chg="new del">
        <pc:chgData name="Silvan Herrema" userId="ed98592e-3651-4b78-88f7-9ee562f237a8" providerId="ADAL" clId="{659C3466-50C0-4C75-9DBC-CD3A9CF52976}" dt="2021-09-03T08:25:03.686" v="223" actId="47"/>
        <pc:sldMkLst>
          <pc:docMk/>
          <pc:sldMk cId="3957415091" sldId="305"/>
        </pc:sldMkLst>
      </pc:sldChg>
      <pc:sldChg chg="delSp modSp add mod">
        <pc:chgData name="Silvan Herrema" userId="ed98592e-3651-4b78-88f7-9ee562f237a8" providerId="ADAL" clId="{659C3466-50C0-4C75-9DBC-CD3A9CF52976}" dt="2021-09-03T08:27:30.044" v="288" actId="14100"/>
        <pc:sldMkLst>
          <pc:docMk/>
          <pc:sldMk cId="2291003357" sldId="306"/>
        </pc:sldMkLst>
        <pc:spChg chg="del">
          <ac:chgData name="Silvan Herrema" userId="ed98592e-3651-4b78-88f7-9ee562f237a8" providerId="ADAL" clId="{659C3466-50C0-4C75-9DBC-CD3A9CF52976}" dt="2021-09-03T08:25:09.363" v="226" actId="478"/>
          <ac:spMkLst>
            <pc:docMk/>
            <pc:sldMk cId="2291003357" sldId="306"/>
            <ac:spMk id="2" creationId="{E510010E-F692-41CD-880C-2101F1FF8442}"/>
          </ac:spMkLst>
        </pc:spChg>
        <pc:spChg chg="del">
          <ac:chgData name="Silvan Herrema" userId="ed98592e-3651-4b78-88f7-9ee562f237a8" providerId="ADAL" clId="{659C3466-50C0-4C75-9DBC-CD3A9CF52976}" dt="2021-09-03T08:25:06.743" v="224" actId="478"/>
          <ac:spMkLst>
            <pc:docMk/>
            <pc:sldMk cId="2291003357" sldId="306"/>
            <ac:spMk id="3" creationId="{E5E18DE6-0699-41B5-AB9D-F890773053FB}"/>
          </ac:spMkLst>
        </pc:spChg>
        <pc:spChg chg="del">
          <ac:chgData name="Silvan Herrema" userId="ed98592e-3651-4b78-88f7-9ee562f237a8" providerId="ADAL" clId="{659C3466-50C0-4C75-9DBC-CD3A9CF52976}" dt="2021-09-03T08:25:07.421" v="225" actId="478"/>
          <ac:spMkLst>
            <pc:docMk/>
            <pc:sldMk cId="2291003357" sldId="306"/>
            <ac:spMk id="16" creationId="{387F6023-E114-4BC1-A718-3B58F58D1172}"/>
          </ac:spMkLst>
        </pc:spChg>
        <pc:spChg chg="mod">
          <ac:chgData name="Silvan Herrema" userId="ed98592e-3651-4b78-88f7-9ee562f237a8" providerId="ADAL" clId="{659C3466-50C0-4C75-9DBC-CD3A9CF52976}" dt="2021-09-03T08:27:25.138" v="287" actId="403"/>
          <ac:spMkLst>
            <pc:docMk/>
            <pc:sldMk cId="2291003357" sldId="306"/>
            <ac:spMk id="18" creationId="{C6EAD3CE-54F5-42E5-8903-F4E80D39CDDF}"/>
          </ac:spMkLst>
        </pc:spChg>
        <pc:picChg chg="del">
          <ac:chgData name="Silvan Herrema" userId="ed98592e-3651-4b78-88f7-9ee562f237a8" providerId="ADAL" clId="{659C3466-50C0-4C75-9DBC-CD3A9CF52976}" dt="2021-09-03T08:25:18.239" v="249" actId="478"/>
          <ac:picMkLst>
            <pc:docMk/>
            <pc:sldMk cId="2291003357" sldId="306"/>
            <ac:picMk id="14" creationId="{9EEE1F8B-DC4D-4F73-8F73-70A865DEF149}"/>
          </ac:picMkLst>
        </pc:picChg>
        <pc:picChg chg="mod">
          <ac:chgData name="Silvan Herrema" userId="ed98592e-3651-4b78-88f7-9ee562f237a8" providerId="ADAL" clId="{659C3466-50C0-4C75-9DBC-CD3A9CF52976}" dt="2021-09-03T08:27:30.044" v="288" actId="14100"/>
          <ac:picMkLst>
            <pc:docMk/>
            <pc:sldMk cId="2291003357" sldId="306"/>
            <ac:picMk id="20" creationId="{65440718-C425-4E47-9869-03AAD6BE4ECC}"/>
          </ac:picMkLst>
        </pc:picChg>
      </pc:sldChg>
      <pc:sldChg chg="addSp delSp modSp new mod setBg modClrScheme chgLayout">
        <pc:chgData name="Silvan Herrema" userId="ed98592e-3651-4b78-88f7-9ee562f237a8" providerId="ADAL" clId="{659C3466-50C0-4C75-9DBC-CD3A9CF52976}" dt="2021-09-03T11:28:41.006" v="833" actId="114"/>
        <pc:sldMkLst>
          <pc:docMk/>
          <pc:sldMk cId="2469290032" sldId="307"/>
        </pc:sldMkLst>
        <pc:spChg chg="del mod ord">
          <ac:chgData name="Silvan Herrema" userId="ed98592e-3651-4b78-88f7-9ee562f237a8" providerId="ADAL" clId="{659C3466-50C0-4C75-9DBC-CD3A9CF52976}" dt="2021-09-03T08:27:45.092" v="290" actId="700"/>
          <ac:spMkLst>
            <pc:docMk/>
            <pc:sldMk cId="2469290032" sldId="307"/>
            <ac:spMk id="2" creationId="{3FE46296-CC43-46D6-9C16-C910AE37872F}"/>
          </ac:spMkLst>
        </pc:spChg>
        <pc:spChg chg="del mod ord">
          <ac:chgData name="Silvan Herrema" userId="ed98592e-3651-4b78-88f7-9ee562f237a8" providerId="ADAL" clId="{659C3466-50C0-4C75-9DBC-CD3A9CF52976}" dt="2021-09-03T08:27:45.092" v="290" actId="700"/>
          <ac:spMkLst>
            <pc:docMk/>
            <pc:sldMk cId="2469290032" sldId="307"/>
            <ac:spMk id="3" creationId="{F57F71F6-8FEF-42E0-8AF7-E3F176425E9E}"/>
          </ac:spMkLst>
        </pc:spChg>
        <pc:spChg chg="add mod ord">
          <ac:chgData name="Silvan Herrema" userId="ed98592e-3651-4b78-88f7-9ee562f237a8" providerId="ADAL" clId="{659C3466-50C0-4C75-9DBC-CD3A9CF52976}" dt="2021-09-03T08:31:11.681" v="547" actId="403"/>
          <ac:spMkLst>
            <pc:docMk/>
            <pc:sldMk cId="2469290032" sldId="307"/>
            <ac:spMk id="4" creationId="{788CCEAF-0055-4585-A936-DBDEB71A3CF8}"/>
          </ac:spMkLst>
        </pc:spChg>
        <pc:spChg chg="add mod ord">
          <ac:chgData name="Silvan Herrema" userId="ed98592e-3651-4b78-88f7-9ee562f237a8" providerId="ADAL" clId="{659C3466-50C0-4C75-9DBC-CD3A9CF52976}" dt="2021-09-03T11:28:41.006" v="833" actId="114"/>
          <ac:spMkLst>
            <pc:docMk/>
            <pc:sldMk cId="2469290032" sldId="307"/>
            <ac:spMk id="5" creationId="{6A91F808-5E6B-4BF5-93A0-CAD59041B199}"/>
          </ac:spMkLst>
        </pc:spChg>
        <pc:spChg chg="add">
          <ac:chgData name="Silvan Herrema" userId="ed98592e-3651-4b78-88f7-9ee562f237a8" providerId="ADAL" clId="{659C3466-50C0-4C75-9DBC-CD3A9CF52976}" dt="2021-09-03T08:28:49.776" v="317" actId="26606"/>
          <ac:spMkLst>
            <pc:docMk/>
            <pc:sldMk cId="2469290032" sldId="307"/>
            <ac:spMk id="10" creationId="{09588DA8-065E-4F6F-8EFD-43104AB2E0CF}"/>
          </ac:spMkLst>
        </pc:spChg>
        <pc:spChg chg="add">
          <ac:chgData name="Silvan Herrema" userId="ed98592e-3651-4b78-88f7-9ee562f237a8" providerId="ADAL" clId="{659C3466-50C0-4C75-9DBC-CD3A9CF52976}" dt="2021-09-03T08:28:49.776" v="317" actId="26606"/>
          <ac:spMkLst>
            <pc:docMk/>
            <pc:sldMk cId="2469290032" sldId="307"/>
            <ac:spMk id="12" creationId="{C4285719-470E-454C-AF62-8323075F1F5B}"/>
          </ac:spMkLst>
        </pc:spChg>
        <pc:spChg chg="add">
          <ac:chgData name="Silvan Herrema" userId="ed98592e-3651-4b78-88f7-9ee562f237a8" providerId="ADAL" clId="{659C3466-50C0-4C75-9DBC-CD3A9CF52976}" dt="2021-09-03T08:28:49.776" v="317" actId="26606"/>
          <ac:spMkLst>
            <pc:docMk/>
            <pc:sldMk cId="2469290032" sldId="307"/>
            <ac:spMk id="14" creationId="{CD9FE4EF-C4D8-49A0-B2FF-81D8DB7D8A24}"/>
          </ac:spMkLst>
        </pc:spChg>
        <pc:spChg chg="add">
          <ac:chgData name="Silvan Herrema" userId="ed98592e-3651-4b78-88f7-9ee562f237a8" providerId="ADAL" clId="{659C3466-50C0-4C75-9DBC-CD3A9CF52976}" dt="2021-09-03T08:28:49.776" v="317" actId="26606"/>
          <ac:spMkLst>
            <pc:docMk/>
            <pc:sldMk cId="2469290032" sldId="307"/>
            <ac:spMk id="16" creationId="{4300840D-0A0B-4512-BACA-B439D5B9C57C}"/>
          </ac:spMkLst>
        </pc:spChg>
        <pc:spChg chg="add">
          <ac:chgData name="Silvan Herrema" userId="ed98592e-3651-4b78-88f7-9ee562f237a8" providerId="ADAL" clId="{659C3466-50C0-4C75-9DBC-CD3A9CF52976}" dt="2021-09-03T08:28:49.776" v="317" actId="26606"/>
          <ac:spMkLst>
            <pc:docMk/>
            <pc:sldMk cId="2469290032" sldId="307"/>
            <ac:spMk id="18" creationId="{D2B78728-A580-49A7-84F9-6EF6F583ADE0}"/>
          </ac:spMkLst>
        </pc:spChg>
        <pc:spChg chg="add">
          <ac:chgData name="Silvan Herrema" userId="ed98592e-3651-4b78-88f7-9ee562f237a8" providerId="ADAL" clId="{659C3466-50C0-4C75-9DBC-CD3A9CF52976}" dt="2021-09-03T08:28:49.776" v="317" actId="26606"/>
          <ac:spMkLst>
            <pc:docMk/>
            <pc:sldMk cId="2469290032" sldId="307"/>
            <ac:spMk id="20" creationId="{38FAA1A1-D861-433F-88FA-1E9D6FD31D11}"/>
          </ac:spMkLst>
        </pc:spChg>
        <pc:spChg chg="add">
          <ac:chgData name="Silvan Herrema" userId="ed98592e-3651-4b78-88f7-9ee562f237a8" providerId="ADAL" clId="{659C3466-50C0-4C75-9DBC-CD3A9CF52976}" dt="2021-09-03T08:28:49.776" v="317" actId="26606"/>
          <ac:spMkLst>
            <pc:docMk/>
            <pc:sldMk cId="2469290032" sldId="307"/>
            <ac:spMk id="22" creationId="{8D71EDA1-87BF-4D5D-AB79-F346FD19278A}"/>
          </ac:spMkLst>
        </pc:spChg>
        <pc:picChg chg="add mod ord modCrop">
          <ac:chgData name="Silvan Herrema" userId="ed98592e-3651-4b78-88f7-9ee562f237a8" providerId="ADAL" clId="{659C3466-50C0-4C75-9DBC-CD3A9CF52976}" dt="2021-09-03T08:30:40.543" v="524"/>
          <ac:picMkLst>
            <pc:docMk/>
            <pc:sldMk cId="2469290032" sldId="307"/>
            <ac:picMk id="7" creationId="{48275CDA-8156-4359-8E20-4AFBBB944C01}"/>
          </ac:picMkLst>
        </pc:picChg>
      </pc:sldChg>
      <pc:sldChg chg="addSp delSp modSp new mod modClrScheme chgLayout">
        <pc:chgData name="Silvan Herrema" userId="ed98592e-3651-4b78-88f7-9ee562f237a8" providerId="ADAL" clId="{659C3466-50C0-4C75-9DBC-CD3A9CF52976}" dt="2021-09-03T11:32:28.115" v="908" actId="1076"/>
        <pc:sldMkLst>
          <pc:docMk/>
          <pc:sldMk cId="1992946087" sldId="308"/>
        </pc:sldMkLst>
        <pc:spChg chg="del mod ord">
          <ac:chgData name="Silvan Herrema" userId="ed98592e-3651-4b78-88f7-9ee562f237a8" providerId="ADAL" clId="{659C3466-50C0-4C75-9DBC-CD3A9CF52976}" dt="2021-09-03T11:31:34.791" v="837" actId="700"/>
          <ac:spMkLst>
            <pc:docMk/>
            <pc:sldMk cId="1992946087" sldId="308"/>
            <ac:spMk id="2" creationId="{6EEB9EB5-D7DD-4AD8-B8E9-CEC8C2F4B06B}"/>
          </ac:spMkLst>
        </pc:spChg>
        <pc:spChg chg="del mod ord">
          <ac:chgData name="Silvan Herrema" userId="ed98592e-3651-4b78-88f7-9ee562f237a8" providerId="ADAL" clId="{659C3466-50C0-4C75-9DBC-CD3A9CF52976}" dt="2021-09-03T11:31:34.791" v="837" actId="700"/>
          <ac:spMkLst>
            <pc:docMk/>
            <pc:sldMk cId="1992946087" sldId="308"/>
            <ac:spMk id="3" creationId="{55978464-F0CF-4F16-890F-162001A80A5C}"/>
          </ac:spMkLst>
        </pc:spChg>
        <pc:spChg chg="add mod ord">
          <ac:chgData name="Silvan Herrema" userId="ed98592e-3651-4b78-88f7-9ee562f237a8" providerId="ADAL" clId="{659C3466-50C0-4C75-9DBC-CD3A9CF52976}" dt="2021-09-03T11:31:38.931" v="848" actId="20577"/>
          <ac:spMkLst>
            <pc:docMk/>
            <pc:sldMk cId="1992946087" sldId="308"/>
            <ac:spMk id="4" creationId="{A88A247D-321B-4CCB-92A4-05B8ED76260B}"/>
          </ac:spMkLst>
        </pc:spChg>
        <pc:spChg chg="add mod ord">
          <ac:chgData name="Silvan Herrema" userId="ed98592e-3651-4b78-88f7-9ee562f237a8" providerId="ADAL" clId="{659C3466-50C0-4C75-9DBC-CD3A9CF52976}" dt="2021-09-03T11:32:25.199" v="907" actId="5793"/>
          <ac:spMkLst>
            <pc:docMk/>
            <pc:sldMk cId="1992946087" sldId="308"/>
            <ac:spMk id="5" creationId="{6007BD3B-A1C2-4DF2-9B5C-45DE5B0100D7}"/>
          </ac:spMkLst>
        </pc:spChg>
        <pc:picChg chg="add mod">
          <ac:chgData name="Silvan Herrema" userId="ed98592e-3651-4b78-88f7-9ee562f237a8" providerId="ADAL" clId="{659C3466-50C0-4C75-9DBC-CD3A9CF52976}" dt="2021-09-03T11:32:28.115" v="908" actId="1076"/>
          <ac:picMkLst>
            <pc:docMk/>
            <pc:sldMk cId="1992946087" sldId="308"/>
            <ac:picMk id="7" creationId="{E167D670-3787-46DF-B230-DDD26E200E71}"/>
          </ac:picMkLst>
        </pc:picChg>
      </pc:sldChg>
    </pc:docChg>
  </pc:docChgLst>
  <pc:docChgLst>
    <pc:chgData name="Bart Gommers" userId="S::b.gommers@ma-web.nl::2dc4c85b-a04e-45d6-a3fc-e44817a63ad9" providerId="AD" clId="Web-{34F326F5-3F19-4E12-B86A-A1D4D462EFF9}"/>
    <pc:docChg chg="modSld">
      <pc:chgData name="Bart Gommers" userId="S::b.gommers@ma-web.nl::2dc4c85b-a04e-45d6-a3fc-e44817a63ad9" providerId="AD" clId="Web-{34F326F5-3F19-4E12-B86A-A1D4D462EFF9}" dt="2021-07-14T10:51:59.164" v="34"/>
      <pc:docMkLst>
        <pc:docMk/>
      </pc:docMkLst>
      <pc:sldChg chg="addCm modCm">
        <pc:chgData name="Bart Gommers" userId="S::b.gommers@ma-web.nl::2dc4c85b-a04e-45d6-a3fc-e44817a63ad9" providerId="AD" clId="Web-{34F326F5-3F19-4E12-B86A-A1D4D462EFF9}" dt="2021-07-14T10:45:25.423" v="26"/>
        <pc:sldMkLst>
          <pc:docMk/>
          <pc:sldMk cId="2819975282" sldId="278"/>
        </pc:sldMkLst>
      </pc:sldChg>
      <pc:sldChg chg="addCm">
        <pc:chgData name="Bart Gommers" userId="S::b.gommers@ma-web.nl::2dc4c85b-a04e-45d6-a3fc-e44817a63ad9" providerId="AD" clId="Web-{34F326F5-3F19-4E12-B86A-A1D4D462EFF9}" dt="2021-07-14T10:47:07.346" v="27"/>
        <pc:sldMkLst>
          <pc:docMk/>
          <pc:sldMk cId="4261876938" sldId="279"/>
        </pc:sldMkLst>
      </pc:sldChg>
      <pc:sldChg chg="addCm">
        <pc:chgData name="Bart Gommers" userId="S::b.gommers@ma-web.nl::2dc4c85b-a04e-45d6-a3fc-e44817a63ad9" providerId="AD" clId="Web-{34F326F5-3F19-4E12-B86A-A1D4D462EFF9}" dt="2021-07-14T10:42:09.497" v="14"/>
        <pc:sldMkLst>
          <pc:docMk/>
          <pc:sldMk cId="2619487504" sldId="283"/>
        </pc:sldMkLst>
      </pc:sldChg>
      <pc:sldChg chg="modSp addCm">
        <pc:chgData name="Bart Gommers" userId="S::b.gommers@ma-web.nl::2dc4c85b-a04e-45d6-a3fc-e44817a63ad9" providerId="AD" clId="Web-{34F326F5-3F19-4E12-B86A-A1D4D462EFF9}" dt="2021-07-14T10:45:00.516" v="25" actId="20577"/>
        <pc:sldMkLst>
          <pc:docMk/>
          <pc:sldMk cId="4058121723" sldId="284"/>
        </pc:sldMkLst>
        <pc:spChg chg="mod">
          <ac:chgData name="Bart Gommers" userId="S::b.gommers@ma-web.nl::2dc4c85b-a04e-45d6-a3fc-e44817a63ad9" providerId="AD" clId="Web-{34F326F5-3F19-4E12-B86A-A1D4D462EFF9}" dt="2021-07-14T10:45:00.516" v="25" actId="20577"/>
          <ac:spMkLst>
            <pc:docMk/>
            <pc:sldMk cId="4058121723" sldId="284"/>
            <ac:spMk id="2" creationId="{73F2BB99-9071-491A-AD3A-A50BBEB22755}"/>
          </ac:spMkLst>
        </pc:spChg>
        <pc:spChg chg="mod">
          <ac:chgData name="Bart Gommers" userId="S::b.gommers@ma-web.nl::2dc4c85b-a04e-45d6-a3fc-e44817a63ad9" providerId="AD" clId="Web-{34F326F5-3F19-4E12-B86A-A1D4D462EFF9}" dt="2021-07-14T10:44:27.703" v="23" actId="20577"/>
          <ac:spMkLst>
            <pc:docMk/>
            <pc:sldMk cId="4058121723" sldId="284"/>
            <ac:spMk id="4" creationId="{A5A8617E-4011-4E41-930F-7BBA03E0EE1D}"/>
          </ac:spMkLst>
        </pc:spChg>
      </pc:sldChg>
      <pc:sldChg chg="modSp">
        <pc:chgData name="Bart Gommers" userId="S::b.gommers@ma-web.nl::2dc4c85b-a04e-45d6-a3fc-e44817a63ad9" providerId="AD" clId="Web-{34F326F5-3F19-4E12-B86A-A1D4D462EFF9}" dt="2021-07-14T10:44:20.484" v="20" actId="20577"/>
        <pc:sldMkLst>
          <pc:docMk/>
          <pc:sldMk cId="1049051978" sldId="285"/>
        </pc:sldMkLst>
        <pc:spChg chg="mod">
          <ac:chgData name="Bart Gommers" userId="S::b.gommers@ma-web.nl::2dc4c85b-a04e-45d6-a3fc-e44817a63ad9" providerId="AD" clId="Web-{34F326F5-3F19-4E12-B86A-A1D4D462EFF9}" dt="2021-07-14T10:44:20.484" v="20" actId="20577"/>
          <ac:spMkLst>
            <pc:docMk/>
            <pc:sldMk cId="1049051978" sldId="285"/>
            <ac:spMk id="4" creationId="{A5A8617E-4011-4E41-930F-7BBA03E0EE1D}"/>
          </ac:spMkLst>
        </pc:spChg>
      </pc:sldChg>
      <pc:sldChg chg="modSp addCm delCm">
        <pc:chgData name="Bart Gommers" userId="S::b.gommers@ma-web.nl::2dc4c85b-a04e-45d6-a3fc-e44817a63ad9" providerId="AD" clId="Web-{34F326F5-3F19-4E12-B86A-A1D4D462EFF9}" dt="2021-07-14T10:48:32.973" v="29"/>
        <pc:sldMkLst>
          <pc:docMk/>
          <pc:sldMk cId="1815341601" sldId="292"/>
        </pc:sldMkLst>
        <pc:spChg chg="mod">
          <ac:chgData name="Bart Gommers" userId="S::b.gommers@ma-web.nl::2dc4c85b-a04e-45d6-a3fc-e44817a63ad9" providerId="AD" clId="Web-{34F326F5-3F19-4E12-B86A-A1D4D462EFF9}" dt="2021-07-14T10:37:50.399" v="8" actId="20577"/>
          <ac:spMkLst>
            <pc:docMk/>
            <pc:sldMk cId="1815341601" sldId="292"/>
            <ac:spMk id="9" creationId="{8A8FC0DF-12CD-4ABB-A410-D296C30FA7C7}"/>
          </ac:spMkLst>
        </pc:spChg>
      </pc:sldChg>
      <pc:sldChg chg="addCm">
        <pc:chgData name="Bart Gommers" userId="S::b.gommers@ma-web.nl::2dc4c85b-a04e-45d6-a3fc-e44817a63ad9" providerId="AD" clId="Web-{34F326F5-3F19-4E12-B86A-A1D4D462EFF9}" dt="2021-07-14T10:49:24.536" v="30"/>
        <pc:sldMkLst>
          <pc:docMk/>
          <pc:sldMk cId="3800475063" sldId="293"/>
        </pc:sldMkLst>
      </pc:sldChg>
      <pc:sldChg chg="addCm">
        <pc:chgData name="Bart Gommers" userId="S::b.gommers@ma-web.nl::2dc4c85b-a04e-45d6-a3fc-e44817a63ad9" providerId="AD" clId="Web-{34F326F5-3F19-4E12-B86A-A1D4D462EFF9}" dt="2021-07-14T10:50:33.538" v="31"/>
        <pc:sldMkLst>
          <pc:docMk/>
          <pc:sldMk cId="3437525428" sldId="294"/>
        </pc:sldMkLst>
      </pc:sldChg>
      <pc:sldChg chg="addCm">
        <pc:chgData name="Bart Gommers" userId="S::b.gommers@ma-web.nl::2dc4c85b-a04e-45d6-a3fc-e44817a63ad9" providerId="AD" clId="Web-{34F326F5-3F19-4E12-B86A-A1D4D462EFF9}" dt="2021-07-14T10:47:53.941" v="28"/>
        <pc:sldMkLst>
          <pc:docMk/>
          <pc:sldMk cId="1334654702" sldId="295"/>
        </pc:sldMkLst>
      </pc:sldChg>
      <pc:sldChg chg="addCm">
        <pc:chgData name="Bart Gommers" userId="S::b.gommers@ma-web.nl::2dc4c85b-a04e-45d6-a3fc-e44817a63ad9" providerId="AD" clId="Web-{34F326F5-3F19-4E12-B86A-A1D4D462EFF9}" dt="2021-07-14T10:51:07.195" v="32"/>
        <pc:sldMkLst>
          <pc:docMk/>
          <pc:sldMk cId="441570502" sldId="296"/>
        </pc:sldMkLst>
      </pc:sldChg>
      <pc:sldChg chg="addCm delCm">
        <pc:chgData name="Bart Gommers" userId="S::b.gommers@ma-web.nl::2dc4c85b-a04e-45d6-a3fc-e44817a63ad9" providerId="AD" clId="Web-{34F326F5-3F19-4E12-B86A-A1D4D462EFF9}" dt="2021-07-14T10:51:59.164" v="34"/>
        <pc:sldMkLst>
          <pc:docMk/>
          <pc:sldMk cId="129395659" sldId="297"/>
        </pc:sldMkLst>
      </pc:sldChg>
      <pc:sldChg chg="modSp">
        <pc:chgData name="Bart Gommers" userId="S::b.gommers@ma-web.nl::2dc4c85b-a04e-45d6-a3fc-e44817a63ad9" providerId="AD" clId="Web-{34F326F5-3F19-4E12-B86A-A1D4D462EFF9}" dt="2021-07-14T10:40:56.277" v="12" actId="20577"/>
        <pc:sldMkLst>
          <pc:docMk/>
          <pc:sldMk cId="720685446" sldId="298"/>
        </pc:sldMkLst>
        <pc:spChg chg="mod">
          <ac:chgData name="Bart Gommers" userId="S::b.gommers@ma-web.nl::2dc4c85b-a04e-45d6-a3fc-e44817a63ad9" providerId="AD" clId="Web-{34F326F5-3F19-4E12-B86A-A1D4D462EFF9}" dt="2021-07-14T10:40:56.277" v="12" actId="20577"/>
          <ac:spMkLst>
            <pc:docMk/>
            <pc:sldMk cId="720685446" sldId="298"/>
            <ac:spMk id="3" creationId="{14EA545B-CA36-46D2-BB77-57EA433E78BB}"/>
          </ac:spMkLst>
        </pc:spChg>
      </pc:sldChg>
    </pc:docChg>
  </pc:docChgLst>
  <pc:docChgLst>
    <pc:chgData name="Erwin Henraat" userId="S::e.henraat@ma-web.nl::1666ccb3-3e8f-4906-83d3-a083a636b4c4" providerId="AD" clId="Web-{37802A42-D317-63B8-DB0B-06D3D6D65C4C}"/>
    <pc:docChg chg="modSld">
      <pc:chgData name="Erwin Henraat" userId="S::e.henraat@ma-web.nl::1666ccb3-3e8f-4906-83d3-a083a636b4c4" providerId="AD" clId="Web-{37802A42-D317-63B8-DB0B-06D3D6D65C4C}" dt="2023-09-14T07:17:22.042" v="2" actId="20577"/>
      <pc:docMkLst>
        <pc:docMk/>
      </pc:docMkLst>
      <pc:sldChg chg="modSp">
        <pc:chgData name="Erwin Henraat" userId="S::e.henraat@ma-web.nl::1666ccb3-3e8f-4906-83d3-a083a636b4c4" providerId="AD" clId="Web-{37802A42-D317-63B8-DB0B-06D3D6D65C4C}" dt="2023-09-14T07:17:22.042" v="2" actId="20577"/>
        <pc:sldMkLst>
          <pc:docMk/>
          <pc:sldMk cId="579810486" sldId="290"/>
        </pc:sldMkLst>
        <pc:spChg chg="mod">
          <ac:chgData name="Erwin Henraat" userId="S::e.henraat@ma-web.nl::1666ccb3-3e8f-4906-83d3-a083a636b4c4" providerId="AD" clId="Web-{37802A42-D317-63B8-DB0B-06D3D6D65C4C}" dt="2023-09-14T07:17:22.042" v="2" actId="20577"/>
          <ac:spMkLst>
            <pc:docMk/>
            <pc:sldMk cId="579810486" sldId="290"/>
            <ac:spMk id="3" creationId="{14EA545B-CA36-46D2-BB77-57EA433E78BB}"/>
          </ac:spMkLst>
        </pc:spChg>
      </pc:sldChg>
    </pc:docChg>
  </pc:docChgLst>
  <pc:docChgLst>
    <pc:chgData name="Dragan Javorac" userId="913c2858-fb97-4c6e-a42c-b1f1a16b225e" providerId="ADAL" clId="{5F2E6F6D-CC87-45B6-8B13-BEC66F9A7B61}"/>
    <pc:docChg chg="undo custSel addSld delSld modSld modSection">
      <pc:chgData name="Dragan Javorac" userId="913c2858-fb97-4c6e-a42c-b1f1a16b225e" providerId="ADAL" clId="{5F2E6F6D-CC87-45B6-8B13-BEC66F9A7B61}" dt="2023-09-13T05:15:31.165" v="43" actId="20577"/>
      <pc:docMkLst>
        <pc:docMk/>
      </pc:docMkLst>
      <pc:sldChg chg="modSp mod">
        <pc:chgData name="Dragan Javorac" userId="913c2858-fb97-4c6e-a42c-b1f1a16b225e" providerId="ADAL" clId="{5F2E6F6D-CC87-45B6-8B13-BEC66F9A7B61}" dt="2023-09-13T05:12:23.127" v="1" actId="313"/>
        <pc:sldMkLst>
          <pc:docMk/>
          <pc:sldMk cId="579810486" sldId="290"/>
        </pc:sldMkLst>
        <pc:spChg chg="mod">
          <ac:chgData name="Dragan Javorac" userId="913c2858-fb97-4c6e-a42c-b1f1a16b225e" providerId="ADAL" clId="{5F2E6F6D-CC87-45B6-8B13-BEC66F9A7B61}" dt="2023-09-13T05:12:23.127" v="1" actId="313"/>
          <ac:spMkLst>
            <pc:docMk/>
            <pc:sldMk cId="579810486" sldId="290"/>
            <ac:spMk id="3" creationId="{14EA545B-CA36-46D2-BB77-57EA433E78BB}"/>
          </ac:spMkLst>
        </pc:spChg>
      </pc:sldChg>
      <pc:sldChg chg="modSp mod">
        <pc:chgData name="Dragan Javorac" userId="913c2858-fb97-4c6e-a42c-b1f1a16b225e" providerId="ADAL" clId="{5F2E6F6D-CC87-45B6-8B13-BEC66F9A7B61}" dt="2023-09-13T05:12:25.623" v="2" actId="313"/>
        <pc:sldMkLst>
          <pc:docMk/>
          <pc:sldMk cId="3437525428" sldId="294"/>
        </pc:sldMkLst>
        <pc:spChg chg="mod">
          <ac:chgData name="Dragan Javorac" userId="913c2858-fb97-4c6e-a42c-b1f1a16b225e" providerId="ADAL" clId="{5F2E6F6D-CC87-45B6-8B13-BEC66F9A7B61}" dt="2023-09-13T05:12:25.623" v="2" actId="313"/>
          <ac:spMkLst>
            <pc:docMk/>
            <pc:sldMk cId="3437525428" sldId="294"/>
            <ac:spMk id="3" creationId="{14EA545B-CA36-46D2-BB77-57EA433E78BB}"/>
          </ac:spMkLst>
        </pc:spChg>
      </pc:sldChg>
      <pc:sldChg chg="modSp mod">
        <pc:chgData name="Dragan Javorac" userId="913c2858-fb97-4c6e-a42c-b1f1a16b225e" providerId="ADAL" clId="{5F2E6F6D-CC87-45B6-8B13-BEC66F9A7B61}" dt="2023-09-13T05:12:28.870" v="4" actId="313"/>
        <pc:sldMkLst>
          <pc:docMk/>
          <pc:sldMk cId="1334654702" sldId="295"/>
        </pc:sldMkLst>
        <pc:spChg chg="mod">
          <ac:chgData name="Dragan Javorac" userId="913c2858-fb97-4c6e-a42c-b1f1a16b225e" providerId="ADAL" clId="{5F2E6F6D-CC87-45B6-8B13-BEC66F9A7B61}" dt="2023-09-13T05:12:28.870" v="4" actId="313"/>
          <ac:spMkLst>
            <pc:docMk/>
            <pc:sldMk cId="1334654702" sldId="295"/>
            <ac:spMk id="3" creationId="{14EA545B-CA36-46D2-BB77-57EA433E78BB}"/>
          </ac:spMkLst>
        </pc:spChg>
      </pc:sldChg>
      <pc:sldChg chg="modSp mod">
        <pc:chgData name="Dragan Javorac" userId="913c2858-fb97-4c6e-a42c-b1f1a16b225e" providerId="ADAL" clId="{5F2E6F6D-CC87-45B6-8B13-BEC66F9A7B61}" dt="2023-09-13T05:12:37.987" v="5" actId="313"/>
        <pc:sldMkLst>
          <pc:docMk/>
          <pc:sldMk cId="441570502" sldId="296"/>
        </pc:sldMkLst>
        <pc:spChg chg="mod">
          <ac:chgData name="Dragan Javorac" userId="913c2858-fb97-4c6e-a42c-b1f1a16b225e" providerId="ADAL" clId="{5F2E6F6D-CC87-45B6-8B13-BEC66F9A7B61}" dt="2023-09-13T05:12:37.987" v="5" actId="313"/>
          <ac:spMkLst>
            <pc:docMk/>
            <pc:sldMk cId="441570502" sldId="296"/>
            <ac:spMk id="3" creationId="{14EA545B-CA36-46D2-BB77-57EA433E78BB}"/>
          </ac:spMkLst>
        </pc:spChg>
      </pc:sldChg>
      <pc:sldChg chg="modSp mod">
        <pc:chgData name="Dragan Javorac" userId="913c2858-fb97-4c6e-a42c-b1f1a16b225e" providerId="ADAL" clId="{5F2E6F6D-CC87-45B6-8B13-BEC66F9A7B61}" dt="2023-09-13T05:12:44.006" v="8" actId="20577"/>
        <pc:sldMkLst>
          <pc:docMk/>
          <pc:sldMk cId="129395659" sldId="297"/>
        </pc:sldMkLst>
        <pc:spChg chg="mod">
          <ac:chgData name="Dragan Javorac" userId="913c2858-fb97-4c6e-a42c-b1f1a16b225e" providerId="ADAL" clId="{5F2E6F6D-CC87-45B6-8B13-BEC66F9A7B61}" dt="2023-09-13T05:12:44.006" v="8" actId="20577"/>
          <ac:spMkLst>
            <pc:docMk/>
            <pc:sldMk cId="129395659" sldId="297"/>
            <ac:spMk id="3" creationId="{14EA545B-CA36-46D2-BB77-57EA433E78BB}"/>
          </ac:spMkLst>
        </pc:spChg>
      </pc:sldChg>
      <pc:sldChg chg="modSp mod">
        <pc:chgData name="Dragan Javorac" userId="913c2858-fb97-4c6e-a42c-b1f1a16b225e" providerId="ADAL" clId="{5F2E6F6D-CC87-45B6-8B13-BEC66F9A7B61}" dt="2023-09-13T05:12:47.494" v="10" actId="313"/>
        <pc:sldMkLst>
          <pc:docMk/>
          <pc:sldMk cId="2646398481" sldId="299"/>
        </pc:sldMkLst>
        <pc:spChg chg="mod">
          <ac:chgData name="Dragan Javorac" userId="913c2858-fb97-4c6e-a42c-b1f1a16b225e" providerId="ADAL" clId="{5F2E6F6D-CC87-45B6-8B13-BEC66F9A7B61}" dt="2023-09-13T05:12:47.494" v="10" actId="313"/>
          <ac:spMkLst>
            <pc:docMk/>
            <pc:sldMk cId="2646398481" sldId="299"/>
            <ac:spMk id="5" creationId="{8D1F96AE-C9D4-44BA-955E-AE9043721052}"/>
          </ac:spMkLst>
        </pc:spChg>
      </pc:sldChg>
      <pc:sldChg chg="addSp delSp modSp mod">
        <pc:chgData name="Dragan Javorac" userId="913c2858-fb97-4c6e-a42c-b1f1a16b225e" providerId="ADAL" clId="{5F2E6F6D-CC87-45B6-8B13-BEC66F9A7B61}" dt="2023-09-13T05:13:49.613" v="18"/>
        <pc:sldMkLst>
          <pc:docMk/>
          <pc:sldMk cId="201810208" sldId="302"/>
        </pc:sldMkLst>
        <pc:picChg chg="add mod">
          <ac:chgData name="Dragan Javorac" userId="913c2858-fb97-4c6e-a42c-b1f1a16b225e" providerId="ADAL" clId="{5F2E6F6D-CC87-45B6-8B13-BEC66F9A7B61}" dt="2023-09-13T05:13:49.613" v="18"/>
          <ac:picMkLst>
            <pc:docMk/>
            <pc:sldMk cId="201810208" sldId="302"/>
            <ac:picMk id="2" creationId="{A3DCFF2B-5131-CC66-2D2A-7FE26BDF20A8}"/>
          </ac:picMkLst>
        </pc:picChg>
        <pc:picChg chg="del">
          <ac:chgData name="Dragan Javorac" userId="913c2858-fb97-4c6e-a42c-b1f1a16b225e" providerId="ADAL" clId="{5F2E6F6D-CC87-45B6-8B13-BEC66F9A7B61}" dt="2023-09-13T05:13:49.328" v="17" actId="478"/>
          <ac:picMkLst>
            <pc:docMk/>
            <pc:sldMk cId="201810208" sldId="302"/>
            <ac:picMk id="3" creationId="{18BF1400-1B2F-4167-80FA-AFC8693AB3B7}"/>
          </ac:picMkLst>
        </pc:picChg>
        <pc:picChg chg="add mod">
          <ac:chgData name="Dragan Javorac" userId="913c2858-fb97-4c6e-a42c-b1f1a16b225e" providerId="ADAL" clId="{5F2E6F6D-CC87-45B6-8B13-BEC66F9A7B61}" dt="2023-09-13T05:13:49.613" v="18"/>
          <ac:picMkLst>
            <pc:docMk/>
            <pc:sldMk cId="201810208" sldId="302"/>
            <ac:picMk id="5" creationId="{C708561C-B9F6-1C20-EC10-4044FE72CF79}"/>
          </ac:picMkLst>
        </pc:picChg>
        <pc:picChg chg="del">
          <ac:chgData name="Dragan Javorac" userId="913c2858-fb97-4c6e-a42c-b1f1a16b225e" providerId="ADAL" clId="{5F2E6F6D-CC87-45B6-8B13-BEC66F9A7B61}" dt="2023-09-13T05:13:49.328" v="17" actId="478"/>
          <ac:picMkLst>
            <pc:docMk/>
            <pc:sldMk cId="201810208" sldId="302"/>
            <ac:picMk id="6" creationId="{DFBE8C39-96BA-416E-95EE-1BCC73029B68}"/>
          </ac:picMkLst>
        </pc:picChg>
      </pc:sldChg>
      <pc:sldChg chg="modSp mod">
        <pc:chgData name="Dragan Javorac" userId="913c2858-fb97-4c6e-a42c-b1f1a16b225e" providerId="ADAL" clId="{5F2E6F6D-CC87-45B6-8B13-BEC66F9A7B61}" dt="2023-09-13T05:15:31.165" v="43" actId="20577"/>
        <pc:sldMkLst>
          <pc:docMk/>
          <pc:sldMk cId="2469290032" sldId="307"/>
        </pc:sldMkLst>
        <pc:spChg chg="mod">
          <ac:chgData name="Dragan Javorac" userId="913c2858-fb97-4c6e-a42c-b1f1a16b225e" providerId="ADAL" clId="{5F2E6F6D-CC87-45B6-8B13-BEC66F9A7B61}" dt="2023-09-13T05:15:31.165" v="43" actId="20577"/>
          <ac:spMkLst>
            <pc:docMk/>
            <pc:sldMk cId="2469290032" sldId="307"/>
            <ac:spMk id="5" creationId="{6A91F808-5E6B-4BF5-93A0-CAD59041B199}"/>
          </ac:spMkLst>
        </pc:spChg>
      </pc:sldChg>
      <pc:sldChg chg="modSp mod">
        <pc:chgData name="Dragan Javorac" userId="913c2858-fb97-4c6e-a42c-b1f1a16b225e" providerId="ADAL" clId="{5F2E6F6D-CC87-45B6-8B13-BEC66F9A7B61}" dt="2023-09-13T05:12:26.536" v="3" actId="313"/>
        <pc:sldMkLst>
          <pc:docMk/>
          <pc:sldMk cId="1982396633" sldId="311"/>
        </pc:sldMkLst>
        <pc:spChg chg="mod">
          <ac:chgData name="Dragan Javorac" userId="913c2858-fb97-4c6e-a42c-b1f1a16b225e" providerId="ADAL" clId="{5F2E6F6D-CC87-45B6-8B13-BEC66F9A7B61}" dt="2023-09-13T05:12:26.536" v="3" actId="313"/>
          <ac:spMkLst>
            <pc:docMk/>
            <pc:sldMk cId="1982396633" sldId="311"/>
            <ac:spMk id="3" creationId="{14EA545B-CA36-46D2-BB77-57EA433E78BB}"/>
          </ac:spMkLst>
        </pc:spChg>
      </pc:sldChg>
      <pc:sldChg chg="addSp delSp modSp mod">
        <pc:chgData name="Dragan Javorac" userId="913c2858-fb97-4c6e-a42c-b1f1a16b225e" providerId="ADAL" clId="{5F2E6F6D-CC87-45B6-8B13-BEC66F9A7B61}" dt="2023-09-13T05:14:52.515" v="30" actId="14100"/>
        <pc:sldMkLst>
          <pc:docMk/>
          <pc:sldMk cId="881882343" sldId="312"/>
        </pc:sldMkLst>
        <pc:spChg chg="mod">
          <ac:chgData name="Dragan Javorac" userId="913c2858-fb97-4c6e-a42c-b1f1a16b225e" providerId="ADAL" clId="{5F2E6F6D-CC87-45B6-8B13-BEC66F9A7B61}" dt="2023-09-13T05:14:52.515" v="30" actId="14100"/>
          <ac:spMkLst>
            <pc:docMk/>
            <pc:sldMk cId="881882343" sldId="312"/>
            <ac:spMk id="2" creationId="{0362186A-8396-4554-AA9E-EE8DE401F0C4}"/>
          </ac:spMkLst>
        </pc:spChg>
        <pc:spChg chg="mod">
          <ac:chgData name="Dragan Javorac" userId="913c2858-fb97-4c6e-a42c-b1f1a16b225e" providerId="ADAL" clId="{5F2E6F6D-CC87-45B6-8B13-BEC66F9A7B61}" dt="2023-09-13T05:13:32.654" v="16" actId="164"/>
          <ac:spMkLst>
            <pc:docMk/>
            <pc:sldMk cId="881882343" sldId="312"/>
            <ac:spMk id="5" creationId="{B1CC2CFC-1240-405D-9E9B-A06D78E0D1D5}"/>
          </ac:spMkLst>
        </pc:spChg>
        <pc:spChg chg="mod">
          <ac:chgData name="Dragan Javorac" userId="913c2858-fb97-4c6e-a42c-b1f1a16b225e" providerId="ADAL" clId="{5F2E6F6D-CC87-45B6-8B13-BEC66F9A7B61}" dt="2023-09-13T05:13:32.654" v="16" actId="164"/>
          <ac:spMkLst>
            <pc:docMk/>
            <pc:sldMk cId="881882343" sldId="312"/>
            <ac:spMk id="7" creationId="{F354CED5-E23E-89EB-6A9C-90E7DCCEA8BA}"/>
          </ac:spMkLst>
        </pc:spChg>
        <pc:spChg chg="mod">
          <ac:chgData name="Dragan Javorac" userId="913c2858-fb97-4c6e-a42c-b1f1a16b225e" providerId="ADAL" clId="{5F2E6F6D-CC87-45B6-8B13-BEC66F9A7B61}" dt="2023-09-13T05:13:32.654" v="16" actId="164"/>
          <ac:spMkLst>
            <pc:docMk/>
            <pc:sldMk cId="881882343" sldId="312"/>
            <ac:spMk id="8" creationId="{8145CA6D-E547-3159-AB29-FF7855075DFB}"/>
          </ac:spMkLst>
        </pc:spChg>
        <pc:spChg chg="mod">
          <ac:chgData name="Dragan Javorac" userId="913c2858-fb97-4c6e-a42c-b1f1a16b225e" providerId="ADAL" clId="{5F2E6F6D-CC87-45B6-8B13-BEC66F9A7B61}" dt="2023-09-13T05:13:32.654" v="16" actId="164"/>
          <ac:spMkLst>
            <pc:docMk/>
            <pc:sldMk cId="881882343" sldId="312"/>
            <ac:spMk id="14" creationId="{C01E109D-C10C-47F4-B94E-99AEDDE51A17}"/>
          </ac:spMkLst>
        </pc:spChg>
        <pc:grpChg chg="add mod ord">
          <ac:chgData name="Dragan Javorac" userId="913c2858-fb97-4c6e-a42c-b1f1a16b225e" providerId="ADAL" clId="{5F2E6F6D-CC87-45B6-8B13-BEC66F9A7B61}" dt="2023-09-13T05:14:46.191" v="29" actId="1076"/>
          <ac:grpSpMkLst>
            <pc:docMk/>
            <pc:sldMk cId="881882343" sldId="312"/>
            <ac:grpSpMk id="9" creationId="{F7CAEB8B-7096-21F1-E1AC-5DD4186511FB}"/>
          </ac:grpSpMkLst>
        </pc:grpChg>
        <pc:picChg chg="del ord">
          <ac:chgData name="Dragan Javorac" userId="913c2858-fb97-4c6e-a42c-b1f1a16b225e" providerId="ADAL" clId="{5F2E6F6D-CC87-45B6-8B13-BEC66F9A7B61}" dt="2023-09-13T05:14:23.806" v="23" actId="478"/>
          <ac:picMkLst>
            <pc:docMk/>
            <pc:sldMk cId="881882343" sldId="312"/>
            <ac:picMk id="3" creationId="{18BF1400-1B2F-4167-80FA-AFC8693AB3B7}"/>
          </ac:picMkLst>
        </pc:picChg>
        <pc:picChg chg="del">
          <ac:chgData name="Dragan Javorac" userId="913c2858-fb97-4c6e-a42c-b1f1a16b225e" providerId="ADAL" clId="{5F2E6F6D-CC87-45B6-8B13-BEC66F9A7B61}" dt="2023-09-13T05:14:23.806" v="23" actId="478"/>
          <ac:picMkLst>
            <pc:docMk/>
            <pc:sldMk cId="881882343" sldId="312"/>
            <ac:picMk id="6" creationId="{DFBE8C39-96BA-416E-95EE-1BCC73029B68}"/>
          </ac:picMkLst>
        </pc:picChg>
        <pc:picChg chg="add mod ord">
          <ac:chgData name="Dragan Javorac" userId="913c2858-fb97-4c6e-a42c-b1f1a16b225e" providerId="ADAL" clId="{5F2E6F6D-CC87-45B6-8B13-BEC66F9A7B61}" dt="2023-09-13T05:14:35.365" v="26" actId="1076"/>
          <ac:picMkLst>
            <pc:docMk/>
            <pc:sldMk cId="881882343" sldId="312"/>
            <ac:picMk id="10" creationId="{D1365274-1559-BA76-0855-EE4A37B58B59}"/>
          </ac:picMkLst>
        </pc:picChg>
        <pc:picChg chg="add mod ord">
          <ac:chgData name="Dragan Javorac" userId="913c2858-fb97-4c6e-a42c-b1f1a16b225e" providerId="ADAL" clId="{5F2E6F6D-CC87-45B6-8B13-BEC66F9A7B61}" dt="2023-09-13T05:14:18.468" v="22" actId="171"/>
          <ac:picMkLst>
            <pc:docMk/>
            <pc:sldMk cId="881882343" sldId="312"/>
            <ac:picMk id="12" creationId="{CB6F13F6-002E-893C-C27A-174D15A286F2}"/>
          </ac:picMkLst>
        </pc:picChg>
      </pc:sldChg>
      <pc:sldChg chg="addSp delSp modSp mod">
        <pc:chgData name="Dragan Javorac" userId="913c2858-fb97-4c6e-a42c-b1f1a16b225e" providerId="ADAL" clId="{5F2E6F6D-CC87-45B6-8B13-BEC66F9A7B61}" dt="2023-09-13T05:15:02.958" v="33" actId="478"/>
        <pc:sldMkLst>
          <pc:docMk/>
          <pc:sldMk cId="648857684" sldId="313"/>
        </pc:sldMkLst>
        <pc:picChg chg="add mod">
          <ac:chgData name="Dragan Javorac" userId="913c2858-fb97-4c6e-a42c-b1f1a16b225e" providerId="ADAL" clId="{5F2E6F6D-CC87-45B6-8B13-BEC66F9A7B61}" dt="2023-09-13T05:15:00.634" v="32"/>
          <ac:picMkLst>
            <pc:docMk/>
            <pc:sldMk cId="648857684" sldId="313"/>
            <ac:picMk id="2" creationId="{23D9408C-861E-B061-D6BE-5F1B1D427AFC}"/>
          </ac:picMkLst>
        </pc:picChg>
        <pc:picChg chg="del">
          <ac:chgData name="Dragan Javorac" userId="913c2858-fb97-4c6e-a42c-b1f1a16b225e" providerId="ADAL" clId="{5F2E6F6D-CC87-45B6-8B13-BEC66F9A7B61}" dt="2023-09-13T05:15:02.958" v="33" actId="478"/>
          <ac:picMkLst>
            <pc:docMk/>
            <pc:sldMk cId="648857684" sldId="313"/>
            <ac:picMk id="3" creationId="{18BF1400-1B2F-4167-80FA-AFC8693AB3B7}"/>
          </ac:picMkLst>
        </pc:picChg>
        <pc:picChg chg="add mod">
          <ac:chgData name="Dragan Javorac" userId="913c2858-fb97-4c6e-a42c-b1f1a16b225e" providerId="ADAL" clId="{5F2E6F6D-CC87-45B6-8B13-BEC66F9A7B61}" dt="2023-09-13T05:15:00.634" v="32"/>
          <ac:picMkLst>
            <pc:docMk/>
            <pc:sldMk cId="648857684" sldId="313"/>
            <ac:picMk id="5" creationId="{010B6A64-FE1C-51FD-465B-55E8363EFCC7}"/>
          </ac:picMkLst>
        </pc:picChg>
        <pc:picChg chg="del">
          <ac:chgData name="Dragan Javorac" userId="913c2858-fb97-4c6e-a42c-b1f1a16b225e" providerId="ADAL" clId="{5F2E6F6D-CC87-45B6-8B13-BEC66F9A7B61}" dt="2023-09-13T05:15:02.958" v="33" actId="478"/>
          <ac:picMkLst>
            <pc:docMk/>
            <pc:sldMk cId="648857684" sldId="313"/>
            <ac:picMk id="8" creationId="{00AD6706-A15D-4B59-A148-2A3E1EB98BDB}"/>
          </ac:picMkLst>
        </pc:picChg>
      </pc:sldChg>
      <pc:sldChg chg="delSp add del setBg delDesignElem">
        <pc:chgData name="Dragan Javorac" userId="913c2858-fb97-4c6e-a42c-b1f1a16b225e" providerId="ADAL" clId="{5F2E6F6D-CC87-45B6-8B13-BEC66F9A7B61}" dt="2023-09-13T05:13:53.326" v="19" actId="47"/>
        <pc:sldMkLst>
          <pc:docMk/>
          <pc:sldMk cId="36216039" sldId="315"/>
        </pc:sldMkLst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36216039" sldId="315"/>
            <ac:spMk id="11" creationId="{BACC6370-2D7E-4714-9D71-7542949D7D5D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36216039" sldId="315"/>
            <ac:spMk id="13" creationId="{256B2C21-A230-48C0-8DF1-C46611373C44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36216039" sldId="315"/>
            <ac:spMk id="15" creationId="{3847E18C-932D-4C95-AABA-FEC7C9499AD7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36216039" sldId="315"/>
            <ac:spMk id="17" creationId="{3150CB11-0C61-439E-910F-5787759E72A0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36216039" sldId="315"/>
            <ac:spMk id="19" creationId="{43F8A58B-5155-44CE-A5FF-7647B47D0A7A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36216039" sldId="315"/>
            <ac:spMk id="21" creationId="{443F2ACA-E6D6-4028-82DD-F03C262D5DE6}"/>
          </ac:spMkLst>
        </pc:spChg>
      </pc:sldChg>
      <pc:sldChg chg="add mod modShow">
        <pc:chgData name="Dragan Javorac" userId="913c2858-fb97-4c6e-a42c-b1f1a16b225e" providerId="ADAL" clId="{5F2E6F6D-CC87-45B6-8B13-BEC66F9A7B61}" dt="2023-09-13T05:15:26.276" v="38" actId="729"/>
        <pc:sldMkLst>
          <pc:docMk/>
          <pc:sldMk cId="660313015" sldId="315"/>
        </pc:sldMkLst>
      </pc:sldChg>
      <pc:sldChg chg="delSp add del setBg delDesignElem">
        <pc:chgData name="Dragan Javorac" userId="913c2858-fb97-4c6e-a42c-b1f1a16b225e" providerId="ADAL" clId="{5F2E6F6D-CC87-45B6-8B13-BEC66F9A7B61}" dt="2023-09-13T05:14:55.126" v="31" actId="47"/>
        <pc:sldMkLst>
          <pc:docMk/>
          <pc:sldMk cId="2113769841" sldId="316"/>
        </pc:sldMkLst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2113769841" sldId="316"/>
            <ac:spMk id="11" creationId="{BACC6370-2D7E-4714-9D71-7542949D7D5D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2113769841" sldId="316"/>
            <ac:spMk id="13" creationId="{256B2C21-A230-48C0-8DF1-C46611373C44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2113769841" sldId="316"/>
            <ac:spMk id="15" creationId="{3847E18C-932D-4C95-AABA-FEC7C9499AD7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2113769841" sldId="316"/>
            <ac:spMk id="17" creationId="{3150CB11-0C61-439E-910F-5787759E72A0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2113769841" sldId="316"/>
            <ac:spMk id="19" creationId="{43F8A58B-5155-44CE-A5FF-7647B47D0A7A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2113769841" sldId="316"/>
            <ac:spMk id="21" creationId="{443F2ACA-E6D6-4028-82DD-F03C262D5DE6}"/>
          </ac:spMkLst>
        </pc:spChg>
      </pc:sldChg>
      <pc:sldChg chg="delSp add del setBg delDesignElem">
        <pc:chgData name="Dragan Javorac" userId="913c2858-fb97-4c6e-a42c-b1f1a16b225e" providerId="ADAL" clId="{5F2E6F6D-CC87-45B6-8B13-BEC66F9A7B61}" dt="2023-09-13T05:15:06.255" v="34" actId="47"/>
        <pc:sldMkLst>
          <pc:docMk/>
          <pc:sldMk cId="4053076243" sldId="317"/>
        </pc:sldMkLst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4053076243" sldId="317"/>
            <ac:spMk id="11" creationId="{BACC6370-2D7E-4714-9D71-7542949D7D5D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4053076243" sldId="317"/>
            <ac:spMk id="13" creationId="{256B2C21-A230-48C0-8DF1-C46611373C44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4053076243" sldId="317"/>
            <ac:spMk id="15" creationId="{3847E18C-932D-4C95-AABA-FEC7C9499AD7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4053076243" sldId="317"/>
            <ac:spMk id="17" creationId="{3150CB11-0C61-439E-910F-5787759E72A0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4053076243" sldId="317"/>
            <ac:spMk id="19" creationId="{43F8A58B-5155-44CE-A5FF-7647B47D0A7A}"/>
          </ac:spMkLst>
        </pc:spChg>
        <pc:spChg chg="del">
          <ac:chgData name="Dragan Javorac" userId="913c2858-fb97-4c6e-a42c-b1f1a16b225e" providerId="ADAL" clId="{5F2E6F6D-CC87-45B6-8B13-BEC66F9A7B61}" dt="2023-09-13T05:13:09.150" v="15"/>
          <ac:spMkLst>
            <pc:docMk/>
            <pc:sldMk cId="4053076243" sldId="317"/>
            <ac:spMk id="21" creationId="{443F2ACA-E6D6-4028-82DD-F03C262D5DE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03:28:58.530" idx="1">
    <p:pos x="10" y="10"/>
    <p:text>Eerst variabelen en operatoren toch?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03:48:32.973" idx="10">
    <p:pos x="10" y="10"/>
    <p:text>Kop: Soorten variabelen?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03:49:24.536" idx="11">
    <p:pos x="4412" y="455"/>
    <p:text>Titel 'Variabele declareren'?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03:50:33.538" idx="12">
    <p:pos x="10" y="10"/>
    <p:text>Kop: variabele declareren?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03:47:53.941" idx="9">
    <p:pos x="10" y="10"/>
    <p:text>Titel 'Variabele declareren'?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03:51:07.195" idx="13">
    <p:pos x="10" y="10"/>
    <p:text>Kop: variabele declareren?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03:40:23.558" idx="4">
    <p:pos x="10" y="10"/>
    <p:text>Titel misschien 'Soort variabele'?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3EAE0-D171-42DC-B21D-8FC9E7B08E66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nl-NL"/>
        </a:p>
      </dgm:t>
    </dgm:pt>
    <dgm:pt modelId="{D0609BB4-CB21-4257-8F5A-0A131CE11783}">
      <dgm:prSet/>
      <dgm:spPr/>
      <dgm:t>
        <a:bodyPr/>
        <a:lstStyle/>
        <a:p>
          <a:r>
            <a:rPr lang="en-US" dirty="0"/>
            <a:t>Week 2: </a:t>
          </a:r>
          <a:r>
            <a:rPr lang="en-US" dirty="0" err="1"/>
            <a:t>Installeren</a:t>
          </a:r>
          <a:r>
            <a:rPr lang="en-US" dirty="0"/>
            <a:t>, taal, </a:t>
          </a:r>
          <a:r>
            <a:rPr lang="en-US" dirty="0" err="1"/>
            <a:t>variabelen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print</a:t>
          </a:r>
          <a:endParaRPr lang="nl-NL" dirty="0"/>
        </a:p>
      </dgm:t>
    </dgm:pt>
    <dgm:pt modelId="{10ACC238-422C-426C-9298-ABC575E23DB3}" type="parTrans" cxnId="{0E4AC965-6B02-46C7-9F82-43315E3E38CB}">
      <dgm:prSet/>
      <dgm:spPr/>
      <dgm:t>
        <a:bodyPr/>
        <a:lstStyle/>
        <a:p>
          <a:endParaRPr lang="nl-NL"/>
        </a:p>
      </dgm:t>
    </dgm:pt>
    <dgm:pt modelId="{B752380E-9E27-43B7-8328-EAEC303B1AC1}" type="sibTrans" cxnId="{0E4AC965-6B02-46C7-9F82-43315E3E38CB}">
      <dgm:prSet/>
      <dgm:spPr/>
      <dgm:t>
        <a:bodyPr/>
        <a:lstStyle/>
        <a:p>
          <a:endParaRPr lang="nl-NL"/>
        </a:p>
      </dgm:t>
    </dgm:pt>
    <dgm:pt modelId="{0FC729B9-E7DF-4310-B31A-3A5B19F7782F}">
      <dgm:prSet/>
      <dgm:spPr/>
      <dgm:t>
        <a:bodyPr/>
        <a:lstStyle/>
        <a:p>
          <a:r>
            <a:rPr lang="en-US" dirty="0"/>
            <a:t>Week 3: If statements</a:t>
          </a:r>
          <a:endParaRPr lang="nl-NL" dirty="0"/>
        </a:p>
      </dgm:t>
    </dgm:pt>
    <dgm:pt modelId="{568ADDBB-A5A1-4604-BB3C-9478A277D917}" type="parTrans" cxnId="{E04BFA35-4FD1-45C6-A0ED-BDCCF2799D92}">
      <dgm:prSet/>
      <dgm:spPr/>
      <dgm:t>
        <a:bodyPr/>
        <a:lstStyle/>
        <a:p>
          <a:endParaRPr lang="nl-NL"/>
        </a:p>
      </dgm:t>
    </dgm:pt>
    <dgm:pt modelId="{EDE56B3D-ACBD-438B-830E-B966993E55D1}" type="sibTrans" cxnId="{E04BFA35-4FD1-45C6-A0ED-BDCCF2799D92}">
      <dgm:prSet/>
      <dgm:spPr/>
      <dgm:t>
        <a:bodyPr/>
        <a:lstStyle/>
        <a:p>
          <a:endParaRPr lang="nl-NL"/>
        </a:p>
      </dgm:t>
    </dgm:pt>
    <dgm:pt modelId="{4C3C6289-E8FB-4400-B67F-C005DDF5EC90}">
      <dgm:prSet/>
      <dgm:spPr/>
      <dgm:t>
        <a:bodyPr/>
        <a:lstStyle/>
        <a:p>
          <a:r>
            <a:rPr lang="en-US" dirty="0"/>
            <a:t>Week 4: </a:t>
          </a:r>
          <a:r>
            <a:rPr lang="en-US" dirty="0" err="1"/>
            <a:t>Functies</a:t>
          </a:r>
          <a:endParaRPr lang="nl-NL" dirty="0"/>
        </a:p>
      </dgm:t>
    </dgm:pt>
    <dgm:pt modelId="{5D99EA43-0F03-4684-906F-AF62C702E918}" type="parTrans" cxnId="{5CA6BC70-742E-417D-8802-8766888DDE60}">
      <dgm:prSet/>
      <dgm:spPr/>
      <dgm:t>
        <a:bodyPr/>
        <a:lstStyle/>
        <a:p>
          <a:endParaRPr lang="nl-NL"/>
        </a:p>
      </dgm:t>
    </dgm:pt>
    <dgm:pt modelId="{B56D2949-C330-4BEF-A591-A35AF7729BE6}" type="sibTrans" cxnId="{5CA6BC70-742E-417D-8802-8766888DDE60}">
      <dgm:prSet/>
      <dgm:spPr/>
      <dgm:t>
        <a:bodyPr/>
        <a:lstStyle/>
        <a:p>
          <a:endParaRPr lang="nl-NL"/>
        </a:p>
      </dgm:t>
    </dgm:pt>
    <dgm:pt modelId="{8296A143-C2C3-4549-B08D-9D359DEB9D6E}">
      <dgm:prSet/>
      <dgm:spPr/>
      <dgm:t>
        <a:bodyPr/>
        <a:lstStyle/>
        <a:p>
          <a:r>
            <a:rPr lang="en-US" dirty="0"/>
            <a:t>Week 5: </a:t>
          </a:r>
          <a:r>
            <a:rPr lang="en-US" dirty="0" err="1"/>
            <a:t>Herhaling</a:t>
          </a:r>
          <a:endParaRPr lang="nl-NL" dirty="0"/>
        </a:p>
      </dgm:t>
    </dgm:pt>
    <dgm:pt modelId="{88312726-50E1-4018-B932-4759A15E3FC1}" type="parTrans" cxnId="{674F6737-755D-480A-869F-294D3154EF61}">
      <dgm:prSet/>
      <dgm:spPr/>
      <dgm:t>
        <a:bodyPr/>
        <a:lstStyle/>
        <a:p>
          <a:endParaRPr lang="nl-NL"/>
        </a:p>
      </dgm:t>
    </dgm:pt>
    <dgm:pt modelId="{E5D543A4-9861-44C5-BB52-E2223A35712F}" type="sibTrans" cxnId="{674F6737-755D-480A-869F-294D3154EF61}">
      <dgm:prSet/>
      <dgm:spPr/>
      <dgm:t>
        <a:bodyPr/>
        <a:lstStyle/>
        <a:p>
          <a:endParaRPr lang="nl-NL"/>
        </a:p>
      </dgm:t>
    </dgm:pt>
    <dgm:pt modelId="{D9521F5E-4AA0-4164-A523-D9803F1B76D4}">
      <dgm:prSet/>
      <dgm:spPr/>
      <dgm:t>
        <a:bodyPr/>
        <a:lstStyle/>
        <a:p>
          <a:r>
            <a:rPr lang="en-US" dirty="0"/>
            <a:t>Week 6: For loops</a:t>
          </a:r>
          <a:endParaRPr lang="nl-NL" dirty="0"/>
        </a:p>
      </dgm:t>
    </dgm:pt>
    <dgm:pt modelId="{E7A4E99B-D959-4DA7-83DD-AAA3832447AF}" type="parTrans" cxnId="{8F107A9C-81FA-4CA4-9F57-2FDF22264C38}">
      <dgm:prSet/>
      <dgm:spPr/>
      <dgm:t>
        <a:bodyPr/>
        <a:lstStyle/>
        <a:p>
          <a:endParaRPr lang="nl-NL"/>
        </a:p>
      </dgm:t>
    </dgm:pt>
    <dgm:pt modelId="{F177A75E-AE4D-406D-BC78-E689DD82606B}" type="sibTrans" cxnId="{8F107A9C-81FA-4CA4-9F57-2FDF22264C38}">
      <dgm:prSet/>
      <dgm:spPr/>
      <dgm:t>
        <a:bodyPr/>
        <a:lstStyle/>
        <a:p>
          <a:endParaRPr lang="nl-NL"/>
        </a:p>
      </dgm:t>
    </dgm:pt>
    <dgm:pt modelId="{27D2336D-31F6-4A93-9498-D244CA73B646}">
      <dgm:prSet/>
      <dgm:spPr/>
      <dgm:t>
        <a:bodyPr/>
        <a:lstStyle/>
        <a:p>
          <a:r>
            <a:rPr lang="en-US" dirty="0"/>
            <a:t>Week 7: Lists</a:t>
          </a:r>
          <a:endParaRPr lang="nl-NL" dirty="0"/>
        </a:p>
      </dgm:t>
    </dgm:pt>
    <dgm:pt modelId="{8CB7C3D1-8ADE-44A1-A3A6-8225D719EE45}" type="parTrans" cxnId="{1A2B63A1-4691-477D-BF14-EBFDC4BA9E6A}">
      <dgm:prSet/>
      <dgm:spPr/>
      <dgm:t>
        <a:bodyPr/>
        <a:lstStyle/>
        <a:p>
          <a:endParaRPr lang="nl-NL"/>
        </a:p>
      </dgm:t>
    </dgm:pt>
    <dgm:pt modelId="{35CD8E67-CE33-49E6-888F-22BF68D0385B}" type="sibTrans" cxnId="{1A2B63A1-4691-477D-BF14-EBFDC4BA9E6A}">
      <dgm:prSet/>
      <dgm:spPr/>
      <dgm:t>
        <a:bodyPr/>
        <a:lstStyle/>
        <a:p>
          <a:endParaRPr lang="nl-NL"/>
        </a:p>
      </dgm:t>
    </dgm:pt>
    <dgm:pt modelId="{5A8819EB-198A-43BA-B77C-1C9FDCC205E2}">
      <dgm:prSet/>
      <dgm:spPr/>
      <dgm:t>
        <a:bodyPr/>
        <a:lstStyle/>
        <a:p>
          <a:r>
            <a:rPr lang="en-US" dirty="0"/>
            <a:t>Week 8: </a:t>
          </a:r>
          <a:r>
            <a:rPr lang="en-US" dirty="0" err="1"/>
            <a:t>Herhaling</a:t>
          </a:r>
          <a:r>
            <a:rPr lang="en-US" dirty="0"/>
            <a:t> + </a:t>
          </a:r>
          <a:r>
            <a:rPr lang="en-US" dirty="0" err="1"/>
            <a:t>aftekenen</a:t>
          </a:r>
          <a:endParaRPr lang="nl-NL" dirty="0"/>
        </a:p>
      </dgm:t>
    </dgm:pt>
    <dgm:pt modelId="{F2745E29-2BA8-4D85-9AF3-FFB7D72F14A2}" type="parTrans" cxnId="{D0BEF843-9777-4F44-B3AF-92BDB058F36A}">
      <dgm:prSet/>
      <dgm:spPr/>
      <dgm:t>
        <a:bodyPr/>
        <a:lstStyle/>
        <a:p>
          <a:endParaRPr lang="nl-NL"/>
        </a:p>
      </dgm:t>
    </dgm:pt>
    <dgm:pt modelId="{FBDF3963-B1BF-456C-AF37-7EDC6A7691AC}" type="sibTrans" cxnId="{D0BEF843-9777-4F44-B3AF-92BDB058F36A}">
      <dgm:prSet/>
      <dgm:spPr/>
      <dgm:t>
        <a:bodyPr/>
        <a:lstStyle/>
        <a:p>
          <a:endParaRPr lang="nl-NL"/>
        </a:p>
      </dgm:t>
    </dgm:pt>
    <dgm:pt modelId="{D02C3A6E-8EA5-4728-9441-7EC0683B3227}" type="pres">
      <dgm:prSet presAssocID="{3B23EAE0-D171-42DC-B21D-8FC9E7B08E66}" presName="Name0" presStyleCnt="0">
        <dgm:presLayoutVars>
          <dgm:chMax/>
          <dgm:chPref/>
          <dgm:dir/>
        </dgm:presLayoutVars>
      </dgm:prSet>
      <dgm:spPr/>
    </dgm:pt>
    <dgm:pt modelId="{0B86DF8E-BBE2-46A6-9E65-B14AACFF58D3}" type="pres">
      <dgm:prSet presAssocID="{D0609BB4-CB21-4257-8F5A-0A131CE11783}" presName="parenttextcomposite" presStyleCnt="0"/>
      <dgm:spPr/>
    </dgm:pt>
    <dgm:pt modelId="{C79658F9-15F5-42DF-9F00-E2181B77A13C}" type="pres">
      <dgm:prSet presAssocID="{D0609BB4-CB21-4257-8F5A-0A131CE11783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5C351597-9A06-4FDF-AE45-A5309F6DD289}" type="pres">
      <dgm:prSet presAssocID="{D0609BB4-CB21-4257-8F5A-0A131CE11783}" presName="parallelogramComposite" presStyleCnt="0"/>
      <dgm:spPr/>
    </dgm:pt>
    <dgm:pt modelId="{CE74C0C5-4C0C-4F7C-820D-2F762F60B34E}" type="pres">
      <dgm:prSet presAssocID="{D0609BB4-CB21-4257-8F5A-0A131CE11783}" presName="parallelogram1" presStyleLbl="alignNode1" presStyleIdx="0" presStyleCnt="49"/>
      <dgm:spPr/>
    </dgm:pt>
    <dgm:pt modelId="{DF464E99-DAEC-475C-8520-28B5D7895BBC}" type="pres">
      <dgm:prSet presAssocID="{D0609BB4-CB21-4257-8F5A-0A131CE11783}" presName="parallelogram2" presStyleLbl="alignNode1" presStyleIdx="1" presStyleCnt="49"/>
      <dgm:spPr/>
    </dgm:pt>
    <dgm:pt modelId="{9AF28AAB-50FA-41E6-9820-309A62FC13C8}" type="pres">
      <dgm:prSet presAssocID="{D0609BB4-CB21-4257-8F5A-0A131CE11783}" presName="parallelogram3" presStyleLbl="alignNode1" presStyleIdx="2" presStyleCnt="49"/>
      <dgm:spPr/>
    </dgm:pt>
    <dgm:pt modelId="{6AA63598-87B7-4AA5-9067-8AD59FC6F0F8}" type="pres">
      <dgm:prSet presAssocID="{D0609BB4-CB21-4257-8F5A-0A131CE11783}" presName="parallelogram4" presStyleLbl="alignNode1" presStyleIdx="3" presStyleCnt="49"/>
      <dgm:spPr/>
    </dgm:pt>
    <dgm:pt modelId="{D770D727-B272-4597-AF71-7499A085ED85}" type="pres">
      <dgm:prSet presAssocID="{D0609BB4-CB21-4257-8F5A-0A131CE11783}" presName="parallelogram5" presStyleLbl="alignNode1" presStyleIdx="4" presStyleCnt="49"/>
      <dgm:spPr/>
    </dgm:pt>
    <dgm:pt modelId="{00B02E12-5EBE-494C-A553-F40CBC5F9FA4}" type="pres">
      <dgm:prSet presAssocID="{D0609BB4-CB21-4257-8F5A-0A131CE11783}" presName="parallelogram6" presStyleLbl="alignNode1" presStyleIdx="5" presStyleCnt="49"/>
      <dgm:spPr/>
    </dgm:pt>
    <dgm:pt modelId="{FA311235-5278-40EF-AEE8-D3E4B5DA93F6}" type="pres">
      <dgm:prSet presAssocID="{D0609BB4-CB21-4257-8F5A-0A131CE11783}" presName="parallelogram7" presStyleLbl="alignNode1" presStyleIdx="6" presStyleCnt="49"/>
      <dgm:spPr/>
    </dgm:pt>
    <dgm:pt modelId="{0CD13C6C-81F9-400A-AF31-A2AA99728FD5}" type="pres">
      <dgm:prSet presAssocID="{B752380E-9E27-43B7-8328-EAEC303B1AC1}" presName="sibTrans" presStyleCnt="0"/>
      <dgm:spPr/>
    </dgm:pt>
    <dgm:pt modelId="{379DE0AB-486A-424D-A0AB-B55DA69A3F18}" type="pres">
      <dgm:prSet presAssocID="{0FC729B9-E7DF-4310-B31A-3A5B19F7782F}" presName="parenttextcomposite" presStyleCnt="0"/>
      <dgm:spPr/>
    </dgm:pt>
    <dgm:pt modelId="{7540AC63-7EED-465D-BABD-FE83323C9232}" type="pres">
      <dgm:prSet presAssocID="{0FC729B9-E7DF-4310-B31A-3A5B19F7782F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AC16AAB1-0363-48FF-A262-913839CB9398}" type="pres">
      <dgm:prSet presAssocID="{0FC729B9-E7DF-4310-B31A-3A5B19F7782F}" presName="parallelogramComposite" presStyleCnt="0"/>
      <dgm:spPr/>
    </dgm:pt>
    <dgm:pt modelId="{3E96A2ED-1353-4D8C-B158-A4F7400F96F3}" type="pres">
      <dgm:prSet presAssocID="{0FC729B9-E7DF-4310-B31A-3A5B19F7782F}" presName="parallelogram1" presStyleLbl="alignNode1" presStyleIdx="7" presStyleCnt="49"/>
      <dgm:spPr/>
    </dgm:pt>
    <dgm:pt modelId="{9A645955-6E39-44AC-BD42-EF05F629923D}" type="pres">
      <dgm:prSet presAssocID="{0FC729B9-E7DF-4310-B31A-3A5B19F7782F}" presName="parallelogram2" presStyleLbl="alignNode1" presStyleIdx="8" presStyleCnt="49"/>
      <dgm:spPr/>
    </dgm:pt>
    <dgm:pt modelId="{ACB72802-CF39-4841-9A09-FB8CE67EAB46}" type="pres">
      <dgm:prSet presAssocID="{0FC729B9-E7DF-4310-B31A-3A5B19F7782F}" presName="parallelogram3" presStyleLbl="alignNode1" presStyleIdx="9" presStyleCnt="49"/>
      <dgm:spPr/>
    </dgm:pt>
    <dgm:pt modelId="{3F738462-E116-4D21-8682-225DB0F525C8}" type="pres">
      <dgm:prSet presAssocID="{0FC729B9-E7DF-4310-B31A-3A5B19F7782F}" presName="parallelogram4" presStyleLbl="alignNode1" presStyleIdx="10" presStyleCnt="49"/>
      <dgm:spPr/>
    </dgm:pt>
    <dgm:pt modelId="{37275756-DBDF-4267-83C9-CE86F8F7F0CF}" type="pres">
      <dgm:prSet presAssocID="{0FC729B9-E7DF-4310-B31A-3A5B19F7782F}" presName="parallelogram5" presStyleLbl="alignNode1" presStyleIdx="11" presStyleCnt="49"/>
      <dgm:spPr/>
    </dgm:pt>
    <dgm:pt modelId="{4894FDC8-E331-4F7C-8907-E65E0C246B4C}" type="pres">
      <dgm:prSet presAssocID="{0FC729B9-E7DF-4310-B31A-3A5B19F7782F}" presName="parallelogram6" presStyleLbl="alignNode1" presStyleIdx="12" presStyleCnt="49"/>
      <dgm:spPr/>
    </dgm:pt>
    <dgm:pt modelId="{8FB928FE-7847-472F-80E7-3D309847A5FF}" type="pres">
      <dgm:prSet presAssocID="{0FC729B9-E7DF-4310-B31A-3A5B19F7782F}" presName="parallelogram7" presStyleLbl="alignNode1" presStyleIdx="13" presStyleCnt="49"/>
      <dgm:spPr/>
    </dgm:pt>
    <dgm:pt modelId="{25CBEA54-841F-4153-AE79-F4607DFB4E90}" type="pres">
      <dgm:prSet presAssocID="{EDE56B3D-ACBD-438B-830E-B966993E55D1}" presName="sibTrans" presStyleCnt="0"/>
      <dgm:spPr/>
    </dgm:pt>
    <dgm:pt modelId="{881D3BC0-67F4-4000-970C-885A51DAB5C7}" type="pres">
      <dgm:prSet presAssocID="{4C3C6289-E8FB-4400-B67F-C005DDF5EC90}" presName="parenttextcomposite" presStyleCnt="0"/>
      <dgm:spPr/>
    </dgm:pt>
    <dgm:pt modelId="{CACC92EB-C95C-4DBA-88D3-5F6DDD97E0D3}" type="pres">
      <dgm:prSet presAssocID="{4C3C6289-E8FB-4400-B67F-C005DDF5EC90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12777213-9AA6-4015-984F-270356BC8317}" type="pres">
      <dgm:prSet presAssocID="{4C3C6289-E8FB-4400-B67F-C005DDF5EC90}" presName="parallelogramComposite" presStyleCnt="0"/>
      <dgm:spPr/>
    </dgm:pt>
    <dgm:pt modelId="{67E34430-E3C4-4503-9FF2-C3384B74F163}" type="pres">
      <dgm:prSet presAssocID="{4C3C6289-E8FB-4400-B67F-C005DDF5EC90}" presName="parallelogram1" presStyleLbl="alignNode1" presStyleIdx="14" presStyleCnt="49"/>
      <dgm:spPr/>
    </dgm:pt>
    <dgm:pt modelId="{EE94DD6C-3828-488A-B34B-DE77931B3A68}" type="pres">
      <dgm:prSet presAssocID="{4C3C6289-E8FB-4400-B67F-C005DDF5EC90}" presName="parallelogram2" presStyleLbl="alignNode1" presStyleIdx="15" presStyleCnt="49"/>
      <dgm:spPr/>
    </dgm:pt>
    <dgm:pt modelId="{2363A900-E280-4840-BB04-7CE262C03E62}" type="pres">
      <dgm:prSet presAssocID="{4C3C6289-E8FB-4400-B67F-C005DDF5EC90}" presName="parallelogram3" presStyleLbl="alignNode1" presStyleIdx="16" presStyleCnt="49"/>
      <dgm:spPr/>
    </dgm:pt>
    <dgm:pt modelId="{5E3048FA-2DB4-4AA4-A3C5-69980E290261}" type="pres">
      <dgm:prSet presAssocID="{4C3C6289-E8FB-4400-B67F-C005DDF5EC90}" presName="parallelogram4" presStyleLbl="alignNode1" presStyleIdx="17" presStyleCnt="49"/>
      <dgm:spPr/>
    </dgm:pt>
    <dgm:pt modelId="{89723509-FE86-4EEF-A559-95AC57040C18}" type="pres">
      <dgm:prSet presAssocID="{4C3C6289-E8FB-4400-B67F-C005DDF5EC90}" presName="parallelogram5" presStyleLbl="alignNode1" presStyleIdx="18" presStyleCnt="49"/>
      <dgm:spPr/>
    </dgm:pt>
    <dgm:pt modelId="{E07956FB-C09C-4E87-BEFB-34735573B653}" type="pres">
      <dgm:prSet presAssocID="{4C3C6289-E8FB-4400-B67F-C005DDF5EC90}" presName="parallelogram6" presStyleLbl="alignNode1" presStyleIdx="19" presStyleCnt="49"/>
      <dgm:spPr/>
    </dgm:pt>
    <dgm:pt modelId="{D790E373-BD46-4090-8A4C-08909C0C1D6E}" type="pres">
      <dgm:prSet presAssocID="{4C3C6289-E8FB-4400-B67F-C005DDF5EC90}" presName="parallelogram7" presStyleLbl="alignNode1" presStyleIdx="20" presStyleCnt="49"/>
      <dgm:spPr/>
    </dgm:pt>
    <dgm:pt modelId="{F41AE748-E5EF-4ED3-B10F-EC39B5C4BEE5}" type="pres">
      <dgm:prSet presAssocID="{B56D2949-C330-4BEF-A591-A35AF7729BE6}" presName="sibTrans" presStyleCnt="0"/>
      <dgm:spPr/>
    </dgm:pt>
    <dgm:pt modelId="{8FA21930-A7AD-4D02-8AB9-D59789826C58}" type="pres">
      <dgm:prSet presAssocID="{8296A143-C2C3-4549-B08D-9D359DEB9D6E}" presName="parenttextcomposite" presStyleCnt="0"/>
      <dgm:spPr/>
    </dgm:pt>
    <dgm:pt modelId="{C8BD7BCA-DE25-4EE2-AB41-AD127E349D1E}" type="pres">
      <dgm:prSet presAssocID="{8296A143-C2C3-4549-B08D-9D359DEB9D6E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A06915C9-5C41-4ECC-AA4B-C9869AF1E66B}" type="pres">
      <dgm:prSet presAssocID="{8296A143-C2C3-4549-B08D-9D359DEB9D6E}" presName="parallelogramComposite" presStyleCnt="0"/>
      <dgm:spPr/>
    </dgm:pt>
    <dgm:pt modelId="{BD5544D1-6220-4FA1-899C-12DA7CC98640}" type="pres">
      <dgm:prSet presAssocID="{8296A143-C2C3-4549-B08D-9D359DEB9D6E}" presName="parallelogram1" presStyleLbl="alignNode1" presStyleIdx="21" presStyleCnt="49"/>
      <dgm:spPr/>
    </dgm:pt>
    <dgm:pt modelId="{36F31511-D101-4AFF-A88F-194576EDA758}" type="pres">
      <dgm:prSet presAssocID="{8296A143-C2C3-4549-B08D-9D359DEB9D6E}" presName="parallelogram2" presStyleLbl="alignNode1" presStyleIdx="22" presStyleCnt="49"/>
      <dgm:spPr/>
    </dgm:pt>
    <dgm:pt modelId="{9624D407-1DE3-4786-8457-FB999EAB31B5}" type="pres">
      <dgm:prSet presAssocID="{8296A143-C2C3-4549-B08D-9D359DEB9D6E}" presName="parallelogram3" presStyleLbl="alignNode1" presStyleIdx="23" presStyleCnt="49"/>
      <dgm:spPr/>
    </dgm:pt>
    <dgm:pt modelId="{C45010D0-A580-453A-8CC1-7DF78EF1E07B}" type="pres">
      <dgm:prSet presAssocID="{8296A143-C2C3-4549-B08D-9D359DEB9D6E}" presName="parallelogram4" presStyleLbl="alignNode1" presStyleIdx="24" presStyleCnt="49"/>
      <dgm:spPr/>
    </dgm:pt>
    <dgm:pt modelId="{365026A2-8F57-4C68-B7F8-694182ABA935}" type="pres">
      <dgm:prSet presAssocID="{8296A143-C2C3-4549-B08D-9D359DEB9D6E}" presName="parallelogram5" presStyleLbl="alignNode1" presStyleIdx="25" presStyleCnt="49"/>
      <dgm:spPr/>
    </dgm:pt>
    <dgm:pt modelId="{3D8328EE-F8DE-4748-A575-BC6FB2BB2C58}" type="pres">
      <dgm:prSet presAssocID="{8296A143-C2C3-4549-B08D-9D359DEB9D6E}" presName="parallelogram6" presStyleLbl="alignNode1" presStyleIdx="26" presStyleCnt="49"/>
      <dgm:spPr/>
    </dgm:pt>
    <dgm:pt modelId="{515A477C-BD76-4F4F-9E89-0C29E2258745}" type="pres">
      <dgm:prSet presAssocID="{8296A143-C2C3-4549-B08D-9D359DEB9D6E}" presName="parallelogram7" presStyleLbl="alignNode1" presStyleIdx="27" presStyleCnt="49"/>
      <dgm:spPr/>
    </dgm:pt>
    <dgm:pt modelId="{1B834B4D-1B67-413A-84CB-BA7A57DABE82}" type="pres">
      <dgm:prSet presAssocID="{E5D543A4-9861-44C5-BB52-E2223A35712F}" presName="sibTrans" presStyleCnt="0"/>
      <dgm:spPr/>
    </dgm:pt>
    <dgm:pt modelId="{FB233B79-B5C9-461C-8181-1FD93C64B1F1}" type="pres">
      <dgm:prSet presAssocID="{D9521F5E-4AA0-4164-A523-D9803F1B76D4}" presName="parenttextcomposite" presStyleCnt="0"/>
      <dgm:spPr/>
    </dgm:pt>
    <dgm:pt modelId="{0B418EE7-1D68-42DC-93EF-FA9CAAE94E3D}" type="pres">
      <dgm:prSet presAssocID="{D9521F5E-4AA0-4164-A523-D9803F1B76D4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8105385E-29DB-460C-AB3B-5730CFE69974}" type="pres">
      <dgm:prSet presAssocID="{D9521F5E-4AA0-4164-A523-D9803F1B76D4}" presName="parallelogramComposite" presStyleCnt="0"/>
      <dgm:spPr/>
    </dgm:pt>
    <dgm:pt modelId="{69E7A402-E3EA-40BC-A60F-9DA6A231844E}" type="pres">
      <dgm:prSet presAssocID="{D9521F5E-4AA0-4164-A523-D9803F1B76D4}" presName="parallelogram1" presStyleLbl="alignNode1" presStyleIdx="28" presStyleCnt="49"/>
      <dgm:spPr/>
    </dgm:pt>
    <dgm:pt modelId="{7E997333-2988-4781-89EA-CF78CFA70AAE}" type="pres">
      <dgm:prSet presAssocID="{D9521F5E-4AA0-4164-A523-D9803F1B76D4}" presName="parallelogram2" presStyleLbl="alignNode1" presStyleIdx="29" presStyleCnt="49"/>
      <dgm:spPr/>
    </dgm:pt>
    <dgm:pt modelId="{DA950E0D-5F14-4D7D-830F-17E153F67DEF}" type="pres">
      <dgm:prSet presAssocID="{D9521F5E-4AA0-4164-A523-D9803F1B76D4}" presName="parallelogram3" presStyleLbl="alignNode1" presStyleIdx="30" presStyleCnt="49"/>
      <dgm:spPr/>
    </dgm:pt>
    <dgm:pt modelId="{C2F82652-62B1-4F1C-83D7-F5D2F5C14C93}" type="pres">
      <dgm:prSet presAssocID="{D9521F5E-4AA0-4164-A523-D9803F1B76D4}" presName="parallelogram4" presStyleLbl="alignNode1" presStyleIdx="31" presStyleCnt="49"/>
      <dgm:spPr/>
    </dgm:pt>
    <dgm:pt modelId="{E2C0869C-A749-41A3-A5FE-77B66A2D772C}" type="pres">
      <dgm:prSet presAssocID="{D9521F5E-4AA0-4164-A523-D9803F1B76D4}" presName="parallelogram5" presStyleLbl="alignNode1" presStyleIdx="32" presStyleCnt="49"/>
      <dgm:spPr/>
    </dgm:pt>
    <dgm:pt modelId="{D116E1A8-D442-46C4-A5FE-EEB45EC7064D}" type="pres">
      <dgm:prSet presAssocID="{D9521F5E-4AA0-4164-A523-D9803F1B76D4}" presName="parallelogram6" presStyleLbl="alignNode1" presStyleIdx="33" presStyleCnt="49"/>
      <dgm:spPr/>
    </dgm:pt>
    <dgm:pt modelId="{872029F9-5579-4D50-9A9E-5704A2C7D076}" type="pres">
      <dgm:prSet presAssocID="{D9521F5E-4AA0-4164-A523-D9803F1B76D4}" presName="parallelogram7" presStyleLbl="alignNode1" presStyleIdx="34" presStyleCnt="49"/>
      <dgm:spPr/>
    </dgm:pt>
    <dgm:pt modelId="{A580D93F-DD4D-411B-BF44-8CFE5CB5925A}" type="pres">
      <dgm:prSet presAssocID="{F177A75E-AE4D-406D-BC78-E689DD82606B}" presName="sibTrans" presStyleCnt="0"/>
      <dgm:spPr/>
    </dgm:pt>
    <dgm:pt modelId="{4C099244-3C1E-4F5F-927B-960822D84613}" type="pres">
      <dgm:prSet presAssocID="{27D2336D-31F6-4A93-9498-D244CA73B646}" presName="parenttextcomposite" presStyleCnt="0"/>
      <dgm:spPr/>
    </dgm:pt>
    <dgm:pt modelId="{D4DDA4F3-3C59-4AF3-8244-EF80E6E572C8}" type="pres">
      <dgm:prSet presAssocID="{27D2336D-31F6-4A93-9498-D244CA73B646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2012D02B-4EEA-43CD-866E-FB5A20623F40}" type="pres">
      <dgm:prSet presAssocID="{27D2336D-31F6-4A93-9498-D244CA73B646}" presName="parallelogramComposite" presStyleCnt="0"/>
      <dgm:spPr/>
    </dgm:pt>
    <dgm:pt modelId="{151B141A-5113-4F65-B640-AEB5CCBAEC3A}" type="pres">
      <dgm:prSet presAssocID="{27D2336D-31F6-4A93-9498-D244CA73B646}" presName="parallelogram1" presStyleLbl="alignNode1" presStyleIdx="35" presStyleCnt="49"/>
      <dgm:spPr/>
    </dgm:pt>
    <dgm:pt modelId="{511D14E0-81A4-4FC0-A104-185CE6A3DF3D}" type="pres">
      <dgm:prSet presAssocID="{27D2336D-31F6-4A93-9498-D244CA73B646}" presName="parallelogram2" presStyleLbl="alignNode1" presStyleIdx="36" presStyleCnt="49"/>
      <dgm:spPr/>
    </dgm:pt>
    <dgm:pt modelId="{98BC5F45-1544-4217-AEFA-F39DC26153E5}" type="pres">
      <dgm:prSet presAssocID="{27D2336D-31F6-4A93-9498-D244CA73B646}" presName="parallelogram3" presStyleLbl="alignNode1" presStyleIdx="37" presStyleCnt="49"/>
      <dgm:spPr/>
    </dgm:pt>
    <dgm:pt modelId="{6553A841-BFBA-415D-AD71-36E3F02BE0C6}" type="pres">
      <dgm:prSet presAssocID="{27D2336D-31F6-4A93-9498-D244CA73B646}" presName="parallelogram4" presStyleLbl="alignNode1" presStyleIdx="38" presStyleCnt="49"/>
      <dgm:spPr/>
    </dgm:pt>
    <dgm:pt modelId="{AC8BD666-A90B-4526-A0C8-93F073A1DD70}" type="pres">
      <dgm:prSet presAssocID="{27D2336D-31F6-4A93-9498-D244CA73B646}" presName="parallelogram5" presStyleLbl="alignNode1" presStyleIdx="39" presStyleCnt="49"/>
      <dgm:spPr/>
    </dgm:pt>
    <dgm:pt modelId="{1DC5D9DA-B2AF-4DB7-855B-C8E995247A65}" type="pres">
      <dgm:prSet presAssocID="{27D2336D-31F6-4A93-9498-D244CA73B646}" presName="parallelogram6" presStyleLbl="alignNode1" presStyleIdx="40" presStyleCnt="49"/>
      <dgm:spPr/>
    </dgm:pt>
    <dgm:pt modelId="{E8D3C044-C892-4423-9C3D-98B26A57EA15}" type="pres">
      <dgm:prSet presAssocID="{27D2336D-31F6-4A93-9498-D244CA73B646}" presName="parallelogram7" presStyleLbl="alignNode1" presStyleIdx="41" presStyleCnt="49"/>
      <dgm:spPr/>
    </dgm:pt>
    <dgm:pt modelId="{21ACB563-AE97-49EF-BAD6-2BC994544F7C}" type="pres">
      <dgm:prSet presAssocID="{35CD8E67-CE33-49E6-888F-22BF68D0385B}" presName="sibTrans" presStyleCnt="0"/>
      <dgm:spPr/>
    </dgm:pt>
    <dgm:pt modelId="{20EDA6D7-1627-41A4-BB3E-FBD8B6AFD2C1}" type="pres">
      <dgm:prSet presAssocID="{5A8819EB-198A-43BA-B77C-1C9FDCC205E2}" presName="parenttextcomposite" presStyleCnt="0"/>
      <dgm:spPr/>
    </dgm:pt>
    <dgm:pt modelId="{9D680484-0F8E-45DE-961D-E6479B84374C}" type="pres">
      <dgm:prSet presAssocID="{5A8819EB-198A-43BA-B77C-1C9FDCC205E2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3259BECF-5000-4DBE-959F-93B2F1198DED}" type="pres">
      <dgm:prSet presAssocID="{5A8819EB-198A-43BA-B77C-1C9FDCC205E2}" presName="parallelogramComposite" presStyleCnt="0"/>
      <dgm:spPr/>
    </dgm:pt>
    <dgm:pt modelId="{1B3867C3-030A-4CF7-A0BB-5DA940A9896F}" type="pres">
      <dgm:prSet presAssocID="{5A8819EB-198A-43BA-B77C-1C9FDCC205E2}" presName="parallelogram1" presStyleLbl="alignNode1" presStyleIdx="42" presStyleCnt="49"/>
      <dgm:spPr/>
    </dgm:pt>
    <dgm:pt modelId="{8B5DF1B6-5E93-45CE-AA97-FE96538F2402}" type="pres">
      <dgm:prSet presAssocID="{5A8819EB-198A-43BA-B77C-1C9FDCC205E2}" presName="parallelogram2" presStyleLbl="alignNode1" presStyleIdx="43" presStyleCnt="49"/>
      <dgm:spPr/>
    </dgm:pt>
    <dgm:pt modelId="{B307D6B4-D9F3-4C48-A68A-517A74190835}" type="pres">
      <dgm:prSet presAssocID="{5A8819EB-198A-43BA-B77C-1C9FDCC205E2}" presName="parallelogram3" presStyleLbl="alignNode1" presStyleIdx="44" presStyleCnt="49"/>
      <dgm:spPr/>
    </dgm:pt>
    <dgm:pt modelId="{56218742-F2CF-4121-B98F-8EBC3AC0DA6D}" type="pres">
      <dgm:prSet presAssocID="{5A8819EB-198A-43BA-B77C-1C9FDCC205E2}" presName="parallelogram4" presStyleLbl="alignNode1" presStyleIdx="45" presStyleCnt="49"/>
      <dgm:spPr/>
    </dgm:pt>
    <dgm:pt modelId="{824B378C-DE53-4995-98E2-60172D3AD0CE}" type="pres">
      <dgm:prSet presAssocID="{5A8819EB-198A-43BA-B77C-1C9FDCC205E2}" presName="parallelogram5" presStyleLbl="alignNode1" presStyleIdx="46" presStyleCnt="49"/>
      <dgm:spPr/>
    </dgm:pt>
    <dgm:pt modelId="{1B698F2A-61DB-4183-971A-8D841CD936E2}" type="pres">
      <dgm:prSet presAssocID="{5A8819EB-198A-43BA-B77C-1C9FDCC205E2}" presName="parallelogram6" presStyleLbl="alignNode1" presStyleIdx="47" presStyleCnt="49"/>
      <dgm:spPr/>
    </dgm:pt>
    <dgm:pt modelId="{6F4073D9-9F7D-4F0A-9154-FEA7EA2DC645}" type="pres">
      <dgm:prSet presAssocID="{5A8819EB-198A-43BA-B77C-1C9FDCC205E2}" presName="parallelogram7" presStyleLbl="alignNode1" presStyleIdx="48" presStyleCnt="49"/>
      <dgm:spPr/>
    </dgm:pt>
  </dgm:ptLst>
  <dgm:cxnLst>
    <dgm:cxn modelId="{E04BFA35-4FD1-45C6-A0ED-BDCCF2799D92}" srcId="{3B23EAE0-D171-42DC-B21D-8FC9E7B08E66}" destId="{0FC729B9-E7DF-4310-B31A-3A5B19F7782F}" srcOrd="1" destOrd="0" parTransId="{568ADDBB-A5A1-4604-BB3C-9478A277D917}" sibTransId="{EDE56B3D-ACBD-438B-830E-B966993E55D1}"/>
    <dgm:cxn modelId="{674F6737-755D-480A-869F-294D3154EF61}" srcId="{3B23EAE0-D171-42DC-B21D-8FC9E7B08E66}" destId="{8296A143-C2C3-4549-B08D-9D359DEB9D6E}" srcOrd="3" destOrd="0" parTransId="{88312726-50E1-4018-B932-4759A15E3FC1}" sibTransId="{E5D543A4-9861-44C5-BB52-E2223A35712F}"/>
    <dgm:cxn modelId="{D0BEF843-9777-4F44-B3AF-92BDB058F36A}" srcId="{3B23EAE0-D171-42DC-B21D-8FC9E7B08E66}" destId="{5A8819EB-198A-43BA-B77C-1C9FDCC205E2}" srcOrd="6" destOrd="0" parTransId="{F2745E29-2BA8-4D85-9AF3-FFB7D72F14A2}" sibTransId="{FBDF3963-B1BF-456C-AF37-7EDC6A7691AC}"/>
    <dgm:cxn modelId="{0E4AC965-6B02-46C7-9F82-43315E3E38CB}" srcId="{3B23EAE0-D171-42DC-B21D-8FC9E7B08E66}" destId="{D0609BB4-CB21-4257-8F5A-0A131CE11783}" srcOrd="0" destOrd="0" parTransId="{10ACC238-422C-426C-9298-ABC575E23DB3}" sibTransId="{B752380E-9E27-43B7-8328-EAEC303B1AC1}"/>
    <dgm:cxn modelId="{5CA6BC70-742E-417D-8802-8766888DDE60}" srcId="{3B23EAE0-D171-42DC-B21D-8FC9E7B08E66}" destId="{4C3C6289-E8FB-4400-B67F-C005DDF5EC90}" srcOrd="2" destOrd="0" parTransId="{5D99EA43-0F03-4684-906F-AF62C702E918}" sibTransId="{B56D2949-C330-4BEF-A591-A35AF7729BE6}"/>
    <dgm:cxn modelId="{E225A574-5518-43B5-8781-30CBF9D7BD78}" type="presOf" srcId="{D9521F5E-4AA0-4164-A523-D9803F1B76D4}" destId="{0B418EE7-1D68-42DC-93EF-FA9CAAE94E3D}" srcOrd="0" destOrd="0" presId="urn:microsoft.com/office/officeart/2008/layout/VerticalAccentList"/>
    <dgm:cxn modelId="{C576AD84-3127-40E1-A7C4-51F103048A9C}" type="presOf" srcId="{8296A143-C2C3-4549-B08D-9D359DEB9D6E}" destId="{C8BD7BCA-DE25-4EE2-AB41-AD127E349D1E}" srcOrd="0" destOrd="0" presId="urn:microsoft.com/office/officeart/2008/layout/VerticalAccentList"/>
    <dgm:cxn modelId="{861DEB84-CC83-4889-8116-3142CAABD532}" type="presOf" srcId="{3B23EAE0-D171-42DC-B21D-8FC9E7B08E66}" destId="{D02C3A6E-8EA5-4728-9441-7EC0683B3227}" srcOrd="0" destOrd="0" presId="urn:microsoft.com/office/officeart/2008/layout/VerticalAccentList"/>
    <dgm:cxn modelId="{0542938A-2A68-4730-BD0C-C4730DAB89EB}" type="presOf" srcId="{D0609BB4-CB21-4257-8F5A-0A131CE11783}" destId="{C79658F9-15F5-42DF-9F00-E2181B77A13C}" srcOrd="0" destOrd="0" presId="urn:microsoft.com/office/officeart/2008/layout/VerticalAccentList"/>
    <dgm:cxn modelId="{49AEB192-98C0-492D-9D8E-B46BD0A08215}" type="presOf" srcId="{5A8819EB-198A-43BA-B77C-1C9FDCC205E2}" destId="{9D680484-0F8E-45DE-961D-E6479B84374C}" srcOrd="0" destOrd="0" presId="urn:microsoft.com/office/officeart/2008/layout/VerticalAccentList"/>
    <dgm:cxn modelId="{8F107A9C-81FA-4CA4-9F57-2FDF22264C38}" srcId="{3B23EAE0-D171-42DC-B21D-8FC9E7B08E66}" destId="{D9521F5E-4AA0-4164-A523-D9803F1B76D4}" srcOrd="4" destOrd="0" parTransId="{E7A4E99B-D959-4DA7-83DD-AAA3832447AF}" sibTransId="{F177A75E-AE4D-406D-BC78-E689DD82606B}"/>
    <dgm:cxn modelId="{1A2B63A1-4691-477D-BF14-EBFDC4BA9E6A}" srcId="{3B23EAE0-D171-42DC-B21D-8FC9E7B08E66}" destId="{27D2336D-31F6-4A93-9498-D244CA73B646}" srcOrd="5" destOrd="0" parTransId="{8CB7C3D1-8ADE-44A1-A3A6-8225D719EE45}" sibTransId="{35CD8E67-CE33-49E6-888F-22BF68D0385B}"/>
    <dgm:cxn modelId="{D954FCA4-9996-40A4-A369-A2C7D58F978F}" type="presOf" srcId="{0FC729B9-E7DF-4310-B31A-3A5B19F7782F}" destId="{7540AC63-7EED-465D-BABD-FE83323C9232}" srcOrd="0" destOrd="0" presId="urn:microsoft.com/office/officeart/2008/layout/VerticalAccentList"/>
    <dgm:cxn modelId="{2D5404D4-E019-4244-AA66-90EB90B80D39}" type="presOf" srcId="{4C3C6289-E8FB-4400-B67F-C005DDF5EC90}" destId="{CACC92EB-C95C-4DBA-88D3-5F6DDD97E0D3}" srcOrd="0" destOrd="0" presId="urn:microsoft.com/office/officeart/2008/layout/VerticalAccentList"/>
    <dgm:cxn modelId="{43CA31FF-C695-49F2-ADD8-D41AF2A7DA73}" type="presOf" srcId="{27D2336D-31F6-4A93-9498-D244CA73B646}" destId="{D4DDA4F3-3C59-4AF3-8244-EF80E6E572C8}" srcOrd="0" destOrd="0" presId="urn:microsoft.com/office/officeart/2008/layout/VerticalAccentList"/>
    <dgm:cxn modelId="{5EF64692-FBD6-4110-B49D-9C1CAD36FFCA}" type="presParOf" srcId="{D02C3A6E-8EA5-4728-9441-7EC0683B3227}" destId="{0B86DF8E-BBE2-46A6-9E65-B14AACFF58D3}" srcOrd="0" destOrd="0" presId="urn:microsoft.com/office/officeart/2008/layout/VerticalAccentList"/>
    <dgm:cxn modelId="{27B7AF0B-7287-40DD-9269-49BE956B5216}" type="presParOf" srcId="{0B86DF8E-BBE2-46A6-9E65-B14AACFF58D3}" destId="{C79658F9-15F5-42DF-9F00-E2181B77A13C}" srcOrd="0" destOrd="0" presId="urn:microsoft.com/office/officeart/2008/layout/VerticalAccentList"/>
    <dgm:cxn modelId="{798903A0-3BA6-4052-AAF3-F0A80B789F57}" type="presParOf" srcId="{D02C3A6E-8EA5-4728-9441-7EC0683B3227}" destId="{5C351597-9A06-4FDF-AE45-A5309F6DD289}" srcOrd="1" destOrd="0" presId="urn:microsoft.com/office/officeart/2008/layout/VerticalAccentList"/>
    <dgm:cxn modelId="{4071BC0D-9272-4486-8450-743959FC9D37}" type="presParOf" srcId="{5C351597-9A06-4FDF-AE45-A5309F6DD289}" destId="{CE74C0C5-4C0C-4F7C-820D-2F762F60B34E}" srcOrd="0" destOrd="0" presId="urn:microsoft.com/office/officeart/2008/layout/VerticalAccentList"/>
    <dgm:cxn modelId="{C823219E-4F2F-46D5-803E-66E172D13B96}" type="presParOf" srcId="{5C351597-9A06-4FDF-AE45-A5309F6DD289}" destId="{DF464E99-DAEC-475C-8520-28B5D7895BBC}" srcOrd="1" destOrd="0" presId="urn:microsoft.com/office/officeart/2008/layout/VerticalAccentList"/>
    <dgm:cxn modelId="{9196F1DE-4B5F-46C6-9A67-026712BD8B07}" type="presParOf" srcId="{5C351597-9A06-4FDF-AE45-A5309F6DD289}" destId="{9AF28AAB-50FA-41E6-9820-309A62FC13C8}" srcOrd="2" destOrd="0" presId="urn:microsoft.com/office/officeart/2008/layout/VerticalAccentList"/>
    <dgm:cxn modelId="{3C3AED77-6CE0-4049-B277-EF1DB037784F}" type="presParOf" srcId="{5C351597-9A06-4FDF-AE45-A5309F6DD289}" destId="{6AA63598-87B7-4AA5-9067-8AD59FC6F0F8}" srcOrd="3" destOrd="0" presId="urn:microsoft.com/office/officeart/2008/layout/VerticalAccentList"/>
    <dgm:cxn modelId="{BE2E619B-BD5F-46CE-840E-4AD3D59AB389}" type="presParOf" srcId="{5C351597-9A06-4FDF-AE45-A5309F6DD289}" destId="{D770D727-B272-4597-AF71-7499A085ED85}" srcOrd="4" destOrd="0" presId="urn:microsoft.com/office/officeart/2008/layout/VerticalAccentList"/>
    <dgm:cxn modelId="{414968C7-0B80-455B-906B-4E122BBD6B72}" type="presParOf" srcId="{5C351597-9A06-4FDF-AE45-A5309F6DD289}" destId="{00B02E12-5EBE-494C-A553-F40CBC5F9FA4}" srcOrd="5" destOrd="0" presId="urn:microsoft.com/office/officeart/2008/layout/VerticalAccentList"/>
    <dgm:cxn modelId="{6D91D392-6807-46AC-94F5-BF1429DCD137}" type="presParOf" srcId="{5C351597-9A06-4FDF-AE45-A5309F6DD289}" destId="{FA311235-5278-40EF-AEE8-D3E4B5DA93F6}" srcOrd="6" destOrd="0" presId="urn:microsoft.com/office/officeart/2008/layout/VerticalAccentList"/>
    <dgm:cxn modelId="{88FC0A74-6DF4-4692-9EDA-B60AB7699365}" type="presParOf" srcId="{D02C3A6E-8EA5-4728-9441-7EC0683B3227}" destId="{0CD13C6C-81F9-400A-AF31-A2AA99728FD5}" srcOrd="2" destOrd="0" presId="urn:microsoft.com/office/officeart/2008/layout/VerticalAccentList"/>
    <dgm:cxn modelId="{48D10ACF-2793-4178-8B08-7EE11BB313E3}" type="presParOf" srcId="{D02C3A6E-8EA5-4728-9441-7EC0683B3227}" destId="{379DE0AB-486A-424D-A0AB-B55DA69A3F18}" srcOrd="3" destOrd="0" presId="urn:microsoft.com/office/officeart/2008/layout/VerticalAccentList"/>
    <dgm:cxn modelId="{C2508915-8493-4311-9B0E-9ED8F9EBF322}" type="presParOf" srcId="{379DE0AB-486A-424D-A0AB-B55DA69A3F18}" destId="{7540AC63-7EED-465D-BABD-FE83323C9232}" srcOrd="0" destOrd="0" presId="urn:microsoft.com/office/officeart/2008/layout/VerticalAccentList"/>
    <dgm:cxn modelId="{AD56300F-0F07-4178-AC17-36DB95B0AEFF}" type="presParOf" srcId="{D02C3A6E-8EA5-4728-9441-7EC0683B3227}" destId="{AC16AAB1-0363-48FF-A262-913839CB9398}" srcOrd="4" destOrd="0" presId="urn:microsoft.com/office/officeart/2008/layout/VerticalAccentList"/>
    <dgm:cxn modelId="{F8D9A09F-7DA2-432C-9A54-18C8851FBD0C}" type="presParOf" srcId="{AC16AAB1-0363-48FF-A262-913839CB9398}" destId="{3E96A2ED-1353-4D8C-B158-A4F7400F96F3}" srcOrd="0" destOrd="0" presId="urn:microsoft.com/office/officeart/2008/layout/VerticalAccentList"/>
    <dgm:cxn modelId="{80EAC9A8-8C44-4583-A8C2-0BD078A0C704}" type="presParOf" srcId="{AC16AAB1-0363-48FF-A262-913839CB9398}" destId="{9A645955-6E39-44AC-BD42-EF05F629923D}" srcOrd="1" destOrd="0" presId="urn:microsoft.com/office/officeart/2008/layout/VerticalAccentList"/>
    <dgm:cxn modelId="{CECC7929-5CCB-4981-AA52-70C6F9C015DC}" type="presParOf" srcId="{AC16AAB1-0363-48FF-A262-913839CB9398}" destId="{ACB72802-CF39-4841-9A09-FB8CE67EAB46}" srcOrd="2" destOrd="0" presId="urn:microsoft.com/office/officeart/2008/layout/VerticalAccentList"/>
    <dgm:cxn modelId="{C291347C-1B1B-4A88-B05B-665C4F939A8D}" type="presParOf" srcId="{AC16AAB1-0363-48FF-A262-913839CB9398}" destId="{3F738462-E116-4D21-8682-225DB0F525C8}" srcOrd="3" destOrd="0" presId="urn:microsoft.com/office/officeart/2008/layout/VerticalAccentList"/>
    <dgm:cxn modelId="{6B5F1193-E713-46F2-B5E2-53B3AC008DD3}" type="presParOf" srcId="{AC16AAB1-0363-48FF-A262-913839CB9398}" destId="{37275756-DBDF-4267-83C9-CE86F8F7F0CF}" srcOrd="4" destOrd="0" presId="urn:microsoft.com/office/officeart/2008/layout/VerticalAccentList"/>
    <dgm:cxn modelId="{4F19BC91-47D5-4786-99DB-6DE6C9DC7AE9}" type="presParOf" srcId="{AC16AAB1-0363-48FF-A262-913839CB9398}" destId="{4894FDC8-E331-4F7C-8907-E65E0C246B4C}" srcOrd="5" destOrd="0" presId="urn:microsoft.com/office/officeart/2008/layout/VerticalAccentList"/>
    <dgm:cxn modelId="{65C91AB1-B464-4705-B5FE-7FBE7E25C7DC}" type="presParOf" srcId="{AC16AAB1-0363-48FF-A262-913839CB9398}" destId="{8FB928FE-7847-472F-80E7-3D309847A5FF}" srcOrd="6" destOrd="0" presId="urn:microsoft.com/office/officeart/2008/layout/VerticalAccentList"/>
    <dgm:cxn modelId="{0DE67A2D-E481-4EC6-8D3F-A764925F15CF}" type="presParOf" srcId="{D02C3A6E-8EA5-4728-9441-7EC0683B3227}" destId="{25CBEA54-841F-4153-AE79-F4607DFB4E90}" srcOrd="5" destOrd="0" presId="urn:microsoft.com/office/officeart/2008/layout/VerticalAccentList"/>
    <dgm:cxn modelId="{BD14BA0E-AA1A-4C0E-A6B0-467A2C853B8B}" type="presParOf" srcId="{D02C3A6E-8EA5-4728-9441-7EC0683B3227}" destId="{881D3BC0-67F4-4000-970C-885A51DAB5C7}" srcOrd="6" destOrd="0" presId="urn:microsoft.com/office/officeart/2008/layout/VerticalAccentList"/>
    <dgm:cxn modelId="{0110BB98-BC08-47B3-A3CD-517DFEAE089E}" type="presParOf" srcId="{881D3BC0-67F4-4000-970C-885A51DAB5C7}" destId="{CACC92EB-C95C-4DBA-88D3-5F6DDD97E0D3}" srcOrd="0" destOrd="0" presId="urn:microsoft.com/office/officeart/2008/layout/VerticalAccentList"/>
    <dgm:cxn modelId="{F18BD924-7457-46A8-A0C0-000A861BB718}" type="presParOf" srcId="{D02C3A6E-8EA5-4728-9441-7EC0683B3227}" destId="{12777213-9AA6-4015-984F-270356BC8317}" srcOrd="7" destOrd="0" presId="urn:microsoft.com/office/officeart/2008/layout/VerticalAccentList"/>
    <dgm:cxn modelId="{EAD3559C-26EB-4605-BBC1-C92EE762162E}" type="presParOf" srcId="{12777213-9AA6-4015-984F-270356BC8317}" destId="{67E34430-E3C4-4503-9FF2-C3384B74F163}" srcOrd="0" destOrd="0" presId="urn:microsoft.com/office/officeart/2008/layout/VerticalAccentList"/>
    <dgm:cxn modelId="{28B7FAE6-CC2C-46A7-B828-07DD061CC079}" type="presParOf" srcId="{12777213-9AA6-4015-984F-270356BC8317}" destId="{EE94DD6C-3828-488A-B34B-DE77931B3A68}" srcOrd="1" destOrd="0" presId="urn:microsoft.com/office/officeart/2008/layout/VerticalAccentList"/>
    <dgm:cxn modelId="{6971842A-0A59-4C06-896C-6970D90FD834}" type="presParOf" srcId="{12777213-9AA6-4015-984F-270356BC8317}" destId="{2363A900-E280-4840-BB04-7CE262C03E62}" srcOrd="2" destOrd="0" presId="urn:microsoft.com/office/officeart/2008/layout/VerticalAccentList"/>
    <dgm:cxn modelId="{1033872F-872E-44FB-9E3C-9D14F93A7D8B}" type="presParOf" srcId="{12777213-9AA6-4015-984F-270356BC8317}" destId="{5E3048FA-2DB4-4AA4-A3C5-69980E290261}" srcOrd="3" destOrd="0" presId="urn:microsoft.com/office/officeart/2008/layout/VerticalAccentList"/>
    <dgm:cxn modelId="{56AA0203-98BB-4C89-8C5D-980759030573}" type="presParOf" srcId="{12777213-9AA6-4015-984F-270356BC8317}" destId="{89723509-FE86-4EEF-A559-95AC57040C18}" srcOrd="4" destOrd="0" presId="urn:microsoft.com/office/officeart/2008/layout/VerticalAccentList"/>
    <dgm:cxn modelId="{4BF4E03B-86A4-4942-B9E6-B46671F8B27F}" type="presParOf" srcId="{12777213-9AA6-4015-984F-270356BC8317}" destId="{E07956FB-C09C-4E87-BEFB-34735573B653}" srcOrd="5" destOrd="0" presId="urn:microsoft.com/office/officeart/2008/layout/VerticalAccentList"/>
    <dgm:cxn modelId="{82FB44BF-37BD-4E18-B930-23D488ED7778}" type="presParOf" srcId="{12777213-9AA6-4015-984F-270356BC8317}" destId="{D790E373-BD46-4090-8A4C-08909C0C1D6E}" srcOrd="6" destOrd="0" presId="urn:microsoft.com/office/officeart/2008/layout/VerticalAccentList"/>
    <dgm:cxn modelId="{1784E757-652C-419C-8A1E-8FE3F43FAE2A}" type="presParOf" srcId="{D02C3A6E-8EA5-4728-9441-7EC0683B3227}" destId="{F41AE748-E5EF-4ED3-B10F-EC39B5C4BEE5}" srcOrd="8" destOrd="0" presId="urn:microsoft.com/office/officeart/2008/layout/VerticalAccentList"/>
    <dgm:cxn modelId="{08511303-BD0F-46BD-BC94-6E4939512294}" type="presParOf" srcId="{D02C3A6E-8EA5-4728-9441-7EC0683B3227}" destId="{8FA21930-A7AD-4D02-8AB9-D59789826C58}" srcOrd="9" destOrd="0" presId="urn:microsoft.com/office/officeart/2008/layout/VerticalAccentList"/>
    <dgm:cxn modelId="{4EED93C0-2284-47B6-8AEE-14E9F4BAC0CB}" type="presParOf" srcId="{8FA21930-A7AD-4D02-8AB9-D59789826C58}" destId="{C8BD7BCA-DE25-4EE2-AB41-AD127E349D1E}" srcOrd="0" destOrd="0" presId="urn:microsoft.com/office/officeart/2008/layout/VerticalAccentList"/>
    <dgm:cxn modelId="{662C28B5-0695-4BE3-B075-E261722FCA48}" type="presParOf" srcId="{D02C3A6E-8EA5-4728-9441-7EC0683B3227}" destId="{A06915C9-5C41-4ECC-AA4B-C9869AF1E66B}" srcOrd="10" destOrd="0" presId="urn:microsoft.com/office/officeart/2008/layout/VerticalAccentList"/>
    <dgm:cxn modelId="{D1A5D0B9-5141-4D3E-A7B8-69945D239802}" type="presParOf" srcId="{A06915C9-5C41-4ECC-AA4B-C9869AF1E66B}" destId="{BD5544D1-6220-4FA1-899C-12DA7CC98640}" srcOrd="0" destOrd="0" presId="urn:microsoft.com/office/officeart/2008/layout/VerticalAccentList"/>
    <dgm:cxn modelId="{59655B43-7B23-45BA-8021-ECB8BB14F418}" type="presParOf" srcId="{A06915C9-5C41-4ECC-AA4B-C9869AF1E66B}" destId="{36F31511-D101-4AFF-A88F-194576EDA758}" srcOrd="1" destOrd="0" presId="urn:microsoft.com/office/officeart/2008/layout/VerticalAccentList"/>
    <dgm:cxn modelId="{0E532D14-33A1-4A4D-96AB-57F554E29174}" type="presParOf" srcId="{A06915C9-5C41-4ECC-AA4B-C9869AF1E66B}" destId="{9624D407-1DE3-4786-8457-FB999EAB31B5}" srcOrd="2" destOrd="0" presId="urn:microsoft.com/office/officeart/2008/layout/VerticalAccentList"/>
    <dgm:cxn modelId="{631CD8EE-0E33-4E2E-AD3C-56EBC370823D}" type="presParOf" srcId="{A06915C9-5C41-4ECC-AA4B-C9869AF1E66B}" destId="{C45010D0-A580-453A-8CC1-7DF78EF1E07B}" srcOrd="3" destOrd="0" presId="urn:microsoft.com/office/officeart/2008/layout/VerticalAccentList"/>
    <dgm:cxn modelId="{8DF69225-02E9-4CF4-A0A4-1186A2E35A4D}" type="presParOf" srcId="{A06915C9-5C41-4ECC-AA4B-C9869AF1E66B}" destId="{365026A2-8F57-4C68-B7F8-694182ABA935}" srcOrd="4" destOrd="0" presId="urn:microsoft.com/office/officeart/2008/layout/VerticalAccentList"/>
    <dgm:cxn modelId="{26B2FCAE-CBD0-4318-A24A-7765C6DDACED}" type="presParOf" srcId="{A06915C9-5C41-4ECC-AA4B-C9869AF1E66B}" destId="{3D8328EE-F8DE-4748-A575-BC6FB2BB2C58}" srcOrd="5" destOrd="0" presId="urn:microsoft.com/office/officeart/2008/layout/VerticalAccentList"/>
    <dgm:cxn modelId="{8F5DC854-7754-4B60-A06C-2427034F211C}" type="presParOf" srcId="{A06915C9-5C41-4ECC-AA4B-C9869AF1E66B}" destId="{515A477C-BD76-4F4F-9E89-0C29E2258745}" srcOrd="6" destOrd="0" presId="urn:microsoft.com/office/officeart/2008/layout/VerticalAccentList"/>
    <dgm:cxn modelId="{C577DA5B-20A1-4265-ACD5-6680643818D3}" type="presParOf" srcId="{D02C3A6E-8EA5-4728-9441-7EC0683B3227}" destId="{1B834B4D-1B67-413A-84CB-BA7A57DABE82}" srcOrd="11" destOrd="0" presId="urn:microsoft.com/office/officeart/2008/layout/VerticalAccentList"/>
    <dgm:cxn modelId="{E4122BAA-C4F9-46D1-8BDE-CD981243F358}" type="presParOf" srcId="{D02C3A6E-8EA5-4728-9441-7EC0683B3227}" destId="{FB233B79-B5C9-461C-8181-1FD93C64B1F1}" srcOrd="12" destOrd="0" presId="urn:microsoft.com/office/officeart/2008/layout/VerticalAccentList"/>
    <dgm:cxn modelId="{3F658766-6D31-4D5B-BBAA-4D4FFE67F5C5}" type="presParOf" srcId="{FB233B79-B5C9-461C-8181-1FD93C64B1F1}" destId="{0B418EE7-1D68-42DC-93EF-FA9CAAE94E3D}" srcOrd="0" destOrd="0" presId="urn:microsoft.com/office/officeart/2008/layout/VerticalAccentList"/>
    <dgm:cxn modelId="{01E8F189-B080-49FE-AA97-297DACD522D4}" type="presParOf" srcId="{D02C3A6E-8EA5-4728-9441-7EC0683B3227}" destId="{8105385E-29DB-460C-AB3B-5730CFE69974}" srcOrd="13" destOrd="0" presId="urn:microsoft.com/office/officeart/2008/layout/VerticalAccentList"/>
    <dgm:cxn modelId="{C29DA027-33CF-42E4-9FFE-07E38780B652}" type="presParOf" srcId="{8105385E-29DB-460C-AB3B-5730CFE69974}" destId="{69E7A402-E3EA-40BC-A60F-9DA6A231844E}" srcOrd="0" destOrd="0" presId="urn:microsoft.com/office/officeart/2008/layout/VerticalAccentList"/>
    <dgm:cxn modelId="{172F5AFA-0A65-4371-81B5-EEEF58A12E0D}" type="presParOf" srcId="{8105385E-29DB-460C-AB3B-5730CFE69974}" destId="{7E997333-2988-4781-89EA-CF78CFA70AAE}" srcOrd="1" destOrd="0" presId="urn:microsoft.com/office/officeart/2008/layout/VerticalAccentList"/>
    <dgm:cxn modelId="{CFA8212C-0B78-4677-A8C0-6B871C0290F9}" type="presParOf" srcId="{8105385E-29DB-460C-AB3B-5730CFE69974}" destId="{DA950E0D-5F14-4D7D-830F-17E153F67DEF}" srcOrd="2" destOrd="0" presId="urn:microsoft.com/office/officeart/2008/layout/VerticalAccentList"/>
    <dgm:cxn modelId="{C58A2667-989C-4762-A555-BF507A84E189}" type="presParOf" srcId="{8105385E-29DB-460C-AB3B-5730CFE69974}" destId="{C2F82652-62B1-4F1C-83D7-F5D2F5C14C93}" srcOrd="3" destOrd="0" presId="urn:microsoft.com/office/officeart/2008/layout/VerticalAccentList"/>
    <dgm:cxn modelId="{D8CB4FFB-FA7D-48EE-BECF-F627E3172002}" type="presParOf" srcId="{8105385E-29DB-460C-AB3B-5730CFE69974}" destId="{E2C0869C-A749-41A3-A5FE-77B66A2D772C}" srcOrd="4" destOrd="0" presId="urn:microsoft.com/office/officeart/2008/layout/VerticalAccentList"/>
    <dgm:cxn modelId="{86FE2355-34A9-437A-AEFC-8C1F3229EE55}" type="presParOf" srcId="{8105385E-29DB-460C-AB3B-5730CFE69974}" destId="{D116E1A8-D442-46C4-A5FE-EEB45EC7064D}" srcOrd="5" destOrd="0" presId="urn:microsoft.com/office/officeart/2008/layout/VerticalAccentList"/>
    <dgm:cxn modelId="{086372DD-B724-4DF3-ABD5-D0C54091CCA5}" type="presParOf" srcId="{8105385E-29DB-460C-AB3B-5730CFE69974}" destId="{872029F9-5579-4D50-9A9E-5704A2C7D076}" srcOrd="6" destOrd="0" presId="urn:microsoft.com/office/officeart/2008/layout/VerticalAccentList"/>
    <dgm:cxn modelId="{6B8F650E-DD3A-41FA-9F3D-85B55939A9BE}" type="presParOf" srcId="{D02C3A6E-8EA5-4728-9441-7EC0683B3227}" destId="{A580D93F-DD4D-411B-BF44-8CFE5CB5925A}" srcOrd="14" destOrd="0" presId="urn:microsoft.com/office/officeart/2008/layout/VerticalAccentList"/>
    <dgm:cxn modelId="{DDEAB167-4A7F-4DF1-9A85-BD95EC53B440}" type="presParOf" srcId="{D02C3A6E-8EA5-4728-9441-7EC0683B3227}" destId="{4C099244-3C1E-4F5F-927B-960822D84613}" srcOrd="15" destOrd="0" presId="urn:microsoft.com/office/officeart/2008/layout/VerticalAccentList"/>
    <dgm:cxn modelId="{BCD64C99-5C67-43D2-AC54-7D120AB99B8A}" type="presParOf" srcId="{4C099244-3C1E-4F5F-927B-960822D84613}" destId="{D4DDA4F3-3C59-4AF3-8244-EF80E6E572C8}" srcOrd="0" destOrd="0" presId="urn:microsoft.com/office/officeart/2008/layout/VerticalAccentList"/>
    <dgm:cxn modelId="{5E371CE2-F8E4-4810-9507-0423286994C9}" type="presParOf" srcId="{D02C3A6E-8EA5-4728-9441-7EC0683B3227}" destId="{2012D02B-4EEA-43CD-866E-FB5A20623F40}" srcOrd="16" destOrd="0" presId="urn:microsoft.com/office/officeart/2008/layout/VerticalAccentList"/>
    <dgm:cxn modelId="{92680620-4BDC-4619-86FA-A6CC3B5C4253}" type="presParOf" srcId="{2012D02B-4EEA-43CD-866E-FB5A20623F40}" destId="{151B141A-5113-4F65-B640-AEB5CCBAEC3A}" srcOrd="0" destOrd="0" presId="urn:microsoft.com/office/officeart/2008/layout/VerticalAccentList"/>
    <dgm:cxn modelId="{12714795-19AE-4315-81CE-E0BAE4471C7A}" type="presParOf" srcId="{2012D02B-4EEA-43CD-866E-FB5A20623F40}" destId="{511D14E0-81A4-4FC0-A104-185CE6A3DF3D}" srcOrd="1" destOrd="0" presId="urn:microsoft.com/office/officeart/2008/layout/VerticalAccentList"/>
    <dgm:cxn modelId="{D80C213A-0261-4D53-8484-BDBF74B10205}" type="presParOf" srcId="{2012D02B-4EEA-43CD-866E-FB5A20623F40}" destId="{98BC5F45-1544-4217-AEFA-F39DC26153E5}" srcOrd="2" destOrd="0" presId="urn:microsoft.com/office/officeart/2008/layout/VerticalAccentList"/>
    <dgm:cxn modelId="{63F3BF72-BE4D-4024-A1C3-C5D5777046F2}" type="presParOf" srcId="{2012D02B-4EEA-43CD-866E-FB5A20623F40}" destId="{6553A841-BFBA-415D-AD71-36E3F02BE0C6}" srcOrd="3" destOrd="0" presId="urn:microsoft.com/office/officeart/2008/layout/VerticalAccentList"/>
    <dgm:cxn modelId="{712A90C2-5556-4CBD-89AE-09D3D0F9C581}" type="presParOf" srcId="{2012D02B-4EEA-43CD-866E-FB5A20623F40}" destId="{AC8BD666-A90B-4526-A0C8-93F073A1DD70}" srcOrd="4" destOrd="0" presId="urn:microsoft.com/office/officeart/2008/layout/VerticalAccentList"/>
    <dgm:cxn modelId="{D1708DE0-ADEA-4408-8A80-8BB13060ED04}" type="presParOf" srcId="{2012D02B-4EEA-43CD-866E-FB5A20623F40}" destId="{1DC5D9DA-B2AF-4DB7-855B-C8E995247A65}" srcOrd="5" destOrd="0" presId="urn:microsoft.com/office/officeart/2008/layout/VerticalAccentList"/>
    <dgm:cxn modelId="{CFF461FE-5F33-475A-B283-DA5CE4ACAECB}" type="presParOf" srcId="{2012D02B-4EEA-43CD-866E-FB5A20623F40}" destId="{E8D3C044-C892-4423-9C3D-98B26A57EA15}" srcOrd="6" destOrd="0" presId="urn:microsoft.com/office/officeart/2008/layout/VerticalAccentList"/>
    <dgm:cxn modelId="{D6020A50-B8AE-4530-976E-69AF51862705}" type="presParOf" srcId="{D02C3A6E-8EA5-4728-9441-7EC0683B3227}" destId="{21ACB563-AE97-49EF-BAD6-2BC994544F7C}" srcOrd="17" destOrd="0" presId="urn:microsoft.com/office/officeart/2008/layout/VerticalAccentList"/>
    <dgm:cxn modelId="{8D26C944-4FF5-4A56-AB18-D0CF35560AA5}" type="presParOf" srcId="{D02C3A6E-8EA5-4728-9441-7EC0683B3227}" destId="{20EDA6D7-1627-41A4-BB3E-FBD8B6AFD2C1}" srcOrd="18" destOrd="0" presId="urn:microsoft.com/office/officeart/2008/layout/VerticalAccentList"/>
    <dgm:cxn modelId="{4D856A94-6321-4010-871D-B5B06D6B6256}" type="presParOf" srcId="{20EDA6D7-1627-41A4-BB3E-FBD8B6AFD2C1}" destId="{9D680484-0F8E-45DE-961D-E6479B84374C}" srcOrd="0" destOrd="0" presId="urn:microsoft.com/office/officeart/2008/layout/VerticalAccentList"/>
    <dgm:cxn modelId="{C03C9D02-6AC3-4966-A80A-A13A75F41D36}" type="presParOf" srcId="{D02C3A6E-8EA5-4728-9441-7EC0683B3227}" destId="{3259BECF-5000-4DBE-959F-93B2F1198DED}" srcOrd="19" destOrd="0" presId="urn:microsoft.com/office/officeart/2008/layout/VerticalAccentList"/>
    <dgm:cxn modelId="{649F3EDC-BD21-4177-996E-67D2E2BF8B7C}" type="presParOf" srcId="{3259BECF-5000-4DBE-959F-93B2F1198DED}" destId="{1B3867C3-030A-4CF7-A0BB-5DA940A9896F}" srcOrd="0" destOrd="0" presId="urn:microsoft.com/office/officeart/2008/layout/VerticalAccentList"/>
    <dgm:cxn modelId="{9584BBC7-8712-4832-B577-376C8762070D}" type="presParOf" srcId="{3259BECF-5000-4DBE-959F-93B2F1198DED}" destId="{8B5DF1B6-5E93-45CE-AA97-FE96538F2402}" srcOrd="1" destOrd="0" presId="urn:microsoft.com/office/officeart/2008/layout/VerticalAccentList"/>
    <dgm:cxn modelId="{04E46750-1A1B-4BAE-9ABC-A2997814BAD5}" type="presParOf" srcId="{3259BECF-5000-4DBE-959F-93B2F1198DED}" destId="{B307D6B4-D9F3-4C48-A68A-517A74190835}" srcOrd="2" destOrd="0" presId="urn:microsoft.com/office/officeart/2008/layout/VerticalAccentList"/>
    <dgm:cxn modelId="{CD5C3B48-41F6-404D-BCFB-E688EC209372}" type="presParOf" srcId="{3259BECF-5000-4DBE-959F-93B2F1198DED}" destId="{56218742-F2CF-4121-B98F-8EBC3AC0DA6D}" srcOrd="3" destOrd="0" presId="urn:microsoft.com/office/officeart/2008/layout/VerticalAccentList"/>
    <dgm:cxn modelId="{055EF424-D95D-446D-8C60-335D29361F06}" type="presParOf" srcId="{3259BECF-5000-4DBE-959F-93B2F1198DED}" destId="{824B378C-DE53-4995-98E2-60172D3AD0CE}" srcOrd="4" destOrd="0" presId="urn:microsoft.com/office/officeart/2008/layout/VerticalAccentList"/>
    <dgm:cxn modelId="{AF0E22B5-7EC1-4202-BEE2-340C19174B6F}" type="presParOf" srcId="{3259BECF-5000-4DBE-959F-93B2F1198DED}" destId="{1B698F2A-61DB-4183-971A-8D841CD936E2}" srcOrd="5" destOrd="0" presId="urn:microsoft.com/office/officeart/2008/layout/VerticalAccentList"/>
    <dgm:cxn modelId="{E0742320-A592-4503-90F0-C0680782D313}" type="presParOf" srcId="{3259BECF-5000-4DBE-959F-93B2F1198DED}" destId="{6F4073D9-9F7D-4F0A-9154-FEA7EA2DC64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658F9-15F5-42DF-9F00-E2181B77A13C}">
      <dsp:nvSpPr>
        <dsp:cNvPr id="0" name=""/>
        <dsp:cNvSpPr/>
      </dsp:nvSpPr>
      <dsp:spPr>
        <a:xfrm>
          <a:off x="389708" y="23465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2: </a:t>
          </a:r>
          <a:r>
            <a:rPr lang="en-US" sz="2900" kern="1200" dirty="0" err="1"/>
            <a:t>Installeren</a:t>
          </a:r>
          <a:r>
            <a:rPr lang="en-US" sz="2900" kern="1200" dirty="0"/>
            <a:t>, taal, </a:t>
          </a:r>
          <a:r>
            <a:rPr lang="en-US" sz="2900" kern="1200" dirty="0" err="1"/>
            <a:t>variabelen</a:t>
          </a:r>
          <a:r>
            <a:rPr lang="en-US" sz="2900" kern="1200" dirty="0"/>
            <a:t> </a:t>
          </a:r>
          <a:r>
            <a:rPr lang="en-US" sz="2900" kern="1200" dirty="0" err="1"/>
            <a:t>en</a:t>
          </a:r>
          <a:r>
            <a:rPr lang="en-US" sz="2900" kern="1200" dirty="0"/>
            <a:t> print</a:t>
          </a:r>
          <a:endParaRPr lang="nl-NL" sz="2900" kern="1200" dirty="0"/>
        </a:p>
      </dsp:txBody>
      <dsp:txXfrm>
        <a:off x="389708" y="23465"/>
        <a:ext cx="7014753" cy="637704"/>
      </dsp:txXfrm>
    </dsp:sp>
    <dsp:sp modelId="{CE74C0C5-4C0C-4F7C-820D-2F762F60B34E}">
      <dsp:nvSpPr>
        <dsp:cNvPr id="0" name=""/>
        <dsp:cNvSpPr/>
      </dsp:nvSpPr>
      <dsp:spPr>
        <a:xfrm>
          <a:off x="389708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64E99-DAEC-475C-8520-28B5D7895BBC}">
      <dsp:nvSpPr>
        <dsp:cNvPr id="0" name=""/>
        <dsp:cNvSpPr/>
      </dsp:nvSpPr>
      <dsp:spPr>
        <a:xfrm>
          <a:off x="1379568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1654"/>
            <a:satOff val="-113"/>
            <a:lumOff val="615"/>
            <a:alphaOff val="0"/>
          </a:schemeClr>
        </a:solidFill>
        <a:ln w="12700" cap="flat" cmpd="sng" algn="ctr">
          <a:solidFill>
            <a:schemeClr val="accent1">
              <a:shade val="80000"/>
              <a:hueOff val="11654"/>
              <a:satOff val="-113"/>
              <a:lumOff val="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28AAB-50FA-41E6-9820-309A62FC13C8}">
      <dsp:nvSpPr>
        <dsp:cNvPr id="0" name=""/>
        <dsp:cNvSpPr/>
      </dsp:nvSpPr>
      <dsp:spPr>
        <a:xfrm>
          <a:off x="2369427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3308"/>
            <a:satOff val="-227"/>
            <a:lumOff val="1230"/>
            <a:alphaOff val="0"/>
          </a:schemeClr>
        </a:solidFill>
        <a:ln w="12700" cap="flat" cmpd="sng" algn="ctr">
          <a:solidFill>
            <a:schemeClr val="accent1">
              <a:shade val="80000"/>
              <a:hueOff val="23308"/>
              <a:satOff val="-227"/>
              <a:lumOff val="1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63598-87B7-4AA5-9067-8AD59FC6F0F8}">
      <dsp:nvSpPr>
        <dsp:cNvPr id="0" name=""/>
        <dsp:cNvSpPr/>
      </dsp:nvSpPr>
      <dsp:spPr>
        <a:xfrm>
          <a:off x="3359287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4962"/>
            <a:satOff val="-340"/>
            <a:lumOff val="1845"/>
            <a:alphaOff val="0"/>
          </a:schemeClr>
        </a:solidFill>
        <a:ln w="12700" cap="flat" cmpd="sng" algn="ctr">
          <a:solidFill>
            <a:schemeClr val="accent1">
              <a:shade val="80000"/>
              <a:hueOff val="34962"/>
              <a:satOff val="-340"/>
              <a:lumOff val="18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D727-B272-4597-AF71-7499A085ED85}">
      <dsp:nvSpPr>
        <dsp:cNvPr id="0" name=""/>
        <dsp:cNvSpPr/>
      </dsp:nvSpPr>
      <dsp:spPr>
        <a:xfrm>
          <a:off x="4349147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6616"/>
            <a:satOff val="-453"/>
            <a:lumOff val="2461"/>
            <a:alphaOff val="0"/>
          </a:schemeClr>
        </a:solidFill>
        <a:ln w="12700" cap="flat" cmpd="sng" algn="ctr">
          <a:solidFill>
            <a:schemeClr val="accent1">
              <a:shade val="80000"/>
              <a:hueOff val="46616"/>
              <a:satOff val="-453"/>
              <a:lumOff val="2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02E12-5EBE-494C-A553-F40CBC5F9FA4}">
      <dsp:nvSpPr>
        <dsp:cNvPr id="0" name=""/>
        <dsp:cNvSpPr/>
      </dsp:nvSpPr>
      <dsp:spPr>
        <a:xfrm>
          <a:off x="5339007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8269"/>
            <a:satOff val="-567"/>
            <a:lumOff val="3076"/>
            <a:alphaOff val="0"/>
          </a:schemeClr>
        </a:solidFill>
        <a:ln w="12700" cap="flat" cmpd="sng" algn="ctr">
          <a:solidFill>
            <a:schemeClr val="accent1">
              <a:shade val="80000"/>
              <a:hueOff val="58269"/>
              <a:satOff val="-567"/>
              <a:lumOff val="30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11235-5278-40EF-AEE8-D3E4B5DA93F6}">
      <dsp:nvSpPr>
        <dsp:cNvPr id="0" name=""/>
        <dsp:cNvSpPr/>
      </dsp:nvSpPr>
      <dsp:spPr>
        <a:xfrm>
          <a:off x="6328866" y="661170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69923"/>
            <a:satOff val="-680"/>
            <a:lumOff val="3691"/>
            <a:alphaOff val="0"/>
          </a:schemeClr>
        </a:solidFill>
        <a:ln w="12700" cap="flat" cmpd="sng" algn="ctr">
          <a:solidFill>
            <a:schemeClr val="accent1">
              <a:shade val="80000"/>
              <a:hueOff val="69923"/>
              <a:satOff val="-680"/>
              <a:lumOff val="36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0AC63-7EED-465D-BABD-FE83323C9232}">
      <dsp:nvSpPr>
        <dsp:cNvPr id="0" name=""/>
        <dsp:cNvSpPr/>
      </dsp:nvSpPr>
      <dsp:spPr>
        <a:xfrm>
          <a:off x="389708" y="944373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3: If statements</a:t>
          </a:r>
          <a:endParaRPr lang="nl-NL" sz="2900" kern="1200" dirty="0"/>
        </a:p>
      </dsp:txBody>
      <dsp:txXfrm>
        <a:off x="389708" y="944373"/>
        <a:ext cx="7014753" cy="637704"/>
      </dsp:txXfrm>
    </dsp:sp>
    <dsp:sp modelId="{3E96A2ED-1353-4D8C-B158-A4F7400F96F3}">
      <dsp:nvSpPr>
        <dsp:cNvPr id="0" name=""/>
        <dsp:cNvSpPr/>
      </dsp:nvSpPr>
      <dsp:spPr>
        <a:xfrm>
          <a:off x="389708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81577"/>
            <a:satOff val="-794"/>
            <a:lumOff val="4306"/>
            <a:alphaOff val="0"/>
          </a:schemeClr>
        </a:solidFill>
        <a:ln w="12700" cap="flat" cmpd="sng" algn="ctr">
          <a:solidFill>
            <a:schemeClr val="accent1">
              <a:shade val="80000"/>
              <a:hueOff val="81577"/>
              <a:satOff val="-794"/>
              <a:lumOff val="43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45955-6E39-44AC-BD42-EF05F629923D}">
      <dsp:nvSpPr>
        <dsp:cNvPr id="0" name=""/>
        <dsp:cNvSpPr/>
      </dsp:nvSpPr>
      <dsp:spPr>
        <a:xfrm>
          <a:off x="1379568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93231"/>
            <a:satOff val="-907"/>
            <a:lumOff val="4921"/>
            <a:alphaOff val="0"/>
          </a:schemeClr>
        </a:solidFill>
        <a:ln w="12700" cap="flat" cmpd="sng" algn="ctr">
          <a:solidFill>
            <a:schemeClr val="accent1">
              <a:shade val="80000"/>
              <a:hueOff val="93231"/>
              <a:satOff val="-907"/>
              <a:lumOff val="4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72802-CF39-4841-9A09-FB8CE67EAB46}">
      <dsp:nvSpPr>
        <dsp:cNvPr id="0" name=""/>
        <dsp:cNvSpPr/>
      </dsp:nvSpPr>
      <dsp:spPr>
        <a:xfrm>
          <a:off x="2369427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04885"/>
            <a:satOff val="-1020"/>
            <a:lumOff val="5536"/>
            <a:alphaOff val="0"/>
          </a:schemeClr>
        </a:solidFill>
        <a:ln w="12700" cap="flat" cmpd="sng" algn="ctr">
          <a:solidFill>
            <a:schemeClr val="accent1">
              <a:shade val="80000"/>
              <a:hueOff val="104885"/>
              <a:satOff val="-1020"/>
              <a:lumOff val="5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38462-E116-4D21-8682-225DB0F525C8}">
      <dsp:nvSpPr>
        <dsp:cNvPr id="0" name=""/>
        <dsp:cNvSpPr/>
      </dsp:nvSpPr>
      <dsp:spPr>
        <a:xfrm>
          <a:off x="3359287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16539"/>
            <a:satOff val="-1134"/>
            <a:lumOff val="6152"/>
            <a:alphaOff val="0"/>
          </a:schemeClr>
        </a:solidFill>
        <a:ln w="12700" cap="flat" cmpd="sng" algn="ctr">
          <a:solidFill>
            <a:schemeClr val="accent1">
              <a:shade val="80000"/>
              <a:hueOff val="116539"/>
              <a:satOff val="-1134"/>
              <a:lumOff val="61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75756-DBDF-4267-83C9-CE86F8F7F0CF}">
      <dsp:nvSpPr>
        <dsp:cNvPr id="0" name=""/>
        <dsp:cNvSpPr/>
      </dsp:nvSpPr>
      <dsp:spPr>
        <a:xfrm>
          <a:off x="4349147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28193"/>
            <a:satOff val="-1247"/>
            <a:lumOff val="6767"/>
            <a:alphaOff val="0"/>
          </a:schemeClr>
        </a:solidFill>
        <a:ln w="12700" cap="flat" cmpd="sng" algn="ctr">
          <a:solidFill>
            <a:schemeClr val="accent1">
              <a:shade val="80000"/>
              <a:hueOff val="128193"/>
              <a:satOff val="-1247"/>
              <a:lumOff val="67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4FDC8-E331-4F7C-8907-E65E0C246B4C}">
      <dsp:nvSpPr>
        <dsp:cNvPr id="0" name=""/>
        <dsp:cNvSpPr/>
      </dsp:nvSpPr>
      <dsp:spPr>
        <a:xfrm>
          <a:off x="5339007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39847"/>
            <a:satOff val="-1360"/>
            <a:lumOff val="7382"/>
            <a:alphaOff val="0"/>
          </a:schemeClr>
        </a:solidFill>
        <a:ln w="12700" cap="flat" cmpd="sng" algn="ctr">
          <a:solidFill>
            <a:schemeClr val="accent1">
              <a:shade val="80000"/>
              <a:hueOff val="139847"/>
              <a:satOff val="-1360"/>
              <a:lumOff val="73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928FE-7847-472F-80E7-3D309847A5FF}">
      <dsp:nvSpPr>
        <dsp:cNvPr id="0" name=""/>
        <dsp:cNvSpPr/>
      </dsp:nvSpPr>
      <dsp:spPr>
        <a:xfrm>
          <a:off x="6328866" y="1582078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51501"/>
            <a:satOff val="-1474"/>
            <a:lumOff val="7997"/>
            <a:alphaOff val="0"/>
          </a:schemeClr>
        </a:solidFill>
        <a:ln w="12700" cap="flat" cmpd="sng" algn="ctr">
          <a:solidFill>
            <a:schemeClr val="accent1">
              <a:shade val="80000"/>
              <a:hueOff val="151501"/>
              <a:satOff val="-1474"/>
              <a:lumOff val="79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92EB-C95C-4DBA-88D3-5F6DDD97E0D3}">
      <dsp:nvSpPr>
        <dsp:cNvPr id="0" name=""/>
        <dsp:cNvSpPr/>
      </dsp:nvSpPr>
      <dsp:spPr>
        <a:xfrm>
          <a:off x="389708" y="1865281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4: </a:t>
          </a:r>
          <a:r>
            <a:rPr lang="en-US" sz="2900" kern="1200" dirty="0" err="1"/>
            <a:t>Functies</a:t>
          </a:r>
          <a:endParaRPr lang="nl-NL" sz="2900" kern="1200" dirty="0"/>
        </a:p>
      </dsp:txBody>
      <dsp:txXfrm>
        <a:off x="389708" y="1865281"/>
        <a:ext cx="7014753" cy="637704"/>
      </dsp:txXfrm>
    </dsp:sp>
    <dsp:sp modelId="{67E34430-E3C4-4503-9FF2-C3384B74F163}">
      <dsp:nvSpPr>
        <dsp:cNvPr id="0" name=""/>
        <dsp:cNvSpPr/>
      </dsp:nvSpPr>
      <dsp:spPr>
        <a:xfrm>
          <a:off x="389708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63155"/>
            <a:satOff val="-1587"/>
            <a:lumOff val="8612"/>
            <a:alphaOff val="0"/>
          </a:schemeClr>
        </a:solidFill>
        <a:ln w="12700" cap="flat" cmpd="sng" algn="ctr">
          <a:solidFill>
            <a:schemeClr val="accent1">
              <a:shade val="80000"/>
              <a:hueOff val="163155"/>
              <a:satOff val="-1587"/>
              <a:lumOff val="86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4DD6C-3828-488A-B34B-DE77931B3A68}">
      <dsp:nvSpPr>
        <dsp:cNvPr id="0" name=""/>
        <dsp:cNvSpPr/>
      </dsp:nvSpPr>
      <dsp:spPr>
        <a:xfrm>
          <a:off x="1379568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74809"/>
            <a:satOff val="-1701"/>
            <a:lumOff val="9227"/>
            <a:alphaOff val="0"/>
          </a:schemeClr>
        </a:solidFill>
        <a:ln w="12700" cap="flat" cmpd="sng" algn="ctr">
          <a:solidFill>
            <a:schemeClr val="accent1">
              <a:shade val="80000"/>
              <a:hueOff val="174809"/>
              <a:satOff val="-1701"/>
              <a:lumOff val="92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3A900-E280-4840-BB04-7CE262C03E62}">
      <dsp:nvSpPr>
        <dsp:cNvPr id="0" name=""/>
        <dsp:cNvSpPr/>
      </dsp:nvSpPr>
      <dsp:spPr>
        <a:xfrm>
          <a:off x="2369427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86462"/>
            <a:satOff val="-1814"/>
            <a:lumOff val="9843"/>
            <a:alphaOff val="0"/>
          </a:schemeClr>
        </a:solidFill>
        <a:ln w="12700" cap="flat" cmpd="sng" algn="ctr">
          <a:solidFill>
            <a:schemeClr val="accent1">
              <a:shade val="80000"/>
              <a:hueOff val="186462"/>
              <a:satOff val="-1814"/>
              <a:lumOff val="9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48FA-2DB4-4AA4-A3C5-69980E290261}">
      <dsp:nvSpPr>
        <dsp:cNvPr id="0" name=""/>
        <dsp:cNvSpPr/>
      </dsp:nvSpPr>
      <dsp:spPr>
        <a:xfrm>
          <a:off x="3359287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198116"/>
            <a:satOff val="-1927"/>
            <a:lumOff val="10458"/>
            <a:alphaOff val="0"/>
          </a:schemeClr>
        </a:solidFill>
        <a:ln w="12700" cap="flat" cmpd="sng" algn="ctr">
          <a:solidFill>
            <a:schemeClr val="accent1">
              <a:shade val="80000"/>
              <a:hueOff val="198116"/>
              <a:satOff val="-1927"/>
              <a:lumOff val="10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23509-FE86-4EEF-A559-95AC57040C18}">
      <dsp:nvSpPr>
        <dsp:cNvPr id="0" name=""/>
        <dsp:cNvSpPr/>
      </dsp:nvSpPr>
      <dsp:spPr>
        <a:xfrm>
          <a:off x="4349147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09770"/>
            <a:satOff val="-2041"/>
            <a:lumOff val="11073"/>
            <a:alphaOff val="0"/>
          </a:schemeClr>
        </a:solidFill>
        <a:ln w="12700" cap="flat" cmpd="sng" algn="ctr">
          <a:solidFill>
            <a:schemeClr val="accent1">
              <a:shade val="80000"/>
              <a:hueOff val="209770"/>
              <a:satOff val="-2041"/>
              <a:lumOff val="110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956FB-C09C-4E87-BEFB-34735573B653}">
      <dsp:nvSpPr>
        <dsp:cNvPr id="0" name=""/>
        <dsp:cNvSpPr/>
      </dsp:nvSpPr>
      <dsp:spPr>
        <a:xfrm>
          <a:off x="5339007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21424"/>
            <a:satOff val="-2154"/>
            <a:lumOff val="11688"/>
            <a:alphaOff val="0"/>
          </a:schemeClr>
        </a:solidFill>
        <a:ln w="12700" cap="flat" cmpd="sng" algn="ctr">
          <a:solidFill>
            <a:schemeClr val="accent1">
              <a:shade val="80000"/>
              <a:hueOff val="221424"/>
              <a:satOff val="-2154"/>
              <a:lumOff val="116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0E373-BD46-4090-8A4C-08909C0C1D6E}">
      <dsp:nvSpPr>
        <dsp:cNvPr id="0" name=""/>
        <dsp:cNvSpPr/>
      </dsp:nvSpPr>
      <dsp:spPr>
        <a:xfrm>
          <a:off x="6328866" y="250298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33078"/>
            <a:satOff val="-2267"/>
            <a:lumOff val="12303"/>
            <a:alphaOff val="0"/>
          </a:schemeClr>
        </a:solidFill>
        <a:ln w="12700" cap="flat" cmpd="sng" algn="ctr">
          <a:solidFill>
            <a:schemeClr val="accent1">
              <a:shade val="80000"/>
              <a:hueOff val="233078"/>
              <a:satOff val="-2267"/>
              <a:lumOff val="12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7BCA-DE25-4EE2-AB41-AD127E349D1E}">
      <dsp:nvSpPr>
        <dsp:cNvPr id="0" name=""/>
        <dsp:cNvSpPr/>
      </dsp:nvSpPr>
      <dsp:spPr>
        <a:xfrm>
          <a:off x="389708" y="2786188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5: </a:t>
          </a:r>
          <a:r>
            <a:rPr lang="en-US" sz="2900" kern="1200" dirty="0" err="1"/>
            <a:t>Herhaling</a:t>
          </a:r>
          <a:endParaRPr lang="nl-NL" sz="2900" kern="1200" dirty="0"/>
        </a:p>
      </dsp:txBody>
      <dsp:txXfrm>
        <a:off x="389708" y="2786188"/>
        <a:ext cx="7014753" cy="637704"/>
      </dsp:txXfrm>
    </dsp:sp>
    <dsp:sp modelId="{BD5544D1-6220-4FA1-899C-12DA7CC98640}">
      <dsp:nvSpPr>
        <dsp:cNvPr id="0" name=""/>
        <dsp:cNvSpPr/>
      </dsp:nvSpPr>
      <dsp:spPr>
        <a:xfrm>
          <a:off x="389708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44732"/>
            <a:satOff val="-2381"/>
            <a:lumOff val="12918"/>
            <a:alphaOff val="0"/>
          </a:schemeClr>
        </a:solidFill>
        <a:ln w="12700" cap="flat" cmpd="sng" algn="ctr">
          <a:solidFill>
            <a:schemeClr val="accent1">
              <a:shade val="80000"/>
              <a:hueOff val="244732"/>
              <a:satOff val="-2381"/>
              <a:lumOff val="129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31511-D101-4AFF-A88F-194576EDA758}">
      <dsp:nvSpPr>
        <dsp:cNvPr id="0" name=""/>
        <dsp:cNvSpPr/>
      </dsp:nvSpPr>
      <dsp:spPr>
        <a:xfrm>
          <a:off x="1379568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56386"/>
            <a:satOff val="-2494"/>
            <a:lumOff val="13534"/>
            <a:alphaOff val="0"/>
          </a:schemeClr>
        </a:solidFill>
        <a:ln w="12700" cap="flat" cmpd="sng" algn="ctr">
          <a:solidFill>
            <a:schemeClr val="accent1">
              <a:shade val="80000"/>
              <a:hueOff val="256386"/>
              <a:satOff val="-2494"/>
              <a:lumOff val="135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4D407-1DE3-4786-8457-FB999EAB31B5}">
      <dsp:nvSpPr>
        <dsp:cNvPr id="0" name=""/>
        <dsp:cNvSpPr/>
      </dsp:nvSpPr>
      <dsp:spPr>
        <a:xfrm>
          <a:off x="2369427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68040"/>
            <a:satOff val="-2608"/>
            <a:lumOff val="14149"/>
            <a:alphaOff val="0"/>
          </a:schemeClr>
        </a:solidFill>
        <a:ln w="12700" cap="flat" cmpd="sng" algn="ctr">
          <a:solidFill>
            <a:schemeClr val="accent1">
              <a:shade val="80000"/>
              <a:hueOff val="268040"/>
              <a:satOff val="-2608"/>
              <a:lumOff val="14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010D0-A580-453A-8CC1-7DF78EF1E07B}">
      <dsp:nvSpPr>
        <dsp:cNvPr id="0" name=""/>
        <dsp:cNvSpPr/>
      </dsp:nvSpPr>
      <dsp:spPr>
        <a:xfrm>
          <a:off x="3359287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79694"/>
            <a:satOff val="-2721"/>
            <a:lumOff val="14764"/>
            <a:alphaOff val="0"/>
          </a:schemeClr>
        </a:solidFill>
        <a:ln w="12700" cap="flat" cmpd="sng" algn="ctr">
          <a:solidFill>
            <a:schemeClr val="accent1">
              <a:shade val="80000"/>
              <a:hueOff val="279694"/>
              <a:satOff val="-2721"/>
              <a:lumOff val="14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026A2-8F57-4C68-B7F8-694182ABA935}">
      <dsp:nvSpPr>
        <dsp:cNvPr id="0" name=""/>
        <dsp:cNvSpPr/>
      </dsp:nvSpPr>
      <dsp:spPr>
        <a:xfrm>
          <a:off x="4349147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291347"/>
            <a:satOff val="-2834"/>
            <a:lumOff val="15379"/>
            <a:alphaOff val="0"/>
          </a:schemeClr>
        </a:solidFill>
        <a:ln w="12700" cap="flat" cmpd="sng" algn="ctr">
          <a:solidFill>
            <a:schemeClr val="accent1">
              <a:shade val="80000"/>
              <a:hueOff val="291347"/>
              <a:satOff val="-2834"/>
              <a:lumOff val="1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328EE-F8DE-4748-A575-BC6FB2BB2C58}">
      <dsp:nvSpPr>
        <dsp:cNvPr id="0" name=""/>
        <dsp:cNvSpPr/>
      </dsp:nvSpPr>
      <dsp:spPr>
        <a:xfrm>
          <a:off x="5339007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03001"/>
            <a:satOff val="-2948"/>
            <a:lumOff val="15994"/>
            <a:alphaOff val="0"/>
          </a:schemeClr>
        </a:solidFill>
        <a:ln w="12700" cap="flat" cmpd="sng" algn="ctr">
          <a:solidFill>
            <a:schemeClr val="accent1">
              <a:shade val="80000"/>
              <a:hueOff val="303001"/>
              <a:satOff val="-2948"/>
              <a:lumOff val="159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477C-BD76-4F4F-9E89-0C29E2258745}">
      <dsp:nvSpPr>
        <dsp:cNvPr id="0" name=""/>
        <dsp:cNvSpPr/>
      </dsp:nvSpPr>
      <dsp:spPr>
        <a:xfrm>
          <a:off x="6328866" y="3423893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14655"/>
            <a:satOff val="-3061"/>
            <a:lumOff val="16609"/>
            <a:alphaOff val="0"/>
          </a:schemeClr>
        </a:solidFill>
        <a:ln w="12700" cap="flat" cmpd="sng" algn="ctr">
          <a:solidFill>
            <a:schemeClr val="accent1">
              <a:shade val="80000"/>
              <a:hueOff val="314655"/>
              <a:satOff val="-3061"/>
              <a:lumOff val="16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18EE7-1D68-42DC-93EF-FA9CAAE94E3D}">
      <dsp:nvSpPr>
        <dsp:cNvPr id="0" name=""/>
        <dsp:cNvSpPr/>
      </dsp:nvSpPr>
      <dsp:spPr>
        <a:xfrm>
          <a:off x="389708" y="3707096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6: For loops</a:t>
          </a:r>
          <a:endParaRPr lang="nl-NL" sz="2900" kern="1200" dirty="0"/>
        </a:p>
      </dsp:txBody>
      <dsp:txXfrm>
        <a:off x="389708" y="3707096"/>
        <a:ext cx="7014753" cy="637704"/>
      </dsp:txXfrm>
    </dsp:sp>
    <dsp:sp modelId="{69E7A402-E3EA-40BC-A60F-9DA6A231844E}">
      <dsp:nvSpPr>
        <dsp:cNvPr id="0" name=""/>
        <dsp:cNvSpPr/>
      </dsp:nvSpPr>
      <dsp:spPr>
        <a:xfrm>
          <a:off x="389708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26309"/>
            <a:satOff val="-3174"/>
            <a:lumOff val="17225"/>
            <a:alphaOff val="0"/>
          </a:schemeClr>
        </a:solidFill>
        <a:ln w="12700" cap="flat" cmpd="sng" algn="ctr">
          <a:solidFill>
            <a:schemeClr val="accent1">
              <a:shade val="80000"/>
              <a:hueOff val="326309"/>
              <a:satOff val="-3174"/>
              <a:lumOff val="17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97333-2988-4781-89EA-CF78CFA70AAE}">
      <dsp:nvSpPr>
        <dsp:cNvPr id="0" name=""/>
        <dsp:cNvSpPr/>
      </dsp:nvSpPr>
      <dsp:spPr>
        <a:xfrm>
          <a:off x="1379568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37963"/>
            <a:satOff val="-3288"/>
            <a:lumOff val="17840"/>
            <a:alphaOff val="0"/>
          </a:schemeClr>
        </a:solidFill>
        <a:ln w="12700" cap="flat" cmpd="sng" algn="ctr">
          <a:solidFill>
            <a:schemeClr val="accent1">
              <a:shade val="80000"/>
              <a:hueOff val="337963"/>
              <a:satOff val="-3288"/>
              <a:lumOff val="17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50E0D-5F14-4D7D-830F-17E153F67DEF}">
      <dsp:nvSpPr>
        <dsp:cNvPr id="0" name=""/>
        <dsp:cNvSpPr/>
      </dsp:nvSpPr>
      <dsp:spPr>
        <a:xfrm>
          <a:off x="2369427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49617"/>
            <a:satOff val="-3401"/>
            <a:lumOff val="18455"/>
            <a:alphaOff val="0"/>
          </a:schemeClr>
        </a:solidFill>
        <a:ln w="12700" cap="flat" cmpd="sng" algn="ctr">
          <a:solidFill>
            <a:schemeClr val="accent1">
              <a:shade val="80000"/>
              <a:hueOff val="349617"/>
              <a:satOff val="-3401"/>
              <a:lumOff val="184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82652-62B1-4F1C-83D7-F5D2F5C14C93}">
      <dsp:nvSpPr>
        <dsp:cNvPr id="0" name=""/>
        <dsp:cNvSpPr/>
      </dsp:nvSpPr>
      <dsp:spPr>
        <a:xfrm>
          <a:off x="3359287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61271"/>
            <a:satOff val="-3515"/>
            <a:lumOff val="19070"/>
            <a:alphaOff val="0"/>
          </a:schemeClr>
        </a:solidFill>
        <a:ln w="12700" cap="flat" cmpd="sng" algn="ctr">
          <a:solidFill>
            <a:schemeClr val="accent1">
              <a:shade val="80000"/>
              <a:hueOff val="361271"/>
              <a:satOff val="-3515"/>
              <a:lumOff val="19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0869C-A749-41A3-A5FE-77B66A2D772C}">
      <dsp:nvSpPr>
        <dsp:cNvPr id="0" name=""/>
        <dsp:cNvSpPr/>
      </dsp:nvSpPr>
      <dsp:spPr>
        <a:xfrm>
          <a:off x="4349147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72925"/>
            <a:satOff val="-3628"/>
            <a:lumOff val="19685"/>
            <a:alphaOff val="0"/>
          </a:schemeClr>
        </a:solidFill>
        <a:ln w="12700" cap="flat" cmpd="sng" algn="ctr">
          <a:solidFill>
            <a:schemeClr val="accent1">
              <a:shade val="80000"/>
              <a:hueOff val="372925"/>
              <a:satOff val="-3628"/>
              <a:lumOff val="19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6E1A8-D442-46C4-A5FE-EEB45EC7064D}">
      <dsp:nvSpPr>
        <dsp:cNvPr id="0" name=""/>
        <dsp:cNvSpPr/>
      </dsp:nvSpPr>
      <dsp:spPr>
        <a:xfrm>
          <a:off x="5339007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84579"/>
            <a:satOff val="-3741"/>
            <a:lumOff val="20300"/>
            <a:alphaOff val="0"/>
          </a:schemeClr>
        </a:solidFill>
        <a:ln w="12700" cap="flat" cmpd="sng" algn="ctr">
          <a:solidFill>
            <a:schemeClr val="accent1">
              <a:shade val="80000"/>
              <a:hueOff val="384579"/>
              <a:satOff val="-3741"/>
              <a:lumOff val="203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029F9-5579-4D50-9A9E-5704A2C7D076}">
      <dsp:nvSpPr>
        <dsp:cNvPr id="0" name=""/>
        <dsp:cNvSpPr/>
      </dsp:nvSpPr>
      <dsp:spPr>
        <a:xfrm>
          <a:off x="6328866" y="4344801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396233"/>
            <a:satOff val="-3855"/>
            <a:lumOff val="20916"/>
            <a:alphaOff val="0"/>
          </a:schemeClr>
        </a:solidFill>
        <a:ln w="12700" cap="flat" cmpd="sng" algn="ctr">
          <a:solidFill>
            <a:schemeClr val="accent1">
              <a:shade val="80000"/>
              <a:hueOff val="396233"/>
              <a:satOff val="-3855"/>
              <a:lumOff val="20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DA4F3-3C59-4AF3-8244-EF80E6E572C8}">
      <dsp:nvSpPr>
        <dsp:cNvPr id="0" name=""/>
        <dsp:cNvSpPr/>
      </dsp:nvSpPr>
      <dsp:spPr>
        <a:xfrm>
          <a:off x="389708" y="4628004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7: Lists</a:t>
          </a:r>
          <a:endParaRPr lang="nl-NL" sz="2900" kern="1200" dirty="0"/>
        </a:p>
      </dsp:txBody>
      <dsp:txXfrm>
        <a:off x="389708" y="4628004"/>
        <a:ext cx="7014753" cy="637704"/>
      </dsp:txXfrm>
    </dsp:sp>
    <dsp:sp modelId="{151B141A-5113-4F65-B640-AEB5CCBAEC3A}">
      <dsp:nvSpPr>
        <dsp:cNvPr id="0" name=""/>
        <dsp:cNvSpPr/>
      </dsp:nvSpPr>
      <dsp:spPr>
        <a:xfrm>
          <a:off x="389708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07887"/>
            <a:satOff val="-3968"/>
            <a:lumOff val="21531"/>
            <a:alphaOff val="0"/>
          </a:schemeClr>
        </a:solidFill>
        <a:ln w="12700" cap="flat" cmpd="sng" algn="ctr">
          <a:solidFill>
            <a:schemeClr val="accent1">
              <a:shade val="80000"/>
              <a:hueOff val="407887"/>
              <a:satOff val="-3968"/>
              <a:lumOff val="215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D14E0-81A4-4FC0-A104-185CE6A3DF3D}">
      <dsp:nvSpPr>
        <dsp:cNvPr id="0" name=""/>
        <dsp:cNvSpPr/>
      </dsp:nvSpPr>
      <dsp:spPr>
        <a:xfrm>
          <a:off x="1379568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19540"/>
            <a:satOff val="-4081"/>
            <a:lumOff val="22146"/>
            <a:alphaOff val="0"/>
          </a:schemeClr>
        </a:solidFill>
        <a:ln w="12700" cap="flat" cmpd="sng" algn="ctr">
          <a:solidFill>
            <a:schemeClr val="accent1">
              <a:shade val="80000"/>
              <a:hueOff val="419540"/>
              <a:satOff val="-4081"/>
              <a:lumOff val="22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C5F45-1544-4217-AEFA-F39DC26153E5}">
      <dsp:nvSpPr>
        <dsp:cNvPr id="0" name=""/>
        <dsp:cNvSpPr/>
      </dsp:nvSpPr>
      <dsp:spPr>
        <a:xfrm>
          <a:off x="2369427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31194"/>
            <a:satOff val="-4195"/>
            <a:lumOff val="22761"/>
            <a:alphaOff val="0"/>
          </a:schemeClr>
        </a:solidFill>
        <a:ln w="12700" cap="flat" cmpd="sng" algn="ctr">
          <a:solidFill>
            <a:schemeClr val="accent1">
              <a:shade val="80000"/>
              <a:hueOff val="431194"/>
              <a:satOff val="-4195"/>
              <a:lumOff val="227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3A841-BFBA-415D-AD71-36E3F02BE0C6}">
      <dsp:nvSpPr>
        <dsp:cNvPr id="0" name=""/>
        <dsp:cNvSpPr/>
      </dsp:nvSpPr>
      <dsp:spPr>
        <a:xfrm>
          <a:off x="3359287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42848"/>
            <a:satOff val="-4308"/>
            <a:lumOff val="23376"/>
            <a:alphaOff val="0"/>
          </a:schemeClr>
        </a:solidFill>
        <a:ln w="12700" cap="flat" cmpd="sng" algn="ctr">
          <a:solidFill>
            <a:schemeClr val="accent1">
              <a:shade val="80000"/>
              <a:hueOff val="442848"/>
              <a:satOff val="-4308"/>
              <a:lumOff val="233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BD666-A90B-4526-A0C8-93F073A1DD70}">
      <dsp:nvSpPr>
        <dsp:cNvPr id="0" name=""/>
        <dsp:cNvSpPr/>
      </dsp:nvSpPr>
      <dsp:spPr>
        <a:xfrm>
          <a:off x="4349147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54502"/>
            <a:satOff val="-4422"/>
            <a:lumOff val="23991"/>
            <a:alphaOff val="0"/>
          </a:schemeClr>
        </a:solidFill>
        <a:ln w="12700" cap="flat" cmpd="sng" algn="ctr">
          <a:solidFill>
            <a:schemeClr val="accent1">
              <a:shade val="80000"/>
              <a:hueOff val="454502"/>
              <a:satOff val="-4422"/>
              <a:lumOff val="239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5D9DA-B2AF-4DB7-855B-C8E995247A65}">
      <dsp:nvSpPr>
        <dsp:cNvPr id="0" name=""/>
        <dsp:cNvSpPr/>
      </dsp:nvSpPr>
      <dsp:spPr>
        <a:xfrm>
          <a:off x="5339007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66156"/>
            <a:satOff val="-4535"/>
            <a:lumOff val="24607"/>
            <a:alphaOff val="0"/>
          </a:schemeClr>
        </a:solidFill>
        <a:ln w="12700" cap="flat" cmpd="sng" algn="ctr">
          <a:solidFill>
            <a:schemeClr val="accent1">
              <a:shade val="80000"/>
              <a:hueOff val="466156"/>
              <a:satOff val="-4535"/>
              <a:lumOff val="24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3C044-C892-4423-9C3D-98B26A57EA15}">
      <dsp:nvSpPr>
        <dsp:cNvPr id="0" name=""/>
        <dsp:cNvSpPr/>
      </dsp:nvSpPr>
      <dsp:spPr>
        <a:xfrm>
          <a:off x="6328866" y="5265709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77810"/>
            <a:satOff val="-4648"/>
            <a:lumOff val="25222"/>
            <a:alphaOff val="0"/>
          </a:schemeClr>
        </a:solidFill>
        <a:ln w="12700" cap="flat" cmpd="sng" algn="ctr">
          <a:solidFill>
            <a:schemeClr val="accent1">
              <a:shade val="80000"/>
              <a:hueOff val="477810"/>
              <a:satOff val="-4648"/>
              <a:lumOff val="25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0484-0F8E-45DE-961D-E6479B84374C}">
      <dsp:nvSpPr>
        <dsp:cNvPr id="0" name=""/>
        <dsp:cNvSpPr/>
      </dsp:nvSpPr>
      <dsp:spPr>
        <a:xfrm>
          <a:off x="389708" y="5548911"/>
          <a:ext cx="7014753" cy="63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Week 8: </a:t>
          </a:r>
          <a:r>
            <a:rPr lang="en-US" sz="2900" kern="1200" dirty="0" err="1"/>
            <a:t>Herhaling</a:t>
          </a:r>
          <a:r>
            <a:rPr lang="en-US" sz="2900" kern="1200" dirty="0"/>
            <a:t> + </a:t>
          </a:r>
          <a:r>
            <a:rPr lang="en-US" sz="2900" kern="1200" dirty="0" err="1"/>
            <a:t>aftekenen</a:t>
          </a:r>
          <a:endParaRPr lang="nl-NL" sz="2900" kern="1200" dirty="0"/>
        </a:p>
      </dsp:txBody>
      <dsp:txXfrm>
        <a:off x="389708" y="5548911"/>
        <a:ext cx="7014753" cy="637704"/>
      </dsp:txXfrm>
    </dsp:sp>
    <dsp:sp modelId="{1B3867C3-030A-4CF7-A0BB-5DA940A9896F}">
      <dsp:nvSpPr>
        <dsp:cNvPr id="0" name=""/>
        <dsp:cNvSpPr/>
      </dsp:nvSpPr>
      <dsp:spPr>
        <a:xfrm>
          <a:off x="389708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489464"/>
            <a:satOff val="-4762"/>
            <a:lumOff val="25837"/>
            <a:alphaOff val="0"/>
          </a:schemeClr>
        </a:solidFill>
        <a:ln w="12700" cap="flat" cmpd="sng" algn="ctr">
          <a:solidFill>
            <a:schemeClr val="accent1">
              <a:shade val="80000"/>
              <a:hueOff val="489464"/>
              <a:satOff val="-4762"/>
              <a:lumOff val="258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F1B6-5E93-45CE-AA97-FE96538F2402}">
      <dsp:nvSpPr>
        <dsp:cNvPr id="0" name=""/>
        <dsp:cNvSpPr/>
      </dsp:nvSpPr>
      <dsp:spPr>
        <a:xfrm>
          <a:off x="1379568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01118"/>
            <a:satOff val="-4875"/>
            <a:lumOff val="26452"/>
            <a:alphaOff val="0"/>
          </a:schemeClr>
        </a:solidFill>
        <a:ln w="12700" cap="flat" cmpd="sng" algn="ctr">
          <a:solidFill>
            <a:schemeClr val="accent1">
              <a:shade val="80000"/>
              <a:hueOff val="501118"/>
              <a:satOff val="-4875"/>
              <a:lumOff val="26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D6B4-D9F3-4C48-A68A-517A74190835}">
      <dsp:nvSpPr>
        <dsp:cNvPr id="0" name=""/>
        <dsp:cNvSpPr/>
      </dsp:nvSpPr>
      <dsp:spPr>
        <a:xfrm>
          <a:off x="2369427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12772"/>
            <a:satOff val="-4988"/>
            <a:lumOff val="27067"/>
            <a:alphaOff val="0"/>
          </a:schemeClr>
        </a:solidFill>
        <a:ln w="12700" cap="flat" cmpd="sng" algn="ctr">
          <a:solidFill>
            <a:schemeClr val="accent1">
              <a:shade val="80000"/>
              <a:hueOff val="512772"/>
              <a:satOff val="-4988"/>
              <a:lumOff val="27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18742-F2CF-4121-B98F-8EBC3AC0DA6D}">
      <dsp:nvSpPr>
        <dsp:cNvPr id="0" name=""/>
        <dsp:cNvSpPr/>
      </dsp:nvSpPr>
      <dsp:spPr>
        <a:xfrm>
          <a:off x="3359287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24426"/>
            <a:satOff val="-5102"/>
            <a:lumOff val="27682"/>
            <a:alphaOff val="0"/>
          </a:schemeClr>
        </a:solidFill>
        <a:ln w="12700" cap="flat" cmpd="sng" algn="ctr">
          <a:solidFill>
            <a:schemeClr val="accent1">
              <a:shade val="80000"/>
              <a:hueOff val="524426"/>
              <a:satOff val="-5102"/>
              <a:lumOff val="276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B378C-DE53-4995-98E2-60172D3AD0CE}">
      <dsp:nvSpPr>
        <dsp:cNvPr id="0" name=""/>
        <dsp:cNvSpPr/>
      </dsp:nvSpPr>
      <dsp:spPr>
        <a:xfrm>
          <a:off x="4349147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36079"/>
            <a:satOff val="-5215"/>
            <a:lumOff val="28298"/>
            <a:alphaOff val="0"/>
          </a:schemeClr>
        </a:solidFill>
        <a:ln w="12700" cap="flat" cmpd="sng" algn="ctr">
          <a:solidFill>
            <a:schemeClr val="accent1">
              <a:shade val="80000"/>
              <a:hueOff val="536079"/>
              <a:satOff val="-5215"/>
              <a:lumOff val="282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98F2A-61DB-4183-971A-8D841CD936E2}">
      <dsp:nvSpPr>
        <dsp:cNvPr id="0" name=""/>
        <dsp:cNvSpPr/>
      </dsp:nvSpPr>
      <dsp:spPr>
        <a:xfrm>
          <a:off x="5339007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47733"/>
            <a:satOff val="-5329"/>
            <a:lumOff val="28913"/>
            <a:alphaOff val="0"/>
          </a:schemeClr>
        </a:solidFill>
        <a:ln w="12700" cap="flat" cmpd="sng" algn="ctr">
          <a:solidFill>
            <a:schemeClr val="accent1">
              <a:shade val="80000"/>
              <a:hueOff val="547733"/>
              <a:satOff val="-5329"/>
              <a:lumOff val="28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073D9-9F7D-4F0A-9154-FEA7EA2DC645}">
      <dsp:nvSpPr>
        <dsp:cNvPr id="0" name=""/>
        <dsp:cNvSpPr/>
      </dsp:nvSpPr>
      <dsp:spPr>
        <a:xfrm>
          <a:off x="6328866" y="6186616"/>
          <a:ext cx="935300" cy="155883"/>
        </a:xfrm>
        <a:prstGeom prst="parallelogram">
          <a:avLst>
            <a:gd name="adj" fmla="val 140840"/>
          </a:avLst>
        </a:prstGeom>
        <a:solidFill>
          <a:schemeClr val="accent1">
            <a:shade val="80000"/>
            <a:hueOff val="559387"/>
            <a:satOff val="-5442"/>
            <a:lumOff val="29528"/>
            <a:alphaOff val="0"/>
          </a:schemeClr>
        </a:solidFill>
        <a:ln w="12700" cap="flat" cmpd="sng" algn="ctr">
          <a:solidFill>
            <a:schemeClr val="accent1">
              <a:shade val="80000"/>
              <a:hueOff val="559387"/>
              <a:satOff val="-5442"/>
              <a:lumOff val="29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2192E-572A-4EB9-9328-6C83CD459181}" type="datetimeFigureOut">
              <a:rPr lang="nl-NL" smtClean="0"/>
              <a:t>14-9-2023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A0CB2-E4D6-4B0C-AE62-027728B08E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79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Waarom zijn datatypes belangrijk? Een gesloten vraag zoals "Is de lucht blauw?" kan je niet met een cijfer beantwoorden. "Wat is 10+10?" kan je geen ja of nee tegen zeggen.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0CB2-E4D6-4B0C-AE62-027728B08EF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4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Ik vertel nog niks over het declareren en initialiseren van variabelen omdat het al te veel informatie is. Nog meer informatie wordt helemaal onhandig.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0CB2-E4D6-4B0C-AE62-027728B08EF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89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0CB2-E4D6-4B0C-AE62-027728B08EF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555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0CB2-E4D6-4B0C-AE62-027728B08EF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64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0CB2-E4D6-4B0C-AE62-027728B08EF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69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0CB2-E4D6-4B0C-AE62-027728B08EF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62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0CB2-E4D6-4B0C-AE62-027728B08EF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1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0CB2-E4D6-4B0C-AE62-027728B08EF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98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14-9-2023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368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187-1481-4AD4-B27D-BE17FABEE02E}" type="datetimeFigureOut">
              <a:rPr lang="nl-NL" smtClean="0"/>
              <a:t>14-9-2023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82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187-1481-4AD4-B27D-BE17FABEE02E}" type="datetimeFigureOut">
              <a:rPr lang="nl-NL" smtClean="0"/>
              <a:t>14-9-2023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69B0-FA34-40D8-8873-A1493A4942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3378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A3A5C-B6A2-4A6E-831D-9CB7ECD7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</a:rPr>
              <a:t>Programmeren</a:t>
            </a:r>
            <a:r>
              <a:rPr lang="en-GB" sz="6600" dirty="0">
                <a:solidFill>
                  <a:srgbClr val="FFFFFF"/>
                </a:solidFill>
              </a:rPr>
              <a:t> in </a:t>
            </a:r>
            <a:r>
              <a:rPr lang="en-GB" sz="6600" dirty="0" err="1">
                <a:solidFill>
                  <a:srgbClr val="FFFFFF"/>
                </a:solidFill>
              </a:rPr>
              <a:t>Javascript</a:t>
            </a:r>
            <a:endParaRPr lang="nl-NL" sz="6600" dirty="0">
              <a:solidFill>
                <a:srgbClr val="FFFFFF"/>
              </a:solidFill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57EB16-453D-4F5E-B458-646F64957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GB" sz="2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en-GB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1b: Statements</a:t>
            </a:r>
            <a:endParaRPr lang="nl-NL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A13E4-659A-40D1-8E14-45534090B7F8}"/>
              </a:ext>
            </a:extLst>
          </p:cNvPr>
          <p:cNvSpPr/>
          <p:nvPr/>
        </p:nvSpPr>
        <p:spPr>
          <a:xfrm>
            <a:off x="2757196" y="2609331"/>
            <a:ext cx="2705877" cy="6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285100" cy="1426464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Variabele naamgeving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58" y="2596497"/>
            <a:ext cx="10597729" cy="3472314"/>
          </a:xfrm>
        </p:spPr>
        <p:txBody>
          <a:bodyPr numCol="1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3600" dirty="0">
                <a:latin typeface="Consolas" panose="020B0609020204030204" pitchFamily="49" charset="0"/>
              </a:rPr>
              <a:t>let </a:t>
            </a:r>
            <a:r>
              <a:rPr lang="en-GB" sz="3600" dirty="0" err="1">
                <a:latin typeface="Consolas" panose="020B0609020204030204" pitchFamily="49" charset="0"/>
              </a:rPr>
              <a:t>onze_text</a:t>
            </a:r>
            <a:r>
              <a:rPr lang="en-GB" sz="3600" dirty="0">
                <a:latin typeface="Consolas" panose="020B0609020204030204" pitchFamily="49" charset="0"/>
              </a:rPr>
              <a:t> = "</a:t>
            </a:r>
            <a:r>
              <a:rPr lang="en-GB" sz="3600" dirty="0" err="1">
                <a:latin typeface="Consolas" panose="020B0609020204030204" pitchFamily="49" charset="0"/>
              </a:rPr>
              <a:t>Dit</a:t>
            </a:r>
            <a:r>
              <a:rPr lang="en-GB" sz="3600" dirty="0">
                <a:latin typeface="Consolas" panose="020B0609020204030204" pitchFamily="49" charset="0"/>
              </a:rPr>
              <a:t> is </a:t>
            </a:r>
            <a:r>
              <a:rPr lang="en-GB" sz="3600" dirty="0" err="1">
                <a:latin typeface="Consolas" panose="020B0609020204030204" pitchFamily="49" charset="0"/>
              </a:rPr>
              <a:t>onze</a:t>
            </a:r>
            <a:r>
              <a:rPr lang="en-GB" sz="3600" dirty="0">
                <a:latin typeface="Consolas" panose="020B0609020204030204" pitchFamily="49" charset="0"/>
              </a:rPr>
              <a:t> text"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D0EAF-B3DA-4142-B69C-61EB42DC568C}"/>
              </a:ext>
            </a:extLst>
          </p:cNvPr>
          <p:cNvSpPr/>
          <p:nvPr/>
        </p:nvSpPr>
        <p:spPr>
          <a:xfrm>
            <a:off x="2899021" y="3750397"/>
            <a:ext cx="2564052" cy="13792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 naam van de variabele</a:t>
            </a:r>
            <a:endParaRPr lang="nl-NL" sz="2800"/>
          </a:p>
        </p:txBody>
      </p:sp>
    </p:spTree>
    <p:extLst>
      <p:ext uri="{BB962C8B-B14F-4D97-AF65-F5344CB8AC3E}">
        <p14:creationId xmlns:p14="http://schemas.microsoft.com/office/powerpoint/2010/main" val="133465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A13E4-659A-40D1-8E14-45534090B7F8}"/>
              </a:ext>
            </a:extLst>
          </p:cNvPr>
          <p:cNvSpPr/>
          <p:nvPr/>
        </p:nvSpPr>
        <p:spPr>
          <a:xfrm>
            <a:off x="5346441" y="2614675"/>
            <a:ext cx="4572000" cy="6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285100" cy="1426464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Variabele naamgeving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58" y="2609331"/>
            <a:ext cx="10597729" cy="3472314"/>
          </a:xfrm>
        </p:spPr>
        <p:txBody>
          <a:bodyPr numCol="1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3600" dirty="0">
                <a:latin typeface="Consolas" panose="020B0609020204030204" pitchFamily="49" charset="0"/>
              </a:rPr>
              <a:t>let </a:t>
            </a:r>
            <a:r>
              <a:rPr lang="en-GB" sz="3600" dirty="0" err="1">
                <a:latin typeface="Consolas" panose="020B0609020204030204" pitchFamily="49" charset="0"/>
              </a:rPr>
              <a:t>onze_text</a:t>
            </a:r>
            <a:r>
              <a:rPr lang="en-GB" sz="3600" dirty="0">
                <a:latin typeface="Consolas" panose="020B0609020204030204" pitchFamily="49" charset="0"/>
              </a:rPr>
              <a:t> = "</a:t>
            </a:r>
            <a:r>
              <a:rPr lang="en-GB" sz="3600" dirty="0" err="1">
                <a:latin typeface="Consolas" panose="020B0609020204030204" pitchFamily="49" charset="0"/>
              </a:rPr>
              <a:t>Dit</a:t>
            </a:r>
            <a:r>
              <a:rPr lang="en-GB" sz="3600" dirty="0">
                <a:latin typeface="Consolas" panose="020B0609020204030204" pitchFamily="49" charset="0"/>
              </a:rPr>
              <a:t> is </a:t>
            </a:r>
            <a:r>
              <a:rPr lang="en-GB" sz="3600" dirty="0" err="1">
                <a:latin typeface="Consolas" panose="020B0609020204030204" pitchFamily="49" charset="0"/>
              </a:rPr>
              <a:t>onze</a:t>
            </a:r>
            <a:r>
              <a:rPr lang="en-GB" sz="3600" dirty="0">
                <a:latin typeface="Consolas" panose="020B0609020204030204" pitchFamily="49" charset="0"/>
              </a:rPr>
              <a:t> text"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D0EAF-B3DA-4142-B69C-61EB42DC568C}"/>
              </a:ext>
            </a:extLst>
          </p:cNvPr>
          <p:cNvSpPr/>
          <p:nvPr/>
        </p:nvSpPr>
        <p:spPr>
          <a:xfrm>
            <a:off x="6350415" y="3655868"/>
            <a:ext cx="2564052" cy="13792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/>
              <a:t>De waarde van de variabele</a:t>
            </a:r>
            <a:endParaRPr lang="nl-NL" sz="2800"/>
          </a:p>
        </p:txBody>
      </p:sp>
    </p:spTree>
    <p:extLst>
      <p:ext uri="{BB962C8B-B14F-4D97-AF65-F5344CB8AC3E}">
        <p14:creationId xmlns:p14="http://schemas.microsoft.com/office/powerpoint/2010/main" val="44157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285100" cy="1426464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Variabele naamgeving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58" y="2609331"/>
            <a:ext cx="10597729" cy="3472314"/>
          </a:xfrm>
        </p:spPr>
        <p:txBody>
          <a:bodyPr numCol="1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3600" dirty="0">
                <a:latin typeface="Consolas" panose="020B0609020204030204" pitchFamily="49" charset="0"/>
              </a:rPr>
              <a:t>let </a:t>
            </a:r>
            <a:r>
              <a:rPr lang="en-GB" sz="3600" dirty="0" err="1">
                <a:latin typeface="Consolas" panose="020B0609020204030204" pitchFamily="49" charset="0"/>
              </a:rPr>
              <a:t>onze_text</a:t>
            </a:r>
            <a:r>
              <a:rPr lang="en-GB" sz="3600" dirty="0">
                <a:latin typeface="Consolas" panose="020B0609020204030204" pitchFamily="49" charset="0"/>
              </a:rPr>
              <a:t> = "</a:t>
            </a:r>
            <a:r>
              <a:rPr lang="en-GB" sz="3600" dirty="0" err="1">
                <a:latin typeface="Consolas" panose="020B0609020204030204" pitchFamily="49" charset="0"/>
              </a:rPr>
              <a:t>Dit</a:t>
            </a:r>
            <a:r>
              <a:rPr lang="en-GB" sz="3600" dirty="0">
                <a:latin typeface="Consolas" panose="020B0609020204030204" pitchFamily="49" charset="0"/>
              </a:rPr>
              <a:t> is </a:t>
            </a:r>
            <a:r>
              <a:rPr lang="en-GB" sz="3600" dirty="0" err="1">
                <a:latin typeface="Consolas" panose="020B0609020204030204" pitchFamily="49" charset="0"/>
              </a:rPr>
              <a:t>onze</a:t>
            </a:r>
            <a:r>
              <a:rPr lang="en-GB" sz="3600" dirty="0">
                <a:latin typeface="Consolas" panose="020B0609020204030204" pitchFamily="49" charset="0"/>
              </a:rPr>
              <a:t> text"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D0EAF-B3DA-4142-B69C-61EB42DC568C}"/>
              </a:ext>
            </a:extLst>
          </p:cNvPr>
          <p:cNvSpPr/>
          <p:nvPr/>
        </p:nvSpPr>
        <p:spPr>
          <a:xfrm>
            <a:off x="2743200" y="3750397"/>
            <a:ext cx="3782631" cy="13792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Datatype van </a:t>
            </a:r>
            <a:r>
              <a:rPr lang="en-GB" sz="2800" dirty="0" err="1"/>
              <a:t>onze_text</a:t>
            </a:r>
            <a:r>
              <a:rPr lang="en-GB" sz="2800" dirty="0"/>
              <a:t> </a:t>
            </a:r>
            <a:r>
              <a:rPr lang="en-GB" sz="2800" dirty="0" err="1"/>
              <a:t>variabele</a:t>
            </a:r>
            <a:r>
              <a:rPr lang="en-GB" sz="2800" dirty="0"/>
              <a:t> is ???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12939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285100" cy="1426464"/>
          </a:xfrm>
        </p:spPr>
        <p:txBody>
          <a:bodyPr>
            <a:normAutofit fontScale="90000"/>
          </a:bodyPr>
          <a:lstStyle/>
          <a:p>
            <a:r>
              <a:rPr lang="en-GB" sz="5400" dirty="0" err="1">
                <a:solidFill>
                  <a:srgbClr val="FFFFFF"/>
                </a:solidFill>
              </a:rPr>
              <a:t>Rekenen</a:t>
            </a:r>
            <a:r>
              <a:rPr lang="en-GB" sz="5400" dirty="0">
                <a:solidFill>
                  <a:srgbClr val="FFFFFF"/>
                </a:solidFill>
              </a:rPr>
              <a:t> met </a:t>
            </a:r>
            <a:r>
              <a:rPr lang="en-GB" sz="5400" dirty="0" err="1">
                <a:solidFill>
                  <a:srgbClr val="FFFFFF"/>
                </a:solidFill>
              </a:rPr>
              <a:t>JS+NodeJS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5" y="2654166"/>
            <a:ext cx="6992358" cy="3472314"/>
          </a:xfrm>
        </p:spPr>
        <p:txBody>
          <a:bodyPr numCol="1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600" dirty="0"/>
              <a:t>Open NodeJS via de command line </a:t>
            </a:r>
            <a:r>
              <a:rPr lang="en-GB" sz="3600" dirty="0" err="1"/>
              <a:t>en</a:t>
            </a:r>
            <a:r>
              <a:rPr lang="en-GB" sz="3600" dirty="0"/>
              <a:t> </a:t>
            </a:r>
            <a:r>
              <a:rPr lang="en-GB" sz="3600" dirty="0" err="1"/>
              <a:t>reken</a:t>
            </a:r>
            <a:r>
              <a:rPr lang="en-GB" sz="3600" dirty="0"/>
              <a:t> </a:t>
            </a:r>
            <a:r>
              <a:rPr lang="en-GB" sz="3600" dirty="0" err="1"/>
              <a:t>uit</a:t>
            </a:r>
            <a:r>
              <a:rPr lang="en-GB" sz="3600" dirty="0"/>
              <a:t>: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5678-4321</a:t>
            </a:r>
            <a:endParaRPr lang="en-GB" sz="3600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GB" sz="3600" dirty="0"/>
              <a:t>93*13-99</a:t>
            </a:r>
            <a:endParaRPr lang="en-GB" sz="36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</p:txBody>
      </p:sp>
      <p:pic>
        <p:nvPicPr>
          <p:cNvPr id="11" name="Picture 10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8ABB9BEF-0349-4C20-BF46-A1E97869D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53" y="2246543"/>
            <a:ext cx="4386943" cy="4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8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C20F-A069-49A1-9ED6-BB6D139B4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NodeJS </a:t>
            </a:r>
            <a:r>
              <a:rPr lang="en-US" dirty="0" err="1"/>
              <a:t>openen</a:t>
            </a:r>
            <a:r>
              <a:rPr lang="en-US" dirty="0"/>
              <a:t> in command line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4A91E-B2B5-4C47-A131-F43499CE8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09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at, sitting, mammal, domestic cat&#10;&#10;Description automatically generated">
            <a:extLst>
              <a:ext uri="{FF2B5EF4-FFF2-40B4-BE49-F238E27FC236}">
                <a16:creationId xmlns:a16="http://schemas.microsoft.com/office/drawing/2014/main" id="{9004F9C8-B41D-4F50-8291-1FD378C8B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62" r="16947" b="6058"/>
          <a:stretch/>
        </p:blipFill>
        <p:spPr>
          <a:xfrm>
            <a:off x="0" y="0"/>
            <a:ext cx="6276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50EBF-3AF5-4867-88D6-7BB11997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NodeJS script </a:t>
            </a:r>
            <a:r>
              <a:rPr lang="en-GB" dirty="0" err="1"/>
              <a:t>uitvoeren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16CC5-FCB6-4125-81AC-AEF8883D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659" y="1810528"/>
            <a:ext cx="10515600" cy="4351338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 dirty="0" err="1"/>
              <a:t>Meerdere</a:t>
            </a:r>
            <a:r>
              <a:rPr lang="en-GB" sz="4000" dirty="0"/>
              <a:t> regels code </a:t>
            </a:r>
            <a:r>
              <a:rPr lang="en-GB" sz="4000" dirty="0" err="1"/>
              <a:t>tegelijk</a:t>
            </a:r>
            <a:r>
              <a:rPr lang="en-GB" sz="4000" dirty="0"/>
              <a:t> </a:t>
            </a:r>
            <a:r>
              <a:rPr lang="en-GB" sz="4000" dirty="0" err="1"/>
              <a:t>uitvoeren</a:t>
            </a:r>
            <a:endParaRPr lang="en-GB" sz="4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Open Visual Studio 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Ga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map </a:t>
            </a:r>
            <a:r>
              <a:rPr lang="en-GB" dirty="0" err="1"/>
              <a:t>waarin</a:t>
            </a:r>
            <a:r>
              <a:rPr lang="en-GB" dirty="0"/>
              <a:t> je </a:t>
            </a:r>
            <a:r>
              <a:rPr lang="en-GB" dirty="0" err="1"/>
              <a:t>jouw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code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					(</a:t>
            </a:r>
            <a:r>
              <a:rPr lang="en-GB" sz="1800" dirty="0" err="1"/>
              <a:t>bijvoorbeeld</a:t>
            </a:r>
            <a:r>
              <a:rPr lang="en-GB" sz="1800" dirty="0"/>
              <a:t> </a:t>
            </a:r>
            <a:r>
              <a:rPr lang="en-GB" sz="1800" dirty="0" err="1"/>
              <a:t>zelfde</a:t>
            </a:r>
            <a:r>
              <a:rPr lang="en-GB" sz="1800" dirty="0"/>
              <a:t> map </a:t>
            </a:r>
            <a:r>
              <a:rPr lang="en-GB" sz="1800" dirty="0" err="1"/>
              <a:t>voor</a:t>
            </a:r>
            <a:r>
              <a:rPr lang="en-GB" sz="1800" dirty="0"/>
              <a:t> de </a:t>
            </a:r>
            <a:r>
              <a:rPr lang="en-GB" sz="1800" dirty="0" err="1"/>
              <a:t>eerste</a:t>
            </a:r>
            <a:r>
              <a:rPr lang="en-GB" sz="1800" dirty="0"/>
              <a:t> </a:t>
            </a:r>
            <a:r>
              <a:rPr lang="en-GB" sz="1800" dirty="0" err="1"/>
              <a:t>opdracht</a:t>
            </a:r>
            <a:r>
              <a:rPr lang="en-GB" sz="18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File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Open Folder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Maak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nieuw</a:t>
            </a:r>
            <a:r>
              <a:rPr lang="en-GB" dirty="0"/>
              <a:t> </a:t>
            </a:r>
            <a:r>
              <a:rPr lang="en-GB" dirty="0" err="1"/>
              <a:t>bestand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genaamd</a:t>
            </a:r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myFirstScript.js</a:t>
            </a:r>
            <a:r>
              <a:rPr lang="en-GB" dirty="0">
                <a:solidFill>
                  <a:schemeClr val="accent1"/>
                </a:solidFill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Zet het </a:t>
            </a:r>
            <a:r>
              <a:rPr lang="en-GB" dirty="0" err="1"/>
              <a:t>volgende</a:t>
            </a:r>
            <a:r>
              <a:rPr lang="en-GB" dirty="0"/>
              <a:t> in het </a:t>
            </a:r>
            <a:r>
              <a:rPr lang="en-GB" dirty="0" err="1"/>
              <a:t>bestand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F96AE-C9D4-44BA-955E-AE9043721052}"/>
              </a:ext>
            </a:extLst>
          </p:cNvPr>
          <p:cNvSpPr/>
          <p:nvPr/>
        </p:nvSpPr>
        <p:spPr>
          <a:xfrm>
            <a:off x="4381986" y="5214209"/>
            <a:ext cx="4336024" cy="144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000" dirty="0">
                <a:latin typeface="Consolas"/>
              </a:rPr>
              <a:t>console.log("Hello world");</a:t>
            </a: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/>
              </a:rPr>
              <a:t>let </a:t>
            </a:r>
            <a:r>
              <a:rPr lang="en-GB" sz="2000" dirty="0" err="1">
                <a:latin typeface="Consolas"/>
              </a:rPr>
              <a:t>getalX</a:t>
            </a:r>
            <a:r>
              <a:rPr lang="en-GB" sz="2000" dirty="0">
                <a:latin typeface="Consolas"/>
              </a:rPr>
              <a:t> = 32;</a:t>
            </a: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/>
              </a:rPr>
              <a:t>let </a:t>
            </a:r>
            <a:r>
              <a:rPr lang="en-GB" sz="2000" dirty="0" err="1">
                <a:latin typeface="Consolas"/>
              </a:rPr>
              <a:t>getalY</a:t>
            </a:r>
            <a:r>
              <a:rPr lang="en-GB" sz="2000" dirty="0">
                <a:latin typeface="Consolas"/>
              </a:rPr>
              <a:t> = 16;</a:t>
            </a: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/>
              </a:rPr>
              <a:t>console.log(</a:t>
            </a:r>
            <a:r>
              <a:rPr lang="en-GB" sz="2000" dirty="0" err="1">
                <a:latin typeface="Consolas"/>
              </a:rPr>
              <a:t>getalX</a:t>
            </a:r>
            <a:r>
              <a:rPr lang="en-GB" sz="2000" dirty="0">
                <a:latin typeface="Consolas"/>
              </a:rPr>
              <a:t> * </a:t>
            </a:r>
            <a:r>
              <a:rPr lang="en-GB" sz="2000" dirty="0" err="1">
                <a:latin typeface="Consolas"/>
              </a:rPr>
              <a:t>getalY</a:t>
            </a:r>
            <a:r>
              <a:rPr lang="en-GB" sz="2000" dirty="0">
                <a:latin typeface="Consolas"/>
              </a:rPr>
              <a:t>);</a:t>
            </a:r>
            <a:endParaRPr lang="nl-NL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9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at, sitting, mammal, domestic cat&#10;&#10;Description automatically generated">
            <a:extLst>
              <a:ext uri="{FF2B5EF4-FFF2-40B4-BE49-F238E27FC236}">
                <a16:creationId xmlns:a16="http://schemas.microsoft.com/office/drawing/2014/main" id="{9004F9C8-B41D-4F50-8291-1FD378C8B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62" r="16947" b="6058"/>
          <a:stretch/>
        </p:blipFill>
        <p:spPr>
          <a:xfrm>
            <a:off x="0" y="0"/>
            <a:ext cx="6276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50EBF-3AF5-4867-88D6-7BB11997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NodeJS script </a:t>
            </a:r>
            <a:r>
              <a:rPr lang="en-GB" dirty="0" err="1"/>
              <a:t>uitvoeren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16CC5-FCB6-4125-81AC-AEF8883D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659" y="1810528"/>
            <a:ext cx="9946141" cy="4351338"/>
          </a:xfr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3200" dirty="0" err="1"/>
              <a:t>Uitvoeren</a:t>
            </a:r>
            <a:r>
              <a:rPr lang="en-GB" sz="3200" dirty="0"/>
              <a:t> van de 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3200" dirty="0" err="1"/>
              <a:t>Klik</a:t>
            </a:r>
            <a:r>
              <a:rPr lang="en-GB" sz="3200" dirty="0"/>
              <a:t> op Terminal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/>
              <a:t>Open </a:t>
            </a:r>
            <a:r>
              <a:rPr lang="en-GB" sz="2800" dirty="0" err="1"/>
              <a:t>een</a:t>
            </a:r>
            <a:r>
              <a:rPr lang="en-GB" sz="2800" dirty="0"/>
              <a:t> </a:t>
            </a:r>
            <a:r>
              <a:rPr lang="en-GB" sz="2800" dirty="0" err="1"/>
              <a:t>nieuwe</a:t>
            </a:r>
            <a:r>
              <a:rPr lang="en-GB" sz="2800" dirty="0"/>
              <a:t> terminal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Er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cmd</a:t>
            </a:r>
            <a:r>
              <a:rPr lang="en-GB" dirty="0"/>
              <a:t>/terminal </a:t>
            </a:r>
            <a:r>
              <a:rPr lang="en-GB" dirty="0" err="1"/>
              <a:t>geopend</a:t>
            </a:r>
            <a:r>
              <a:rPr lang="en-GB" dirty="0"/>
              <a:t> </a:t>
            </a:r>
            <a:r>
              <a:rPr lang="en-GB" u="sng" dirty="0"/>
              <a:t>in </a:t>
            </a:r>
            <a:r>
              <a:rPr lang="en-GB" u="sng" dirty="0" err="1"/>
              <a:t>werk</a:t>
            </a:r>
            <a:r>
              <a:rPr lang="en-GB" u="sng" dirty="0"/>
              <a:t> folder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Run je script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Type in de </a:t>
            </a:r>
            <a:r>
              <a:rPr lang="en-GB" dirty="0" err="1"/>
              <a:t>cmd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Consolas"/>
              </a:rPr>
              <a:t>node myFirstScript.js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E04F0-B013-4E33-BDE6-B565B2F064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037"/>
          <a:stretch/>
        </p:blipFill>
        <p:spPr>
          <a:xfrm>
            <a:off x="8012599" y="2766920"/>
            <a:ext cx="4827102" cy="132416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0AE48E8-0C66-4979-8A78-BD9D3916A6DD}"/>
              </a:ext>
            </a:extLst>
          </p:cNvPr>
          <p:cNvSpPr/>
          <p:nvPr/>
        </p:nvSpPr>
        <p:spPr>
          <a:xfrm>
            <a:off x="10677525" y="2647080"/>
            <a:ext cx="762000" cy="44767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0327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5AA8F-842E-4089-8D6E-AB024437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800">
                <a:solidFill>
                  <a:srgbClr val="FFFFFF"/>
                </a:solidFill>
              </a:rPr>
              <a:t>Strings en slices</a:t>
            </a:r>
            <a:endParaRPr lang="nl-NL" sz="4800">
              <a:solidFill>
                <a:srgbClr val="FFFFFF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6EAD3CE-54F5-42E5-8903-F4E80D39CDDF}"/>
              </a:ext>
            </a:extLst>
          </p:cNvPr>
          <p:cNvSpPr txBox="1">
            <a:spLocks/>
          </p:cNvSpPr>
          <p:nvPr/>
        </p:nvSpPr>
        <p:spPr>
          <a:xfrm>
            <a:off x="4288220" y="1978025"/>
            <a:ext cx="7217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latin typeface="Consolas" panose="020B0609020204030204" pitchFamily="49" charset="0"/>
              </a:rPr>
              <a:t>stringA</a:t>
            </a:r>
            <a:r>
              <a:rPr lang="en-GB" dirty="0">
                <a:latin typeface="Consolas" panose="020B0609020204030204" pitchFamily="49" charset="0"/>
              </a:rPr>
              <a:t> = "Hallo Developers"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Wat </a:t>
            </a:r>
            <a:r>
              <a:rPr lang="en-GB" dirty="0" err="1"/>
              <a:t>doet</a:t>
            </a:r>
            <a:r>
              <a:rPr lang="en-GB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DCFF2B-5131-CC66-2D2A-7FE26BDF2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39" r="4154"/>
          <a:stretch/>
        </p:blipFill>
        <p:spPr>
          <a:xfrm>
            <a:off x="4037825" y="1844842"/>
            <a:ext cx="8154176" cy="863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8561C-B9F6-1C20-EC10-4044FE72C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94"/>
          <a:stretch/>
        </p:blipFill>
        <p:spPr>
          <a:xfrm>
            <a:off x="4037824" y="4558355"/>
            <a:ext cx="8154176" cy="16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5AA8F-842E-4089-8D6E-AB024437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800">
                <a:solidFill>
                  <a:srgbClr val="FFFFFF"/>
                </a:solidFill>
              </a:rPr>
              <a:t>Strings en slices</a:t>
            </a:r>
            <a:endParaRPr lang="nl-NL" sz="4800">
              <a:solidFill>
                <a:srgbClr val="FFFFFF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6EAD3CE-54F5-42E5-8903-F4E80D39CDDF}"/>
              </a:ext>
            </a:extLst>
          </p:cNvPr>
          <p:cNvSpPr txBox="1">
            <a:spLocks/>
          </p:cNvSpPr>
          <p:nvPr/>
        </p:nvSpPr>
        <p:spPr>
          <a:xfrm>
            <a:off x="4288220" y="1978025"/>
            <a:ext cx="7217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latin typeface="Consolas" panose="020B0609020204030204" pitchFamily="49" charset="0"/>
              </a:rPr>
              <a:t>stringA</a:t>
            </a:r>
            <a:r>
              <a:rPr lang="en-GB" dirty="0">
                <a:latin typeface="Consolas" panose="020B0609020204030204" pitchFamily="49" charset="0"/>
              </a:rPr>
              <a:t> = "Hallo Developers"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Wat </a:t>
            </a:r>
            <a:r>
              <a:rPr lang="en-GB" dirty="0" err="1"/>
              <a:t>doet</a:t>
            </a:r>
            <a:r>
              <a:rPr lang="en-GB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65274-1559-BA76-0855-EE4A37B58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39" r="4154"/>
          <a:stretch/>
        </p:blipFill>
        <p:spPr>
          <a:xfrm>
            <a:off x="4037825" y="1844842"/>
            <a:ext cx="8154176" cy="8632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62186A-8396-4554-AA9E-EE8DE401F0C4}"/>
              </a:ext>
            </a:extLst>
          </p:cNvPr>
          <p:cNvSpPr/>
          <p:nvPr/>
        </p:nvSpPr>
        <p:spPr>
          <a:xfrm>
            <a:off x="8521881" y="1926652"/>
            <a:ext cx="1458539" cy="5525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6F13F6-002E-893C-C27A-174D15A28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94"/>
          <a:stretch/>
        </p:blipFill>
        <p:spPr>
          <a:xfrm>
            <a:off x="4037824" y="4558355"/>
            <a:ext cx="8154176" cy="167135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7CAEB8B-7096-21F1-E1AC-5DD4186511FB}"/>
              </a:ext>
            </a:extLst>
          </p:cNvPr>
          <p:cNvGrpSpPr/>
          <p:nvPr/>
        </p:nvGrpSpPr>
        <p:grpSpPr>
          <a:xfrm>
            <a:off x="7769569" y="2464472"/>
            <a:ext cx="2584077" cy="376770"/>
            <a:chOff x="6753768" y="2481878"/>
            <a:chExt cx="2584077" cy="3767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CC2CFC-1240-405D-9E9B-A06D78E0D1D5}"/>
                </a:ext>
              </a:extLst>
            </p:cNvPr>
            <p:cNvSpPr txBox="1"/>
            <p:nvPr/>
          </p:nvSpPr>
          <p:spPr>
            <a:xfrm>
              <a:off x="7524949" y="2481880"/>
              <a:ext cx="37322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dirty="0"/>
                <a:t>3</a:t>
              </a:r>
              <a:endParaRPr lang="nl-NL" dirty="0">
                <a:cs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1E109D-C10C-47F4-B94E-99AEDDE51A17}"/>
                </a:ext>
              </a:extLst>
            </p:cNvPr>
            <p:cNvSpPr txBox="1"/>
            <p:nvPr/>
          </p:nvSpPr>
          <p:spPr>
            <a:xfrm>
              <a:off x="8964620" y="2489316"/>
              <a:ext cx="37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nl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54CED5-E23E-89EB-6A9C-90E7DCCEA8BA}"/>
                </a:ext>
              </a:extLst>
            </p:cNvPr>
            <p:cNvSpPr txBox="1"/>
            <p:nvPr/>
          </p:nvSpPr>
          <p:spPr>
            <a:xfrm>
              <a:off x="6753768" y="2481879"/>
              <a:ext cx="37322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nl-NL" dirty="0">
                <a:solidFill>
                  <a:schemeClr val="tx1">
                    <a:lumMod val="50000"/>
                  </a:schemeClr>
                </a:solidFill>
                <a:cs typeface="Calib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45CA6D-E547-3159-AB29-FF7855075DFB}"/>
                </a:ext>
              </a:extLst>
            </p:cNvPr>
            <p:cNvSpPr txBox="1"/>
            <p:nvPr/>
          </p:nvSpPr>
          <p:spPr>
            <a:xfrm>
              <a:off x="7965622" y="2481878"/>
              <a:ext cx="37322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88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5AA8F-842E-4089-8D6E-AB024437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800">
                <a:solidFill>
                  <a:srgbClr val="FFFFFF"/>
                </a:solidFill>
              </a:rPr>
              <a:t>Strings en slices</a:t>
            </a:r>
            <a:endParaRPr lang="nl-NL" sz="4800">
              <a:solidFill>
                <a:srgbClr val="FFFFFF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6EAD3CE-54F5-42E5-8903-F4E80D39CDDF}"/>
              </a:ext>
            </a:extLst>
          </p:cNvPr>
          <p:cNvSpPr txBox="1">
            <a:spLocks/>
          </p:cNvSpPr>
          <p:nvPr/>
        </p:nvSpPr>
        <p:spPr>
          <a:xfrm>
            <a:off x="4288220" y="1978025"/>
            <a:ext cx="7217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latin typeface="Consolas" panose="020B0609020204030204" pitchFamily="49" charset="0"/>
              </a:rPr>
              <a:t>stringA</a:t>
            </a:r>
            <a:r>
              <a:rPr lang="en-GB" dirty="0">
                <a:latin typeface="Consolas" panose="020B0609020204030204" pitchFamily="49" charset="0"/>
              </a:rPr>
              <a:t> = "Hallo Developers"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Wat is het </a:t>
            </a:r>
            <a:r>
              <a:rPr lang="en-GB" dirty="0" err="1"/>
              <a:t>resultaat</a:t>
            </a:r>
            <a:r>
              <a:rPr lang="en-GB" dirty="0"/>
              <a:t> van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9408C-861E-B061-D6BE-5F1B1D42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3" y="4504592"/>
            <a:ext cx="8154177" cy="1570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B6A64-FE1C-51FD-465B-55E8363EF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39" r="4154"/>
          <a:stretch/>
        </p:blipFill>
        <p:spPr>
          <a:xfrm>
            <a:off x="4037825" y="1844842"/>
            <a:ext cx="8154176" cy="8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F6C7-7E79-4B86-B39A-EBF9CAA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73" y="2010186"/>
            <a:ext cx="3001160" cy="283762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Planning </a:t>
            </a:r>
            <a:r>
              <a:rPr lang="en-US" sz="6000" b="1" dirty="0" err="1"/>
              <a:t>deze</a:t>
            </a:r>
            <a:r>
              <a:rPr lang="en-US" sz="6000" b="1" dirty="0"/>
              <a:t> </a:t>
            </a:r>
            <a:r>
              <a:rPr lang="en-US" sz="6000" b="1" dirty="0" err="1"/>
              <a:t>periode</a:t>
            </a:r>
            <a:endParaRPr lang="nl-NL" sz="6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431BD4-7C81-4500-88AC-DD17FDD95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998947"/>
              </p:ext>
            </p:extLst>
          </p:nvPr>
        </p:nvGraphicFramePr>
        <p:xfrm>
          <a:off x="4397829" y="261257"/>
          <a:ext cx="7794171" cy="636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A25EA5C0-2F52-4960-B5AE-DF332844EEB4}"/>
              </a:ext>
            </a:extLst>
          </p:cNvPr>
          <p:cNvSpPr/>
          <p:nvPr/>
        </p:nvSpPr>
        <p:spPr>
          <a:xfrm>
            <a:off x="2520891" y="167779"/>
            <a:ext cx="2223083" cy="88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FFE99D-09C0-48A4-AD25-4F75F5D6E2EA}"/>
              </a:ext>
            </a:extLst>
          </p:cNvPr>
          <p:cNvSpPr/>
          <p:nvPr/>
        </p:nvSpPr>
        <p:spPr>
          <a:xfrm>
            <a:off x="8621485" y="421117"/>
            <a:ext cx="2911151" cy="38255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7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iger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48275CDA-8156-4359-8E20-4AFBBB944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8" r="31440"/>
          <a:stretch/>
        </p:blipFill>
        <p:spPr>
          <a:xfrm>
            <a:off x="-3056" y="-10138"/>
            <a:ext cx="404088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8CCEAF-0055-4585-A936-DBDEB71A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Probeer zelf </a:t>
            </a:r>
            <a:r>
              <a:rPr lang="en-GB" b="1">
                <a:solidFill>
                  <a:srgbClr val="FFFFFF"/>
                </a:solidFill>
              </a:rPr>
              <a:t>Opdracht</a:t>
            </a:r>
            <a:endParaRPr lang="nl-NL" sz="4000" b="1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1F808-5E6B-4BF5-93A0-CAD5904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29" y="649480"/>
            <a:ext cx="721256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</a:rPr>
              <a:t>let a = “</a:t>
            </a:r>
            <a:r>
              <a:rPr lang="en-GB" sz="4400" dirty="0" err="1">
                <a:latin typeface="Consolas" panose="020B0609020204030204" pitchFamily="49" charset="0"/>
              </a:rPr>
              <a:t>Mariospidersonicman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</a:p>
          <a:p>
            <a:endParaRPr lang="en-GB" sz="3200" dirty="0"/>
          </a:p>
          <a:p>
            <a:r>
              <a:rPr lang="en-GB" sz="3600" dirty="0"/>
              <a:t>Slice </a:t>
            </a:r>
            <a:r>
              <a:rPr lang="en-GB" sz="3600" dirty="0" err="1"/>
              <a:t>en</a:t>
            </a:r>
            <a:r>
              <a:rPr lang="en-GB" sz="3600" dirty="0"/>
              <a:t> </a:t>
            </a:r>
            <a:r>
              <a:rPr lang="en-GB" sz="3600" dirty="0" err="1"/>
              <a:t>concat</a:t>
            </a:r>
            <a:r>
              <a:rPr lang="en-GB" sz="3600" dirty="0"/>
              <a:t> om </a:t>
            </a:r>
            <a:r>
              <a:rPr lang="en-GB" sz="3600" dirty="0" err="1"/>
              <a:t>hier</a:t>
            </a:r>
            <a:r>
              <a:rPr lang="en-GB" sz="3600" dirty="0"/>
              <a:t> de </a:t>
            </a:r>
            <a:r>
              <a:rPr lang="en-GB" sz="3600" dirty="0" err="1"/>
              <a:t>namen</a:t>
            </a:r>
            <a:r>
              <a:rPr lang="en-GB" sz="3600" dirty="0"/>
              <a:t> </a:t>
            </a:r>
            <a:r>
              <a:rPr lang="en-GB" sz="3600" dirty="0" err="1"/>
              <a:t>uit</a:t>
            </a:r>
            <a:r>
              <a:rPr lang="en-GB" sz="3600" dirty="0"/>
              <a:t> te </a:t>
            </a:r>
            <a:r>
              <a:rPr lang="en-GB" sz="3600" dirty="0" err="1"/>
              <a:t>halen</a:t>
            </a:r>
            <a:r>
              <a:rPr lang="en-GB" sz="3600" dirty="0"/>
              <a:t> (</a:t>
            </a:r>
            <a:r>
              <a:rPr lang="en-GB" sz="3600" dirty="0" err="1"/>
              <a:t>mario</a:t>
            </a:r>
            <a:r>
              <a:rPr lang="en-GB" sz="3600" dirty="0"/>
              <a:t> sonic </a:t>
            </a:r>
            <a:r>
              <a:rPr lang="en-GB" sz="3600" dirty="0" err="1"/>
              <a:t>en</a:t>
            </a:r>
            <a:r>
              <a:rPr lang="en-GB" sz="3600" dirty="0"/>
              <a:t> spiderman).</a:t>
            </a:r>
          </a:p>
          <a:p>
            <a:pPr lvl="1"/>
            <a:r>
              <a:rPr lang="en-GB" dirty="0"/>
              <a:t>Slice door </a:t>
            </a:r>
            <a:r>
              <a:rPr lang="en-GB" dirty="0" err="1"/>
              <a:t>gebruik</a:t>
            </a:r>
            <a:r>
              <a:rPr lang="en-GB" dirty="0"/>
              <a:t> te </a:t>
            </a:r>
            <a:r>
              <a:rPr lang="en-GB" dirty="0" err="1"/>
              <a:t>maken</a:t>
            </a:r>
            <a:r>
              <a:rPr lang="en-GB" dirty="0"/>
              <a:t> van </a:t>
            </a:r>
            <a:r>
              <a:rPr lang="en-GB" i="1" dirty="0" err="1">
                <a:latin typeface="Consolas" panose="020B0609020204030204" pitchFamily="49" charset="0"/>
              </a:rPr>
              <a:t>a.slice</a:t>
            </a:r>
            <a:r>
              <a:rPr lang="en-GB" i="1" dirty="0">
                <a:latin typeface="Consolas" panose="020B0609020204030204" pitchFamily="49" charset="0"/>
              </a:rPr>
              <a:t>(x, y)</a:t>
            </a:r>
          </a:p>
          <a:p>
            <a:pPr lvl="1"/>
            <a:r>
              <a:rPr lang="en-GB" dirty="0" err="1"/>
              <a:t>Concat</a:t>
            </a:r>
            <a:r>
              <a:rPr lang="en-GB" dirty="0"/>
              <a:t> is het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/>
              <a:t>plakken</a:t>
            </a:r>
            <a:r>
              <a:rPr lang="en-GB" dirty="0"/>
              <a:t> van strings.</a:t>
            </a:r>
          </a:p>
          <a:p>
            <a:pPr lvl="2"/>
            <a:r>
              <a:rPr lang="en-GB" sz="1800" dirty="0" err="1"/>
              <a:t>Hier</a:t>
            </a:r>
            <a:r>
              <a:rPr lang="en-GB" sz="1800" dirty="0"/>
              <a:t> </a:t>
            </a:r>
            <a:r>
              <a:rPr lang="en-GB" sz="1800" dirty="0" err="1"/>
              <a:t>kan</a:t>
            </a:r>
            <a:r>
              <a:rPr lang="en-GB" sz="1800" dirty="0"/>
              <a:t> je </a:t>
            </a:r>
            <a:r>
              <a:rPr lang="en-GB" sz="2400" dirty="0">
                <a:latin typeface="Consolas" panose="020B0609020204030204" pitchFamily="49" charset="0"/>
              </a:rPr>
              <a:t>+</a:t>
            </a:r>
            <a:r>
              <a:rPr lang="en-GB" sz="1800" dirty="0"/>
              <a:t> </a:t>
            </a:r>
            <a:r>
              <a:rPr lang="en-GB" sz="1800" dirty="0" err="1"/>
              <a:t>voor</a:t>
            </a:r>
            <a:r>
              <a:rPr lang="en-GB" sz="1800" dirty="0"/>
              <a:t> </a:t>
            </a:r>
            <a:r>
              <a:rPr lang="en-GB" sz="1800" dirty="0" err="1"/>
              <a:t>gebruiken</a:t>
            </a:r>
            <a:r>
              <a:rPr lang="en-GB" sz="180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6929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iger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48275CDA-8156-4359-8E20-4AFBBB944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8" r="31440"/>
          <a:stretch/>
        </p:blipFill>
        <p:spPr>
          <a:xfrm>
            <a:off x="-3056" y="-10138"/>
            <a:ext cx="4040882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8CCEAF-0055-4585-A936-DBDEB71A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Probeer zelf </a:t>
            </a:r>
            <a:r>
              <a:rPr lang="en-GB" b="1">
                <a:solidFill>
                  <a:srgbClr val="FFFFFF"/>
                </a:solidFill>
              </a:rPr>
              <a:t>Opdracht</a:t>
            </a:r>
            <a:endParaRPr lang="nl-NL" sz="4000" b="1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1F808-5E6B-4BF5-93A0-CAD5904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29" y="649480"/>
            <a:ext cx="721256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dirty="0">
                <a:latin typeface="Consolas" panose="020B0609020204030204" pitchFamily="49" charset="0"/>
              </a:rPr>
              <a:t>let a = "</a:t>
            </a:r>
            <a:r>
              <a:rPr lang="en-GB" sz="4400" dirty="0" err="1">
                <a:latin typeface="Consolas" panose="020B0609020204030204" pitchFamily="49" charset="0"/>
              </a:rPr>
              <a:t>Firetruck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</a:p>
          <a:p>
            <a:endParaRPr lang="en-GB" sz="3200" dirty="0"/>
          </a:p>
          <a:p>
            <a:r>
              <a:rPr lang="en-GB" sz="3600" dirty="0"/>
              <a:t>Slice </a:t>
            </a:r>
            <a:r>
              <a:rPr lang="en-GB" sz="3600" dirty="0" err="1"/>
              <a:t>en</a:t>
            </a:r>
            <a:r>
              <a:rPr lang="en-GB" sz="3600" dirty="0"/>
              <a:t> </a:t>
            </a:r>
            <a:r>
              <a:rPr lang="en-GB" sz="3600" dirty="0" err="1"/>
              <a:t>concat</a:t>
            </a:r>
            <a:r>
              <a:rPr lang="en-GB" sz="3600" dirty="0"/>
              <a:t> om </a:t>
            </a:r>
            <a:r>
              <a:rPr lang="en-GB" sz="3600" dirty="0" err="1"/>
              <a:t>hier</a:t>
            </a:r>
            <a:r>
              <a:rPr lang="en-GB" sz="3600" dirty="0"/>
              <a:t> </a:t>
            </a:r>
            <a:r>
              <a:rPr lang="en-GB" sz="3600" dirty="0" err="1"/>
              <a:t>een</a:t>
            </a:r>
            <a:r>
              <a:rPr lang="en-GB" sz="3600" dirty="0"/>
              <a:t> </a:t>
            </a:r>
            <a:r>
              <a:rPr lang="en-GB" sz="3600" dirty="0" err="1"/>
              <a:t>scheldwoord</a:t>
            </a:r>
            <a:r>
              <a:rPr lang="en-GB" sz="3600" dirty="0"/>
              <a:t> van te </a:t>
            </a:r>
            <a:r>
              <a:rPr lang="en-GB" sz="3600" dirty="0" err="1"/>
              <a:t>maken</a:t>
            </a:r>
            <a:r>
              <a:rPr lang="en-GB" sz="3600" dirty="0"/>
              <a:t>.</a:t>
            </a:r>
          </a:p>
          <a:p>
            <a:pPr lvl="1"/>
            <a:r>
              <a:rPr lang="en-GB" dirty="0"/>
              <a:t>Slice door </a:t>
            </a:r>
            <a:r>
              <a:rPr lang="en-GB" dirty="0" err="1"/>
              <a:t>gebruik</a:t>
            </a:r>
            <a:r>
              <a:rPr lang="en-GB" dirty="0"/>
              <a:t> te </a:t>
            </a:r>
            <a:r>
              <a:rPr lang="en-GB" dirty="0" err="1"/>
              <a:t>maken</a:t>
            </a:r>
            <a:r>
              <a:rPr lang="en-GB" dirty="0"/>
              <a:t> van </a:t>
            </a:r>
            <a:r>
              <a:rPr lang="en-GB" i="1" dirty="0" err="1">
                <a:latin typeface="Consolas" panose="020B0609020204030204" pitchFamily="49" charset="0"/>
              </a:rPr>
              <a:t>a.slice</a:t>
            </a:r>
            <a:r>
              <a:rPr lang="en-GB" i="1" dirty="0">
                <a:latin typeface="Consolas" panose="020B0609020204030204" pitchFamily="49" charset="0"/>
              </a:rPr>
              <a:t>(x, y)</a:t>
            </a:r>
          </a:p>
          <a:p>
            <a:pPr lvl="1"/>
            <a:r>
              <a:rPr lang="en-GB" dirty="0" err="1"/>
              <a:t>Concat</a:t>
            </a:r>
            <a:r>
              <a:rPr lang="en-GB" dirty="0"/>
              <a:t> is het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/>
              <a:t>plakken</a:t>
            </a:r>
            <a:r>
              <a:rPr lang="en-GB" dirty="0"/>
              <a:t> van strings.</a:t>
            </a:r>
          </a:p>
          <a:p>
            <a:pPr lvl="2"/>
            <a:r>
              <a:rPr lang="en-GB" sz="1800" dirty="0" err="1"/>
              <a:t>Hier</a:t>
            </a:r>
            <a:r>
              <a:rPr lang="en-GB" sz="1800" dirty="0"/>
              <a:t> </a:t>
            </a:r>
            <a:r>
              <a:rPr lang="en-GB" sz="1800" dirty="0" err="1"/>
              <a:t>kan</a:t>
            </a:r>
            <a:r>
              <a:rPr lang="en-GB" sz="1800" dirty="0"/>
              <a:t> je </a:t>
            </a:r>
            <a:r>
              <a:rPr lang="en-GB" sz="2400" dirty="0">
                <a:latin typeface="Consolas" panose="020B0609020204030204" pitchFamily="49" charset="0"/>
              </a:rPr>
              <a:t>+</a:t>
            </a:r>
            <a:r>
              <a:rPr lang="en-GB" sz="1800" dirty="0"/>
              <a:t> </a:t>
            </a:r>
            <a:r>
              <a:rPr lang="en-GB" sz="1800" dirty="0" err="1"/>
              <a:t>voor</a:t>
            </a:r>
            <a:r>
              <a:rPr lang="en-GB" sz="1800" dirty="0"/>
              <a:t> </a:t>
            </a:r>
            <a:r>
              <a:rPr lang="en-GB" sz="1800" dirty="0" err="1"/>
              <a:t>gebruiken</a:t>
            </a:r>
            <a:r>
              <a:rPr lang="en-GB" sz="1800" dirty="0"/>
              <a:t>.</a:t>
            </a:r>
          </a:p>
          <a:p>
            <a:endParaRPr lang="en-GB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66031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Planning </a:t>
            </a:r>
            <a:r>
              <a:rPr lang="en-GB" sz="5400" dirty="0" err="1">
                <a:solidFill>
                  <a:srgbClr val="FFFFFF"/>
                </a:solidFill>
              </a:rPr>
              <a:t>vandaag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dirty="0" err="1"/>
              <a:t>Variabelen</a:t>
            </a:r>
            <a:endParaRPr lang="en-GB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/>
              <a:t>NodeJS </a:t>
            </a:r>
            <a:r>
              <a:rPr lang="en-GB" sz="4000" dirty="0" err="1"/>
              <a:t>uitvoeren</a:t>
            </a:r>
            <a:endParaRPr lang="en-GB" sz="4000" dirty="0"/>
          </a:p>
          <a:p>
            <a:pPr marL="0" indent="0">
              <a:lnSpc>
                <a:spcPct val="150000"/>
              </a:lnSpc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4277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Variabelen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>
                <a:solidFill>
                  <a:schemeClr val="accent4"/>
                </a:solidFill>
              </a:rPr>
              <a:t>2 + x = 4 </a:t>
            </a:r>
            <a:r>
              <a:rPr lang="en-GB" sz="4000"/>
              <a:t>		x = ???</a:t>
            </a:r>
            <a:endParaRPr lang="en-GB" sz="2400"/>
          </a:p>
          <a:p>
            <a:pPr marL="0" indent="0">
              <a:lnSpc>
                <a:spcPct val="150000"/>
              </a:lnSpc>
              <a:buNone/>
            </a:pPr>
            <a:r>
              <a:rPr lang="en-GB" sz="4000">
                <a:solidFill>
                  <a:schemeClr val="accent4"/>
                </a:solidFill>
              </a:rPr>
              <a:t>y * y = 9</a:t>
            </a:r>
            <a:r>
              <a:rPr lang="en-GB" sz="4000"/>
              <a:t>		y = ???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>
                <a:solidFill>
                  <a:schemeClr val="accent4"/>
                </a:solidFill>
              </a:rPr>
              <a:t>9 – 5.5 = z</a:t>
            </a:r>
            <a:r>
              <a:rPr lang="en-GB" sz="4000"/>
              <a:t>	z = ???</a:t>
            </a:r>
          </a:p>
        </p:txBody>
      </p:sp>
      <p:pic>
        <p:nvPicPr>
          <p:cNvPr id="9" name="Picture 8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0B7A4323-67C9-4094-BA2F-A9FF4C25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96" y="2589435"/>
            <a:ext cx="3558859" cy="35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4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Datatypes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480956"/>
            <a:ext cx="10597729" cy="698566"/>
          </a:xfrm>
        </p:spPr>
        <p:txBody>
          <a:bodyPr anchor="ctr"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/>
              <a:t>Elke variabelen heeft een datatype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8FC0DF-12CD-4ABB-A410-D296C30FA7C7}"/>
              </a:ext>
            </a:extLst>
          </p:cNvPr>
          <p:cNvSpPr txBox="1">
            <a:spLocks/>
          </p:cNvSpPr>
          <p:nvPr/>
        </p:nvSpPr>
        <p:spPr>
          <a:xfrm>
            <a:off x="804815" y="3328685"/>
            <a:ext cx="10597729" cy="3067578"/>
          </a:xfrm>
          <a:prstGeom prst="rect">
            <a:avLst/>
          </a:prstGeom>
        </p:spPr>
        <p:txBody>
          <a:bodyPr vert="horz" lIns="91440" tIns="45720" rIns="91440" bIns="45720" numCol="4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int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char</a:t>
            </a:r>
            <a:endParaRPr lang="en-GB" sz="3200" dirty="0">
              <a:cs typeface="Calibri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3200" dirty="0"/>
              <a:t>string </a:t>
            </a:r>
            <a:endParaRPr lang="en-GB" sz="3200" dirty="0">
              <a:cs typeface="Calibri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123</a:t>
            </a:r>
            <a:endParaRPr lang="en-GB" sz="3200" dirty="0">
              <a:cs typeface="Calibri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'c'</a:t>
            </a:r>
            <a:endParaRPr lang="en-GB" sz="3200" dirty="0">
              <a:cs typeface="Calibri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"</a:t>
            </a:r>
            <a:r>
              <a:rPr lang="en-GB" sz="3200" dirty="0" err="1"/>
              <a:t>foobar</a:t>
            </a:r>
            <a:r>
              <a:rPr lang="en-GB" sz="3200" dirty="0"/>
              <a:t>"</a:t>
            </a:r>
            <a:endParaRPr lang="en-GB" sz="3200" dirty="0">
              <a:cs typeface="Calibri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float</a:t>
            </a:r>
            <a:endParaRPr lang="en-GB" sz="3200" dirty="0">
              <a:cs typeface="Calibri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bool</a:t>
            </a:r>
            <a:endParaRPr lang="en-GB" sz="3200" dirty="0">
              <a:cs typeface="Calibri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list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1.5</a:t>
            </a:r>
            <a:endParaRPr lang="en-GB" sz="3200" dirty="0">
              <a:cs typeface="Calibri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True/False</a:t>
            </a:r>
            <a:endParaRPr lang="en-GB" sz="3200" dirty="0">
              <a:cs typeface="Calibri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3200" dirty="0"/>
              <a:t>['a', 'b', 'c']</a:t>
            </a:r>
            <a:endParaRPr lang="en-GB" sz="3200" dirty="0">
              <a:cs typeface="Calibri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67B710D-17C8-44CE-BC89-7B8D98D2D4BA}"/>
              </a:ext>
            </a:extLst>
          </p:cNvPr>
          <p:cNvSpPr/>
          <p:nvPr/>
        </p:nvSpPr>
        <p:spPr>
          <a:xfrm>
            <a:off x="2286000" y="3784655"/>
            <a:ext cx="1007706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CECB5E-C197-40BF-8540-4E61B2CCB59C}"/>
              </a:ext>
            </a:extLst>
          </p:cNvPr>
          <p:cNvSpPr/>
          <p:nvPr/>
        </p:nvSpPr>
        <p:spPr>
          <a:xfrm>
            <a:off x="2286000" y="4725816"/>
            <a:ext cx="1007706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155F36-FC46-46DA-BC12-09071602DB20}"/>
              </a:ext>
            </a:extLst>
          </p:cNvPr>
          <p:cNvSpPr/>
          <p:nvPr/>
        </p:nvSpPr>
        <p:spPr>
          <a:xfrm>
            <a:off x="2286000" y="5669884"/>
            <a:ext cx="1007706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71AE35-7A5D-40E8-A6D8-96C9A151DE8B}"/>
              </a:ext>
            </a:extLst>
          </p:cNvPr>
          <p:cNvSpPr/>
          <p:nvPr/>
        </p:nvSpPr>
        <p:spPr>
          <a:xfrm>
            <a:off x="7495592" y="3784655"/>
            <a:ext cx="1007706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31D1FFF-F738-4B37-A8BF-94A6BB5BB0D0}"/>
              </a:ext>
            </a:extLst>
          </p:cNvPr>
          <p:cNvSpPr/>
          <p:nvPr/>
        </p:nvSpPr>
        <p:spPr>
          <a:xfrm>
            <a:off x="7495592" y="4734169"/>
            <a:ext cx="1007706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AD7BB14-E4C1-4C07-86F6-27111107BCFD}"/>
              </a:ext>
            </a:extLst>
          </p:cNvPr>
          <p:cNvSpPr/>
          <p:nvPr/>
        </p:nvSpPr>
        <p:spPr>
          <a:xfrm>
            <a:off x="7495592" y="5683683"/>
            <a:ext cx="1007706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3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Variabelen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600" dirty="0">
                <a:solidFill>
                  <a:schemeClr val="accent4"/>
                </a:solidFill>
              </a:rPr>
              <a:t>let s ="Hello " + "World“	</a:t>
            </a:r>
            <a:r>
              <a:rPr lang="en-GB" sz="4000" dirty="0"/>
              <a:t>s = "Hello World"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>
                <a:solidFill>
                  <a:schemeClr val="accent4"/>
                </a:solidFill>
              </a:rPr>
              <a:t>let t = "AS" + "DF"</a:t>
            </a:r>
            <a:r>
              <a:rPr lang="en-GB" sz="4000" dirty="0"/>
              <a:t>	t = ???</a:t>
            </a:r>
            <a:endParaRPr lang="en-GB"/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>
                <a:solidFill>
                  <a:schemeClr val="accent4"/>
                </a:solidFill>
              </a:rPr>
              <a:t>"</a:t>
            </a:r>
            <a:r>
              <a:rPr lang="en-GB" sz="3800" dirty="0">
                <a:solidFill>
                  <a:schemeClr val="accent4"/>
                </a:solidFill>
              </a:rPr>
              <a:t>Foo</a:t>
            </a:r>
            <a:r>
              <a:rPr lang="en-GB" sz="4000" dirty="0">
                <a:solidFill>
                  <a:schemeClr val="accent4"/>
                </a:solidFill>
              </a:rPr>
              <a:t>" + r = "</a:t>
            </a:r>
            <a:r>
              <a:rPr lang="en-GB" sz="3800" dirty="0" err="1">
                <a:solidFill>
                  <a:schemeClr val="accent4"/>
                </a:solidFill>
              </a:rPr>
              <a:t>Foobar</a:t>
            </a:r>
            <a:r>
              <a:rPr lang="en-GB" sz="4000" dirty="0">
                <a:solidFill>
                  <a:schemeClr val="accent4"/>
                </a:solidFill>
              </a:rPr>
              <a:t>"</a:t>
            </a:r>
            <a:r>
              <a:rPr lang="en-GB" sz="4000" dirty="0"/>
              <a:t>	r = ???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1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285100" cy="1426464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Variabele naamgeving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3304150"/>
            <a:ext cx="10597729" cy="2777495"/>
          </a:xfrm>
        </p:spPr>
        <p:txBody>
          <a:bodyPr numCol="2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b="1">
                <a:solidFill>
                  <a:srgbClr val="92D050"/>
                </a:solidFill>
              </a:rPr>
              <a:t>	MAG WEL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/>
              <a:t>voorbeeld 	= 123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/>
              <a:t>voor_beeld	=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/>
              <a:t>V</a:t>
            </a:r>
            <a:r>
              <a:rPr lang="en-GB"/>
              <a:t>oorbeeld4	= 1.5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b="1">
                <a:solidFill>
                  <a:srgbClr val="FF0000"/>
                </a:solidFill>
              </a:rPr>
              <a:t>MAG NIET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/>
              <a:t>1voorbeeld 	= 123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/>
              <a:t>.</a:t>
            </a:r>
            <a:r>
              <a:rPr lang="en-GB"/>
              <a:t>voorbeeld 	= False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/>
              <a:t>voor-beeld 	= "Hello World"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56E886-FBDC-4B4A-ABF6-11D20EC224CF}"/>
              </a:ext>
            </a:extLst>
          </p:cNvPr>
          <p:cNvSpPr txBox="1">
            <a:spLocks/>
          </p:cNvSpPr>
          <p:nvPr/>
        </p:nvSpPr>
        <p:spPr>
          <a:xfrm>
            <a:off x="797135" y="2507913"/>
            <a:ext cx="9755787" cy="76928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/>
              <a:t>Moet beginnen met een letter </a:t>
            </a:r>
            <a:r>
              <a:rPr lang="en-GB" sz="1800"/>
              <a:t>(of _) </a:t>
            </a:r>
            <a:r>
              <a:rPr lang="en-GB" sz="4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47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285100" cy="1426464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Variabele naamgeving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609332"/>
            <a:ext cx="10597729" cy="3472314"/>
          </a:xfrm>
        </p:spPr>
        <p:txBody>
          <a:bodyPr numCol="1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3600" dirty="0">
                <a:latin typeface="Consolas" panose="020B0609020204030204" pitchFamily="49" charset="0"/>
              </a:rPr>
              <a:t>let </a:t>
            </a:r>
            <a:r>
              <a:rPr lang="en-GB" sz="3600" dirty="0" err="1">
                <a:latin typeface="Consolas" panose="020B0609020204030204" pitchFamily="49" charset="0"/>
              </a:rPr>
              <a:t>onze_text</a:t>
            </a:r>
            <a:r>
              <a:rPr lang="en-GB" sz="3600" dirty="0">
                <a:latin typeface="Consolas" panose="020B0609020204030204" pitchFamily="49" charset="0"/>
              </a:rPr>
              <a:t> = "</a:t>
            </a:r>
            <a:r>
              <a:rPr lang="en-GB" sz="3600" dirty="0" err="1">
                <a:latin typeface="Consolas" panose="020B0609020204030204" pitchFamily="49" charset="0"/>
              </a:rPr>
              <a:t>Dit</a:t>
            </a:r>
            <a:r>
              <a:rPr lang="en-GB" sz="3600" dirty="0">
                <a:latin typeface="Consolas" panose="020B0609020204030204" pitchFamily="49" charset="0"/>
              </a:rPr>
              <a:t> is </a:t>
            </a:r>
            <a:r>
              <a:rPr lang="en-GB" sz="3600" dirty="0" err="1">
                <a:latin typeface="Consolas" panose="020B0609020204030204" pitchFamily="49" charset="0"/>
              </a:rPr>
              <a:t>onze</a:t>
            </a:r>
            <a:r>
              <a:rPr lang="en-GB" sz="3600" dirty="0">
                <a:latin typeface="Consolas" panose="020B0609020204030204" pitchFamily="49" charset="0"/>
              </a:rPr>
              <a:t> text"</a:t>
            </a:r>
          </a:p>
        </p:txBody>
      </p:sp>
    </p:spTree>
    <p:extLst>
      <p:ext uri="{BB962C8B-B14F-4D97-AF65-F5344CB8AC3E}">
        <p14:creationId xmlns:p14="http://schemas.microsoft.com/office/powerpoint/2010/main" val="343752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A13E4-659A-40D1-8E14-45534090B7F8}"/>
              </a:ext>
            </a:extLst>
          </p:cNvPr>
          <p:cNvSpPr/>
          <p:nvPr/>
        </p:nvSpPr>
        <p:spPr>
          <a:xfrm>
            <a:off x="1659299" y="2596497"/>
            <a:ext cx="1157295" cy="6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BB99-9071-491A-AD3A-A50BBEB2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285100" cy="1426464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Variabele naamgeving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545B-CA36-46D2-BB77-57EA433E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58" y="2596497"/>
            <a:ext cx="10597729" cy="3472314"/>
          </a:xfrm>
        </p:spPr>
        <p:txBody>
          <a:bodyPr numCol="1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3600" dirty="0">
                <a:latin typeface="Consolas" panose="020B0609020204030204" pitchFamily="49" charset="0"/>
              </a:rPr>
              <a:t>let </a:t>
            </a:r>
            <a:r>
              <a:rPr lang="en-GB" sz="3600" dirty="0" err="1">
                <a:latin typeface="Consolas" panose="020B0609020204030204" pitchFamily="49" charset="0"/>
              </a:rPr>
              <a:t>onze_text</a:t>
            </a:r>
            <a:r>
              <a:rPr lang="en-GB" sz="3600" dirty="0">
                <a:latin typeface="Consolas" panose="020B0609020204030204" pitchFamily="49" charset="0"/>
              </a:rPr>
              <a:t> = "</a:t>
            </a:r>
            <a:r>
              <a:rPr lang="en-GB" sz="3600" dirty="0" err="1">
                <a:latin typeface="Consolas" panose="020B0609020204030204" pitchFamily="49" charset="0"/>
              </a:rPr>
              <a:t>Dit</a:t>
            </a:r>
            <a:r>
              <a:rPr lang="en-GB" sz="3600" dirty="0">
                <a:latin typeface="Consolas" panose="020B0609020204030204" pitchFamily="49" charset="0"/>
              </a:rPr>
              <a:t> is </a:t>
            </a:r>
            <a:r>
              <a:rPr lang="en-GB" sz="3600" dirty="0" err="1">
                <a:latin typeface="Consolas" panose="020B0609020204030204" pitchFamily="49" charset="0"/>
              </a:rPr>
              <a:t>onze</a:t>
            </a:r>
            <a:r>
              <a:rPr lang="en-GB" sz="3600" dirty="0">
                <a:latin typeface="Consolas" panose="020B0609020204030204" pitchFamily="49" charset="0"/>
              </a:rPr>
              <a:t> text"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D0EAF-B3DA-4142-B69C-61EB42DC568C}"/>
              </a:ext>
            </a:extLst>
          </p:cNvPr>
          <p:cNvSpPr/>
          <p:nvPr/>
        </p:nvSpPr>
        <p:spPr>
          <a:xfrm>
            <a:off x="955920" y="3750397"/>
            <a:ext cx="3463679" cy="13792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Aangeven</a:t>
            </a:r>
            <a:r>
              <a:rPr lang="en-GB" sz="2800" dirty="0"/>
              <a:t> </a:t>
            </a:r>
            <a:r>
              <a:rPr lang="en-GB" sz="2800" dirty="0" err="1"/>
              <a:t>dat</a:t>
            </a:r>
            <a:r>
              <a:rPr lang="en-GB" sz="2800" dirty="0"/>
              <a:t> we </a:t>
            </a:r>
            <a:r>
              <a:rPr lang="en-GB" sz="2800" dirty="0" err="1"/>
              <a:t>een</a:t>
            </a:r>
            <a:r>
              <a:rPr lang="en-GB" sz="2800" dirty="0"/>
              <a:t> </a:t>
            </a:r>
            <a:r>
              <a:rPr lang="en-GB" sz="2800" dirty="0" err="1"/>
              <a:t>variabele</a:t>
            </a:r>
            <a:r>
              <a:rPr lang="en-GB" sz="2800" dirty="0"/>
              <a:t> </a:t>
            </a:r>
            <a:r>
              <a:rPr lang="en-GB" sz="2800" dirty="0" err="1"/>
              <a:t>gaan</a:t>
            </a:r>
            <a:r>
              <a:rPr lang="en-GB" sz="2800" dirty="0"/>
              <a:t> </a:t>
            </a:r>
            <a:r>
              <a:rPr lang="en-GB" sz="2800" dirty="0" err="1"/>
              <a:t>maken</a:t>
            </a:r>
            <a:r>
              <a:rPr lang="nl-NL" sz="2800" dirty="0"/>
              <a:t>.</a:t>
            </a:r>
          </a:p>
          <a:p>
            <a:pPr algn="ctr"/>
            <a:r>
              <a:rPr lang="nl-NL" sz="1200" dirty="0"/>
              <a:t>Kan ook </a:t>
            </a:r>
            <a:r>
              <a:rPr lang="nl-NL" sz="1200" dirty="0" err="1"/>
              <a:t>const</a:t>
            </a:r>
            <a:r>
              <a:rPr lang="nl-NL" sz="1200" dirty="0"/>
              <a:t>, let, </a:t>
            </a:r>
            <a:r>
              <a:rPr lang="nl-NL" sz="1200" dirty="0" err="1"/>
              <a:t>function</a:t>
            </a:r>
            <a:r>
              <a:rPr lang="nl-NL" sz="1200" dirty="0"/>
              <a:t>, class etc. zijn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8239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E22483"/>
      </a:accent1>
      <a:accent2>
        <a:srgbClr val="000000"/>
      </a:accent2>
      <a:accent3>
        <a:srgbClr val="FFFFFF"/>
      </a:accent3>
      <a:accent4>
        <a:srgbClr val="EE82B8"/>
      </a:accent4>
      <a:accent5>
        <a:srgbClr val="F6C0DB"/>
      </a:accent5>
      <a:accent6>
        <a:srgbClr val="D0CE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44B102382FC747A5395FBF1DFC59FA" ma:contentTypeVersion="0" ma:contentTypeDescription="Create a new document." ma:contentTypeScope="" ma:versionID="074fde4a3b617cdfa36e2f7429c81c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5F4D71-8897-44E8-A783-ABC5AB2771D5}"/>
</file>

<file path=customXml/itemProps2.xml><?xml version="1.0" encoding="utf-8"?>
<ds:datastoreItem xmlns:ds="http://schemas.openxmlformats.org/officeDocument/2006/customXml" ds:itemID="{BF9C147A-89EF-4ADE-A323-0C7C80D27F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32737C-B20A-444E-95DA-7B0D67D02AA9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85d402c-76b9-4792-92a1-2b62a1d5610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8117</TotalTime>
  <Words>663</Words>
  <Application>Microsoft Office PowerPoint</Application>
  <PresentationFormat>Widescreen</PresentationFormat>
  <Paragraphs>129</Paragraphs>
  <Slides>21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Programmeren in Javascript</vt:lpstr>
      <vt:lpstr>Planning deze periode</vt:lpstr>
      <vt:lpstr>Planning vandaag</vt:lpstr>
      <vt:lpstr>Variabelen</vt:lpstr>
      <vt:lpstr>Datatypes</vt:lpstr>
      <vt:lpstr>Variabelen</vt:lpstr>
      <vt:lpstr>Variabele naamgeving</vt:lpstr>
      <vt:lpstr>Variabele naamgeving</vt:lpstr>
      <vt:lpstr>Variabele naamgeving</vt:lpstr>
      <vt:lpstr>Variabele naamgeving</vt:lpstr>
      <vt:lpstr>Variabele naamgeving</vt:lpstr>
      <vt:lpstr>Variabele naamgeving</vt:lpstr>
      <vt:lpstr>Rekenen met JS+NodeJS</vt:lpstr>
      <vt:lpstr>NodeJS openen in command line</vt:lpstr>
      <vt:lpstr>NodeJS script uitvoeren</vt:lpstr>
      <vt:lpstr>NodeJS script uitvoeren</vt:lpstr>
      <vt:lpstr>Strings en slices</vt:lpstr>
      <vt:lpstr>Strings en slices</vt:lpstr>
      <vt:lpstr>Strings en slices</vt:lpstr>
      <vt:lpstr>Probeer zelf Opdracht</vt:lpstr>
      <vt:lpstr>Probeer zelf 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Python</dc:title>
  <dc:creator>Silvan Herrema</dc:creator>
  <cp:lastModifiedBy>Dragan Javorac</cp:lastModifiedBy>
  <cp:revision>53</cp:revision>
  <dcterms:created xsi:type="dcterms:W3CDTF">2021-07-09T08:27:00Z</dcterms:created>
  <dcterms:modified xsi:type="dcterms:W3CDTF">2023-09-14T08:29:06Z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0x0101005944B102382FC747A5395FBF1DFC59FA</vt:lpwstr>
  </property>
</Properties>
</file>