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7"/>
  </p:notesMasterIdLst>
  <p:sldIdLst>
    <p:sldId id="256" r:id="rId2"/>
    <p:sldId id="279" r:id="rId3"/>
    <p:sldId id="258" r:id="rId4"/>
    <p:sldId id="277" r:id="rId5"/>
    <p:sldId id="278" r:id="rId6"/>
    <p:sldId id="261" r:id="rId7"/>
    <p:sldId id="272" r:id="rId8"/>
    <p:sldId id="280" r:id="rId9"/>
    <p:sldId id="269" r:id="rId10"/>
    <p:sldId id="282" r:id="rId11"/>
    <p:sldId id="260" r:id="rId12"/>
    <p:sldId id="283" r:id="rId13"/>
    <p:sldId id="262" r:id="rId14"/>
    <p:sldId id="263" r:id="rId15"/>
    <p:sldId id="264" r:id="rId16"/>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tandardabschnitt" id="{1D855532-ACF5-4F66-9D46-F431D844FC1D}">
          <p14:sldIdLst>
            <p14:sldId id="256"/>
            <p14:sldId id="279"/>
          </p14:sldIdLst>
        </p14:section>
        <p14:section name="Vorbetrachtungen" id="{0A724C0B-0270-4AAD-BF6D-E5AA606964D1}">
          <p14:sldIdLst>
            <p14:sldId id="258"/>
            <p14:sldId id="277"/>
          </p14:sldIdLst>
        </p14:section>
        <p14:section name="Projektaufgabe/Ziele" id="{221367A7-7DC4-4302-BC73-136E621DC78D}">
          <p14:sldIdLst>
            <p14:sldId id="278"/>
          </p14:sldIdLst>
        </p14:section>
        <p14:section name="Projektdurchführung/Vorgehen" id="{DB8CFBFA-7226-4FC6-B674-817B77B47209}">
          <p14:sldIdLst>
            <p14:sldId id="261"/>
            <p14:sldId id="272"/>
            <p14:sldId id="280"/>
            <p14:sldId id="269"/>
            <p14:sldId id="282"/>
          </p14:sldIdLst>
        </p14:section>
        <p14:section name="Ergebnisse" id="{4B6C05BD-5D62-43F5-A4DE-C6A4D8B4B5F1}">
          <p14:sldIdLst>
            <p14:sldId id="260"/>
            <p14:sldId id="283"/>
          </p14:sldIdLst>
        </p14:section>
        <p14:section name="fachliche Herausforderungen und deren Bewältigung" id="{0A26104D-E955-4D8E-BF55-C236F13B9171}">
          <p14:sldIdLst>
            <p14:sldId id="262"/>
          </p14:sldIdLst>
        </p14:section>
        <p14:section name=" Ausblick und Entwicklungsperspektiven" id="{E7F00A40-7CD5-4743-8A0A-40AF345D6268}">
          <p14:sldIdLst>
            <p14:sldId id="263"/>
          </p14:sldIdLst>
        </p14:section>
        <p14:section name="Projektmanagement" id="{4396CF4A-B232-4E98-83E5-D724A48B74E2}">
          <p14:sldIdLst>
            <p14:sldId id="264"/>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B0F0"/>
    <a:srgbClr val="92D05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ittlere Formatvorlage 2 - Akz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73A0DAA-6AF3-43AB-8588-CEC1D06C72B9}" styleName="Mittlere Formatvorlag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9CF1AB2-1976-4502-BF36-3FF5EA218861}" styleName="Mittlere Formatvorlage 4 - Akz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22838BEF-8BB2-4498-84A7-C5851F593DF1}" styleName="Mittlere Formatvorlage 4 - Akz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notesViewPr>
    <p:cSldViewPr snapToGrid="0">
      <p:cViewPr varScale="1">
        <p:scale>
          <a:sx n="87" d="100"/>
          <a:sy n="87" d="100"/>
        </p:scale>
        <p:origin x="3840" y="6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10" Type="http://schemas.openxmlformats.org/officeDocument/2006/relationships/image" Target="../media/image15.svg"/><Relationship Id="rId4" Type="http://schemas.openxmlformats.org/officeDocument/2006/relationships/image" Target="../media/image9.svg"/><Relationship Id="rId9" Type="http://schemas.openxmlformats.org/officeDocument/2006/relationships/image" Target="../media/image14.png"/></Relationships>
</file>

<file path=ppt/diagrams/_rels/data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svg"/><Relationship Id="rId1" Type="http://schemas.openxmlformats.org/officeDocument/2006/relationships/image" Target="../media/image16.png"/><Relationship Id="rId4" Type="http://schemas.openxmlformats.org/officeDocument/2006/relationships/image" Target="../media/image19.svg"/></Relationships>
</file>

<file path=ppt/diagrams/_rels/data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svg"/><Relationship Id="rId1" Type="http://schemas.openxmlformats.org/officeDocument/2006/relationships/image" Target="../media/image20.png"/><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image" Target="../media/image23.svg"/></Relationships>
</file>

<file path=ppt/diagrams/_rels/data7.xml.rels><?xml version="1.0" encoding="UTF-8" standalone="yes"?>
<Relationships xmlns="http://schemas.openxmlformats.org/package/2006/relationships"><Relationship Id="rId8" Type="http://schemas.openxmlformats.org/officeDocument/2006/relationships/image" Target="../media/image33.svg"/><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image" Target="../media/image27.svg"/><Relationship Id="rId1" Type="http://schemas.openxmlformats.org/officeDocument/2006/relationships/image" Target="../media/image26.png"/><Relationship Id="rId6" Type="http://schemas.openxmlformats.org/officeDocument/2006/relationships/image" Target="../media/image31.svg"/><Relationship Id="rId5" Type="http://schemas.openxmlformats.org/officeDocument/2006/relationships/image" Target="../media/image30.png"/><Relationship Id="rId4" Type="http://schemas.openxmlformats.org/officeDocument/2006/relationships/image" Target="../media/image29.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10" Type="http://schemas.openxmlformats.org/officeDocument/2006/relationships/image" Target="../media/image15.svg"/><Relationship Id="rId4" Type="http://schemas.openxmlformats.org/officeDocument/2006/relationships/image" Target="../media/image9.svg"/><Relationship Id="rId9" Type="http://schemas.openxmlformats.org/officeDocument/2006/relationships/image" Target="../media/image14.png"/></Relationships>
</file>

<file path=ppt/diagrams/_rels/drawing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svg"/><Relationship Id="rId1" Type="http://schemas.openxmlformats.org/officeDocument/2006/relationships/image" Target="../media/image16.png"/><Relationship Id="rId4" Type="http://schemas.openxmlformats.org/officeDocument/2006/relationships/image" Target="../media/image19.svg"/></Relationships>
</file>

<file path=ppt/diagrams/_rels/drawing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svg"/><Relationship Id="rId1" Type="http://schemas.openxmlformats.org/officeDocument/2006/relationships/image" Target="../media/image20.png"/><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image" Target="../media/image23.svg"/></Relationships>
</file>

<file path=ppt/diagrams/_rels/drawing7.xml.rels><?xml version="1.0" encoding="UTF-8" standalone="yes"?>
<Relationships xmlns="http://schemas.openxmlformats.org/package/2006/relationships"><Relationship Id="rId8" Type="http://schemas.openxmlformats.org/officeDocument/2006/relationships/image" Target="../media/image33.svg"/><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image" Target="../media/image27.svg"/><Relationship Id="rId1" Type="http://schemas.openxmlformats.org/officeDocument/2006/relationships/image" Target="../media/image26.png"/><Relationship Id="rId6" Type="http://schemas.openxmlformats.org/officeDocument/2006/relationships/image" Target="../media/image31.svg"/><Relationship Id="rId5" Type="http://schemas.openxmlformats.org/officeDocument/2006/relationships/image" Target="../media/image30.png"/><Relationship Id="rId4" Type="http://schemas.openxmlformats.org/officeDocument/2006/relationships/image" Target="../media/image29.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FF980B8-2CBD-4961-8580-72AFFC549E2E}" type="doc">
      <dgm:prSet loTypeId="urn:microsoft.com/office/officeart/2018/5/layout/IconLeaf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777085B0-215A-4500-AB9A-DE78290EF39F}">
      <dgm:prSet/>
      <dgm:spPr/>
      <dgm:t>
        <a:bodyPr/>
        <a:lstStyle/>
        <a:p>
          <a:pPr>
            <a:lnSpc>
              <a:spcPct val="100000"/>
            </a:lnSpc>
            <a:defRPr cap="all"/>
          </a:pPr>
          <a:r>
            <a:rPr lang="en-US" b="0" i="0"/>
            <a:t>Vorbetrachtungen / Rahmenbedingungen</a:t>
          </a:r>
          <a:endParaRPr lang="en-US"/>
        </a:p>
      </dgm:t>
    </dgm:pt>
    <dgm:pt modelId="{268D2183-1284-444E-BBF3-F04D72AD27F6}" type="parTrans" cxnId="{32A9AD67-3D80-4C12-A9F2-3FA04734E81A}">
      <dgm:prSet/>
      <dgm:spPr/>
      <dgm:t>
        <a:bodyPr/>
        <a:lstStyle/>
        <a:p>
          <a:endParaRPr lang="en-US"/>
        </a:p>
      </dgm:t>
    </dgm:pt>
    <dgm:pt modelId="{92B569D6-F235-43EB-AD39-E6AEA7BD7252}" type="sibTrans" cxnId="{32A9AD67-3D80-4C12-A9F2-3FA04734E81A}">
      <dgm:prSet/>
      <dgm:spPr/>
      <dgm:t>
        <a:bodyPr/>
        <a:lstStyle/>
        <a:p>
          <a:endParaRPr lang="en-US"/>
        </a:p>
      </dgm:t>
    </dgm:pt>
    <dgm:pt modelId="{E5A6FB79-128F-40D4-90F0-E51F0C4A310B}">
      <dgm:prSet/>
      <dgm:spPr/>
      <dgm:t>
        <a:bodyPr/>
        <a:lstStyle/>
        <a:p>
          <a:pPr>
            <a:lnSpc>
              <a:spcPct val="100000"/>
            </a:lnSpc>
            <a:defRPr cap="all"/>
          </a:pPr>
          <a:r>
            <a:rPr lang="de-DE"/>
            <a:t>Thesen</a:t>
          </a:r>
          <a:endParaRPr lang="en-US"/>
        </a:p>
      </dgm:t>
    </dgm:pt>
    <dgm:pt modelId="{EAA4026F-1385-4CEF-8434-1A06B5A42262}" type="parTrans" cxnId="{D5AC295A-7E7F-4BC7-BA99-5A3206B4CE19}">
      <dgm:prSet/>
      <dgm:spPr/>
      <dgm:t>
        <a:bodyPr/>
        <a:lstStyle/>
        <a:p>
          <a:endParaRPr lang="en-US"/>
        </a:p>
      </dgm:t>
    </dgm:pt>
    <dgm:pt modelId="{7D7E9D85-01C8-4783-ACBD-804384E12122}" type="sibTrans" cxnId="{D5AC295A-7E7F-4BC7-BA99-5A3206B4CE19}">
      <dgm:prSet/>
      <dgm:spPr/>
      <dgm:t>
        <a:bodyPr/>
        <a:lstStyle/>
        <a:p>
          <a:endParaRPr lang="en-US"/>
        </a:p>
      </dgm:t>
    </dgm:pt>
    <dgm:pt modelId="{54E49298-4492-4F85-910C-B8EB05C15BE4}">
      <dgm:prSet/>
      <dgm:spPr/>
      <dgm:t>
        <a:bodyPr/>
        <a:lstStyle/>
        <a:p>
          <a:pPr>
            <a:lnSpc>
              <a:spcPct val="100000"/>
            </a:lnSpc>
            <a:defRPr cap="all"/>
          </a:pPr>
          <a:r>
            <a:rPr lang="de-DE"/>
            <a:t>Vorgehen</a:t>
          </a:r>
          <a:endParaRPr lang="en-US"/>
        </a:p>
      </dgm:t>
    </dgm:pt>
    <dgm:pt modelId="{8BE8B559-A08F-46CF-8E89-89ACFEBC23B6}" type="parTrans" cxnId="{C7481DC1-A08E-44E6-880C-FB6DD8B80CEF}">
      <dgm:prSet/>
      <dgm:spPr/>
      <dgm:t>
        <a:bodyPr/>
        <a:lstStyle/>
        <a:p>
          <a:endParaRPr lang="en-US"/>
        </a:p>
      </dgm:t>
    </dgm:pt>
    <dgm:pt modelId="{95555644-6EAC-423C-AE71-095286B1CD08}" type="sibTrans" cxnId="{C7481DC1-A08E-44E6-880C-FB6DD8B80CEF}">
      <dgm:prSet/>
      <dgm:spPr/>
      <dgm:t>
        <a:bodyPr/>
        <a:lstStyle/>
        <a:p>
          <a:endParaRPr lang="en-US"/>
        </a:p>
      </dgm:t>
    </dgm:pt>
    <dgm:pt modelId="{88E5EE85-6D50-4CF1-8A28-C78127A2748B}">
      <dgm:prSet/>
      <dgm:spPr/>
      <dgm:t>
        <a:bodyPr/>
        <a:lstStyle/>
        <a:p>
          <a:pPr>
            <a:lnSpc>
              <a:spcPct val="100000"/>
            </a:lnSpc>
            <a:defRPr cap="all"/>
          </a:pPr>
          <a:r>
            <a:rPr lang="de-DE"/>
            <a:t>Ergebnisse</a:t>
          </a:r>
          <a:endParaRPr lang="en-US"/>
        </a:p>
      </dgm:t>
    </dgm:pt>
    <dgm:pt modelId="{A32A1B29-143C-4B3E-A28F-0EFB63768847}" type="parTrans" cxnId="{9EA7EC70-9B5E-4374-9752-599E947A1770}">
      <dgm:prSet/>
      <dgm:spPr/>
      <dgm:t>
        <a:bodyPr/>
        <a:lstStyle/>
        <a:p>
          <a:endParaRPr lang="en-US"/>
        </a:p>
      </dgm:t>
    </dgm:pt>
    <dgm:pt modelId="{464CC39B-B1D0-4C35-BBF1-11BC6C14F426}" type="sibTrans" cxnId="{9EA7EC70-9B5E-4374-9752-599E947A1770}">
      <dgm:prSet/>
      <dgm:spPr/>
      <dgm:t>
        <a:bodyPr/>
        <a:lstStyle/>
        <a:p>
          <a:endParaRPr lang="en-US"/>
        </a:p>
      </dgm:t>
    </dgm:pt>
    <dgm:pt modelId="{1F68025B-4315-4946-91E0-2B6DA6AC18AB}">
      <dgm:prSet/>
      <dgm:spPr/>
      <dgm:t>
        <a:bodyPr/>
        <a:lstStyle/>
        <a:p>
          <a:pPr>
            <a:lnSpc>
              <a:spcPct val="100000"/>
            </a:lnSpc>
            <a:defRPr cap="all"/>
          </a:pPr>
          <a:r>
            <a:rPr lang="de-DE"/>
            <a:t>Ausblick</a:t>
          </a:r>
          <a:endParaRPr lang="en-US"/>
        </a:p>
      </dgm:t>
    </dgm:pt>
    <dgm:pt modelId="{E8BF60BF-A7EC-4A38-BFB8-DDCA0A092BE5}" type="parTrans" cxnId="{7C942308-CCC6-45C7-9C1A-4A5E6D6BEE1B}">
      <dgm:prSet/>
      <dgm:spPr/>
      <dgm:t>
        <a:bodyPr/>
        <a:lstStyle/>
        <a:p>
          <a:endParaRPr lang="en-US"/>
        </a:p>
      </dgm:t>
    </dgm:pt>
    <dgm:pt modelId="{3E60DCC2-08A3-4DAB-A5DC-6F7EA529CB5D}" type="sibTrans" cxnId="{7C942308-CCC6-45C7-9C1A-4A5E6D6BEE1B}">
      <dgm:prSet/>
      <dgm:spPr/>
      <dgm:t>
        <a:bodyPr/>
        <a:lstStyle/>
        <a:p>
          <a:endParaRPr lang="en-US"/>
        </a:p>
      </dgm:t>
    </dgm:pt>
    <dgm:pt modelId="{4F72D363-770D-4D1F-B9B3-F4DA7B76EED2}" type="pres">
      <dgm:prSet presAssocID="{2FF980B8-2CBD-4961-8580-72AFFC549E2E}" presName="root" presStyleCnt="0">
        <dgm:presLayoutVars>
          <dgm:dir/>
          <dgm:resizeHandles val="exact"/>
        </dgm:presLayoutVars>
      </dgm:prSet>
      <dgm:spPr/>
    </dgm:pt>
    <dgm:pt modelId="{93DD6357-5302-4956-A8E5-4C657591889F}" type="pres">
      <dgm:prSet presAssocID="{777085B0-215A-4500-AB9A-DE78290EF39F}" presName="compNode" presStyleCnt="0"/>
      <dgm:spPr/>
    </dgm:pt>
    <dgm:pt modelId="{951D7002-52C1-450E-8111-5BEEC0CD78F9}" type="pres">
      <dgm:prSet presAssocID="{777085B0-215A-4500-AB9A-DE78290EF39F}" presName="iconBgRect" presStyleLbl="bgShp" presStyleIdx="0" presStyleCnt="5"/>
      <dgm:spPr>
        <a:prstGeom prst="round2DiagRect">
          <a:avLst>
            <a:gd name="adj1" fmla="val 29727"/>
            <a:gd name="adj2" fmla="val 0"/>
          </a:avLst>
        </a:prstGeom>
      </dgm:spPr>
    </dgm:pt>
    <dgm:pt modelId="{FFB4CA31-A642-42B0-A567-FE2507BF660B}" type="pres">
      <dgm:prSet presAssocID="{777085B0-215A-4500-AB9A-DE78290EF39F}"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ierarchie"/>
        </a:ext>
      </dgm:extLst>
    </dgm:pt>
    <dgm:pt modelId="{2E7A568B-4D66-4C06-A8B8-57471BC1E227}" type="pres">
      <dgm:prSet presAssocID="{777085B0-215A-4500-AB9A-DE78290EF39F}" presName="spaceRect" presStyleCnt="0"/>
      <dgm:spPr/>
    </dgm:pt>
    <dgm:pt modelId="{D88D2C3F-4C15-40D5-A4EA-81523BB1C30A}" type="pres">
      <dgm:prSet presAssocID="{777085B0-215A-4500-AB9A-DE78290EF39F}" presName="textRect" presStyleLbl="revTx" presStyleIdx="0" presStyleCnt="5">
        <dgm:presLayoutVars>
          <dgm:chMax val="1"/>
          <dgm:chPref val="1"/>
        </dgm:presLayoutVars>
      </dgm:prSet>
      <dgm:spPr/>
    </dgm:pt>
    <dgm:pt modelId="{20297EB1-EA34-43E0-BA0F-69F819F546B6}" type="pres">
      <dgm:prSet presAssocID="{92B569D6-F235-43EB-AD39-E6AEA7BD7252}" presName="sibTrans" presStyleCnt="0"/>
      <dgm:spPr/>
    </dgm:pt>
    <dgm:pt modelId="{F12EFB96-F767-495D-B287-E06AD255EF5F}" type="pres">
      <dgm:prSet presAssocID="{E5A6FB79-128F-40D4-90F0-E51F0C4A310B}" presName="compNode" presStyleCnt="0"/>
      <dgm:spPr/>
    </dgm:pt>
    <dgm:pt modelId="{726544EF-0B17-4F52-B613-799FECB5B814}" type="pres">
      <dgm:prSet presAssocID="{E5A6FB79-128F-40D4-90F0-E51F0C4A310B}" presName="iconBgRect" presStyleLbl="bgShp" presStyleIdx="1" presStyleCnt="5"/>
      <dgm:spPr>
        <a:prstGeom prst="round2DiagRect">
          <a:avLst>
            <a:gd name="adj1" fmla="val 29727"/>
            <a:gd name="adj2" fmla="val 0"/>
          </a:avLst>
        </a:prstGeom>
      </dgm:spPr>
    </dgm:pt>
    <dgm:pt modelId="{EF3B7783-C28C-4762-AD56-6A881DA7CF5E}" type="pres">
      <dgm:prSet presAssocID="{E5A6FB79-128F-40D4-90F0-E51F0C4A310B}"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äkchen"/>
        </a:ext>
      </dgm:extLst>
    </dgm:pt>
    <dgm:pt modelId="{95711895-42AC-49C1-99D8-AAD33B3EC3FC}" type="pres">
      <dgm:prSet presAssocID="{E5A6FB79-128F-40D4-90F0-E51F0C4A310B}" presName="spaceRect" presStyleCnt="0"/>
      <dgm:spPr/>
    </dgm:pt>
    <dgm:pt modelId="{36726CFC-47B0-47F1-8BD3-2D3659D11C94}" type="pres">
      <dgm:prSet presAssocID="{E5A6FB79-128F-40D4-90F0-E51F0C4A310B}" presName="textRect" presStyleLbl="revTx" presStyleIdx="1" presStyleCnt="5">
        <dgm:presLayoutVars>
          <dgm:chMax val="1"/>
          <dgm:chPref val="1"/>
        </dgm:presLayoutVars>
      </dgm:prSet>
      <dgm:spPr/>
    </dgm:pt>
    <dgm:pt modelId="{C4924E07-8861-4DA2-A7AE-F6AE132DD69E}" type="pres">
      <dgm:prSet presAssocID="{7D7E9D85-01C8-4783-ACBD-804384E12122}" presName="sibTrans" presStyleCnt="0"/>
      <dgm:spPr/>
    </dgm:pt>
    <dgm:pt modelId="{BA4126EB-DA99-4C18-9575-FEDD0CDE80F9}" type="pres">
      <dgm:prSet presAssocID="{54E49298-4492-4F85-910C-B8EB05C15BE4}" presName="compNode" presStyleCnt="0"/>
      <dgm:spPr/>
    </dgm:pt>
    <dgm:pt modelId="{094293E7-7432-4999-89B0-B5115133BADF}" type="pres">
      <dgm:prSet presAssocID="{54E49298-4492-4F85-910C-B8EB05C15BE4}" presName="iconBgRect" presStyleLbl="bgShp" presStyleIdx="2" presStyleCnt="5"/>
      <dgm:spPr>
        <a:prstGeom prst="round2DiagRect">
          <a:avLst>
            <a:gd name="adj1" fmla="val 29727"/>
            <a:gd name="adj2" fmla="val 0"/>
          </a:avLst>
        </a:prstGeom>
      </dgm:spPr>
    </dgm:pt>
    <dgm:pt modelId="{0C90F3AE-591A-4D24-8207-DDD79AF49081}" type="pres">
      <dgm:prSet presAssocID="{54E49298-4492-4F85-910C-B8EB05C15BE4}"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agnifying glass"/>
        </a:ext>
      </dgm:extLst>
    </dgm:pt>
    <dgm:pt modelId="{231032B3-2CAB-43D8-8D7E-D58030A3787D}" type="pres">
      <dgm:prSet presAssocID="{54E49298-4492-4F85-910C-B8EB05C15BE4}" presName="spaceRect" presStyleCnt="0"/>
      <dgm:spPr/>
    </dgm:pt>
    <dgm:pt modelId="{319881F5-55B9-48FA-89CE-0F82E04C94EB}" type="pres">
      <dgm:prSet presAssocID="{54E49298-4492-4F85-910C-B8EB05C15BE4}" presName="textRect" presStyleLbl="revTx" presStyleIdx="2" presStyleCnt="5">
        <dgm:presLayoutVars>
          <dgm:chMax val="1"/>
          <dgm:chPref val="1"/>
        </dgm:presLayoutVars>
      </dgm:prSet>
      <dgm:spPr/>
    </dgm:pt>
    <dgm:pt modelId="{BDB3DF66-FAFA-4ED6-B664-D55AFB2FCA19}" type="pres">
      <dgm:prSet presAssocID="{95555644-6EAC-423C-AE71-095286B1CD08}" presName="sibTrans" presStyleCnt="0"/>
      <dgm:spPr/>
    </dgm:pt>
    <dgm:pt modelId="{366C2B95-94D7-47C0-95D4-B8F2942CCDAD}" type="pres">
      <dgm:prSet presAssocID="{88E5EE85-6D50-4CF1-8A28-C78127A2748B}" presName="compNode" presStyleCnt="0"/>
      <dgm:spPr/>
    </dgm:pt>
    <dgm:pt modelId="{529565C6-A097-465E-9E73-7E6CE32676C3}" type="pres">
      <dgm:prSet presAssocID="{88E5EE85-6D50-4CF1-8A28-C78127A2748B}" presName="iconBgRect" presStyleLbl="bgShp" presStyleIdx="3" presStyleCnt="5"/>
      <dgm:spPr>
        <a:prstGeom prst="round2DiagRect">
          <a:avLst>
            <a:gd name="adj1" fmla="val 29727"/>
            <a:gd name="adj2" fmla="val 0"/>
          </a:avLst>
        </a:prstGeom>
      </dgm:spPr>
    </dgm:pt>
    <dgm:pt modelId="{7AB45781-8AFD-41D8-9AF0-AC102C8EF842}" type="pres">
      <dgm:prSet presAssocID="{88E5EE85-6D50-4CF1-8A28-C78127A2748B}"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Upward trend"/>
        </a:ext>
      </dgm:extLst>
    </dgm:pt>
    <dgm:pt modelId="{70ACDC9F-1D5E-4265-9199-EAD36237B61C}" type="pres">
      <dgm:prSet presAssocID="{88E5EE85-6D50-4CF1-8A28-C78127A2748B}" presName="spaceRect" presStyleCnt="0"/>
      <dgm:spPr/>
    </dgm:pt>
    <dgm:pt modelId="{73E6198E-B985-4CC5-BA8C-E212912D6530}" type="pres">
      <dgm:prSet presAssocID="{88E5EE85-6D50-4CF1-8A28-C78127A2748B}" presName="textRect" presStyleLbl="revTx" presStyleIdx="3" presStyleCnt="5">
        <dgm:presLayoutVars>
          <dgm:chMax val="1"/>
          <dgm:chPref val="1"/>
        </dgm:presLayoutVars>
      </dgm:prSet>
      <dgm:spPr/>
    </dgm:pt>
    <dgm:pt modelId="{5540A138-5597-441F-8B36-D2229D488657}" type="pres">
      <dgm:prSet presAssocID="{464CC39B-B1D0-4C35-BBF1-11BC6C14F426}" presName="sibTrans" presStyleCnt="0"/>
      <dgm:spPr/>
    </dgm:pt>
    <dgm:pt modelId="{27144C34-7153-4CE1-9414-00EFE7302D94}" type="pres">
      <dgm:prSet presAssocID="{1F68025B-4315-4946-91E0-2B6DA6AC18AB}" presName="compNode" presStyleCnt="0"/>
      <dgm:spPr/>
    </dgm:pt>
    <dgm:pt modelId="{75CCCF0B-BE14-4215-97D6-47D9E6399156}" type="pres">
      <dgm:prSet presAssocID="{1F68025B-4315-4946-91E0-2B6DA6AC18AB}" presName="iconBgRect" presStyleLbl="bgShp" presStyleIdx="4" presStyleCnt="5"/>
      <dgm:spPr>
        <a:prstGeom prst="round2DiagRect">
          <a:avLst>
            <a:gd name="adj1" fmla="val 29727"/>
            <a:gd name="adj2" fmla="val 0"/>
          </a:avLst>
        </a:prstGeom>
      </dgm:spPr>
    </dgm:pt>
    <dgm:pt modelId="{21B7DFB9-02AC-4AFC-A5A5-9FDA9C0DF683}" type="pres">
      <dgm:prSet presAssocID="{1F68025B-4315-4946-91E0-2B6DA6AC18AB}"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Auge"/>
        </a:ext>
      </dgm:extLst>
    </dgm:pt>
    <dgm:pt modelId="{8988D249-50D9-4459-81A7-3A947EB3910E}" type="pres">
      <dgm:prSet presAssocID="{1F68025B-4315-4946-91E0-2B6DA6AC18AB}" presName="spaceRect" presStyleCnt="0"/>
      <dgm:spPr/>
    </dgm:pt>
    <dgm:pt modelId="{D765DF3A-AAF3-4561-A95B-CEA48E6289BE}" type="pres">
      <dgm:prSet presAssocID="{1F68025B-4315-4946-91E0-2B6DA6AC18AB}" presName="textRect" presStyleLbl="revTx" presStyleIdx="4" presStyleCnt="5">
        <dgm:presLayoutVars>
          <dgm:chMax val="1"/>
          <dgm:chPref val="1"/>
        </dgm:presLayoutVars>
      </dgm:prSet>
      <dgm:spPr/>
    </dgm:pt>
  </dgm:ptLst>
  <dgm:cxnLst>
    <dgm:cxn modelId="{7C942308-CCC6-45C7-9C1A-4A5E6D6BEE1B}" srcId="{2FF980B8-2CBD-4961-8580-72AFFC549E2E}" destId="{1F68025B-4315-4946-91E0-2B6DA6AC18AB}" srcOrd="4" destOrd="0" parTransId="{E8BF60BF-A7EC-4A38-BFB8-DDCA0A092BE5}" sibTransId="{3E60DCC2-08A3-4DAB-A5DC-6F7EA529CB5D}"/>
    <dgm:cxn modelId="{12438823-8D53-44FE-90D0-09AC9271CE91}" type="presOf" srcId="{1F68025B-4315-4946-91E0-2B6DA6AC18AB}" destId="{D765DF3A-AAF3-4561-A95B-CEA48E6289BE}" srcOrd="0" destOrd="0" presId="urn:microsoft.com/office/officeart/2018/5/layout/IconLeafLabelList"/>
    <dgm:cxn modelId="{32A9AD67-3D80-4C12-A9F2-3FA04734E81A}" srcId="{2FF980B8-2CBD-4961-8580-72AFFC549E2E}" destId="{777085B0-215A-4500-AB9A-DE78290EF39F}" srcOrd="0" destOrd="0" parTransId="{268D2183-1284-444E-BBF3-F04D72AD27F6}" sibTransId="{92B569D6-F235-43EB-AD39-E6AEA7BD7252}"/>
    <dgm:cxn modelId="{76A5DF6A-04D9-48F8-8AD9-DB913D2A9435}" type="presOf" srcId="{777085B0-215A-4500-AB9A-DE78290EF39F}" destId="{D88D2C3F-4C15-40D5-A4EA-81523BB1C30A}" srcOrd="0" destOrd="0" presId="urn:microsoft.com/office/officeart/2018/5/layout/IconLeafLabelList"/>
    <dgm:cxn modelId="{9EA7EC70-9B5E-4374-9752-599E947A1770}" srcId="{2FF980B8-2CBD-4961-8580-72AFFC549E2E}" destId="{88E5EE85-6D50-4CF1-8A28-C78127A2748B}" srcOrd="3" destOrd="0" parTransId="{A32A1B29-143C-4B3E-A28F-0EFB63768847}" sibTransId="{464CC39B-B1D0-4C35-BBF1-11BC6C14F426}"/>
    <dgm:cxn modelId="{D5AC295A-7E7F-4BC7-BA99-5A3206B4CE19}" srcId="{2FF980B8-2CBD-4961-8580-72AFFC549E2E}" destId="{E5A6FB79-128F-40D4-90F0-E51F0C4A310B}" srcOrd="1" destOrd="0" parTransId="{EAA4026F-1385-4CEF-8434-1A06B5A42262}" sibTransId="{7D7E9D85-01C8-4783-ACBD-804384E12122}"/>
    <dgm:cxn modelId="{99A2AB7F-C61A-499F-A5F4-E467D6BB354E}" type="presOf" srcId="{2FF980B8-2CBD-4961-8580-72AFFC549E2E}" destId="{4F72D363-770D-4D1F-B9B3-F4DA7B76EED2}" srcOrd="0" destOrd="0" presId="urn:microsoft.com/office/officeart/2018/5/layout/IconLeafLabelList"/>
    <dgm:cxn modelId="{FF8CDDB6-1081-4687-A496-FC0655C62E8D}" type="presOf" srcId="{88E5EE85-6D50-4CF1-8A28-C78127A2748B}" destId="{73E6198E-B985-4CC5-BA8C-E212912D6530}" srcOrd="0" destOrd="0" presId="urn:microsoft.com/office/officeart/2018/5/layout/IconLeafLabelList"/>
    <dgm:cxn modelId="{C7481DC1-A08E-44E6-880C-FB6DD8B80CEF}" srcId="{2FF980B8-2CBD-4961-8580-72AFFC549E2E}" destId="{54E49298-4492-4F85-910C-B8EB05C15BE4}" srcOrd="2" destOrd="0" parTransId="{8BE8B559-A08F-46CF-8E89-89ACFEBC23B6}" sibTransId="{95555644-6EAC-423C-AE71-095286B1CD08}"/>
    <dgm:cxn modelId="{FFFA1BC3-4441-4E7E-8A8F-C22DA75F877C}" type="presOf" srcId="{E5A6FB79-128F-40D4-90F0-E51F0C4A310B}" destId="{36726CFC-47B0-47F1-8BD3-2D3659D11C94}" srcOrd="0" destOrd="0" presId="urn:microsoft.com/office/officeart/2018/5/layout/IconLeafLabelList"/>
    <dgm:cxn modelId="{AE9AFDEF-27C5-4660-AEA7-5D2A1A847F17}" type="presOf" srcId="{54E49298-4492-4F85-910C-B8EB05C15BE4}" destId="{319881F5-55B9-48FA-89CE-0F82E04C94EB}" srcOrd="0" destOrd="0" presId="urn:microsoft.com/office/officeart/2018/5/layout/IconLeafLabelList"/>
    <dgm:cxn modelId="{586F4060-A95F-4148-8B88-BF478FA5CD1B}" type="presParOf" srcId="{4F72D363-770D-4D1F-B9B3-F4DA7B76EED2}" destId="{93DD6357-5302-4956-A8E5-4C657591889F}" srcOrd="0" destOrd="0" presId="urn:microsoft.com/office/officeart/2018/5/layout/IconLeafLabelList"/>
    <dgm:cxn modelId="{471C1DC7-C55A-470F-A46E-16C286D76995}" type="presParOf" srcId="{93DD6357-5302-4956-A8E5-4C657591889F}" destId="{951D7002-52C1-450E-8111-5BEEC0CD78F9}" srcOrd="0" destOrd="0" presId="urn:microsoft.com/office/officeart/2018/5/layout/IconLeafLabelList"/>
    <dgm:cxn modelId="{2020FF92-76D7-42B9-8A96-92E0FB8E68E3}" type="presParOf" srcId="{93DD6357-5302-4956-A8E5-4C657591889F}" destId="{FFB4CA31-A642-42B0-A567-FE2507BF660B}" srcOrd="1" destOrd="0" presId="urn:microsoft.com/office/officeart/2018/5/layout/IconLeafLabelList"/>
    <dgm:cxn modelId="{D79FD869-9962-4091-91CE-1753BF968534}" type="presParOf" srcId="{93DD6357-5302-4956-A8E5-4C657591889F}" destId="{2E7A568B-4D66-4C06-A8B8-57471BC1E227}" srcOrd="2" destOrd="0" presId="urn:microsoft.com/office/officeart/2018/5/layout/IconLeafLabelList"/>
    <dgm:cxn modelId="{4D279907-26B6-40BC-BBBE-AC0212B361E7}" type="presParOf" srcId="{93DD6357-5302-4956-A8E5-4C657591889F}" destId="{D88D2C3F-4C15-40D5-A4EA-81523BB1C30A}" srcOrd="3" destOrd="0" presId="urn:microsoft.com/office/officeart/2018/5/layout/IconLeafLabelList"/>
    <dgm:cxn modelId="{3290F1EE-60EB-4C57-BFB4-5FB4D456FAE6}" type="presParOf" srcId="{4F72D363-770D-4D1F-B9B3-F4DA7B76EED2}" destId="{20297EB1-EA34-43E0-BA0F-69F819F546B6}" srcOrd="1" destOrd="0" presId="urn:microsoft.com/office/officeart/2018/5/layout/IconLeafLabelList"/>
    <dgm:cxn modelId="{1D958841-60BC-43F4-9D7B-DD7707479357}" type="presParOf" srcId="{4F72D363-770D-4D1F-B9B3-F4DA7B76EED2}" destId="{F12EFB96-F767-495D-B287-E06AD255EF5F}" srcOrd="2" destOrd="0" presId="urn:microsoft.com/office/officeart/2018/5/layout/IconLeafLabelList"/>
    <dgm:cxn modelId="{B89A5167-42C7-4D58-9A48-C18362C2E6CA}" type="presParOf" srcId="{F12EFB96-F767-495D-B287-E06AD255EF5F}" destId="{726544EF-0B17-4F52-B613-799FECB5B814}" srcOrd="0" destOrd="0" presId="urn:microsoft.com/office/officeart/2018/5/layout/IconLeafLabelList"/>
    <dgm:cxn modelId="{F07C1DB8-965E-4C71-B2F8-C21E9E106F2E}" type="presParOf" srcId="{F12EFB96-F767-495D-B287-E06AD255EF5F}" destId="{EF3B7783-C28C-4762-AD56-6A881DA7CF5E}" srcOrd="1" destOrd="0" presId="urn:microsoft.com/office/officeart/2018/5/layout/IconLeafLabelList"/>
    <dgm:cxn modelId="{9D6F8EC8-B237-4E83-B8CB-192F851F7110}" type="presParOf" srcId="{F12EFB96-F767-495D-B287-E06AD255EF5F}" destId="{95711895-42AC-49C1-99D8-AAD33B3EC3FC}" srcOrd="2" destOrd="0" presId="urn:microsoft.com/office/officeart/2018/5/layout/IconLeafLabelList"/>
    <dgm:cxn modelId="{ACA75653-09E0-472D-85C8-4BB017D42F10}" type="presParOf" srcId="{F12EFB96-F767-495D-B287-E06AD255EF5F}" destId="{36726CFC-47B0-47F1-8BD3-2D3659D11C94}" srcOrd="3" destOrd="0" presId="urn:microsoft.com/office/officeart/2018/5/layout/IconLeafLabelList"/>
    <dgm:cxn modelId="{0156C085-8813-4374-872D-6E92D6ADB00B}" type="presParOf" srcId="{4F72D363-770D-4D1F-B9B3-F4DA7B76EED2}" destId="{C4924E07-8861-4DA2-A7AE-F6AE132DD69E}" srcOrd="3" destOrd="0" presId="urn:microsoft.com/office/officeart/2018/5/layout/IconLeafLabelList"/>
    <dgm:cxn modelId="{A09C268D-C470-4893-9DD2-E55073A1947F}" type="presParOf" srcId="{4F72D363-770D-4D1F-B9B3-F4DA7B76EED2}" destId="{BA4126EB-DA99-4C18-9575-FEDD0CDE80F9}" srcOrd="4" destOrd="0" presId="urn:microsoft.com/office/officeart/2018/5/layout/IconLeafLabelList"/>
    <dgm:cxn modelId="{1C7E107B-E09D-409D-9D05-BC422C4453F1}" type="presParOf" srcId="{BA4126EB-DA99-4C18-9575-FEDD0CDE80F9}" destId="{094293E7-7432-4999-89B0-B5115133BADF}" srcOrd="0" destOrd="0" presId="urn:microsoft.com/office/officeart/2018/5/layout/IconLeafLabelList"/>
    <dgm:cxn modelId="{C38A5FD0-96B3-4A72-B14E-55CBD6225364}" type="presParOf" srcId="{BA4126EB-DA99-4C18-9575-FEDD0CDE80F9}" destId="{0C90F3AE-591A-4D24-8207-DDD79AF49081}" srcOrd="1" destOrd="0" presId="urn:microsoft.com/office/officeart/2018/5/layout/IconLeafLabelList"/>
    <dgm:cxn modelId="{4DE98332-FFBB-4EEA-98D0-AD95DECDEC69}" type="presParOf" srcId="{BA4126EB-DA99-4C18-9575-FEDD0CDE80F9}" destId="{231032B3-2CAB-43D8-8D7E-D58030A3787D}" srcOrd="2" destOrd="0" presId="urn:microsoft.com/office/officeart/2018/5/layout/IconLeafLabelList"/>
    <dgm:cxn modelId="{9CE9338D-7040-4ADA-8ED3-C0B5D6CA3DC1}" type="presParOf" srcId="{BA4126EB-DA99-4C18-9575-FEDD0CDE80F9}" destId="{319881F5-55B9-48FA-89CE-0F82E04C94EB}" srcOrd="3" destOrd="0" presId="urn:microsoft.com/office/officeart/2018/5/layout/IconLeafLabelList"/>
    <dgm:cxn modelId="{957060B3-79A7-4C31-81A4-0F85F8671FAC}" type="presParOf" srcId="{4F72D363-770D-4D1F-B9B3-F4DA7B76EED2}" destId="{BDB3DF66-FAFA-4ED6-B664-D55AFB2FCA19}" srcOrd="5" destOrd="0" presId="urn:microsoft.com/office/officeart/2018/5/layout/IconLeafLabelList"/>
    <dgm:cxn modelId="{077CB82B-6514-48D4-A999-7021CC216386}" type="presParOf" srcId="{4F72D363-770D-4D1F-B9B3-F4DA7B76EED2}" destId="{366C2B95-94D7-47C0-95D4-B8F2942CCDAD}" srcOrd="6" destOrd="0" presId="urn:microsoft.com/office/officeart/2018/5/layout/IconLeafLabelList"/>
    <dgm:cxn modelId="{80402039-982C-4F9C-AB25-02BCA2C37684}" type="presParOf" srcId="{366C2B95-94D7-47C0-95D4-B8F2942CCDAD}" destId="{529565C6-A097-465E-9E73-7E6CE32676C3}" srcOrd="0" destOrd="0" presId="urn:microsoft.com/office/officeart/2018/5/layout/IconLeafLabelList"/>
    <dgm:cxn modelId="{7889B40D-2AB7-4B21-A3DF-BF1872D4FFC2}" type="presParOf" srcId="{366C2B95-94D7-47C0-95D4-B8F2942CCDAD}" destId="{7AB45781-8AFD-41D8-9AF0-AC102C8EF842}" srcOrd="1" destOrd="0" presId="urn:microsoft.com/office/officeart/2018/5/layout/IconLeafLabelList"/>
    <dgm:cxn modelId="{1151CCF2-8E7C-42FC-8A68-9B10BC6AFBAC}" type="presParOf" srcId="{366C2B95-94D7-47C0-95D4-B8F2942CCDAD}" destId="{70ACDC9F-1D5E-4265-9199-EAD36237B61C}" srcOrd="2" destOrd="0" presId="urn:microsoft.com/office/officeart/2018/5/layout/IconLeafLabelList"/>
    <dgm:cxn modelId="{714B23D7-07A6-468E-925D-828BCE2EBF22}" type="presParOf" srcId="{366C2B95-94D7-47C0-95D4-B8F2942CCDAD}" destId="{73E6198E-B985-4CC5-BA8C-E212912D6530}" srcOrd="3" destOrd="0" presId="urn:microsoft.com/office/officeart/2018/5/layout/IconLeafLabelList"/>
    <dgm:cxn modelId="{190B3883-B061-4221-A91C-63D391803BD3}" type="presParOf" srcId="{4F72D363-770D-4D1F-B9B3-F4DA7B76EED2}" destId="{5540A138-5597-441F-8B36-D2229D488657}" srcOrd="7" destOrd="0" presId="urn:microsoft.com/office/officeart/2018/5/layout/IconLeafLabelList"/>
    <dgm:cxn modelId="{7CEDF083-8931-4910-998B-AC460F6B3E52}" type="presParOf" srcId="{4F72D363-770D-4D1F-B9B3-F4DA7B76EED2}" destId="{27144C34-7153-4CE1-9414-00EFE7302D94}" srcOrd="8" destOrd="0" presId="urn:microsoft.com/office/officeart/2018/5/layout/IconLeafLabelList"/>
    <dgm:cxn modelId="{BE5DF090-5330-488A-ACF3-FFC24F52D85A}" type="presParOf" srcId="{27144C34-7153-4CE1-9414-00EFE7302D94}" destId="{75CCCF0B-BE14-4215-97D6-47D9E6399156}" srcOrd="0" destOrd="0" presId="urn:microsoft.com/office/officeart/2018/5/layout/IconLeafLabelList"/>
    <dgm:cxn modelId="{F898FA19-BD75-4106-8843-F57C3BD27000}" type="presParOf" srcId="{27144C34-7153-4CE1-9414-00EFE7302D94}" destId="{21B7DFB9-02AC-4AFC-A5A5-9FDA9C0DF683}" srcOrd="1" destOrd="0" presId="urn:microsoft.com/office/officeart/2018/5/layout/IconLeafLabelList"/>
    <dgm:cxn modelId="{E4FAD4F1-2DB0-4529-BC52-2D551C403EB0}" type="presParOf" srcId="{27144C34-7153-4CE1-9414-00EFE7302D94}" destId="{8988D249-50D9-4459-81A7-3A947EB3910E}" srcOrd="2" destOrd="0" presId="urn:microsoft.com/office/officeart/2018/5/layout/IconLeafLabelList"/>
    <dgm:cxn modelId="{372A89E5-E28A-4830-9FA6-E2F0E92AA17D}" type="presParOf" srcId="{27144C34-7153-4CE1-9414-00EFE7302D94}" destId="{D765DF3A-AAF3-4561-A95B-CEA48E6289BE}" srcOrd="3" destOrd="0" presId="urn:microsoft.com/office/officeart/2018/5/layout/IconLeaf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F3C6F92-F2F1-4260-B68E-BFE85D1118DF}" type="doc">
      <dgm:prSet loTypeId="urn:microsoft.com/office/officeart/2005/8/layout/vProcess5" loCatId="process" qsTypeId="urn:microsoft.com/office/officeart/2005/8/quickstyle/simple1" qsCatId="simple" csTypeId="urn:microsoft.com/office/officeart/2005/8/colors/colorful1" csCatId="colorful"/>
      <dgm:spPr/>
      <dgm:t>
        <a:bodyPr/>
        <a:lstStyle/>
        <a:p>
          <a:endParaRPr lang="en-US"/>
        </a:p>
      </dgm:t>
    </dgm:pt>
    <dgm:pt modelId="{6DCE8D8E-2FF0-497D-A01D-52762A1EF579}">
      <dgm:prSet/>
      <dgm:spPr/>
      <dgm:t>
        <a:bodyPr/>
        <a:lstStyle/>
        <a:p>
          <a:r>
            <a:rPr lang="de-DE" dirty="0"/>
            <a:t>Bisheriges Textmining kann keine Gattungen bzw. Präsentationsformen erkennen</a:t>
          </a:r>
          <a:endParaRPr lang="en-US" dirty="0"/>
        </a:p>
      </dgm:t>
    </dgm:pt>
    <dgm:pt modelId="{AE9CF235-C1DB-412B-B66C-219F36473C2A}" type="parTrans" cxnId="{434784DB-2A9D-470E-8A32-CEC549845892}">
      <dgm:prSet/>
      <dgm:spPr/>
      <dgm:t>
        <a:bodyPr/>
        <a:lstStyle/>
        <a:p>
          <a:endParaRPr lang="en-US"/>
        </a:p>
      </dgm:t>
    </dgm:pt>
    <dgm:pt modelId="{1EDFF95F-359E-4FEE-AA7B-2C5C78883259}" type="sibTrans" cxnId="{434784DB-2A9D-470E-8A32-CEC549845892}">
      <dgm:prSet/>
      <dgm:spPr/>
      <dgm:t>
        <a:bodyPr/>
        <a:lstStyle/>
        <a:p>
          <a:endParaRPr lang="en-US"/>
        </a:p>
      </dgm:t>
    </dgm:pt>
    <dgm:pt modelId="{BABF26E4-F186-48A0-98B1-C04D9A0EDE8D}">
      <dgm:prSet/>
      <dgm:spPr/>
      <dgm:t>
        <a:bodyPr/>
        <a:lstStyle/>
        <a:p>
          <a:r>
            <a:rPr lang="de-DE" dirty="0"/>
            <a:t>Proof-of-concept soll bestimmen, ob eine KI-gestützte Erkennung möglich ist</a:t>
          </a:r>
          <a:endParaRPr lang="en-US" dirty="0"/>
        </a:p>
      </dgm:t>
    </dgm:pt>
    <dgm:pt modelId="{B9B66FF1-17FC-485F-B1EE-B80F5F0AE7C8}" type="parTrans" cxnId="{E84A382C-885C-40C4-AD18-97CCC8EA510C}">
      <dgm:prSet/>
      <dgm:spPr/>
      <dgm:t>
        <a:bodyPr/>
        <a:lstStyle/>
        <a:p>
          <a:endParaRPr lang="en-US"/>
        </a:p>
      </dgm:t>
    </dgm:pt>
    <dgm:pt modelId="{EC467F94-5106-40EF-8FF3-E6BE02B0DB8D}" type="sibTrans" cxnId="{E84A382C-885C-40C4-AD18-97CCC8EA510C}">
      <dgm:prSet/>
      <dgm:spPr/>
      <dgm:t>
        <a:bodyPr/>
        <a:lstStyle/>
        <a:p>
          <a:endParaRPr lang="en-US"/>
        </a:p>
      </dgm:t>
    </dgm:pt>
    <dgm:pt modelId="{6F4E7E36-BCF5-4C94-BBBC-2865BD5AEEFB}">
      <dgm:prSet/>
      <dgm:spPr/>
      <dgm:t>
        <a:bodyPr/>
        <a:lstStyle/>
        <a:p>
          <a:r>
            <a:rPr lang="de-DE" b="1" dirty="0"/>
            <a:t>Wünschenswert</a:t>
          </a:r>
          <a:r>
            <a:rPr lang="de-DE" dirty="0"/>
            <a:t>: Implementierung in MDH:Mining neben den anderen Miningservices wie z.B. Keyword </a:t>
          </a:r>
          <a:r>
            <a:rPr lang="de-DE" dirty="0" err="1"/>
            <a:t>Extraction</a:t>
          </a:r>
          <a:r>
            <a:rPr lang="de-DE" dirty="0"/>
            <a:t> oder </a:t>
          </a:r>
          <a:r>
            <a:rPr lang="de-DE" dirty="0" err="1"/>
            <a:t>Named</a:t>
          </a:r>
          <a:r>
            <a:rPr lang="de-DE" dirty="0"/>
            <a:t> Entity Recognition</a:t>
          </a:r>
          <a:endParaRPr lang="en-US" dirty="0"/>
        </a:p>
      </dgm:t>
    </dgm:pt>
    <dgm:pt modelId="{D5FA4E01-D4B4-4D9F-9446-A85A81297F3B}" type="parTrans" cxnId="{E577A3BD-32B5-4FA7-98CD-D69FBE6095B9}">
      <dgm:prSet/>
      <dgm:spPr/>
      <dgm:t>
        <a:bodyPr/>
        <a:lstStyle/>
        <a:p>
          <a:endParaRPr lang="en-US"/>
        </a:p>
      </dgm:t>
    </dgm:pt>
    <dgm:pt modelId="{D718A7E8-E5E8-420B-99C8-FC63CB571DBC}" type="sibTrans" cxnId="{E577A3BD-32B5-4FA7-98CD-D69FBE6095B9}">
      <dgm:prSet/>
      <dgm:spPr/>
      <dgm:t>
        <a:bodyPr/>
        <a:lstStyle/>
        <a:p>
          <a:endParaRPr lang="en-US"/>
        </a:p>
      </dgm:t>
    </dgm:pt>
    <dgm:pt modelId="{431BB908-46A0-412B-BCCE-25B94C74C752}" type="pres">
      <dgm:prSet presAssocID="{0F3C6F92-F2F1-4260-B68E-BFE85D1118DF}" presName="outerComposite" presStyleCnt="0">
        <dgm:presLayoutVars>
          <dgm:chMax val="5"/>
          <dgm:dir/>
          <dgm:resizeHandles val="exact"/>
        </dgm:presLayoutVars>
      </dgm:prSet>
      <dgm:spPr/>
    </dgm:pt>
    <dgm:pt modelId="{DB66E454-18B0-444A-923B-0240636E5005}" type="pres">
      <dgm:prSet presAssocID="{0F3C6F92-F2F1-4260-B68E-BFE85D1118DF}" presName="dummyMaxCanvas" presStyleCnt="0">
        <dgm:presLayoutVars/>
      </dgm:prSet>
      <dgm:spPr/>
    </dgm:pt>
    <dgm:pt modelId="{EAA37EAE-3B32-4B91-9CBD-FB8B7954CF06}" type="pres">
      <dgm:prSet presAssocID="{0F3C6F92-F2F1-4260-B68E-BFE85D1118DF}" presName="ThreeNodes_1" presStyleLbl="node1" presStyleIdx="0" presStyleCnt="3" custLinFactNeighborX="-271" custLinFactNeighborY="4657">
        <dgm:presLayoutVars>
          <dgm:bulletEnabled val="1"/>
        </dgm:presLayoutVars>
      </dgm:prSet>
      <dgm:spPr/>
    </dgm:pt>
    <dgm:pt modelId="{BF739B6D-FC0E-4F62-A0ED-0E2229C0AE8C}" type="pres">
      <dgm:prSet presAssocID="{0F3C6F92-F2F1-4260-B68E-BFE85D1118DF}" presName="ThreeNodes_2" presStyleLbl="node1" presStyleIdx="1" presStyleCnt="3">
        <dgm:presLayoutVars>
          <dgm:bulletEnabled val="1"/>
        </dgm:presLayoutVars>
      </dgm:prSet>
      <dgm:spPr/>
    </dgm:pt>
    <dgm:pt modelId="{769817AB-E52B-4705-867A-B63AFDD6C841}" type="pres">
      <dgm:prSet presAssocID="{0F3C6F92-F2F1-4260-B68E-BFE85D1118DF}" presName="ThreeNodes_3" presStyleLbl="node1" presStyleIdx="2" presStyleCnt="3">
        <dgm:presLayoutVars>
          <dgm:bulletEnabled val="1"/>
        </dgm:presLayoutVars>
      </dgm:prSet>
      <dgm:spPr/>
    </dgm:pt>
    <dgm:pt modelId="{D07C7290-9F12-4768-ABFB-3539613E7DFD}" type="pres">
      <dgm:prSet presAssocID="{0F3C6F92-F2F1-4260-B68E-BFE85D1118DF}" presName="ThreeConn_1-2" presStyleLbl="fgAccFollowNode1" presStyleIdx="0" presStyleCnt="2">
        <dgm:presLayoutVars>
          <dgm:bulletEnabled val="1"/>
        </dgm:presLayoutVars>
      </dgm:prSet>
      <dgm:spPr/>
    </dgm:pt>
    <dgm:pt modelId="{44EF8D1F-0198-4B62-A7C1-62A20BA3EDA8}" type="pres">
      <dgm:prSet presAssocID="{0F3C6F92-F2F1-4260-B68E-BFE85D1118DF}" presName="ThreeConn_2-3" presStyleLbl="fgAccFollowNode1" presStyleIdx="1" presStyleCnt="2">
        <dgm:presLayoutVars>
          <dgm:bulletEnabled val="1"/>
        </dgm:presLayoutVars>
      </dgm:prSet>
      <dgm:spPr/>
    </dgm:pt>
    <dgm:pt modelId="{10D30798-4E55-40FA-9245-FE9F5086C415}" type="pres">
      <dgm:prSet presAssocID="{0F3C6F92-F2F1-4260-B68E-BFE85D1118DF}" presName="ThreeNodes_1_text" presStyleLbl="node1" presStyleIdx="2" presStyleCnt="3">
        <dgm:presLayoutVars>
          <dgm:bulletEnabled val="1"/>
        </dgm:presLayoutVars>
      </dgm:prSet>
      <dgm:spPr/>
    </dgm:pt>
    <dgm:pt modelId="{2E84CE53-8AB2-4F8F-9F06-501D48B87FCD}" type="pres">
      <dgm:prSet presAssocID="{0F3C6F92-F2F1-4260-B68E-BFE85D1118DF}" presName="ThreeNodes_2_text" presStyleLbl="node1" presStyleIdx="2" presStyleCnt="3">
        <dgm:presLayoutVars>
          <dgm:bulletEnabled val="1"/>
        </dgm:presLayoutVars>
      </dgm:prSet>
      <dgm:spPr/>
    </dgm:pt>
    <dgm:pt modelId="{05444A36-739A-4285-BACD-B688D509A3E5}" type="pres">
      <dgm:prSet presAssocID="{0F3C6F92-F2F1-4260-B68E-BFE85D1118DF}" presName="ThreeNodes_3_text" presStyleLbl="node1" presStyleIdx="2" presStyleCnt="3">
        <dgm:presLayoutVars>
          <dgm:bulletEnabled val="1"/>
        </dgm:presLayoutVars>
      </dgm:prSet>
      <dgm:spPr/>
    </dgm:pt>
  </dgm:ptLst>
  <dgm:cxnLst>
    <dgm:cxn modelId="{D49A8D15-1C07-40BD-B094-52FD3863FBA2}" type="presOf" srcId="{6DCE8D8E-2FF0-497D-A01D-52762A1EF579}" destId="{10D30798-4E55-40FA-9245-FE9F5086C415}" srcOrd="1" destOrd="0" presId="urn:microsoft.com/office/officeart/2005/8/layout/vProcess5"/>
    <dgm:cxn modelId="{EF37C91F-1F47-416E-9120-8929B7230BDA}" type="presOf" srcId="{EC467F94-5106-40EF-8FF3-E6BE02B0DB8D}" destId="{44EF8D1F-0198-4B62-A7C1-62A20BA3EDA8}" srcOrd="0" destOrd="0" presId="urn:microsoft.com/office/officeart/2005/8/layout/vProcess5"/>
    <dgm:cxn modelId="{35342E22-71D3-488D-A99F-52173F3718DF}" type="presOf" srcId="{6DCE8D8E-2FF0-497D-A01D-52762A1EF579}" destId="{EAA37EAE-3B32-4B91-9CBD-FB8B7954CF06}" srcOrd="0" destOrd="0" presId="urn:microsoft.com/office/officeart/2005/8/layout/vProcess5"/>
    <dgm:cxn modelId="{E84A382C-885C-40C4-AD18-97CCC8EA510C}" srcId="{0F3C6F92-F2F1-4260-B68E-BFE85D1118DF}" destId="{BABF26E4-F186-48A0-98B1-C04D9A0EDE8D}" srcOrd="1" destOrd="0" parTransId="{B9B66FF1-17FC-485F-B1EE-B80F5F0AE7C8}" sibTransId="{EC467F94-5106-40EF-8FF3-E6BE02B0DB8D}"/>
    <dgm:cxn modelId="{6785915B-D1B7-4711-AFC6-1B21C622DC7C}" type="presOf" srcId="{1EDFF95F-359E-4FEE-AA7B-2C5C78883259}" destId="{D07C7290-9F12-4768-ABFB-3539613E7DFD}" srcOrd="0" destOrd="0" presId="urn:microsoft.com/office/officeart/2005/8/layout/vProcess5"/>
    <dgm:cxn modelId="{77CCBA6C-3084-406F-AB0C-1AA5F50A7DEE}" type="presOf" srcId="{0F3C6F92-F2F1-4260-B68E-BFE85D1118DF}" destId="{431BB908-46A0-412B-BCCE-25B94C74C752}" srcOrd="0" destOrd="0" presId="urn:microsoft.com/office/officeart/2005/8/layout/vProcess5"/>
    <dgm:cxn modelId="{7FBFFDA9-ED6F-4A3F-85CE-8DB0458941C0}" type="presOf" srcId="{6F4E7E36-BCF5-4C94-BBBC-2865BD5AEEFB}" destId="{05444A36-739A-4285-BACD-B688D509A3E5}" srcOrd="1" destOrd="0" presId="urn:microsoft.com/office/officeart/2005/8/layout/vProcess5"/>
    <dgm:cxn modelId="{683725AA-8990-48DD-9AFE-B5A1A7FFE8E4}" type="presOf" srcId="{BABF26E4-F186-48A0-98B1-C04D9A0EDE8D}" destId="{2E84CE53-8AB2-4F8F-9F06-501D48B87FCD}" srcOrd="1" destOrd="0" presId="urn:microsoft.com/office/officeart/2005/8/layout/vProcess5"/>
    <dgm:cxn modelId="{E577A3BD-32B5-4FA7-98CD-D69FBE6095B9}" srcId="{0F3C6F92-F2F1-4260-B68E-BFE85D1118DF}" destId="{6F4E7E36-BCF5-4C94-BBBC-2865BD5AEEFB}" srcOrd="2" destOrd="0" parTransId="{D5FA4E01-D4B4-4D9F-9446-A85A81297F3B}" sibTransId="{D718A7E8-E5E8-420B-99C8-FC63CB571DBC}"/>
    <dgm:cxn modelId="{C90877CC-D876-43C2-B798-3435C8DFE3ED}" type="presOf" srcId="{6F4E7E36-BCF5-4C94-BBBC-2865BD5AEEFB}" destId="{769817AB-E52B-4705-867A-B63AFDD6C841}" srcOrd="0" destOrd="0" presId="urn:microsoft.com/office/officeart/2005/8/layout/vProcess5"/>
    <dgm:cxn modelId="{434784DB-2A9D-470E-8A32-CEC549845892}" srcId="{0F3C6F92-F2F1-4260-B68E-BFE85D1118DF}" destId="{6DCE8D8E-2FF0-497D-A01D-52762A1EF579}" srcOrd="0" destOrd="0" parTransId="{AE9CF235-C1DB-412B-B66C-219F36473C2A}" sibTransId="{1EDFF95F-359E-4FEE-AA7B-2C5C78883259}"/>
    <dgm:cxn modelId="{EC81ADF6-9F01-4E37-AC26-B6CCFBE562A1}" type="presOf" srcId="{BABF26E4-F186-48A0-98B1-C04D9A0EDE8D}" destId="{BF739B6D-FC0E-4F62-A0ED-0E2229C0AE8C}" srcOrd="0" destOrd="0" presId="urn:microsoft.com/office/officeart/2005/8/layout/vProcess5"/>
    <dgm:cxn modelId="{225A3B85-74C0-41A0-81F0-AA65ECE2C682}" type="presParOf" srcId="{431BB908-46A0-412B-BCCE-25B94C74C752}" destId="{DB66E454-18B0-444A-923B-0240636E5005}" srcOrd="0" destOrd="0" presId="urn:microsoft.com/office/officeart/2005/8/layout/vProcess5"/>
    <dgm:cxn modelId="{C7439023-79A3-44A3-943F-6C6D5516879C}" type="presParOf" srcId="{431BB908-46A0-412B-BCCE-25B94C74C752}" destId="{EAA37EAE-3B32-4B91-9CBD-FB8B7954CF06}" srcOrd="1" destOrd="0" presId="urn:microsoft.com/office/officeart/2005/8/layout/vProcess5"/>
    <dgm:cxn modelId="{526E43AF-1D3B-43FE-B5BC-DAD33216F675}" type="presParOf" srcId="{431BB908-46A0-412B-BCCE-25B94C74C752}" destId="{BF739B6D-FC0E-4F62-A0ED-0E2229C0AE8C}" srcOrd="2" destOrd="0" presId="urn:microsoft.com/office/officeart/2005/8/layout/vProcess5"/>
    <dgm:cxn modelId="{CBB87200-52EE-4CFD-8695-B8F459818DE7}" type="presParOf" srcId="{431BB908-46A0-412B-BCCE-25B94C74C752}" destId="{769817AB-E52B-4705-867A-B63AFDD6C841}" srcOrd="3" destOrd="0" presId="urn:microsoft.com/office/officeart/2005/8/layout/vProcess5"/>
    <dgm:cxn modelId="{CB0B2CE8-6681-4E29-92DC-7A9F82B266FB}" type="presParOf" srcId="{431BB908-46A0-412B-BCCE-25B94C74C752}" destId="{D07C7290-9F12-4768-ABFB-3539613E7DFD}" srcOrd="4" destOrd="0" presId="urn:microsoft.com/office/officeart/2005/8/layout/vProcess5"/>
    <dgm:cxn modelId="{AF2E4B1D-2A8B-4EDD-868E-41A94FCC7151}" type="presParOf" srcId="{431BB908-46A0-412B-BCCE-25B94C74C752}" destId="{44EF8D1F-0198-4B62-A7C1-62A20BA3EDA8}" srcOrd="5" destOrd="0" presId="urn:microsoft.com/office/officeart/2005/8/layout/vProcess5"/>
    <dgm:cxn modelId="{49F0E020-E927-46BD-91DE-B17B3F2BEE20}" type="presParOf" srcId="{431BB908-46A0-412B-BCCE-25B94C74C752}" destId="{10D30798-4E55-40FA-9245-FE9F5086C415}" srcOrd="6" destOrd="0" presId="urn:microsoft.com/office/officeart/2005/8/layout/vProcess5"/>
    <dgm:cxn modelId="{791E8FF4-989A-475B-8521-DCADF96984F2}" type="presParOf" srcId="{431BB908-46A0-412B-BCCE-25B94C74C752}" destId="{2E84CE53-8AB2-4F8F-9F06-501D48B87FCD}" srcOrd="7" destOrd="0" presId="urn:microsoft.com/office/officeart/2005/8/layout/vProcess5"/>
    <dgm:cxn modelId="{650AF735-1BA3-4716-B326-6D3713797EED}" type="presParOf" srcId="{431BB908-46A0-412B-BCCE-25B94C74C752}" destId="{05444A36-739A-4285-BACD-B688D509A3E5}" srcOrd="8"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62F4064-09D5-4649-9028-2A1CFFB2938C}" type="doc">
      <dgm:prSet loTypeId="urn:microsoft.com/office/officeart/2018/2/layout/IconVerticalSolidList" loCatId="icon" qsTypeId="urn:microsoft.com/office/officeart/2005/8/quickstyle/simple1" qsCatId="simple" csTypeId="urn:microsoft.com/office/officeart/2005/8/colors/colorful1" csCatId="colorful" phldr="1"/>
      <dgm:spPr/>
      <dgm:t>
        <a:bodyPr/>
        <a:lstStyle/>
        <a:p>
          <a:endParaRPr lang="en-US"/>
        </a:p>
      </dgm:t>
    </dgm:pt>
    <dgm:pt modelId="{5A2C2B05-DDC6-48DE-A1EA-B4906A4F9DD9}">
      <dgm:prSet/>
      <dgm:spPr/>
      <dgm:t>
        <a:bodyPr/>
        <a:lstStyle/>
        <a:p>
          <a:pPr>
            <a:lnSpc>
              <a:spcPct val="100000"/>
            </a:lnSpc>
          </a:pPr>
          <a:r>
            <a:rPr lang="de-DE"/>
            <a:t>Es sind weder komplizierte Modelle, noch aufwendige Vorprozessierungsverfahren nötig, um die Gattungen zu bestimmen.</a:t>
          </a:r>
          <a:endParaRPr lang="en-US"/>
        </a:p>
      </dgm:t>
    </dgm:pt>
    <dgm:pt modelId="{E3302F92-0313-4454-BE21-01461BA37A44}" type="parTrans" cxnId="{6DE7FD95-6A80-4529-AF55-18F056F9D3C0}">
      <dgm:prSet/>
      <dgm:spPr/>
      <dgm:t>
        <a:bodyPr/>
        <a:lstStyle/>
        <a:p>
          <a:endParaRPr lang="en-US"/>
        </a:p>
      </dgm:t>
    </dgm:pt>
    <dgm:pt modelId="{09059686-7129-4700-9541-F7082C8D0A97}" type="sibTrans" cxnId="{6DE7FD95-6A80-4529-AF55-18F056F9D3C0}">
      <dgm:prSet/>
      <dgm:spPr/>
      <dgm:t>
        <a:bodyPr/>
        <a:lstStyle/>
        <a:p>
          <a:endParaRPr lang="en-US"/>
        </a:p>
      </dgm:t>
    </dgm:pt>
    <dgm:pt modelId="{D26DEA1D-61EB-4638-97C4-EB44E2261ECD}">
      <dgm:prSet/>
      <dgm:spPr/>
      <dgm:t>
        <a:bodyPr/>
        <a:lstStyle/>
        <a:p>
          <a:pPr>
            <a:lnSpc>
              <a:spcPct val="100000"/>
            </a:lnSpc>
          </a:pPr>
          <a:r>
            <a:rPr lang="de-DE"/>
            <a:t>Vom Inhalt eines Textes lässt sich auf die Form schließen.</a:t>
          </a:r>
          <a:endParaRPr lang="en-US"/>
        </a:p>
      </dgm:t>
    </dgm:pt>
    <dgm:pt modelId="{ECA29A37-9A6F-4474-8D41-C9857380C566}" type="parTrans" cxnId="{83453BA5-0344-4082-A002-8541B61BEE43}">
      <dgm:prSet/>
      <dgm:spPr/>
      <dgm:t>
        <a:bodyPr/>
        <a:lstStyle/>
        <a:p>
          <a:endParaRPr lang="en-US"/>
        </a:p>
      </dgm:t>
    </dgm:pt>
    <dgm:pt modelId="{CD76E04F-F4E4-49EB-B6F6-37EEED4D3C87}" type="sibTrans" cxnId="{83453BA5-0344-4082-A002-8541B61BEE43}">
      <dgm:prSet/>
      <dgm:spPr/>
      <dgm:t>
        <a:bodyPr/>
        <a:lstStyle/>
        <a:p>
          <a:endParaRPr lang="en-US"/>
        </a:p>
      </dgm:t>
    </dgm:pt>
    <dgm:pt modelId="{83319D82-E786-452D-9A19-D6740DDCB201}" type="pres">
      <dgm:prSet presAssocID="{162F4064-09D5-4649-9028-2A1CFFB2938C}" presName="root" presStyleCnt="0">
        <dgm:presLayoutVars>
          <dgm:dir/>
          <dgm:resizeHandles val="exact"/>
        </dgm:presLayoutVars>
      </dgm:prSet>
      <dgm:spPr/>
    </dgm:pt>
    <dgm:pt modelId="{FE5CF8B7-01DB-4FFF-9306-F879E4E6A2B9}" type="pres">
      <dgm:prSet presAssocID="{5A2C2B05-DDC6-48DE-A1EA-B4906A4F9DD9}" presName="compNode" presStyleCnt="0"/>
      <dgm:spPr/>
    </dgm:pt>
    <dgm:pt modelId="{594EC20B-4A57-471C-884E-C0E5A832401B}" type="pres">
      <dgm:prSet presAssocID="{5A2C2B05-DDC6-48DE-A1EA-B4906A4F9DD9}" presName="bgRect" presStyleLbl="bgShp" presStyleIdx="0" presStyleCnt="2"/>
      <dgm:spPr/>
    </dgm:pt>
    <dgm:pt modelId="{A606F865-29B8-4D68-938F-0C3D39C3CCED}" type="pres">
      <dgm:prSet presAssocID="{5A2C2B05-DDC6-48DE-A1EA-B4906A4F9DD9}"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Pyramid with Levels"/>
        </a:ext>
      </dgm:extLst>
    </dgm:pt>
    <dgm:pt modelId="{854C345B-2E37-4561-8BB1-F68151ECBF1F}" type="pres">
      <dgm:prSet presAssocID="{5A2C2B05-DDC6-48DE-A1EA-B4906A4F9DD9}" presName="spaceRect" presStyleCnt="0"/>
      <dgm:spPr/>
    </dgm:pt>
    <dgm:pt modelId="{0CCE028E-3788-4E4C-8096-C4E058FB4701}" type="pres">
      <dgm:prSet presAssocID="{5A2C2B05-DDC6-48DE-A1EA-B4906A4F9DD9}" presName="parTx" presStyleLbl="revTx" presStyleIdx="0" presStyleCnt="2">
        <dgm:presLayoutVars>
          <dgm:chMax val="0"/>
          <dgm:chPref val="0"/>
        </dgm:presLayoutVars>
      </dgm:prSet>
      <dgm:spPr/>
    </dgm:pt>
    <dgm:pt modelId="{B7138338-C82D-4FDB-A6D9-7A5C119F1E60}" type="pres">
      <dgm:prSet presAssocID="{09059686-7129-4700-9541-F7082C8D0A97}" presName="sibTrans" presStyleCnt="0"/>
      <dgm:spPr/>
    </dgm:pt>
    <dgm:pt modelId="{896726DE-7131-4CB1-9732-1CFE7615EBC8}" type="pres">
      <dgm:prSet presAssocID="{D26DEA1D-61EB-4638-97C4-EB44E2261ECD}" presName="compNode" presStyleCnt="0"/>
      <dgm:spPr/>
    </dgm:pt>
    <dgm:pt modelId="{97616727-07AE-46F9-8D4D-650BB984FE40}" type="pres">
      <dgm:prSet presAssocID="{D26DEA1D-61EB-4638-97C4-EB44E2261ECD}" presName="bgRect" presStyleLbl="bgShp" presStyleIdx="1" presStyleCnt="2"/>
      <dgm:spPr/>
    </dgm:pt>
    <dgm:pt modelId="{B7E23245-AF58-4DD1-9786-8A8DE8681839}" type="pres">
      <dgm:prSet presAssocID="{D26DEA1D-61EB-4638-97C4-EB44E2261ECD}"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Springen"/>
        </a:ext>
      </dgm:extLst>
    </dgm:pt>
    <dgm:pt modelId="{D6A7E69F-291E-459B-9A06-49CD8D9B1EE9}" type="pres">
      <dgm:prSet presAssocID="{D26DEA1D-61EB-4638-97C4-EB44E2261ECD}" presName="spaceRect" presStyleCnt="0"/>
      <dgm:spPr/>
    </dgm:pt>
    <dgm:pt modelId="{AC56C696-26A8-4B22-B4B0-6E76191D7B48}" type="pres">
      <dgm:prSet presAssocID="{D26DEA1D-61EB-4638-97C4-EB44E2261ECD}" presName="parTx" presStyleLbl="revTx" presStyleIdx="1" presStyleCnt="2">
        <dgm:presLayoutVars>
          <dgm:chMax val="0"/>
          <dgm:chPref val="0"/>
        </dgm:presLayoutVars>
      </dgm:prSet>
      <dgm:spPr/>
    </dgm:pt>
  </dgm:ptLst>
  <dgm:cxnLst>
    <dgm:cxn modelId="{6DE7FD95-6A80-4529-AF55-18F056F9D3C0}" srcId="{162F4064-09D5-4649-9028-2A1CFFB2938C}" destId="{5A2C2B05-DDC6-48DE-A1EA-B4906A4F9DD9}" srcOrd="0" destOrd="0" parTransId="{E3302F92-0313-4454-BE21-01461BA37A44}" sibTransId="{09059686-7129-4700-9541-F7082C8D0A97}"/>
    <dgm:cxn modelId="{FAD1459A-46E2-446A-BA84-B9CD0EB7A488}" type="presOf" srcId="{5A2C2B05-DDC6-48DE-A1EA-B4906A4F9DD9}" destId="{0CCE028E-3788-4E4C-8096-C4E058FB4701}" srcOrd="0" destOrd="0" presId="urn:microsoft.com/office/officeart/2018/2/layout/IconVerticalSolidList"/>
    <dgm:cxn modelId="{D3AEDD9A-1A5A-4A9E-89EB-A38DEF6E80F6}" type="presOf" srcId="{162F4064-09D5-4649-9028-2A1CFFB2938C}" destId="{83319D82-E786-452D-9A19-D6740DDCB201}" srcOrd="0" destOrd="0" presId="urn:microsoft.com/office/officeart/2018/2/layout/IconVerticalSolidList"/>
    <dgm:cxn modelId="{83453BA5-0344-4082-A002-8541B61BEE43}" srcId="{162F4064-09D5-4649-9028-2A1CFFB2938C}" destId="{D26DEA1D-61EB-4638-97C4-EB44E2261ECD}" srcOrd="1" destOrd="0" parTransId="{ECA29A37-9A6F-4474-8D41-C9857380C566}" sibTransId="{CD76E04F-F4E4-49EB-B6F6-37EEED4D3C87}"/>
    <dgm:cxn modelId="{D4763FCA-960A-4C40-914D-E9089FF402C9}" type="presOf" srcId="{D26DEA1D-61EB-4638-97C4-EB44E2261ECD}" destId="{AC56C696-26A8-4B22-B4B0-6E76191D7B48}" srcOrd="0" destOrd="0" presId="urn:microsoft.com/office/officeart/2018/2/layout/IconVerticalSolidList"/>
    <dgm:cxn modelId="{2462A395-6BB5-474A-92C7-F5B1D8AFF020}" type="presParOf" srcId="{83319D82-E786-452D-9A19-D6740DDCB201}" destId="{FE5CF8B7-01DB-4FFF-9306-F879E4E6A2B9}" srcOrd="0" destOrd="0" presId="urn:microsoft.com/office/officeart/2018/2/layout/IconVerticalSolidList"/>
    <dgm:cxn modelId="{3AC9C063-0AAE-4EA2-AEC7-33BC62B5CEB3}" type="presParOf" srcId="{FE5CF8B7-01DB-4FFF-9306-F879E4E6A2B9}" destId="{594EC20B-4A57-471C-884E-C0E5A832401B}" srcOrd="0" destOrd="0" presId="urn:microsoft.com/office/officeart/2018/2/layout/IconVerticalSolidList"/>
    <dgm:cxn modelId="{0F41E7B4-3908-45A5-9E3B-D0B406FEA5F8}" type="presParOf" srcId="{FE5CF8B7-01DB-4FFF-9306-F879E4E6A2B9}" destId="{A606F865-29B8-4D68-938F-0C3D39C3CCED}" srcOrd="1" destOrd="0" presId="urn:microsoft.com/office/officeart/2018/2/layout/IconVerticalSolidList"/>
    <dgm:cxn modelId="{387289B2-91AD-42DF-90F0-4FD6B896E360}" type="presParOf" srcId="{FE5CF8B7-01DB-4FFF-9306-F879E4E6A2B9}" destId="{854C345B-2E37-4561-8BB1-F68151ECBF1F}" srcOrd="2" destOrd="0" presId="urn:microsoft.com/office/officeart/2018/2/layout/IconVerticalSolidList"/>
    <dgm:cxn modelId="{F7CEE3F9-F7CA-4B96-B113-51468210FF8F}" type="presParOf" srcId="{FE5CF8B7-01DB-4FFF-9306-F879E4E6A2B9}" destId="{0CCE028E-3788-4E4C-8096-C4E058FB4701}" srcOrd="3" destOrd="0" presId="urn:microsoft.com/office/officeart/2018/2/layout/IconVerticalSolidList"/>
    <dgm:cxn modelId="{17EE9E2A-8061-4E9A-9AAE-349D584528B2}" type="presParOf" srcId="{83319D82-E786-452D-9A19-D6740DDCB201}" destId="{B7138338-C82D-4FDB-A6D9-7A5C119F1E60}" srcOrd="1" destOrd="0" presId="urn:microsoft.com/office/officeart/2018/2/layout/IconVerticalSolidList"/>
    <dgm:cxn modelId="{32D595F3-444E-498D-9AD2-C4F02308FE11}" type="presParOf" srcId="{83319D82-E786-452D-9A19-D6740DDCB201}" destId="{896726DE-7131-4CB1-9732-1CFE7615EBC8}" srcOrd="2" destOrd="0" presId="urn:microsoft.com/office/officeart/2018/2/layout/IconVerticalSolidList"/>
    <dgm:cxn modelId="{1274BA80-F348-4ABB-9717-0B5C0788443E}" type="presParOf" srcId="{896726DE-7131-4CB1-9732-1CFE7615EBC8}" destId="{97616727-07AE-46F9-8D4D-650BB984FE40}" srcOrd="0" destOrd="0" presId="urn:microsoft.com/office/officeart/2018/2/layout/IconVerticalSolidList"/>
    <dgm:cxn modelId="{C5670E7C-EE72-4A1A-8ED6-C58DB545512B}" type="presParOf" srcId="{896726DE-7131-4CB1-9732-1CFE7615EBC8}" destId="{B7E23245-AF58-4DD1-9786-8A8DE8681839}" srcOrd="1" destOrd="0" presId="urn:microsoft.com/office/officeart/2018/2/layout/IconVerticalSolidList"/>
    <dgm:cxn modelId="{04AF0512-57BC-4DC5-A338-14390956E8E4}" type="presParOf" srcId="{896726DE-7131-4CB1-9732-1CFE7615EBC8}" destId="{D6A7E69F-291E-459B-9A06-49CD8D9B1EE9}" srcOrd="2" destOrd="0" presId="urn:microsoft.com/office/officeart/2018/2/layout/IconVerticalSolidList"/>
    <dgm:cxn modelId="{B703A78A-56CB-4343-B566-998F3D578DFF}" type="presParOf" srcId="{896726DE-7131-4CB1-9732-1CFE7615EBC8}" destId="{AC56C696-26A8-4B22-B4B0-6E76191D7B48}"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EB31F54-E6CF-4470-8163-6FE57EA0D2EB}" type="doc">
      <dgm:prSet loTypeId="urn:microsoft.com/office/officeart/2005/8/layout/process1" loCatId="process" qsTypeId="urn:microsoft.com/office/officeart/2005/8/quickstyle/simple1" qsCatId="simple" csTypeId="urn:microsoft.com/office/officeart/2005/8/colors/colorful1" csCatId="colorful" phldr="1"/>
      <dgm:spPr/>
    </dgm:pt>
    <dgm:pt modelId="{B42A7A34-4207-4FE3-9249-BA9256686CF2}">
      <dgm:prSet phldrT="[Text]" custT="1"/>
      <dgm:spPr/>
      <dgm:t>
        <a:bodyPr/>
        <a:lstStyle/>
        <a:p>
          <a:r>
            <a:rPr lang="de-DE" sz="3200"/>
            <a:t>Daten beschaffen</a:t>
          </a:r>
          <a:endParaRPr lang="de-DE" sz="3200" dirty="0"/>
        </a:p>
      </dgm:t>
    </dgm:pt>
    <dgm:pt modelId="{4965746C-475C-4E3A-95C9-9D6686339733}" type="parTrans" cxnId="{40FC7067-50D6-4042-BD58-062958163A93}">
      <dgm:prSet/>
      <dgm:spPr/>
      <dgm:t>
        <a:bodyPr/>
        <a:lstStyle/>
        <a:p>
          <a:endParaRPr lang="de-DE"/>
        </a:p>
      </dgm:t>
    </dgm:pt>
    <dgm:pt modelId="{DDA9ACA6-CFEA-4E1B-B784-1D9B09C15254}" type="sibTrans" cxnId="{40FC7067-50D6-4042-BD58-062958163A93}">
      <dgm:prSet/>
      <dgm:spPr/>
      <dgm:t>
        <a:bodyPr/>
        <a:lstStyle/>
        <a:p>
          <a:endParaRPr lang="de-DE"/>
        </a:p>
      </dgm:t>
    </dgm:pt>
    <dgm:pt modelId="{8EAD577D-19DA-4A53-824B-F73469C35325}">
      <dgm:prSet phldrT="[Text]" custT="1"/>
      <dgm:spPr/>
      <dgm:t>
        <a:bodyPr/>
        <a:lstStyle/>
        <a:p>
          <a:pPr marL="0" lvl="0" indent="0" algn="ctr" defTabSz="1422400">
            <a:lnSpc>
              <a:spcPct val="90000"/>
            </a:lnSpc>
            <a:spcBef>
              <a:spcPct val="0"/>
            </a:spcBef>
            <a:spcAft>
              <a:spcPct val="35000"/>
            </a:spcAft>
            <a:buNone/>
          </a:pPr>
          <a:r>
            <a:rPr lang="de-DE" sz="3200" kern="1200" dirty="0">
              <a:solidFill>
                <a:prstClr val="white"/>
              </a:solidFill>
              <a:latin typeface="Calibri" panose="020F0502020204030204"/>
              <a:ea typeface="+mn-ea"/>
              <a:cs typeface="+mn-cs"/>
            </a:rPr>
            <a:t>Daten verarbeiten</a:t>
          </a:r>
        </a:p>
      </dgm:t>
    </dgm:pt>
    <dgm:pt modelId="{5CC24EFA-C330-4C7F-8AB6-1CAEF886B4B2}" type="parTrans" cxnId="{9191FF0B-B8AE-424F-895A-6AFE6C59BAC2}">
      <dgm:prSet/>
      <dgm:spPr/>
      <dgm:t>
        <a:bodyPr/>
        <a:lstStyle/>
        <a:p>
          <a:endParaRPr lang="de-DE"/>
        </a:p>
      </dgm:t>
    </dgm:pt>
    <dgm:pt modelId="{7E061104-822C-42F9-AFFB-9930E00049CB}" type="sibTrans" cxnId="{9191FF0B-B8AE-424F-895A-6AFE6C59BAC2}">
      <dgm:prSet/>
      <dgm:spPr/>
      <dgm:t>
        <a:bodyPr/>
        <a:lstStyle/>
        <a:p>
          <a:endParaRPr lang="de-DE"/>
        </a:p>
      </dgm:t>
    </dgm:pt>
    <dgm:pt modelId="{F4F9A4F6-11CE-4FA7-BC1A-45E06726BD3F}">
      <dgm:prSet phldrT="[Text]" custT="1"/>
      <dgm:spPr/>
      <dgm:t>
        <a:bodyPr/>
        <a:lstStyle/>
        <a:p>
          <a:pPr marL="0" lvl="0" indent="0" algn="ctr" defTabSz="1422400">
            <a:lnSpc>
              <a:spcPct val="90000"/>
            </a:lnSpc>
            <a:spcBef>
              <a:spcPct val="0"/>
            </a:spcBef>
            <a:spcAft>
              <a:spcPct val="35000"/>
            </a:spcAft>
            <a:buNone/>
          </a:pPr>
          <a:r>
            <a:rPr lang="de-DE" sz="3200" kern="1200">
              <a:solidFill>
                <a:prstClr val="white"/>
              </a:solidFill>
              <a:latin typeface="Calibri" panose="020F0502020204030204"/>
              <a:ea typeface="+mn-ea"/>
              <a:cs typeface="+mn-cs"/>
            </a:rPr>
            <a:t>Ergebnisse evaluieren</a:t>
          </a:r>
          <a:endParaRPr lang="de-DE" sz="3200" kern="1200" dirty="0">
            <a:solidFill>
              <a:prstClr val="white"/>
            </a:solidFill>
            <a:latin typeface="Calibri" panose="020F0502020204030204"/>
            <a:ea typeface="+mn-ea"/>
            <a:cs typeface="+mn-cs"/>
          </a:endParaRPr>
        </a:p>
      </dgm:t>
    </dgm:pt>
    <dgm:pt modelId="{343D7389-3217-4DC3-A5E6-E4F7F9DD7D64}" type="parTrans" cxnId="{92817040-2EAE-449C-9B3E-C810D46F64D1}">
      <dgm:prSet/>
      <dgm:spPr/>
      <dgm:t>
        <a:bodyPr/>
        <a:lstStyle/>
        <a:p>
          <a:endParaRPr lang="de-DE"/>
        </a:p>
      </dgm:t>
    </dgm:pt>
    <dgm:pt modelId="{683CABE1-BBDC-410D-98FC-DA1601CCACD9}" type="sibTrans" cxnId="{92817040-2EAE-449C-9B3E-C810D46F64D1}">
      <dgm:prSet/>
      <dgm:spPr/>
      <dgm:t>
        <a:bodyPr/>
        <a:lstStyle/>
        <a:p>
          <a:endParaRPr lang="de-DE"/>
        </a:p>
      </dgm:t>
    </dgm:pt>
    <dgm:pt modelId="{BDD65F1D-8EAB-441E-912E-FE1EED753EA4}" type="pres">
      <dgm:prSet presAssocID="{4EB31F54-E6CF-4470-8163-6FE57EA0D2EB}" presName="Name0" presStyleCnt="0">
        <dgm:presLayoutVars>
          <dgm:dir/>
          <dgm:resizeHandles val="exact"/>
        </dgm:presLayoutVars>
      </dgm:prSet>
      <dgm:spPr/>
    </dgm:pt>
    <dgm:pt modelId="{4A051CF4-B3E5-4772-90EF-D8E70B498D0F}" type="pres">
      <dgm:prSet presAssocID="{B42A7A34-4207-4FE3-9249-BA9256686CF2}" presName="node" presStyleLbl="node1" presStyleIdx="0" presStyleCnt="3">
        <dgm:presLayoutVars>
          <dgm:bulletEnabled val="1"/>
        </dgm:presLayoutVars>
      </dgm:prSet>
      <dgm:spPr/>
    </dgm:pt>
    <dgm:pt modelId="{AA8C8D7A-EC27-4B82-A6A1-AF16C51E15DE}" type="pres">
      <dgm:prSet presAssocID="{DDA9ACA6-CFEA-4E1B-B784-1D9B09C15254}" presName="sibTrans" presStyleLbl="sibTrans2D1" presStyleIdx="0" presStyleCnt="2"/>
      <dgm:spPr/>
    </dgm:pt>
    <dgm:pt modelId="{7F60E004-6B05-496D-889E-CADF8761DA32}" type="pres">
      <dgm:prSet presAssocID="{DDA9ACA6-CFEA-4E1B-B784-1D9B09C15254}" presName="connectorText" presStyleLbl="sibTrans2D1" presStyleIdx="0" presStyleCnt="2"/>
      <dgm:spPr/>
    </dgm:pt>
    <dgm:pt modelId="{236F78FF-C48A-46E0-A938-A6467D906495}" type="pres">
      <dgm:prSet presAssocID="{8EAD577D-19DA-4A53-824B-F73469C35325}" presName="node" presStyleLbl="node1" presStyleIdx="1" presStyleCnt="3">
        <dgm:presLayoutVars>
          <dgm:bulletEnabled val="1"/>
        </dgm:presLayoutVars>
      </dgm:prSet>
      <dgm:spPr/>
    </dgm:pt>
    <dgm:pt modelId="{439D0EEF-322B-461F-8072-9B2713367723}" type="pres">
      <dgm:prSet presAssocID="{7E061104-822C-42F9-AFFB-9930E00049CB}" presName="sibTrans" presStyleLbl="sibTrans2D1" presStyleIdx="1" presStyleCnt="2"/>
      <dgm:spPr/>
    </dgm:pt>
    <dgm:pt modelId="{E8ED70EA-7E00-4CC2-88CC-27F27AFFB1CF}" type="pres">
      <dgm:prSet presAssocID="{7E061104-822C-42F9-AFFB-9930E00049CB}" presName="connectorText" presStyleLbl="sibTrans2D1" presStyleIdx="1" presStyleCnt="2"/>
      <dgm:spPr/>
    </dgm:pt>
    <dgm:pt modelId="{DBF2E770-051D-44FF-9233-F105BF2CAAD0}" type="pres">
      <dgm:prSet presAssocID="{F4F9A4F6-11CE-4FA7-BC1A-45E06726BD3F}" presName="node" presStyleLbl="node1" presStyleIdx="2" presStyleCnt="3">
        <dgm:presLayoutVars>
          <dgm:bulletEnabled val="1"/>
        </dgm:presLayoutVars>
      </dgm:prSet>
      <dgm:spPr/>
    </dgm:pt>
  </dgm:ptLst>
  <dgm:cxnLst>
    <dgm:cxn modelId="{9191FF0B-B8AE-424F-895A-6AFE6C59BAC2}" srcId="{4EB31F54-E6CF-4470-8163-6FE57EA0D2EB}" destId="{8EAD577D-19DA-4A53-824B-F73469C35325}" srcOrd="1" destOrd="0" parTransId="{5CC24EFA-C330-4C7F-8AB6-1CAEF886B4B2}" sibTransId="{7E061104-822C-42F9-AFFB-9930E00049CB}"/>
    <dgm:cxn modelId="{E104B018-E846-4A26-96EB-FD1D734C762A}" type="presOf" srcId="{7E061104-822C-42F9-AFFB-9930E00049CB}" destId="{E8ED70EA-7E00-4CC2-88CC-27F27AFFB1CF}" srcOrd="1" destOrd="0" presId="urn:microsoft.com/office/officeart/2005/8/layout/process1"/>
    <dgm:cxn modelId="{8D43491F-FA88-4FB0-B2AE-C7950AE8BF0F}" type="presOf" srcId="{B42A7A34-4207-4FE3-9249-BA9256686CF2}" destId="{4A051CF4-B3E5-4772-90EF-D8E70B498D0F}" srcOrd="0" destOrd="0" presId="urn:microsoft.com/office/officeart/2005/8/layout/process1"/>
    <dgm:cxn modelId="{9332FE37-CE6F-4936-8968-D3340BFA2EDF}" type="presOf" srcId="{DDA9ACA6-CFEA-4E1B-B784-1D9B09C15254}" destId="{7F60E004-6B05-496D-889E-CADF8761DA32}" srcOrd="1" destOrd="0" presId="urn:microsoft.com/office/officeart/2005/8/layout/process1"/>
    <dgm:cxn modelId="{92817040-2EAE-449C-9B3E-C810D46F64D1}" srcId="{4EB31F54-E6CF-4470-8163-6FE57EA0D2EB}" destId="{F4F9A4F6-11CE-4FA7-BC1A-45E06726BD3F}" srcOrd="2" destOrd="0" parTransId="{343D7389-3217-4DC3-A5E6-E4F7F9DD7D64}" sibTransId="{683CABE1-BBDC-410D-98FC-DA1601CCACD9}"/>
    <dgm:cxn modelId="{AE7A1A45-F809-4FC0-B852-20C923F5BD29}" type="presOf" srcId="{4EB31F54-E6CF-4470-8163-6FE57EA0D2EB}" destId="{BDD65F1D-8EAB-441E-912E-FE1EED753EA4}" srcOrd="0" destOrd="0" presId="urn:microsoft.com/office/officeart/2005/8/layout/process1"/>
    <dgm:cxn modelId="{40FC7067-50D6-4042-BD58-062958163A93}" srcId="{4EB31F54-E6CF-4470-8163-6FE57EA0D2EB}" destId="{B42A7A34-4207-4FE3-9249-BA9256686CF2}" srcOrd="0" destOrd="0" parTransId="{4965746C-475C-4E3A-95C9-9D6686339733}" sibTransId="{DDA9ACA6-CFEA-4E1B-B784-1D9B09C15254}"/>
    <dgm:cxn modelId="{2B8CED67-7CDF-406F-995A-0304D03EFFEB}" type="presOf" srcId="{8EAD577D-19DA-4A53-824B-F73469C35325}" destId="{236F78FF-C48A-46E0-A938-A6467D906495}" srcOrd="0" destOrd="0" presId="urn:microsoft.com/office/officeart/2005/8/layout/process1"/>
    <dgm:cxn modelId="{8483BC52-C4BD-438D-AB26-21349D85D07F}" type="presOf" srcId="{F4F9A4F6-11CE-4FA7-BC1A-45E06726BD3F}" destId="{DBF2E770-051D-44FF-9233-F105BF2CAAD0}" srcOrd="0" destOrd="0" presId="urn:microsoft.com/office/officeart/2005/8/layout/process1"/>
    <dgm:cxn modelId="{AE2AC57C-0380-4F99-BAF5-CFF6AA13E9B4}" type="presOf" srcId="{7E061104-822C-42F9-AFFB-9930E00049CB}" destId="{439D0EEF-322B-461F-8072-9B2713367723}" srcOrd="0" destOrd="0" presId="urn:microsoft.com/office/officeart/2005/8/layout/process1"/>
    <dgm:cxn modelId="{0469B785-AE7F-4691-B46F-333FE803A383}" type="presOf" srcId="{DDA9ACA6-CFEA-4E1B-B784-1D9B09C15254}" destId="{AA8C8D7A-EC27-4B82-A6A1-AF16C51E15DE}" srcOrd="0" destOrd="0" presId="urn:microsoft.com/office/officeart/2005/8/layout/process1"/>
    <dgm:cxn modelId="{10FB8F7D-BB77-4536-8515-DFCA96100E9B}" type="presParOf" srcId="{BDD65F1D-8EAB-441E-912E-FE1EED753EA4}" destId="{4A051CF4-B3E5-4772-90EF-D8E70B498D0F}" srcOrd="0" destOrd="0" presId="urn:microsoft.com/office/officeart/2005/8/layout/process1"/>
    <dgm:cxn modelId="{47D2ACE2-E6A3-49E5-980C-96FC7E076D38}" type="presParOf" srcId="{BDD65F1D-8EAB-441E-912E-FE1EED753EA4}" destId="{AA8C8D7A-EC27-4B82-A6A1-AF16C51E15DE}" srcOrd="1" destOrd="0" presId="urn:microsoft.com/office/officeart/2005/8/layout/process1"/>
    <dgm:cxn modelId="{661D9822-5DE6-415A-9440-72A232D1B2F2}" type="presParOf" srcId="{AA8C8D7A-EC27-4B82-A6A1-AF16C51E15DE}" destId="{7F60E004-6B05-496D-889E-CADF8761DA32}" srcOrd="0" destOrd="0" presId="urn:microsoft.com/office/officeart/2005/8/layout/process1"/>
    <dgm:cxn modelId="{FCCC51F8-B934-41D6-AFB1-4184C4B872B4}" type="presParOf" srcId="{BDD65F1D-8EAB-441E-912E-FE1EED753EA4}" destId="{236F78FF-C48A-46E0-A938-A6467D906495}" srcOrd="2" destOrd="0" presId="urn:microsoft.com/office/officeart/2005/8/layout/process1"/>
    <dgm:cxn modelId="{89794FF3-451C-414D-BF54-0E510FA34ADC}" type="presParOf" srcId="{BDD65F1D-8EAB-441E-912E-FE1EED753EA4}" destId="{439D0EEF-322B-461F-8072-9B2713367723}" srcOrd="3" destOrd="0" presId="urn:microsoft.com/office/officeart/2005/8/layout/process1"/>
    <dgm:cxn modelId="{52B70137-A05F-4F6A-B02B-A6597C88A184}" type="presParOf" srcId="{439D0EEF-322B-461F-8072-9B2713367723}" destId="{E8ED70EA-7E00-4CC2-88CC-27F27AFFB1CF}" srcOrd="0" destOrd="0" presId="urn:microsoft.com/office/officeart/2005/8/layout/process1"/>
    <dgm:cxn modelId="{4E665031-AAF5-4D9E-AFE1-EED03E5B4D4E}" type="presParOf" srcId="{BDD65F1D-8EAB-441E-912E-FE1EED753EA4}" destId="{DBF2E770-051D-44FF-9233-F105BF2CAAD0}" srcOrd="4"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71BEFD6-5C45-4321-AB7C-08A5A9C9A93B}" type="doc">
      <dgm:prSet loTypeId="urn:microsoft.com/office/officeart/2018/2/layout/IconVerticalSolidList" loCatId="icon" qsTypeId="urn:microsoft.com/office/officeart/2005/8/quickstyle/simple1" qsCatId="simple" csTypeId="urn:microsoft.com/office/officeart/2005/8/colors/accent2_1" csCatId="accent2" phldr="1"/>
      <dgm:spPr/>
      <dgm:t>
        <a:bodyPr/>
        <a:lstStyle/>
        <a:p>
          <a:endParaRPr lang="en-US"/>
        </a:p>
      </dgm:t>
    </dgm:pt>
    <dgm:pt modelId="{D0B8214B-2698-43FE-B8BD-B9CA0626EDEC}">
      <dgm:prSet custT="1"/>
      <dgm:spPr/>
      <dgm:t>
        <a:bodyPr/>
        <a:lstStyle/>
        <a:p>
          <a:pPr>
            <a:lnSpc>
              <a:spcPct val="100000"/>
            </a:lnSpc>
          </a:pPr>
          <a:r>
            <a:rPr lang="de-DE" sz="2500" dirty="0"/>
            <a:t>Trainingsdaten aus PAN-Textdatenbank (SWR-Bestand) </a:t>
          </a:r>
        </a:p>
        <a:p>
          <a:pPr>
            <a:lnSpc>
              <a:spcPct val="100000"/>
            </a:lnSpc>
          </a:pPr>
          <a:r>
            <a:rPr lang="de-DE" sz="2000" dirty="0"/>
            <a:t>Zur Verfügung gestellt vom WDR</a:t>
          </a:r>
          <a:endParaRPr lang="en-US" sz="2000" dirty="0"/>
        </a:p>
      </dgm:t>
    </dgm:pt>
    <dgm:pt modelId="{AB04EE6A-7FBC-4B01-A343-A89B7D0B2F98}" type="parTrans" cxnId="{433FA1FB-22E9-4F12-AC64-F80C139056E7}">
      <dgm:prSet/>
      <dgm:spPr/>
      <dgm:t>
        <a:bodyPr/>
        <a:lstStyle/>
        <a:p>
          <a:endParaRPr lang="en-US"/>
        </a:p>
      </dgm:t>
    </dgm:pt>
    <dgm:pt modelId="{38C1FD87-F138-4DD7-83FD-4D15EB56AFB9}" type="sibTrans" cxnId="{433FA1FB-22E9-4F12-AC64-F80C139056E7}">
      <dgm:prSet/>
      <dgm:spPr/>
      <dgm:t>
        <a:bodyPr/>
        <a:lstStyle/>
        <a:p>
          <a:endParaRPr lang="en-US"/>
        </a:p>
      </dgm:t>
    </dgm:pt>
    <dgm:pt modelId="{4D4E6D43-7632-4B85-BB36-EC1B63CAF622}">
      <dgm:prSet/>
      <dgm:spPr/>
      <dgm:t>
        <a:bodyPr/>
        <a:lstStyle/>
        <a:p>
          <a:pPr>
            <a:lnSpc>
              <a:spcPct val="100000"/>
            </a:lnSpc>
          </a:pPr>
          <a:r>
            <a:rPr lang="de-DE" dirty="0"/>
            <a:t>Bereitstellung und Download aus ARD/ZDF-Box</a:t>
          </a:r>
          <a:endParaRPr lang="en-US" dirty="0"/>
        </a:p>
      </dgm:t>
    </dgm:pt>
    <dgm:pt modelId="{D3D249CA-3A17-428C-9EA9-F2086B04A9FD}" type="parTrans" cxnId="{7CEE03A7-0875-4C15-818C-1E646EAF8724}">
      <dgm:prSet/>
      <dgm:spPr/>
      <dgm:t>
        <a:bodyPr/>
        <a:lstStyle/>
        <a:p>
          <a:endParaRPr lang="en-US"/>
        </a:p>
      </dgm:t>
    </dgm:pt>
    <dgm:pt modelId="{C3837812-7761-4832-A714-8FEEC83B320E}" type="sibTrans" cxnId="{7CEE03A7-0875-4C15-818C-1E646EAF8724}">
      <dgm:prSet/>
      <dgm:spPr/>
      <dgm:t>
        <a:bodyPr/>
        <a:lstStyle/>
        <a:p>
          <a:endParaRPr lang="en-US"/>
        </a:p>
      </dgm:t>
    </dgm:pt>
    <dgm:pt modelId="{9689CB1C-B292-465E-947C-85F6B5BBCFDE}">
      <dgm:prSet/>
      <dgm:spPr/>
      <dgm:t>
        <a:bodyPr/>
        <a:lstStyle/>
        <a:p>
          <a:pPr>
            <a:lnSpc>
              <a:spcPct val="100000"/>
            </a:lnSpc>
          </a:pPr>
          <a:r>
            <a:rPr lang="de-DE" dirty="0"/>
            <a:t>Lokal gespeichert</a:t>
          </a:r>
          <a:endParaRPr lang="en-US" dirty="0"/>
        </a:p>
      </dgm:t>
    </dgm:pt>
    <dgm:pt modelId="{7654A508-44E8-481B-A98E-6AD424886B07}" type="parTrans" cxnId="{30EDA3DD-7108-4379-93BB-83E77270C75B}">
      <dgm:prSet/>
      <dgm:spPr/>
      <dgm:t>
        <a:bodyPr/>
        <a:lstStyle/>
        <a:p>
          <a:endParaRPr lang="en-US"/>
        </a:p>
      </dgm:t>
    </dgm:pt>
    <dgm:pt modelId="{D914CF04-2784-43C3-A36A-ABCE2ECC4873}" type="sibTrans" cxnId="{30EDA3DD-7108-4379-93BB-83E77270C75B}">
      <dgm:prSet/>
      <dgm:spPr/>
      <dgm:t>
        <a:bodyPr/>
        <a:lstStyle/>
        <a:p>
          <a:endParaRPr lang="en-US"/>
        </a:p>
      </dgm:t>
    </dgm:pt>
    <dgm:pt modelId="{3D344E00-8DA7-43D4-8B64-5EAB91CEB65F}" type="pres">
      <dgm:prSet presAssocID="{971BEFD6-5C45-4321-AB7C-08A5A9C9A93B}" presName="root" presStyleCnt="0">
        <dgm:presLayoutVars>
          <dgm:dir/>
          <dgm:resizeHandles val="exact"/>
        </dgm:presLayoutVars>
      </dgm:prSet>
      <dgm:spPr/>
    </dgm:pt>
    <dgm:pt modelId="{4D55A7E3-3B83-4EF6-A4F8-A5C305B30F65}" type="pres">
      <dgm:prSet presAssocID="{D0B8214B-2698-43FE-B8BD-B9CA0626EDEC}" presName="compNode" presStyleCnt="0"/>
      <dgm:spPr/>
    </dgm:pt>
    <dgm:pt modelId="{C20656F2-C6A5-4EB3-8D8A-794C068733C1}" type="pres">
      <dgm:prSet presAssocID="{D0B8214B-2698-43FE-B8BD-B9CA0626EDEC}" presName="bgRect" presStyleLbl="bgShp" presStyleIdx="0" presStyleCnt="3"/>
      <dgm:spPr/>
    </dgm:pt>
    <dgm:pt modelId="{3238267B-EAB0-42E7-850C-AD8DA4D34927}" type="pres">
      <dgm:prSet presAssocID="{D0B8214B-2698-43FE-B8BD-B9CA0626EDEC}"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Richter"/>
        </a:ext>
      </dgm:extLst>
    </dgm:pt>
    <dgm:pt modelId="{4E71DE36-FAFA-4CD6-A478-10E1F46DA7F7}" type="pres">
      <dgm:prSet presAssocID="{D0B8214B-2698-43FE-B8BD-B9CA0626EDEC}" presName="spaceRect" presStyleCnt="0"/>
      <dgm:spPr/>
    </dgm:pt>
    <dgm:pt modelId="{E6A6DFDD-313C-4B67-B95A-DF4CD5A7DB1E}" type="pres">
      <dgm:prSet presAssocID="{D0B8214B-2698-43FE-B8BD-B9CA0626EDEC}" presName="parTx" presStyleLbl="revTx" presStyleIdx="0" presStyleCnt="3">
        <dgm:presLayoutVars>
          <dgm:chMax val="0"/>
          <dgm:chPref val="0"/>
        </dgm:presLayoutVars>
      </dgm:prSet>
      <dgm:spPr/>
    </dgm:pt>
    <dgm:pt modelId="{9CB4FC4E-F4DE-4467-861A-011BF9C41DB2}" type="pres">
      <dgm:prSet presAssocID="{38C1FD87-F138-4DD7-83FD-4D15EB56AFB9}" presName="sibTrans" presStyleCnt="0"/>
      <dgm:spPr/>
    </dgm:pt>
    <dgm:pt modelId="{77E9B6B3-72F5-4761-85BA-D96662D268CA}" type="pres">
      <dgm:prSet presAssocID="{4D4E6D43-7632-4B85-BB36-EC1B63CAF622}" presName="compNode" presStyleCnt="0"/>
      <dgm:spPr/>
    </dgm:pt>
    <dgm:pt modelId="{7AFAA029-2624-4E3A-A510-918F331EAB60}" type="pres">
      <dgm:prSet presAssocID="{4D4E6D43-7632-4B85-BB36-EC1B63CAF622}" presName="bgRect" presStyleLbl="bgShp" presStyleIdx="1" presStyleCnt="3"/>
      <dgm:spPr/>
    </dgm:pt>
    <dgm:pt modelId="{A99C0C23-A3C0-4C71-B6AB-18D12D87CA7B}" type="pres">
      <dgm:prSet presAssocID="{4D4E6D43-7632-4B85-BB36-EC1B63CAF622}"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Herunterladen"/>
        </a:ext>
      </dgm:extLst>
    </dgm:pt>
    <dgm:pt modelId="{DF2AD9FE-5903-4515-9ED2-D5010BB512DA}" type="pres">
      <dgm:prSet presAssocID="{4D4E6D43-7632-4B85-BB36-EC1B63CAF622}" presName="spaceRect" presStyleCnt="0"/>
      <dgm:spPr/>
    </dgm:pt>
    <dgm:pt modelId="{3E6445DD-9923-4C28-9117-802495101CD9}" type="pres">
      <dgm:prSet presAssocID="{4D4E6D43-7632-4B85-BB36-EC1B63CAF622}" presName="parTx" presStyleLbl="revTx" presStyleIdx="1" presStyleCnt="3">
        <dgm:presLayoutVars>
          <dgm:chMax val="0"/>
          <dgm:chPref val="0"/>
        </dgm:presLayoutVars>
      </dgm:prSet>
      <dgm:spPr/>
    </dgm:pt>
    <dgm:pt modelId="{2859B37C-E5DE-4109-BB73-AB3C342A7774}" type="pres">
      <dgm:prSet presAssocID="{C3837812-7761-4832-A714-8FEEC83B320E}" presName="sibTrans" presStyleCnt="0"/>
      <dgm:spPr/>
    </dgm:pt>
    <dgm:pt modelId="{04DE487C-0E8F-46FF-966E-18FEACFB8A5A}" type="pres">
      <dgm:prSet presAssocID="{9689CB1C-B292-465E-947C-85F6B5BBCFDE}" presName="compNode" presStyleCnt="0"/>
      <dgm:spPr/>
    </dgm:pt>
    <dgm:pt modelId="{14B28EA8-F70F-495F-B1A4-5058F111D1F9}" type="pres">
      <dgm:prSet presAssocID="{9689CB1C-B292-465E-947C-85F6B5BBCFDE}" presName="bgRect" presStyleLbl="bgShp" presStyleIdx="2" presStyleCnt="3"/>
      <dgm:spPr/>
    </dgm:pt>
    <dgm:pt modelId="{D20C7413-F19C-4188-8193-D774C192E3AE}" type="pres">
      <dgm:prSet presAssocID="{9689CB1C-B292-465E-947C-85F6B5BBCFDE}"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Datenbank"/>
        </a:ext>
      </dgm:extLst>
    </dgm:pt>
    <dgm:pt modelId="{04ED84A9-028A-4DA6-BE7B-FABBB1AAFB4D}" type="pres">
      <dgm:prSet presAssocID="{9689CB1C-B292-465E-947C-85F6B5BBCFDE}" presName="spaceRect" presStyleCnt="0"/>
      <dgm:spPr/>
    </dgm:pt>
    <dgm:pt modelId="{7B392732-74EC-4D44-954E-4F24936BE04C}" type="pres">
      <dgm:prSet presAssocID="{9689CB1C-B292-465E-947C-85F6B5BBCFDE}" presName="parTx" presStyleLbl="revTx" presStyleIdx="2" presStyleCnt="3">
        <dgm:presLayoutVars>
          <dgm:chMax val="0"/>
          <dgm:chPref val="0"/>
        </dgm:presLayoutVars>
      </dgm:prSet>
      <dgm:spPr/>
    </dgm:pt>
  </dgm:ptLst>
  <dgm:cxnLst>
    <dgm:cxn modelId="{ACC8F648-9A7C-483C-956D-ED05EB722A50}" type="presOf" srcId="{4D4E6D43-7632-4B85-BB36-EC1B63CAF622}" destId="{3E6445DD-9923-4C28-9117-802495101CD9}" srcOrd="0" destOrd="0" presId="urn:microsoft.com/office/officeart/2018/2/layout/IconVerticalSolidList"/>
    <dgm:cxn modelId="{EF746255-ADF2-4E29-B5F3-24FC110E4354}" type="presOf" srcId="{9689CB1C-B292-465E-947C-85F6B5BBCFDE}" destId="{7B392732-74EC-4D44-954E-4F24936BE04C}" srcOrd="0" destOrd="0" presId="urn:microsoft.com/office/officeart/2018/2/layout/IconVerticalSolidList"/>
    <dgm:cxn modelId="{8817A286-A97B-4FBC-A93F-B9515578A4B4}" type="presOf" srcId="{971BEFD6-5C45-4321-AB7C-08A5A9C9A93B}" destId="{3D344E00-8DA7-43D4-8B64-5EAB91CEB65F}" srcOrd="0" destOrd="0" presId="urn:microsoft.com/office/officeart/2018/2/layout/IconVerticalSolidList"/>
    <dgm:cxn modelId="{7CEE03A7-0875-4C15-818C-1E646EAF8724}" srcId="{971BEFD6-5C45-4321-AB7C-08A5A9C9A93B}" destId="{4D4E6D43-7632-4B85-BB36-EC1B63CAF622}" srcOrd="1" destOrd="0" parTransId="{D3D249CA-3A17-428C-9EA9-F2086B04A9FD}" sibTransId="{C3837812-7761-4832-A714-8FEEC83B320E}"/>
    <dgm:cxn modelId="{AE89DEB4-B3DC-4470-A0A0-62516373B7AF}" type="presOf" srcId="{D0B8214B-2698-43FE-B8BD-B9CA0626EDEC}" destId="{E6A6DFDD-313C-4B67-B95A-DF4CD5A7DB1E}" srcOrd="0" destOrd="0" presId="urn:microsoft.com/office/officeart/2018/2/layout/IconVerticalSolidList"/>
    <dgm:cxn modelId="{30EDA3DD-7108-4379-93BB-83E77270C75B}" srcId="{971BEFD6-5C45-4321-AB7C-08A5A9C9A93B}" destId="{9689CB1C-B292-465E-947C-85F6B5BBCFDE}" srcOrd="2" destOrd="0" parTransId="{7654A508-44E8-481B-A98E-6AD424886B07}" sibTransId="{D914CF04-2784-43C3-A36A-ABCE2ECC4873}"/>
    <dgm:cxn modelId="{433FA1FB-22E9-4F12-AC64-F80C139056E7}" srcId="{971BEFD6-5C45-4321-AB7C-08A5A9C9A93B}" destId="{D0B8214B-2698-43FE-B8BD-B9CA0626EDEC}" srcOrd="0" destOrd="0" parTransId="{AB04EE6A-7FBC-4B01-A343-A89B7D0B2F98}" sibTransId="{38C1FD87-F138-4DD7-83FD-4D15EB56AFB9}"/>
    <dgm:cxn modelId="{6B6ABD33-4622-40E5-883F-8B60D3784B84}" type="presParOf" srcId="{3D344E00-8DA7-43D4-8B64-5EAB91CEB65F}" destId="{4D55A7E3-3B83-4EF6-A4F8-A5C305B30F65}" srcOrd="0" destOrd="0" presId="urn:microsoft.com/office/officeart/2018/2/layout/IconVerticalSolidList"/>
    <dgm:cxn modelId="{B1F550AC-198A-49EA-AAE7-7600D10740B4}" type="presParOf" srcId="{4D55A7E3-3B83-4EF6-A4F8-A5C305B30F65}" destId="{C20656F2-C6A5-4EB3-8D8A-794C068733C1}" srcOrd="0" destOrd="0" presId="urn:microsoft.com/office/officeart/2018/2/layout/IconVerticalSolidList"/>
    <dgm:cxn modelId="{5F5DAE94-651B-43E3-B907-245348895C3E}" type="presParOf" srcId="{4D55A7E3-3B83-4EF6-A4F8-A5C305B30F65}" destId="{3238267B-EAB0-42E7-850C-AD8DA4D34927}" srcOrd="1" destOrd="0" presId="urn:microsoft.com/office/officeart/2018/2/layout/IconVerticalSolidList"/>
    <dgm:cxn modelId="{48AF0E53-FEBC-465D-90F0-BCFFA0B19116}" type="presParOf" srcId="{4D55A7E3-3B83-4EF6-A4F8-A5C305B30F65}" destId="{4E71DE36-FAFA-4CD6-A478-10E1F46DA7F7}" srcOrd="2" destOrd="0" presId="urn:microsoft.com/office/officeart/2018/2/layout/IconVerticalSolidList"/>
    <dgm:cxn modelId="{361418E3-A87D-4BFB-8E30-A2B05CF103A7}" type="presParOf" srcId="{4D55A7E3-3B83-4EF6-A4F8-A5C305B30F65}" destId="{E6A6DFDD-313C-4B67-B95A-DF4CD5A7DB1E}" srcOrd="3" destOrd="0" presId="urn:microsoft.com/office/officeart/2018/2/layout/IconVerticalSolidList"/>
    <dgm:cxn modelId="{0C6DC3CA-07A2-4344-8053-8BEC684A7301}" type="presParOf" srcId="{3D344E00-8DA7-43D4-8B64-5EAB91CEB65F}" destId="{9CB4FC4E-F4DE-4467-861A-011BF9C41DB2}" srcOrd="1" destOrd="0" presId="urn:microsoft.com/office/officeart/2018/2/layout/IconVerticalSolidList"/>
    <dgm:cxn modelId="{AEB5C494-D96A-4E6A-A448-4603B365A3FC}" type="presParOf" srcId="{3D344E00-8DA7-43D4-8B64-5EAB91CEB65F}" destId="{77E9B6B3-72F5-4761-85BA-D96662D268CA}" srcOrd="2" destOrd="0" presId="urn:microsoft.com/office/officeart/2018/2/layout/IconVerticalSolidList"/>
    <dgm:cxn modelId="{FA34D03C-5728-4B5C-BA25-F6485B0F21BE}" type="presParOf" srcId="{77E9B6B3-72F5-4761-85BA-D96662D268CA}" destId="{7AFAA029-2624-4E3A-A510-918F331EAB60}" srcOrd="0" destOrd="0" presId="urn:microsoft.com/office/officeart/2018/2/layout/IconVerticalSolidList"/>
    <dgm:cxn modelId="{26BFD9F3-E433-454B-A769-419BDA29F790}" type="presParOf" srcId="{77E9B6B3-72F5-4761-85BA-D96662D268CA}" destId="{A99C0C23-A3C0-4C71-B6AB-18D12D87CA7B}" srcOrd="1" destOrd="0" presId="urn:microsoft.com/office/officeart/2018/2/layout/IconVerticalSolidList"/>
    <dgm:cxn modelId="{868DC60B-44D1-4F0C-9824-2236539BAF01}" type="presParOf" srcId="{77E9B6B3-72F5-4761-85BA-D96662D268CA}" destId="{DF2AD9FE-5903-4515-9ED2-D5010BB512DA}" srcOrd="2" destOrd="0" presId="urn:microsoft.com/office/officeart/2018/2/layout/IconVerticalSolidList"/>
    <dgm:cxn modelId="{8BA9C945-4BF8-4D1A-94F4-6AEC4365A383}" type="presParOf" srcId="{77E9B6B3-72F5-4761-85BA-D96662D268CA}" destId="{3E6445DD-9923-4C28-9117-802495101CD9}" srcOrd="3" destOrd="0" presId="urn:microsoft.com/office/officeart/2018/2/layout/IconVerticalSolidList"/>
    <dgm:cxn modelId="{C23CB938-BC48-42BB-90FB-F78DEA94D86A}" type="presParOf" srcId="{3D344E00-8DA7-43D4-8B64-5EAB91CEB65F}" destId="{2859B37C-E5DE-4109-BB73-AB3C342A7774}" srcOrd="3" destOrd="0" presId="urn:microsoft.com/office/officeart/2018/2/layout/IconVerticalSolidList"/>
    <dgm:cxn modelId="{47B4C729-D54C-4ABB-A8ED-9B843D284F2B}" type="presParOf" srcId="{3D344E00-8DA7-43D4-8B64-5EAB91CEB65F}" destId="{04DE487C-0E8F-46FF-966E-18FEACFB8A5A}" srcOrd="4" destOrd="0" presId="urn:microsoft.com/office/officeart/2018/2/layout/IconVerticalSolidList"/>
    <dgm:cxn modelId="{B1A35F8E-4EAA-43C4-B0B4-6E69F5961E16}" type="presParOf" srcId="{04DE487C-0E8F-46FF-966E-18FEACFB8A5A}" destId="{14B28EA8-F70F-495F-B1A4-5058F111D1F9}" srcOrd="0" destOrd="0" presId="urn:microsoft.com/office/officeart/2018/2/layout/IconVerticalSolidList"/>
    <dgm:cxn modelId="{69B6FB63-4D06-4EA7-A9C8-F22DD0AE369E}" type="presParOf" srcId="{04DE487C-0E8F-46FF-966E-18FEACFB8A5A}" destId="{D20C7413-F19C-4188-8193-D774C192E3AE}" srcOrd="1" destOrd="0" presId="urn:microsoft.com/office/officeart/2018/2/layout/IconVerticalSolidList"/>
    <dgm:cxn modelId="{EBFE33F3-BEAE-4FB2-AC8C-E00DA48B2D71}" type="presParOf" srcId="{04DE487C-0E8F-46FF-966E-18FEACFB8A5A}" destId="{04ED84A9-028A-4DA6-BE7B-FABBB1AAFB4D}" srcOrd="2" destOrd="0" presId="urn:microsoft.com/office/officeart/2018/2/layout/IconVerticalSolidList"/>
    <dgm:cxn modelId="{63D32605-E7C5-49DF-9BC1-6386DF47A4C1}" type="presParOf" srcId="{04DE487C-0E8F-46FF-966E-18FEACFB8A5A}" destId="{7B392732-74EC-4D44-954E-4F24936BE04C}"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6.xml><?xml version="1.0" encoding="utf-8"?>
<dgm:dataModel xmlns:dgm="http://schemas.openxmlformats.org/drawingml/2006/diagram" xmlns:a="http://schemas.openxmlformats.org/drawingml/2006/main">
  <dgm:ptLst>
    <dgm:pt modelId="{C9A63E29-FE19-4D80-BFDF-8EF6BC7143DE}" type="doc">
      <dgm:prSet loTypeId="urn:microsoft.com/office/officeart/2005/8/layout/vProcess5" loCatId="process" qsTypeId="urn:microsoft.com/office/officeart/2005/8/quickstyle/simple1" qsCatId="simple" csTypeId="urn:microsoft.com/office/officeart/2005/8/colors/colorful2" csCatId="colorful" phldr="1"/>
      <dgm:spPr/>
      <dgm:t>
        <a:bodyPr/>
        <a:lstStyle/>
        <a:p>
          <a:endParaRPr lang="en-US"/>
        </a:p>
      </dgm:t>
    </dgm:pt>
    <dgm:pt modelId="{648E86EA-DBA8-4184-912A-0E7AA22455FB}">
      <dgm:prSet/>
      <dgm:spPr/>
      <dgm:t>
        <a:bodyPr/>
        <a:lstStyle/>
        <a:p>
          <a:r>
            <a:rPr lang="de-DE" dirty="0"/>
            <a:t>Überblick verschaffen</a:t>
          </a:r>
        </a:p>
        <a:p>
          <a:r>
            <a:rPr lang="de-DE" dirty="0"/>
            <a:t>Struktur der Daten kennenlernen</a:t>
          </a:r>
          <a:endParaRPr lang="en-US" dirty="0"/>
        </a:p>
      </dgm:t>
    </dgm:pt>
    <dgm:pt modelId="{67A18252-39BC-43BC-8950-3D53232A7B8E}" type="parTrans" cxnId="{60977030-2772-4340-8837-E9961BBB6CBE}">
      <dgm:prSet/>
      <dgm:spPr/>
      <dgm:t>
        <a:bodyPr/>
        <a:lstStyle/>
        <a:p>
          <a:endParaRPr lang="en-US"/>
        </a:p>
      </dgm:t>
    </dgm:pt>
    <dgm:pt modelId="{B53C4A9D-8A01-4A31-8D56-FEE169B10ED5}" type="sibTrans" cxnId="{60977030-2772-4340-8837-E9961BBB6CBE}">
      <dgm:prSet/>
      <dgm:spPr>
        <a:solidFill>
          <a:srgbClr val="00B0F0">
            <a:alpha val="90000"/>
          </a:srgbClr>
        </a:solidFill>
      </dgm:spPr>
      <dgm:t>
        <a:bodyPr/>
        <a:lstStyle/>
        <a:p>
          <a:endParaRPr lang="en-US"/>
        </a:p>
      </dgm:t>
    </dgm:pt>
    <dgm:pt modelId="{8AC57456-DE75-49DC-8C97-35074E3DD483}">
      <dgm:prSet/>
      <dgm:spPr/>
      <dgm:t>
        <a:bodyPr/>
        <a:lstStyle/>
        <a:p>
          <a:r>
            <a:rPr lang="de-DE" dirty="0"/>
            <a:t>Modell auswählen</a:t>
          </a:r>
        </a:p>
        <a:p>
          <a:r>
            <a:rPr lang="en-US" b="1" dirty="0"/>
            <a:t>Pipeline</a:t>
          </a:r>
          <a:r>
            <a:rPr lang="en-US" dirty="0"/>
            <a:t> </a:t>
          </a:r>
          <a:r>
            <a:rPr lang="en-US" dirty="0" err="1"/>
            <a:t>zur</a:t>
          </a:r>
          <a:r>
            <a:rPr lang="en-US" dirty="0"/>
            <a:t> </a:t>
          </a:r>
          <a:r>
            <a:rPr lang="en-US" dirty="0" err="1"/>
            <a:t>Datenverarbeitung</a:t>
          </a:r>
          <a:r>
            <a:rPr lang="en-US" dirty="0"/>
            <a:t> und </a:t>
          </a:r>
          <a:r>
            <a:rPr lang="en-US" dirty="0" err="1"/>
            <a:t>Klassifikation</a:t>
          </a:r>
          <a:r>
            <a:rPr lang="en-US" dirty="0"/>
            <a:t> </a:t>
          </a:r>
          <a:r>
            <a:rPr lang="en-US" dirty="0" err="1"/>
            <a:t>bauen</a:t>
          </a:r>
          <a:endParaRPr lang="en-US" dirty="0"/>
        </a:p>
      </dgm:t>
    </dgm:pt>
    <dgm:pt modelId="{BA75A55E-F2ED-488D-864C-8A2456CE7E89}" type="parTrans" cxnId="{5720D040-72BB-4ED9-898E-4F1FFCB75F2A}">
      <dgm:prSet/>
      <dgm:spPr/>
      <dgm:t>
        <a:bodyPr/>
        <a:lstStyle/>
        <a:p>
          <a:endParaRPr lang="en-US"/>
        </a:p>
      </dgm:t>
    </dgm:pt>
    <dgm:pt modelId="{FB025B68-6B23-4DA2-9753-8333AB08BE3D}" type="sibTrans" cxnId="{5720D040-72BB-4ED9-898E-4F1FFCB75F2A}">
      <dgm:prSet/>
      <dgm:spPr>
        <a:solidFill>
          <a:srgbClr val="00B0F0"/>
        </a:solidFill>
      </dgm:spPr>
      <dgm:t>
        <a:bodyPr/>
        <a:lstStyle/>
        <a:p>
          <a:endParaRPr lang="en-US"/>
        </a:p>
      </dgm:t>
    </dgm:pt>
    <dgm:pt modelId="{F48A4F2B-F3DE-428C-81B0-46C013071A1F}">
      <dgm:prSet/>
      <dgm:spPr/>
      <dgm:t>
        <a:bodyPr/>
        <a:lstStyle/>
        <a:p>
          <a:r>
            <a:rPr lang="de-DE" dirty="0"/>
            <a:t>Tests durchführen</a:t>
          </a:r>
          <a:endParaRPr lang="en-US" dirty="0"/>
        </a:p>
      </dgm:t>
    </dgm:pt>
    <dgm:pt modelId="{DF5329FE-455D-4D1D-8C10-3CA98A27EB62}" type="parTrans" cxnId="{C081371D-A59A-4F53-ACA3-7CAC18695ECB}">
      <dgm:prSet/>
      <dgm:spPr/>
      <dgm:t>
        <a:bodyPr/>
        <a:lstStyle/>
        <a:p>
          <a:endParaRPr lang="en-US"/>
        </a:p>
      </dgm:t>
    </dgm:pt>
    <dgm:pt modelId="{2C7FD0B5-2338-4FCE-AA79-23003B81EE32}" type="sibTrans" cxnId="{C081371D-A59A-4F53-ACA3-7CAC18695ECB}">
      <dgm:prSet/>
      <dgm:spPr>
        <a:solidFill>
          <a:srgbClr val="00B0F0"/>
        </a:solidFill>
      </dgm:spPr>
      <dgm:t>
        <a:bodyPr/>
        <a:lstStyle/>
        <a:p>
          <a:endParaRPr lang="en-US"/>
        </a:p>
      </dgm:t>
    </dgm:pt>
    <dgm:pt modelId="{2A4C162A-096E-4A46-9C24-96E3B9BB5B32}">
      <dgm:prSet/>
      <dgm:spPr/>
      <dgm:t>
        <a:bodyPr/>
        <a:lstStyle/>
        <a:p>
          <a:r>
            <a:rPr lang="de-DE" dirty="0"/>
            <a:t>Ergebnisse evaluieren</a:t>
          </a:r>
          <a:endParaRPr lang="en-US" dirty="0"/>
        </a:p>
      </dgm:t>
    </dgm:pt>
    <dgm:pt modelId="{E3B7B1C9-2340-4F1B-BB6D-EEDB82F6D612}" type="parTrans" cxnId="{FD952281-B81E-48E7-A03E-91A632665F54}">
      <dgm:prSet/>
      <dgm:spPr/>
      <dgm:t>
        <a:bodyPr/>
        <a:lstStyle/>
        <a:p>
          <a:endParaRPr lang="en-US"/>
        </a:p>
      </dgm:t>
    </dgm:pt>
    <dgm:pt modelId="{99D37858-D9CE-4DD0-BBD7-6F7885AA6AA2}" type="sibTrans" cxnId="{FD952281-B81E-48E7-A03E-91A632665F54}">
      <dgm:prSet/>
      <dgm:spPr/>
      <dgm:t>
        <a:bodyPr/>
        <a:lstStyle/>
        <a:p>
          <a:endParaRPr lang="en-US"/>
        </a:p>
      </dgm:t>
    </dgm:pt>
    <dgm:pt modelId="{D8C5DC84-0A25-4B62-8F48-E90D774A365C}" type="pres">
      <dgm:prSet presAssocID="{C9A63E29-FE19-4D80-BFDF-8EF6BC7143DE}" presName="outerComposite" presStyleCnt="0">
        <dgm:presLayoutVars>
          <dgm:chMax val="5"/>
          <dgm:dir/>
          <dgm:resizeHandles val="exact"/>
        </dgm:presLayoutVars>
      </dgm:prSet>
      <dgm:spPr/>
    </dgm:pt>
    <dgm:pt modelId="{398EA4BD-B684-4992-A430-885A5EDEAA6A}" type="pres">
      <dgm:prSet presAssocID="{C9A63E29-FE19-4D80-BFDF-8EF6BC7143DE}" presName="dummyMaxCanvas" presStyleCnt="0">
        <dgm:presLayoutVars/>
      </dgm:prSet>
      <dgm:spPr/>
    </dgm:pt>
    <dgm:pt modelId="{2DBAD1E8-062A-4EF2-83B2-D0582B9F7707}" type="pres">
      <dgm:prSet presAssocID="{C9A63E29-FE19-4D80-BFDF-8EF6BC7143DE}" presName="FourNodes_1" presStyleLbl="node1" presStyleIdx="0" presStyleCnt="4" custLinFactNeighborX="-854" custLinFactNeighborY="167">
        <dgm:presLayoutVars>
          <dgm:bulletEnabled val="1"/>
        </dgm:presLayoutVars>
      </dgm:prSet>
      <dgm:spPr/>
    </dgm:pt>
    <dgm:pt modelId="{8215A704-DB52-4459-B69A-CCB291B38109}" type="pres">
      <dgm:prSet presAssocID="{C9A63E29-FE19-4D80-BFDF-8EF6BC7143DE}" presName="FourNodes_2" presStyleLbl="node1" presStyleIdx="1" presStyleCnt="4">
        <dgm:presLayoutVars>
          <dgm:bulletEnabled val="1"/>
        </dgm:presLayoutVars>
      </dgm:prSet>
      <dgm:spPr/>
    </dgm:pt>
    <dgm:pt modelId="{B6EB1D91-4797-4BB2-ABC2-66961440771B}" type="pres">
      <dgm:prSet presAssocID="{C9A63E29-FE19-4D80-BFDF-8EF6BC7143DE}" presName="FourNodes_3" presStyleLbl="node1" presStyleIdx="2" presStyleCnt="4">
        <dgm:presLayoutVars>
          <dgm:bulletEnabled val="1"/>
        </dgm:presLayoutVars>
      </dgm:prSet>
      <dgm:spPr/>
    </dgm:pt>
    <dgm:pt modelId="{684E1D2A-69BB-41E8-AF5F-57ACBB72588E}" type="pres">
      <dgm:prSet presAssocID="{C9A63E29-FE19-4D80-BFDF-8EF6BC7143DE}" presName="FourNodes_4" presStyleLbl="node1" presStyleIdx="3" presStyleCnt="4">
        <dgm:presLayoutVars>
          <dgm:bulletEnabled val="1"/>
        </dgm:presLayoutVars>
      </dgm:prSet>
      <dgm:spPr/>
    </dgm:pt>
    <dgm:pt modelId="{C23B0BC6-5CD3-46E7-A03B-4540695747A5}" type="pres">
      <dgm:prSet presAssocID="{C9A63E29-FE19-4D80-BFDF-8EF6BC7143DE}" presName="FourConn_1-2" presStyleLbl="fgAccFollowNode1" presStyleIdx="0" presStyleCnt="3">
        <dgm:presLayoutVars>
          <dgm:bulletEnabled val="1"/>
        </dgm:presLayoutVars>
      </dgm:prSet>
      <dgm:spPr/>
    </dgm:pt>
    <dgm:pt modelId="{C9A11957-5802-480C-B15A-5F7CD7ED0C0E}" type="pres">
      <dgm:prSet presAssocID="{C9A63E29-FE19-4D80-BFDF-8EF6BC7143DE}" presName="FourConn_2-3" presStyleLbl="fgAccFollowNode1" presStyleIdx="1" presStyleCnt="3">
        <dgm:presLayoutVars>
          <dgm:bulletEnabled val="1"/>
        </dgm:presLayoutVars>
      </dgm:prSet>
      <dgm:spPr/>
    </dgm:pt>
    <dgm:pt modelId="{EAA36D2B-CCE7-4139-9D76-FC2720255B18}" type="pres">
      <dgm:prSet presAssocID="{C9A63E29-FE19-4D80-BFDF-8EF6BC7143DE}" presName="FourConn_3-4" presStyleLbl="fgAccFollowNode1" presStyleIdx="2" presStyleCnt="3">
        <dgm:presLayoutVars>
          <dgm:bulletEnabled val="1"/>
        </dgm:presLayoutVars>
      </dgm:prSet>
      <dgm:spPr/>
    </dgm:pt>
    <dgm:pt modelId="{AAC78DAC-3E42-47DE-A67E-BAE16C9BCECE}" type="pres">
      <dgm:prSet presAssocID="{C9A63E29-FE19-4D80-BFDF-8EF6BC7143DE}" presName="FourNodes_1_text" presStyleLbl="node1" presStyleIdx="3" presStyleCnt="4">
        <dgm:presLayoutVars>
          <dgm:bulletEnabled val="1"/>
        </dgm:presLayoutVars>
      </dgm:prSet>
      <dgm:spPr/>
    </dgm:pt>
    <dgm:pt modelId="{1ABBBD7C-64CB-45C8-8A3F-16AAD18B630B}" type="pres">
      <dgm:prSet presAssocID="{C9A63E29-FE19-4D80-BFDF-8EF6BC7143DE}" presName="FourNodes_2_text" presStyleLbl="node1" presStyleIdx="3" presStyleCnt="4">
        <dgm:presLayoutVars>
          <dgm:bulletEnabled val="1"/>
        </dgm:presLayoutVars>
      </dgm:prSet>
      <dgm:spPr/>
    </dgm:pt>
    <dgm:pt modelId="{3019964F-22B8-4526-B184-8C5FD9D73007}" type="pres">
      <dgm:prSet presAssocID="{C9A63E29-FE19-4D80-BFDF-8EF6BC7143DE}" presName="FourNodes_3_text" presStyleLbl="node1" presStyleIdx="3" presStyleCnt="4">
        <dgm:presLayoutVars>
          <dgm:bulletEnabled val="1"/>
        </dgm:presLayoutVars>
      </dgm:prSet>
      <dgm:spPr/>
    </dgm:pt>
    <dgm:pt modelId="{DA36981E-5ED6-4D20-AC7C-FE79C292935B}" type="pres">
      <dgm:prSet presAssocID="{C9A63E29-FE19-4D80-BFDF-8EF6BC7143DE}" presName="FourNodes_4_text" presStyleLbl="node1" presStyleIdx="3" presStyleCnt="4">
        <dgm:presLayoutVars>
          <dgm:bulletEnabled val="1"/>
        </dgm:presLayoutVars>
      </dgm:prSet>
      <dgm:spPr/>
    </dgm:pt>
  </dgm:ptLst>
  <dgm:cxnLst>
    <dgm:cxn modelId="{01AD090F-6167-4A7C-97D7-918CD9DEB68F}" type="presOf" srcId="{648E86EA-DBA8-4184-912A-0E7AA22455FB}" destId="{AAC78DAC-3E42-47DE-A67E-BAE16C9BCECE}" srcOrd="1" destOrd="0" presId="urn:microsoft.com/office/officeart/2005/8/layout/vProcess5"/>
    <dgm:cxn modelId="{C081371D-A59A-4F53-ACA3-7CAC18695ECB}" srcId="{C9A63E29-FE19-4D80-BFDF-8EF6BC7143DE}" destId="{F48A4F2B-F3DE-428C-81B0-46C013071A1F}" srcOrd="2" destOrd="0" parTransId="{DF5329FE-455D-4D1D-8C10-3CA98A27EB62}" sibTransId="{2C7FD0B5-2338-4FCE-AA79-23003B81EE32}"/>
    <dgm:cxn modelId="{60977030-2772-4340-8837-E9961BBB6CBE}" srcId="{C9A63E29-FE19-4D80-BFDF-8EF6BC7143DE}" destId="{648E86EA-DBA8-4184-912A-0E7AA22455FB}" srcOrd="0" destOrd="0" parTransId="{67A18252-39BC-43BC-8950-3D53232A7B8E}" sibTransId="{B53C4A9D-8A01-4A31-8D56-FEE169B10ED5}"/>
    <dgm:cxn modelId="{5720D040-72BB-4ED9-898E-4F1FFCB75F2A}" srcId="{C9A63E29-FE19-4D80-BFDF-8EF6BC7143DE}" destId="{8AC57456-DE75-49DC-8C97-35074E3DD483}" srcOrd="1" destOrd="0" parTransId="{BA75A55E-F2ED-488D-864C-8A2456CE7E89}" sibTransId="{FB025B68-6B23-4DA2-9753-8333AB08BE3D}"/>
    <dgm:cxn modelId="{AEFF6862-89AC-4F59-A2E5-CB1BF2C879FE}" type="presOf" srcId="{2A4C162A-096E-4A46-9C24-96E3B9BB5B32}" destId="{DA36981E-5ED6-4D20-AC7C-FE79C292935B}" srcOrd="1" destOrd="0" presId="urn:microsoft.com/office/officeart/2005/8/layout/vProcess5"/>
    <dgm:cxn modelId="{962F2265-6191-40D9-BA57-B9A530BA5B27}" type="presOf" srcId="{8AC57456-DE75-49DC-8C97-35074E3DD483}" destId="{1ABBBD7C-64CB-45C8-8A3F-16AAD18B630B}" srcOrd="1" destOrd="0" presId="urn:microsoft.com/office/officeart/2005/8/layout/vProcess5"/>
    <dgm:cxn modelId="{FF9F4048-85C8-4BDC-8E83-9B1AFA140280}" type="presOf" srcId="{F48A4F2B-F3DE-428C-81B0-46C013071A1F}" destId="{3019964F-22B8-4526-B184-8C5FD9D73007}" srcOrd="1" destOrd="0" presId="urn:microsoft.com/office/officeart/2005/8/layout/vProcess5"/>
    <dgm:cxn modelId="{32A58952-EC11-4ABC-936D-AABB67A45320}" type="presOf" srcId="{C9A63E29-FE19-4D80-BFDF-8EF6BC7143DE}" destId="{D8C5DC84-0A25-4B62-8F48-E90D774A365C}" srcOrd="0" destOrd="0" presId="urn:microsoft.com/office/officeart/2005/8/layout/vProcess5"/>
    <dgm:cxn modelId="{83777677-1E16-4770-B40A-A8B48464281B}" type="presOf" srcId="{2C7FD0B5-2338-4FCE-AA79-23003B81EE32}" destId="{EAA36D2B-CCE7-4139-9D76-FC2720255B18}" srcOrd="0" destOrd="0" presId="urn:microsoft.com/office/officeart/2005/8/layout/vProcess5"/>
    <dgm:cxn modelId="{B18ED059-9004-4E9D-B4A2-891479D09B35}" type="presOf" srcId="{F48A4F2B-F3DE-428C-81B0-46C013071A1F}" destId="{B6EB1D91-4797-4BB2-ABC2-66961440771B}" srcOrd="0" destOrd="0" presId="urn:microsoft.com/office/officeart/2005/8/layout/vProcess5"/>
    <dgm:cxn modelId="{FD952281-B81E-48E7-A03E-91A632665F54}" srcId="{C9A63E29-FE19-4D80-BFDF-8EF6BC7143DE}" destId="{2A4C162A-096E-4A46-9C24-96E3B9BB5B32}" srcOrd="3" destOrd="0" parTransId="{E3B7B1C9-2340-4F1B-BB6D-EEDB82F6D612}" sibTransId="{99D37858-D9CE-4DD0-BBD7-6F7885AA6AA2}"/>
    <dgm:cxn modelId="{E2E7909B-A451-48A8-B555-07C731C64900}" type="presOf" srcId="{B53C4A9D-8A01-4A31-8D56-FEE169B10ED5}" destId="{C23B0BC6-5CD3-46E7-A03B-4540695747A5}" srcOrd="0" destOrd="0" presId="urn:microsoft.com/office/officeart/2005/8/layout/vProcess5"/>
    <dgm:cxn modelId="{2F2BDE9B-0E64-4747-BC37-F94BC73F8F3C}" type="presOf" srcId="{8AC57456-DE75-49DC-8C97-35074E3DD483}" destId="{8215A704-DB52-4459-B69A-CCB291B38109}" srcOrd="0" destOrd="0" presId="urn:microsoft.com/office/officeart/2005/8/layout/vProcess5"/>
    <dgm:cxn modelId="{E364C4B1-C860-49D8-A991-CF16976E1F1A}" type="presOf" srcId="{2A4C162A-096E-4A46-9C24-96E3B9BB5B32}" destId="{684E1D2A-69BB-41E8-AF5F-57ACBB72588E}" srcOrd="0" destOrd="0" presId="urn:microsoft.com/office/officeart/2005/8/layout/vProcess5"/>
    <dgm:cxn modelId="{3BA895CD-9963-4400-84F7-75ED4DAB65FD}" type="presOf" srcId="{FB025B68-6B23-4DA2-9753-8333AB08BE3D}" destId="{C9A11957-5802-480C-B15A-5F7CD7ED0C0E}" srcOrd="0" destOrd="0" presId="urn:microsoft.com/office/officeart/2005/8/layout/vProcess5"/>
    <dgm:cxn modelId="{BC80E9D4-4306-44E3-8A29-7185DF2124B5}" type="presOf" srcId="{648E86EA-DBA8-4184-912A-0E7AA22455FB}" destId="{2DBAD1E8-062A-4EF2-83B2-D0582B9F7707}" srcOrd="0" destOrd="0" presId="urn:microsoft.com/office/officeart/2005/8/layout/vProcess5"/>
    <dgm:cxn modelId="{EA9DA43E-4F25-4068-ADB0-E670D68FE919}" type="presParOf" srcId="{D8C5DC84-0A25-4B62-8F48-E90D774A365C}" destId="{398EA4BD-B684-4992-A430-885A5EDEAA6A}" srcOrd="0" destOrd="0" presId="urn:microsoft.com/office/officeart/2005/8/layout/vProcess5"/>
    <dgm:cxn modelId="{0CB9C327-A60B-4886-927E-94899107DD14}" type="presParOf" srcId="{D8C5DC84-0A25-4B62-8F48-E90D774A365C}" destId="{2DBAD1E8-062A-4EF2-83B2-D0582B9F7707}" srcOrd="1" destOrd="0" presId="urn:microsoft.com/office/officeart/2005/8/layout/vProcess5"/>
    <dgm:cxn modelId="{D7B92160-D856-4506-92D3-A80ED8280E26}" type="presParOf" srcId="{D8C5DC84-0A25-4B62-8F48-E90D774A365C}" destId="{8215A704-DB52-4459-B69A-CCB291B38109}" srcOrd="2" destOrd="0" presId="urn:microsoft.com/office/officeart/2005/8/layout/vProcess5"/>
    <dgm:cxn modelId="{A7D14B04-D16E-4B8A-8F7F-C8FDC4AA93EF}" type="presParOf" srcId="{D8C5DC84-0A25-4B62-8F48-E90D774A365C}" destId="{B6EB1D91-4797-4BB2-ABC2-66961440771B}" srcOrd="3" destOrd="0" presId="urn:microsoft.com/office/officeart/2005/8/layout/vProcess5"/>
    <dgm:cxn modelId="{1852780F-F4BB-4267-BD6D-D20ED02079F5}" type="presParOf" srcId="{D8C5DC84-0A25-4B62-8F48-E90D774A365C}" destId="{684E1D2A-69BB-41E8-AF5F-57ACBB72588E}" srcOrd="4" destOrd="0" presId="urn:microsoft.com/office/officeart/2005/8/layout/vProcess5"/>
    <dgm:cxn modelId="{84C79729-714F-4368-870C-263BF5EBCD1F}" type="presParOf" srcId="{D8C5DC84-0A25-4B62-8F48-E90D774A365C}" destId="{C23B0BC6-5CD3-46E7-A03B-4540695747A5}" srcOrd="5" destOrd="0" presId="urn:microsoft.com/office/officeart/2005/8/layout/vProcess5"/>
    <dgm:cxn modelId="{6DA7D14C-DD1F-405A-9EC7-CD98CEEA0075}" type="presParOf" srcId="{D8C5DC84-0A25-4B62-8F48-E90D774A365C}" destId="{C9A11957-5802-480C-B15A-5F7CD7ED0C0E}" srcOrd="6" destOrd="0" presId="urn:microsoft.com/office/officeart/2005/8/layout/vProcess5"/>
    <dgm:cxn modelId="{7D1E195B-4886-4DDB-B97E-317C58BD3D25}" type="presParOf" srcId="{D8C5DC84-0A25-4B62-8F48-E90D774A365C}" destId="{EAA36D2B-CCE7-4139-9D76-FC2720255B18}" srcOrd="7" destOrd="0" presId="urn:microsoft.com/office/officeart/2005/8/layout/vProcess5"/>
    <dgm:cxn modelId="{CD541885-B12D-4E83-9F16-6E696928F7DE}" type="presParOf" srcId="{D8C5DC84-0A25-4B62-8F48-E90D774A365C}" destId="{AAC78DAC-3E42-47DE-A67E-BAE16C9BCECE}" srcOrd="8" destOrd="0" presId="urn:microsoft.com/office/officeart/2005/8/layout/vProcess5"/>
    <dgm:cxn modelId="{9F84688A-46D9-4677-A8D3-72BE60788414}" type="presParOf" srcId="{D8C5DC84-0A25-4B62-8F48-E90D774A365C}" destId="{1ABBBD7C-64CB-45C8-8A3F-16AAD18B630B}" srcOrd="9" destOrd="0" presId="urn:microsoft.com/office/officeart/2005/8/layout/vProcess5"/>
    <dgm:cxn modelId="{F63FB206-BF10-483C-944B-4D2F5DD1004C}" type="presParOf" srcId="{D8C5DC84-0A25-4B62-8F48-E90D774A365C}" destId="{3019964F-22B8-4526-B184-8C5FD9D73007}" srcOrd="10" destOrd="0" presId="urn:microsoft.com/office/officeart/2005/8/layout/vProcess5"/>
    <dgm:cxn modelId="{BAAB232C-A286-4AEC-979D-407E1131DE49}" type="presParOf" srcId="{D8C5DC84-0A25-4B62-8F48-E90D774A365C}" destId="{DA36981E-5ED6-4D20-AC7C-FE79C292935B}" srcOrd="11"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A92FB0FF-04DE-4C3E-BC1B-402244ECD4C9}" type="doc">
      <dgm:prSet loTypeId="urn:microsoft.com/office/officeart/2018/5/layout/CenteredIconLabelDescriptionList" loCatId="icon" qsTypeId="urn:microsoft.com/office/officeart/2005/8/quickstyle/simple1" qsCatId="simple" csTypeId="urn:microsoft.com/office/officeart/2018/5/colors/Iconchunking_neutralbg_colorful1" csCatId="colorful" phldr="1"/>
      <dgm:spPr/>
      <dgm:t>
        <a:bodyPr/>
        <a:lstStyle/>
        <a:p>
          <a:endParaRPr lang="de-DE"/>
        </a:p>
      </dgm:t>
    </dgm:pt>
    <dgm:pt modelId="{4761BEE9-5566-473C-BC40-4428C544F3A7}">
      <dgm:prSet phldrT="[Text]"/>
      <dgm:spPr/>
      <dgm:t>
        <a:bodyPr/>
        <a:lstStyle/>
        <a:p>
          <a:pPr>
            <a:lnSpc>
              <a:spcPct val="100000"/>
            </a:lnSpc>
            <a:defRPr b="1"/>
          </a:pPr>
          <a:r>
            <a:rPr lang="de-DE" dirty="0" err="1"/>
            <a:t>process</a:t>
          </a:r>
          <a:endParaRPr lang="de-DE" dirty="0"/>
        </a:p>
      </dgm:t>
    </dgm:pt>
    <dgm:pt modelId="{5AEA390D-7401-4FE1-BC43-EE48B9413608}" type="parTrans" cxnId="{3E4F2FB9-93F1-41F9-B712-95E67E675E49}">
      <dgm:prSet/>
      <dgm:spPr/>
      <dgm:t>
        <a:bodyPr/>
        <a:lstStyle/>
        <a:p>
          <a:endParaRPr lang="de-DE"/>
        </a:p>
      </dgm:t>
    </dgm:pt>
    <dgm:pt modelId="{D3908EFB-AC0B-4B6C-90CC-0FEF4D4C9D88}" type="sibTrans" cxnId="{3E4F2FB9-93F1-41F9-B712-95E67E675E49}">
      <dgm:prSet/>
      <dgm:spPr/>
      <dgm:t>
        <a:bodyPr/>
        <a:lstStyle/>
        <a:p>
          <a:endParaRPr lang="de-DE"/>
        </a:p>
      </dgm:t>
    </dgm:pt>
    <dgm:pt modelId="{CD979DE4-B7C3-4A12-B8A2-556D210AF8F5}">
      <dgm:prSet phldrT="[Text]"/>
      <dgm:spPr/>
      <dgm:t>
        <a:bodyPr/>
        <a:lstStyle/>
        <a:p>
          <a:pPr>
            <a:lnSpc>
              <a:spcPct val="100000"/>
            </a:lnSpc>
          </a:pPr>
          <a:r>
            <a:rPr lang="de-DE" dirty="0"/>
            <a:t>Entfernung fehlerhafter Dateien</a:t>
          </a:r>
        </a:p>
      </dgm:t>
    </dgm:pt>
    <dgm:pt modelId="{F2FAF29E-A01B-41DB-BB3B-8B82AF4EC110}" type="parTrans" cxnId="{B666B3AA-3705-4DEA-9B28-FAE3408611F1}">
      <dgm:prSet/>
      <dgm:spPr/>
      <dgm:t>
        <a:bodyPr/>
        <a:lstStyle/>
        <a:p>
          <a:endParaRPr lang="de-DE"/>
        </a:p>
      </dgm:t>
    </dgm:pt>
    <dgm:pt modelId="{DEAAE060-8595-4156-A128-40E7A65738A1}" type="sibTrans" cxnId="{B666B3AA-3705-4DEA-9B28-FAE3408611F1}">
      <dgm:prSet/>
      <dgm:spPr/>
      <dgm:t>
        <a:bodyPr/>
        <a:lstStyle/>
        <a:p>
          <a:endParaRPr lang="de-DE"/>
        </a:p>
      </dgm:t>
    </dgm:pt>
    <dgm:pt modelId="{07488AFF-7740-4BB8-BAD8-B1DB1DB3F28C}">
      <dgm:prSet phldrT="[Text]"/>
      <dgm:spPr/>
      <dgm:t>
        <a:bodyPr/>
        <a:lstStyle/>
        <a:p>
          <a:pPr>
            <a:lnSpc>
              <a:spcPct val="100000"/>
            </a:lnSpc>
          </a:pPr>
          <a:r>
            <a:rPr lang="de-DE" dirty="0"/>
            <a:t>(Stammformreduzierung)</a:t>
          </a:r>
        </a:p>
      </dgm:t>
    </dgm:pt>
    <dgm:pt modelId="{A0259F0E-8E95-4B70-9F1C-A4125BC3FAFD}" type="parTrans" cxnId="{3A22E767-B188-4FB8-94FF-F54395C6761F}">
      <dgm:prSet/>
      <dgm:spPr/>
      <dgm:t>
        <a:bodyPr/>
        <a:lstStyle/>
        <a:p>
          <a:endParaRPr lang="de-DE"/>
        </a:p>
      </dgm:t>
    </dgm:pt>
    <dgm:pt modelId="{616C7316-F35B-4E33-944B-E93B9E68F7DC}" type="sibTrans" cxnId="{3A22E767-B188-4FB8-94FF-F54395C6761F}">
      <dgm:prSet/>
      <dgm:spPr/>
      <dgm:t>
        <a:bodyPr/>
        <a:lstStyle/>
        <a:p>
          <a:endParaRPr lang="de-DE"/>
        </a:p>
      </dgm:t>
    </dgm:pt>
    <dgm:pt modelId="{3EC814B1-1EF0-476F-82B0-B60551258338}">
      <dgm:prSet phldrT="[Text]"/>
      <dgm:spPr/>
      <dgm:t>
        <a:bodyPr/>
        <a:lstStyle/>
        <a:p>
          <a:pPr>
            <a:lnSpc>
              <a:spcPct val="100000"/>
            </a:lnSpc>
            <a:defRPr b="1"/>
          </a:pPr>
          <a:r>
            <a:rPr lang="de-DE"/>
            <a:t>vectorize</a:t>
          </a:r>
        </a:p>
      </dgm:t>
    </dgm:pt>
    <dgm:pt modelId="{181441A1-E505-4CFE-9EF9-6AE5C4B2DD72}" type="parTrans" cxnId="{E322F093-94BA-4A57-BA35-E33923AE8C9F}">
      <dgm:prSet/>
      <dgm:spPr/>
      <dgm:t>
        <a:bodyPr/>
        <a:lstStyle/>
        <a:p>
          <a:endParaRPr lang="de-DE"/>
        </a:p>
      </dgm:t>
    </dgm:pt>
    <dgm:pt modelId="{F36E2D05-598D-48AE-A29C-9EF0B870904B}" type="sibTrans" cxnId="{E322F093-94BA-4A57-BA35-E33923AE8C9F}">
      <dgm:prSet/>
      <dgm:spPr/>
      <dgm:t>
        <a:bodyPr/>
        <a:lstStyle/>
        <a:p>
          <a:endParaRPr lang="de-DE"/>
        </a:p>
      </dgm:t>
    </dgm:pt>
    <dgm:pt modelId="{72F4A91D-35A0-4453-A71B-4B4188A64913}">
      <dgm:prSet phldrT="[Text]"/>
      <dgm:spPr/>
      <dgm:t>
        <a:bodyPr/>
        <a:lstStyle/>
        <a:p>
          <a:pPr>
            <a:lnSpc>
              <a:spcPct val="100000"/>
            </a:lnSpc>
          </a:pPr>
          <a:r>
            <a:rPr lang="de-DE" dirty="0"/>
            <a:t>Vektorisierung mit der Termfrequenz und TF-IDF</a:t>
          </a:r>
        </a:p>
      </dgm:t>
    </dgm:pt>
    <dgm:pt modelId="{F4EB66EA-BB7F-4DCF-B972-B07D343EE6B4}" type="parTrans" cxnId="{6CCF1D48-09D9-4862-A673-19755286CCAA}">
      <dgm:prSet/>
      <dgm:spPr/>
      <dgm:t>
        <a:bodyPr/>
        <a:lstStyle/>
        <a:p>
          <a:endParaRPr lang="de-DE"/>
        </a:p>
      </dgm:t>
    </dgm:pt>
    <dgm:pt modelId="{2845635E-FB14-4B58-A4B1-855F5425EFFE}" type="sibTrans" cxnId="{6CCF1D48-09D9-4862-A673-19755286CCAA}">
      <dgm:prSet/>
      <dgm:spPr/>
      <dgm:t>
        <a:bodyPr/>
        <a:lstStyle/>
        <a:p>
          <a:endParaRPr lang="de-DE"/>
        </a:p>
      </dgm:t>
    </dgm:pt>
    <dgm:pt modelId="{92CC94A9-3F9B-4633-8369-D4EE9EB624B8}">
      <dgm:prSet/>
      <dgm:spPr/>
      <dgm:t>
        <a:bodyPr/>
        <a:lstStyle/>
        <a:p>
          <a:pPr>
            <a:lnSpc>
              <a:spcPct val="100000"/>
            </a:lnSpc>
            <a:defRPr b="1"/>
          </a:pPr>
          <a:r>
            <a:rPr lang="de-DE"/>
            <a:t>classify</a:t>
          </a:r>
        </a:p>
      </dgm:t>
    </dgm:pt>
    <dgm:pt modelId="{26EA7AB4-F2E3-4E04-8C4E-9F530EA42157}" type="parTrans" cxnId="{FDCF20B0-DD78-433A-871D-BFA7F43289DF}">
      <dgm:prSet/>
      <dgm:spPr/>
      <dgm:t>
        <a:bodyPr/>
        <a:lstStyle/>
        <a:p>
          <a:endParaRPr lang="de-DE"/>
        </a:p>
      </dgm:t>
    </dgm:pt>
    <dgm:pt modelId="{489D8A32-61A0-4C40-82D3-0A17DCD03115}" type="sibTrans" cxnId="{FDCF20B0-DD78-433A-871D-BFA7F43289DF}">
      <dgm:prSet/>
      <dgm:spPr/>
      <dgm:t>
        <a:bodyPr/>
        <a:lstStyle/>
        <a:p>
          <a:endParaRPr lang="de-DE"/>
        </a:p>
      </dgm:t>
    </dgm:pt>
    <dgm:pt modelId="{AE231801-B9B6-41BF-B298-E187F9175A04}">
      <dgm:prSet/>
      <dgm:spPr/>
      <dgm:t>
        <a:bodyPr/>
        <a:lstStyle/>
        <a:p>
          <a:pPr>
            <a:lnSpc>
              <a:spcPct val="100000"/>
            </a:lnSpc>
            <a:defRPr b="1"/>
          </a:pPr>
          <a:r>
            <a:rPr lang="de-DE"/>
            <a:t>validate</a:t>
          </a:r>
        </a:p>
      </dgm:t>
    </dgm:pt>
    <dgm:pt modelId="{2ADAF392-FD7E-489E-B89E-662995150752}" type="parTrans" cxnId="{942AA7CD-B037-4355-9704-31F06BBE6417}">
      <dgm:prSet/>
      <dgm:spPr/>
      <dgm:t>
        <a:bodyPr/>
        <a:lstStyle/>
        <a:p>
          <a:endParaRPr lang="de-DE"/>
        </a:p>
      </dgm:t>
    </dgm:pt>
    <dgm:pt modelId="{E2D8609E-BAF9-419F-8E50-241058BEFF94}" type="sibTrans" cxnId="{942AA7CD-B037-4355-9704-31F06BBE6417}">
      <dgm:prSet/>
      <dgm:spPr/>
      <dgm:t>
        <a:bodyPr/>
        <a:lstStyle/>
        <a:p>
          <a:endParaRPr lang="de-DE"/>
        </a:p>
      </dgm:t>
    </dgm:pt>
    <dgm:pt modelId="{241679F2-937D-4A05-B816-5710AD0A29A9}">
      <dgm:prSet/>
      <dgm:spPr/>
      <dgm:t>
        <a:bodyPr/>
        <a:lstStyle/>
        <a:p>
          <a:pPr>
            <a:lnSpc>
              <a:spcPct val="100000"/>
            </a:lnSpc>
          </a:pPr>
          <a:r>
            <a:rPr lang="de-DE" dirty="0"/>
            <a:t>Training des Klassifikators</a:t>
          </a:r>
        </a:p>
        <a:p>
          <a:pPr>
            <a:lnSpc>
              <a:spcPct val="100000"/>
            </a:lnSpc>
          </a:pPr>
          <a:r>
            <a:rPr lang="de-DE" dirty="0"/>
            <a:t>(Naive Bayes, Logistische Regression, Support Vektor Maschinen)</a:t>
          </a:r>
        </a:p>
      </dgm:t>
    </dgm:pt>
    <dgm:pt modelId="{C1986B9D-7D3C-4CA0-8B94-B67E350EB18C}" type="parTrans" cxnId="{8B05D5B4-3D09-479B-97A8-8FC471E51587}">
      <dgm:prSet/>
      <dgm:spPr/>
      <dgm:t>
        <a:bodyPr/>
        <a:lstStyle/>
        <a:p>
          <a:endParaRPr lang="de-DE"/>
        </a:p>
      </dgm:t>
    </dgm:pt>
    <dgm:pt modelId="{93875230-C68B-427B-BC5E-2483D2877245}" type="sibTrans" cxnId="{8B05D5B4-3D09-479B-97A8-8FC471E51587}">
      <dgm:prSet/>
      <dgm:spPr/>
      <dgm:t>
        <a:bodyPr/>
        <a:lstStyle/>
        <a:p>
          <a:endParaRPr lang="de-DE"/>
        </a:p>
      </dgm:t>
    </dgm:pt>
    <dgm:pt modelId="{69CBDC04-F3D5-466F-A184-3C7E8F35E4EA}">
      <dgm:prSet/>
      <dgm:spPr/>
      <dgm:t>
        <a:bodyPr/>
        <a:lstStyle/>
        <a:p>
          <a:pPr>
            <a:lnSpc>
              <a:spcPct val="100000"/>
            </a:lnSpc>
          </a:pPr>
          <a:r>
            <a:rPr lang="de-DE" dirty="0"/>
            <a:t>Cross-Validierung</a:t>
          </a:r>
        </a:p>
      </dgm:t>
    </dgm:pt>
    <dgm:pt modelId="{C88B9A9C-38EE-4BF4-AED9-F90C0F0F4379}" type="parTrans" cxnId="{70ED4A59-A31E-4D5F-AF65-A5DD875545BC}">
      <dgm:prSet/>
      <dgm:spPr/>
      <dgm:t>
        <a:bodyPr/>
        <a:lstStyle/>
        <a:p>
          <a:endParaRPr lang="de-DE"/>
        </a:p>
      </dgm:t>
    </dgm:pt>
    <dgm:pt modelId="{02F2A1A7-B29D-4BE7-8737-F205DC783AA1}" type="sibTrans" cxnId="{70ED4A59-A31E-4D5F-AF65-A5DD875545BC}">
      <dgm:prSet/>
      <dgm:spPr/>
      <dgm:t>
        <a:bodyPr/>
        <a:lstStyle/>
        <a:p>
          <a:endParaRPr lang="de-DE"/>
        </a:p>
      </dgm:t>
    </dgm:pt>
    <dgm:pt modelId="{75612FD3-D3C6-4125-BB05-6FA269CF432F}">
      <dgm:prSet/>
      <dgm:spPr/>
      <dgm:t>
        <a:bodyPr/>
        <a:lstStyle/>
        <a:p>
          <a:pPr>
            <a:lnSpc>
              <a:spcPct val="100000"/>
            </a:lnSpc>
          </a:pPr>
          <a:r>
            <a:rPr lang="de-DE" dirty="0" err="1"/>
            <a:t>GridSearch</a:t>
          </a:r>
          <a:r>
            <a:rPr lang="de-DE" dirty="0"/>
            <a:t> für Parameterfindung</a:t>
          </a:r>
        </a:p>
      </dgm:t>
    </dgm:pt>
    <dgm:pt modelId="{78BC45F9-48F8-40FD-8373-D14BF504F7E2}" type="parTrans" cxnId="{3D2EEDE1-0D33-4F4A-80F3-DBA4B1D76842}">
      <dgm:prSet/>
      <dgm:spPr/>
      <dgm:t>
        <a:bodyPr/>
        <a:lstStyle/>
        <a:p>
          <a:endParaRPr lang="de-DE"/>
        </a:p>
      </dgm:t>
    </dgm:pt>
    <dgm:pt modelId="{6E578E0C-4951-497E-9E09-9D0424E92B6E}" type="sibTrans" cxnId="{3D2EEDE1-0D33-4F4A-80F3-DBA4B1D76842}">
      <dgm:prSet/>
      <dgm:spPr/>
      <dgm:t>
        <a:bodyPr/>
        <a:lstStyle/>
        <a:p>
          <a:endParaRPr lang="de-DE"/>
        </a:p>
      </dgm:t>
    </dgm:pt>
    <dgm:pt modelId="{2C29DCD2-D01B-4294-90EA-665E2E76567C}">
      <dgm:prSet phldrT="[Text]"/>
      <dgm:spPr/>
      <dgm:t>
        <a:bodyPr/>
        <a:lstStyle/>
        <a:p>
          <a:pPr>
            <a:lnSpc>
              <a:spcPct val="100000"/>
            </a:lnSpc>
          </a:pPr>
          <a:r>
            <a:rPr lang="de-DE" dirty="0"/>
            <a:t>Tokenisierung</a:t>
          </a:r>
        </a:p>
      </dgm:t>
    </dgm:pt>
    <dgm:pt modelId="{0B518C06-2E18-480C-B7D1-7804AFA482B8}" type="sibTrans" cxnId="{D4CF20B7-C866-461A-B5F8-B3C250A00AA3}">
      <dgm:prSet/>
      <dgm:spPr/>
      <dgm:t>
        <a:bodyPr/>
        <a:lstStyle/>
        <a:p>
          <a:endParaRPr lang="de-DE"/>
        </a:p>
      </dgm:t>
    </dgm:pt>
    <dgm:pt modelId="{E9E24835-57E1-4988-8AEF-C61AE0F5309E}" type="parTrans" cxnId="{D4CF20B7-C866-461A-B5F8-B3C250A00AA3}">
      <dgm:prSet/>
      <dgm:spPr/>
      <dgm:t>
        <a:bodyPr/>
        <a:lstStyle/>
        <a:p>
          <a:endParaRPr lang="de-DE"/>
        </a:p>
      </dgm:t>
    </dgm:pt>
    <dgm:pt modelId="{8388A6B4-9748-43ED-BE4A-8E09D7293A5C}" type="pres">
      <dgm:prSet presAssocID="{A92FB0FF-04DE-4C3E-BC1B-402244ECD4C9}" presName="root" presStyleCnt="0">
        <dgm:presLayoutVars>
          <dgm:dir/>
          <dgm:resizeHandles val="exact"/>
        </dgm:presLayoutVars>
      </dgm:prSet>
      <dgm:spPr/>
    </dgm:pt>
    <dgm:pt modelId="{1CD4B8EF-13C7-4136-B813-B1B06B6CD2BE}" type="pres">
      <dgm:prSet presAssocID="{4761BEE9-5566-473C-BC40-4428C544F3A7}" presName="compNode" presStyleCnt="0"/>
      <dgm:spPr/>
    </dgm:pt>
    <dgm:pt modelId="{1E95CFE1-4F27-488C-BED2-04955C9E1106}" type="pres">
      <dgm:prSet presAssocID="{4761BEE9-5566-473C-BC40-4428C544F3A7}"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Pfeil Kreis mit einfarbiger Füllung"/>
        </a:ext>
      </dgm:extLst>
    </dgm:pt>
    <dgm:pt modelId="{126285A3-B0D3-41D5-971A-E29B0370A26F}" type="pres">
      <dgm:prSet presAssocID="{4761BEE9-5566-473C-BC40-4428C544F3A7}" presName="iconSpace" presStyleCnt="0"/>
      <dgm:spPr/>
    </dgm:pt>
    <dgm:pt modelId="{F41D6029-404F-40E7-B4E8-493AF52935E4}" type="pres">
      <dgm:prSet presAssocID="{4761BEE9-5566-473C-BC40-4428C544F3A7}" presName="parTx" presStyleLbl="revTx" presStyleIdx="0" presStyleCnt="8">
        <dgm:presLayoutVars>
          <dgm:chMax val="0"/>
          <dgm:chPref val="0"/>
        </dgm:presLayoutVars>
      </dgm:prSet>
      <dgm:spPr/>
    </dgm:pt>
    <dgm:pt modelId="{64E76C81-4EB3-41E8-99D3-81050BF1D65C}" type="pres">
      <dgm:prSet presAssocID="{4761BEE9-5566-473C-BC40-4428C544F3A7}" presName="txSpace" presStyleCnt="0"/>
      <dgm:spPr/>
    </dgm:pt>
    <dgm:pt modelId="{89395F1D-A35D-4AC2-9178-403C245BC154}" type="pres">
      <dgm:prSet presAssocID="{4761BEE9-5566-473C-BC40-4428C544F3A7}" presName="desTx" presStyleLbl="revTx" presStyleIdx="1" presStyleCnt="8">
        <dgm:presLayoutVars/>
      </dgm:prSet>
      <dgm:spPr/>
    </dgm:pt>
    <dgm:pt modelId="{CF6B18E6-CCAA-4391-8338-FB5D64378089}" type="pres">
      <dgm:prSet presAssocID="{D3908EFB-AC0B-4B6C-90CC-0FEF4D4C9D88}" presName="sibTrans" presStyleCnt="0"/>
      <dgm:spPr/>
    </dgm:pt>
    <dgm:pt modelId="{863F2E8F-CBB7-4934-8E29-6BEAAD652BB1}" type="pres">
      <dgm:prSet presAssocID="{3EC814B1-1EF0-476F-82B0-B60551258338}" presName="compNode" presStyleCnt="0"/>
      <dgm:spPr/>
    </dgm:pt>
    <dgm:pt modelId="{61A6559E-E788-456C-AF59-49CE6A6DCE0A}" type="pres">
      <dgm:prSet presAssocID="{3EC814B1-1EF0-476F-82B0-B60551258338}"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Abakus Silhouette"/>
        </a:ext>
      </dgm:extLst>
    </dgm:pt>
    <dgm:pt modelId="{A9EE9B0D-2EBF-4E38-866E-9CDA374FE330}" type="pres">
      <dgm:prSet presAssocID="{3EC814B1-1EF0-476F-82B0-B60551258338}" presName="iconSpace" presStyleCnt="0"/>
      <dgm:spPr/>
    </dgm:pt>
    <dgm:pt modelId="{41ACE8AD-B98A-4381-94AE-1EC5004EAD08}" type="pres">
      <dgm:prSet presAssocID="{3EC814B1-1EF0-476F-82B0-B60551258338}" presName="parTx" presStyleLbl="revTx" presStyleIdx="2" presStyleCnt="8">
        <dgm:presLayoutVars>
          <dgm:chMax val="0"/>
          <dgm:chPref val="0"/>
        </dgm:presLayoutVars>
      </dgm:prSet>
      <dgm:spPr/>
    </dgm:pt>
    <dgm:pt modelId="{010CC78B-5472-412F-9339-9CA67993F5C8}" type="pres">
      <dgm:prSet presAssocID="{3EC814B1-1EF0-476F-82B0-B60551258338}" presName="txSpace" presStyleCnt="0"/>
      <dgm:spPr/>
    </dgm:pt>
    <dgm:pt modelId="{2CEB08BB-B1E8-43FA-B20D-251771241DF7}" type="pres">
      <dgm:prSet presAssocID="{3EC814B1-1EF0-476F-82B0-B60551258338}" presName="desTx" presStyleLbl="revTx" presStyleIdx="3" presStyleCnt="8">
        <dgm:presLayoutVars/>
      </dgm:prSet>
      <dgm:spPr/>
    </dgm:pt>
    <dgm:pt modelId="{211EB722-E3DC-4028-B77B-EFBF08205913}" type="pres">
      <dgm:prSet presAssocID="{F36E2D05-598D-48AE-A29C-9EF0B870904B}" presName="sibTrans" presStyleCnt="0"/>
      <dgm:spPr/>
    </dgm:pt>
    <dgm:pt modelId="{34984D70-5251-4C57-88C3-B623F8E03B34}" type="pres">
      <dgm:prSet presAssocID="{92CC94A9-3F9B-4633-8369-D4EE9EB624B8}" presName="compNode" presStyleCnt="0"/>
      <dgm:spPr/>
    </dgm:pt>
    <dgm:pt modelId="{F4D8D61A-06FC-41CA-86D5-FFCA747BD97B}" type="pres">
      <dgm:prSet presAssocID="{92CC94A9-3F9B-4633-8369-D4EE9EB624B8}"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Zahnräder"/>
        </a:ext>
      </dgm:extLst>
    </dgm:pt>
    <dgm:pt modelId="{909CDF57-F22C-4747-A961-55F2E13BD2A6}" type="pres">
      <dgm:prSet presAssocID="{92CC94A9-3F9B-4633-8369-D4EE9EB624B8}" presName="iconSpace" presStyleCnt="0"/>
      <dgm:spPr/>
    </dgm:pt>
    <dgm:pt modelId="{AFB47D68-8A1D-4753-B47D-FB29C3823F74}" type="pres">
      <dgm:prSet presAssocID="{92CC94A9-3F9B-4633-8369-D4EE9EB624B8}" presName="parTx" presStyleLbl="revTx" presStyleIdx="4" presStyleCnt="8">
        <dgm:presLayoutVars>
          <dgm:chMax val="0"/>
          <dgm:chPref val="0"/>
        </dgm:presLayoutVars>
      </dgm:prSet>
      <dgm:spPr/>
    </dgm:pt>
    <dgm:pt modelId="{2D54D4C6-E1A4-46E2-B696-17EA4CB51F36}" type="pres">
      <dgm:prSet presAssocID="{92CC94A9-3F9B-4633-8369-D4EE9EB624B8}" presName="txSpace" presStyleCnt="0"/>
      <dgm:spPr/>
    </dgm:pt>
    <dgm:pt modelId="{103D5346-6BDE-41ED-8BF1-AD2287B5D42D}" type="pres">
      <dgm:prSet presAssocID="{92CC94A9-3F9B-4633-8369-D4EE9EB624B8}" presName="desTx" presStyleLbl="revTx" presStyleIdx="5" presStyleCnt="8">
        <dgm:presLayoutVars/>
      </dgm:prSet>
      <dgm:spPr/>
    </dgm:pt>
    <dgm:pt modelId="{E93DC59C-951C-4FC5-965C-99E37D15A78D}" type="pres">
      <dgm:prSet presAssocID="{489D8A32-61A0-4C40-82D3-0A17DCD03115}" presName="sibTrans" presStyleCnt="0"/>
      <dgm:spPr/>
    </dgm:pt>
    <dgm:pt modelId="{B07DB84A-AA37-41C0-87F0-DB89C627B9E7}" type="pres">
      <dgm:prSet presAssocID="{AE231801-B9B6-41BF-B298-E187F9175A04}" presName="compNode" presStyleCnt="0"/>
      <dgm:spPr/>
    </dgm:pt>
    <dgm:pt modelId="{79C74047-6201-4BDA-9BDD-4C95C69558F7}" type="pres">
      <dgm:prSet presAssocID="{AE231801-B9B6-41BF-B298-E187F9175A04}"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a:noFill/>
        </a:ln>
      </dgm:spPr>
      <dgm:extLst>
        <a:ext uri="{E40237B7-FDA0-4F09-8148-C483321AD2D9}">
          <dgm14:cNvPr xmlns:dgm14="http://schemas.microsoft.com/office/drawing/2010/diagram" id="0" name="" descr="Häkchen mit einfarbiger Füllung"/>
        </a:ext>
      </dgm:extLst>
    </dgm:pt>
    <dgm:pt modelId="{D74F9729-A5C6-4AB0-8DDF-6974B2475A8A}" type="pres">
      <dgm:prSet presAssocID="{AE231801-B9B6-41BF-B298-E187F9175A04}" presName="iconSpace" presStyleCnt="0"/>
      <dgm:spPr/>
    </dgm:pt>
    <dgm:pt modelId="{AFDFAD82-6738-45E9-B6F5-73F3C99B5487}" type="pres">
      <dgm:prSet presAssocID="{AE231801-B9B6-41BF-B298-E187F9175A04}" presName="parTx" presStyleLbl="revTx" presStyleIdx="6" presStyleCnt="8">
        <dgm:presLayoutVars>
          <dgm:chMax val="0"/>
          <dgm:chPref val="0"/>
        </dgm:presLayoutVars>
      </dgm:prSet>
      <dgm:spPr/>
    </dgm:pt>
    <dgm:pt modelId="{8C17804F-B9A9-47EE-8739-49C5894631D4}" type="pres">
      <dgm:prSet presAssocID="{AE231801-B9B6-41BF-B298-E187F9175A04}" presName="txSpace" presStyleCnt="0"/>
      <dgm:spPr/>
    </dgm:pt>
    <dgm:pt modelId="{5209C28E-0623-4E2F-BFFF-B6DF3D90A0E3}" type="pres">
      <dgm:prSet presAssocID="{AE231801-B9B6-41BF-B298-E187F9175A04}" presName="desTx" presStyleLbl="revTx" presStyleIdx="7" presStyleCnt="8">
        <dgm:presLayoutVars/>
      </dgm:prSet>
      <dgm:spPr/>
    </dgm:pt>
  </dgm:ptLst>
  <dgm:cxnLst>
    <dgm:cxn modelId="{E2E7FA18-E402-4393-9429-A6EA4BE95DD9}" type="presOf" srcId="{69CBDC04-F3D5-466F-A184-3C7E8F35E4EA}" destId="{5209C28E-0623-4E2F-BFFF-B6DF3D90A0E3}" srcOrd="0" destOrd="0" presId="urn:microsoft.com/office/officeart/2018/5/layout/CenteredIconLabelDescriptionList"/>
    <dgm:cxn modelId="{4DD63C3B-7B88-4CCA-B3A3-48C8CA6BCCAD}" type="presOf" srcId="{07488AFF-7740-4BB8-BAD8-B1DB1DB3F28C}" destId="{89395F1D-A35D-4AC2-9178-403C245BC154}" srcOrd="0" destOrd="2" presId="urn:microsoft.com/office/officeart/2018/5/layout/CenteredIconLabelDescriptionList"/>
    <dgm:cxn modelId="{02656063-C2D6-48AA-88D7-816B63BCA012}" type="presOf" srcId="{A92FB0FF-04DE-4C3E-BC1B-402244ECD4C9}" destId="{8388A6B4-9748-43ED-BE4A-8E09D7293A5C}" srcOrd="0" destOrd="0" presId="urn:microsoft.com/office/officeart/2018/5/layout/CenteredIconLabelDescriptionList"/>
    <dgm:cxn modelId="{3A22E767-B188-4FB8-94FF-F54395C6761F}" srcId="{4761BEE9-5566-473C-BC40-4428C544F3A7}" destId="{07488AFF-7740-4BB8-BAD8-B1DB1DB3F28C}" srcOrd="2" destOrd="0" parTransId="{A0259F0E-8E95-4B70-9F1C-A4125BC3FAFD}" sibTransId="{616C7316-F35B-4E33-944B-E93B9E68F7DC}"/>
    <dgm:cxn modelId="{6CCF1D48-09D9-4862-A673-19755286CCAA}" srcId="{3EC814B1-1EF0-476F-82B0-B60551258338}" destId="{72F4A91D-35A0-4453-A71B-4B4188A64913}" srcOrd="0" destOrd="0" parTransId="{F4EB66EA-BB7F-4DCF-B972-B07D343EE6B4}" sibTransId="{2845635E-FB14-4B58-A4B1-855F5425EFFE}"/>
    <dgm:cxn modelId="{700F2F77-BCB3-44FE-87FA-13713DFA5D1A}" type="presOf" srcId="{AE231801-B9B6-41BF-B298-E187F9175A04}" destId="{AFDFAD82-6738-45E9-B6F5-73F3C99B5487}" srcOrd="0" destOrd="0" presId="urn:microsoft.com/office/officeart/2018/5/layout/CenteredIconLabelDescriptionList"/>
    <dgm:cxn modelId="{70ED4A59-A31E-4D5F-AF65-A5DD875545BC}" srcId="{AE231801-B9B6-41BF-B298-E187F9175A04}" destId="{69CBDC04-F3D5-466F-A184-3C7E8F35E4EA}" srcOrd="0" destOrd="0" parTransId="{C88B9A9C-38EE-4BF4-AED9-F90C0F0F4379}" sibTransId="{02F2A1A7-B29D-4BE7-8737-F205DC783AA1}"/>
    <dgm:cxn modelId="{C2012C84-9D47-450E-A483-06D85D8FAB0A}" type="presOf" srcId="{241679F2-937D-4A05-B816-5710AD0A29A9}" destId="{103D5346-6BDE-41ED-8BF1-AD2287B5D42D}" srcOrd="0" destOrd="0" presId="urn:microsoft.com/office/officeart/2018/5/layout/CenteredIconLabelDescriptionList"/>
    <dgm:cxn modelId="{E322F093-94BA-4A57-BA35-E33923AE8C9F}" srcId="{A92FB0FF-04DE-4C3E-BC1B-402244ECD4C9}" destId="{3EC814B1-1EF0-476F-82B0-B60551258338}" srcOrd="1" destOrd="0" parTransId="{181441A1-E505-4CFE-9EF9-6AE5C4B2DD72}" sibTransId="{F36E2D05-598D-48AE-A29C-9EF0B870904B}"/>
    <dgm:cxn modelId="{54C9B79A-4928-49C5-AC15-BA69893E2B2D}" type="presOf" srcId="{72F4A91D-35A0-4453-A71B-4B4188A64913}" destId="{2CEB08BB-B1E8-43FA-B20D-251771241DF7}" srcOrd="0" destOrd="0" presId="urn:microsoft.com/office/officeart/2018/5/layout/CenteredIconLabelDescriptionList"/>
    <dgm:cxn modelId="{6A44519E-0108-4C10-A085-231C69C9BC85}" type="presOf" srcId="{3EC814B1-1EF0-476F-82B0-B60551258338}" destId="{41ACE8AD-B98A-4381-94AE-1EC5004EAD08}" srcOrd="0" destOrd="0" presId="urn:microsoft.com/office/officeart/2018/5/layout/CenteredIconLabelDescriptionList"/>
    <dgm:cxn modelId="{B666B3AA-3705-4DEA-9B28-FAE3408611F1}" srcId="{4761BEE9-5566-473C-BC40-4428C544F3A7}" destId="{CD979DE4-B7C3-4A12-B8A2-556D210AF8F5}" srcOrd="0" destOrd="0" parTransId="{F2FAF29E-A01B-41DB-BB3B-8B82AF4EC110}" sibTransId="{DEAAE060-8595-4156-A128-40E7A65738A1}"/>
    <dgm:cxn modelId="{A963D2AD-1B57-4FF3-9DD0-1DF76D8F9710}" type="presOf" srcId="{92CC94A9-3F9B-4633-8369-D4EE9EB624B8}" destId="{AFB47D68-8A1D-4753-B47D-FB29C3823F74}" srcOrd="0" destOrd="0" presId="urn:microsoft.com/office/officeart/2018/5/layout/CenteredIconLabelDescriptionList"/>
    <dgm:cxn modelId="{FDCF20B0-DD78-433A-871D-BFA7F43289DF}" srcId="{A92FB0FF-04DE-4C3E-BC1B-402244ECD4C9}" destId="{92CC94A9-3F9B-4633-8369-D4EE9EB624B8}" srcOrd="2" destOrd="0" parTransId="{26EA7AB4-F2E3-4E04-8C4E-9F530EA42157}" sibTransId="{489D8A32-61A0-4C40-82D3-0A17DCD03115}"/>
    <dgm:cxn modelId="{8B05D5B4-3D09-479B-97A8-8FC471E51587}" srcId="{92CC94A9-3F9B-4633-8369-D4EE9EB624B8}" destId="{241679F2-937D-4A05-B816-5710AD0A29A9}" srcOrd="0" destOrd="0" parTransId="{C1986B9D-7D3C-4CA0-8B94-B67E350EB18C}" sibTransId="{93875230-C68B-427B-BC5E-2483D2877245}"/>
    <dgm:cxn modelId="{D4CF20B7-C866-461A-B5F8-B3C250A00AA3}" srcId="{4761BEE9-5566-473C-BC40-4428C544F3A7}" destId="{2C29DCD2-D01B-4294-90EA-665E2E76567C}" srcOrd="1" destOrd="0" parTransId="{E9E24835-57E1-4988-8AEF-C61AE0F5309E}" sibTransId="{0B518C06-2E18-480C-B7D1-7804AFA482B8}"/>
    <dgm:cxn modelId="{3E4F2FB9-93F1-41F9-B712-95E67E675E49}" srcId="{A92FB0FF-04DE-4C3E-BC1B-402244ECD4C9}" destId="{4761BEE9-5566-473C-BC40-4428C544F3A7}" srcOrd="0" destOrd="0" parTransId="{5AEA390D-7401-4FE1-BC43-EE48B9413608}" sibTransId="{D3908EFB-AC0B-4B6C-90CC-0FEF4D4C9D88}"/>
    <dgm:cxn modelId="{600D3DB9-C069-4FF5-B178-803CDD77DDD3}" type="presOf" srcId="{4761BEE9-5566-473C-BC40-4428C544F3A7}" destId="{F41D6029-404F-40E7-B4E8-493AF52935E4}" srcOrd="0" destOrd="0" presId="urn:microsoft.com/office/officeart/2018/5/layout/CenteredIconLabelDescriptionList"/>
    <dgm:cxn modelId="{ADC88CC6-66C4-47FE-9FB3-1B8EF577673D}" type="presOf" srcId="{CD979DE4-B7C3-4A12-B8A2-556D210AF8F5}" destId="{89395F1D-A35D-4AC2-9178-403C245BC154}" srcOrd="0" destOrd="0" presId="urn:microsoft.com/office/officeart/2018/5/layout/CenteredIconLabelDescriptionList"/>
    <dgm:cxn modelId="{FA7F02CD-473F-468F-9CA2-152BCC548525}" type="presOf" srcId="{2C29DCD2-D01B-4294-90EA-665E2E76567C}" destId="{89395F1D-A35D-4AC2-9178-403C245BC154}" srcOrd="0" destOrd="1" presId="urn:microsoft.com/office/officeart/2018/5/layout/CenteredIconLabelDescriptionList"/>
    <dgm:cxn modelId="{942AA7CD-B037-4355-9704-31F06BBE6417}" srcId="{A92FB0FF-04DE-4C3E-BC1B-402244ECD4C9}" destId="{AE231801-B9B6-41BF-B298-E187F9175A04}" srcOrd="3" destOrd="0" parTransId="{2ADAF392-FD7E-489E-B89E-662995150752}" sibTransId="{E2D8609E-BAF9-419F-8E50-241058BEFF94}"/>
    <dgm:cxn modelId="{630572E1-CA08-4194-9610-2796CF65E470}" type="presOf" srcId="{75612FD3-D3C6-4125-BB05-6FA269CF432F}" destId="{5209C28E-0623-4E2F-BFFF-B6DF3D90A0E3}" srcOrd="0" destOrd="1" presId="urn:microsoft.com/office/officeart/2018/5/layout/CenteredIconLabelDescriptionList"/>
    <dgm:cxn modelId="{3D2EEDE1-0D33-4F4A-80F3-DBA4B1D76842}" srcId="{AE231801-B9B6-41BF-B298-E187F9175A04}" destId="{75612FD3-D3C6-4125-BB05-6FA269CF432F}" srcOrd="1" destOrd="0" parTransId="{78BC45F9-48F8-40FD-8373-D14BF504F7E2}" sibTransId="{6E578E0C-4951-497E-9E09-9D0424E92B6E}"/>
    <dgm:cxn modelId="{8EC3B296-67C9-43BA-92CB-A563B63428A2}" type="presParOf" srcId="{8388A6B4-9748-43ED-BE4A-8E09D7293A5C}" destId="{1CD4B8EF-13C7-4136-B813-B1B06B6CD2BE}" srcOrd="0" destOrd="0" presId="urn:microsoft.com/office/officeart/2018/5/layout/CenteredIconLabelDescriptionList"/>
    <dgm:cxn modelId="{EB81F84E-B3A2-4A65-8706-2DC76F1522B9}" type="presParOf" srcId="{1CD4B8EF-13C7-4136-B813-B1B06B6CD2BE}" destId="{1E95CFE1-4F27-488C-BED2-04955C9E1106}" srcOrd="0" destOrd="0" presId="urn:microsoft.com/office/officeart/2018/5/layout/CenteredIconLabelDescriptionList"/>
    <dgm:cxn modelId="{15A5BA26-5DEB-4E59-9B02-B21251AB8C82}" type="presParOf" srcId="{1CD4B8EF-13C7-4136-B813-B1B06B6CD2BE}" destId="{126285A3-B0D3-41D5-971A-E29B0370A26F}" srcOrd="1" destOrd="0" presId="urn:microsoft.com/office/officeart/2018/5/layout/CenteredIconLabelDescriptionList"/>
    <dgm:cxn modelId="{78FA3139-7619-45BD-A6A5-A6B19662B177}" type="presParOf" srcId="{1CD4B8EF-13C7-4136-B813-B1B06B6CD2BE}" destId="{F41D6029-404F-40E7-B4E8-493AF52935E4}" srcOrd="2" destOrd="0" presId="urn:microsoft.com/office/officeart/2018/5/layout/CenteredIconLabelDescriptionList"/>
    <dgm:cxn modelId="{5F8A7789-E003-4065-A458-3F651C9A5467}" type="presParOf" srcId="{1CD4B8EF-13C7-4136-B813-B1B06B6CD2BE}" destId="{64E76C81-4EB3-41E8-99D3-81050BF1D65C}" srcOrd="3" destOrd="0" presId="urn:microsoft.com/office/officeart/2018/5/layout/CenteredIconLabelDescriptionList"/>
    <dgm:cxn modelId="{23A1363C-3816-4667-BE8F-A6CEF0C1E427}" type="presParOf" srcId="{1CD4B8EF-13C7-4136-B813-B1B06B6CD2BE}" destId="{89395F1D-A35D-4AC2-9178-403C245BC154}" srcOrd="4" destOrd="0" presId="urn:microsoft.com/office/officeart/2018/5/layout/CenteredIconLabelDescriptionList"/>
    <dgm:cxn modelId="{48E7AE80-BA21-4BBB-B704-E16BCE023490}" type="presParOf" srcId="{8388A6B4-9748-43ED-BE4A-8E09D7293A5C}" destId="{CF6B18E6-CCAA-4391-8338-FB5D64378089}" srcOrd="1" destOrd="0" presId="urn:microsoft.com/office/officeart/2018/5/layout/CenteredIconLabelDescriptionList"/>
    <dgm:cxn modelId="{C1A8ECA9-1C65-40DA-B3C2-0108A4B6F789}" type="presParOf" srcId="{8388A6B4-9748-43ED-BE4A-8E09D7293A5C}" destId="{863F2E8F-CBB7-4934-8E29-6BEAAD652BB1}" srcOrd="2" destOrd="0" presId="urn:microsoft.com/office/officeart/2018/5/layout/CenteredIconLabelDescriptionList"/>
    <dgm:cxn modelId="{3C585279-2918-4587-906F-6D6C53777415}" type="presParOf" srcId="{863F2E8F-CBB7-4934-8E29-6BEAAD652BB1}" destId="{61A6559E-E788-456C-AF59-49CE6A6DCE0A}" srcOrd="0" destOrd="0" presId="urn:microsoft.com/office/officeart/2018/5/layout/CenteredIconLabelDescriptionList"/>
    <dgm:cxn modelId="{8A3831D9-223C-4A7C-AC6B-EECA0E1A6207}" type="presParOf" srcId="{863F2E8F-CBB7-4934-8E29-6BEAAD652BB1}" destId="{A9EE9B0D-2EBF-4E38-866E-9CDA374FE330}" srcOrd="1" destOrd="0" presId="urn:microsoft.com/office/officeart/2018/5/layout/CenteredIconLabelDescriptionList"/>
    <dgm:cxn modelId="{6124236A-EC06-4559-AC6B-27E36C8B2F86}" type="presParOf" srcId="{863F2E8F-CBB7-4934-8E29-6BEAAD652BB1}" destId="{41ACE8AD-B98A-4381-94AE-1EC5004EAD08}" srcOrd="2" destOrd="0" presId="urn:microsoft.com/office/officeart/2018/5/layout/CenteredIconLabelDescriptionList"/>
    <dgm:cxn modelId="{4AAC196E-B7CD-4A47-B869-0E285B0F0823}" type="presParOf" srcId="{863F2E8F-CBB7-4934-8E29-6BEAAD652BB1}" destId="{010CC78B-5472-412F-9339-9CA67993F5C8}" srcOrd="3" destOrd="0" presId="urn:microsoft.com/office/officeart/2018/5/layout/CenteredIconLabelDescriptionList"/>
    <dgm:cxn modelId="{2B232302-67A3-4442-B8CF-43673A9313BC}" type="presParOf" srcId="{863F2E8F-CBB7-4934-8E29-6BEAAD652BB1}" destId="{2CEB08BB-B1E8-43FA-B20D-251771241DF7}" srcOrd="4" destOrd="0" presId="urn:microsoft.com/office/officeart/2018/5/layout/CenteredIconLabelDescriptionList"/>
    <dgm:cxn modelId="{E6ED01AB-6630-4401-A64A-FDC2E437E390}" type="presParOf" srcId="{8388A6B4-9748-43ED-BE4A-8E09D7293A5C}" destId="{211EB722-E3DC-4028-B77B-EFBF08205913}" srcOrd="3" destOrd="0" presId="urn:microsoft.com/office/officeart/2018/5/layout/CenteredIconLabelDescriptionList"/>
    <dgm:cxn modelId="{22A8486E-301A-4D39-A9A2-6A099B59FF85}" type="presParOf" srcId="{8388A6B4-9748-43ED-BE4A-8E09D7293A5C}" destId="{34984D70-5251-4C57-88C3-B623F8E03B34}" srcOrd="4" destOrd="0" presId="urn:microsoft.com/office/officeart/2018/5/layout/CenteredIconLabelDescriptionList"/>
    <dgm:cxn modelId="{D9FA46CB-00F7-44A8-8612-F036376D7203}" type="presParOf" srcId="{34984D70-5251-4C57-88C3-B623F8E03B34}" destId="{F4D8D61A-06FC-41CA-86D5-FFCA747BD97B}" srcOrd="0" destOrd="0" presId="urn:microsoft.com/office/officeart/2018/5/layout/CenteredIconLabelDescriptionList"/>
    <dgm:cxn modelId="{EF249240-1880-4203-BBA5-50DF8EDB307A}" type="presParOf" srcId="{34984D70-5251-4C57-88C3-B623F8E03B34}" destId="{909CDF57-F22C-4747-A961-55F2E13BD2A6}" srcOrd="1" destOrd="0" presId="urn:microsoft.com/office/officeart/2018/5/layout/CenteredIconLabelDescriptionList"/>
    <dgm:cxn modelId="{F3FDFF53-6649-46A9-829A-AFE2EFEA080F}" type="presParOf" srcId="{34984D70-5251-4C57-88C3-B623F8E03B34}" destId="{AFB47D68-8A1D-4753-B47D-FB29C3823F74}" srcOrd="2" destOrd="0" presId="urn:microsoft.com/office/officeart/2018/5/layout/CenteredIconLabelDescriptionList"/>
    <dgm:cxn modelId="{7F7A4AE9-FFB2-4715-BE3D-1EBEBF30EEB4}" type="presParOf" srcId="{34984D70-5251-4C57-88C3-B623F8E03B34}" destId="{2D54D4C6-E1A4-46E2-B696-17EA4CB51F36}" srcOrd="3" destOrd="0" presId="urn:microsoft.com/office/officeart/2018/5/layout/CenteredIconLabelDescriptionList"/>
    <dgm:cxn modelId="{030CE5BA-C8FD-4D71-811D-88A3B4885901}" type="presParOf" srcId="{34984D70-5251-4C57-88C3-B623F8E03B34}" destId="{103D5346-6BDE-41ED-8BF1-AD2287B5D42D}" srcOrd="4" destOrd="0" presId="urn:microsoft.com/office/officeart/2018/5/layout/CenteredIconLabelDescriptionList"/>
    <dgm:cxn modelId="{7DC45DF1-990A-41F7-8D95-96B441461924}" type="presParOf" srcId="{8388A6B4-9748-43ED-BE4A-8E09D7293A5C}" destId="{E93DC59C-951C-4FC5-965C-99E37D15A78D}" srcOrd="5" destOrd="0" presId="urn:microsoft.com/office/officeart/2018/5/layout/CenteredIconLabelDescriptionList"/>
    <dgm:cxn modelId="{EE8B7BA2-C9BB-43F0-8FD4-2263BF54647F}" type="presParOf" srcId="{8388A6B4-9748-43ED-BE4A-8E09D7293A5C}" destId="{B07DB84A-AA37-41C0-87F0-DB89C627B9E7}" srcOrd="6" destOrd="0" presId="urn:microsoft.com/office/officeart/2018/5/layout/CenteredIconLabelDescriptionList"/>
    <dgm:cxn modelId="{03EF47B4-8A5D-4AB7-8E57-B1EFB07B800E}" type="presParOf" srcId="{B07DB84A-AA37-41C0-87F0-DB89C627B9E7}" destId="{79C74047-6201-4BDA-9BDD-4C95C69558F7}" srcOrd="0" destOrd="0" presId="urn:microsoft.com/office/officeart/2018/5/layout/CenteredIconLabelDescriptionList"/>
    <dgm:cxn modelId="{64A05C55-1398-45D0-B96D-7A762D876A5C}" type="presParOf" srcId="{B07DB84A-AA37-41C0-87F0-DB89C627B9E7}" destId="{D74F9729-A5C6-4AB0-8DDF-6974B2475A8A}" srcOrd="1" destOrd="0" presId="urn:microsoft.com/office/officeart/2018/5/layout/CenteredIconLabelDescriptionList"/>
    <dgm:cxn modelId="{23D949D5-411E-47BF-8E43-8DD395EABBF7}" type="presParOf" srcId="{B07DB84A-AA37-41C0-87F0-DB89C627B9E7}" destId="{AFDFAD82-6738-45E9-B6F5-73F3C99B5487}" srcOrd="2" destOrd="0" presId="urn:microsoft.com/office/officeart/2018/5/layout/CenteredIconLabelDescriptionList"/>
    <dgm:cxn modelId="{53B5D76B-43BD-4D3C-9BE1-E41FD13AB882}" type="presParOf" srcId="{B07DB84A-AA37-41C0-87F0-DB89C627B9E7}" destId="{8C17804F-B9A9-47EE-8739-49C5894631D4}" srcOrd="3" destOrd="0" presId="urn:microsoft.com/office/officeart/2018/5/layout/CenteredIconLabelDescriptionList"/>
    <dgm:cxn modelId="{F0DB8F82-5CDD-4DDC-9F02-5E0345B868B6}" type="presParOf" srcId="{B07DB84A-AA37-41C0-87F0-DB89C627B9E7}" destId="{5209C28E-0623-4E2F-BFFF-B6DF3D90A0E3}" srcOrd="4" destOrd="0" presId="urn:microsoft.com/office/officeart/2018/5/layout/Centered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1D7002-52C1-450E-8111-5BEEC0CD78F9}">
      <dsp:nvSpPr>
        <dsp:cNvPr id="0" name=""/>
        <dsp:cNvSpPr/>
      </dsp:nvSpPr>
      <dsp:spPr>
        <a:xfrm>
          <a:off x="684914" y="764702"/>
          <a:ext cx="1098000" cy="1098000"/>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FB4CA31-A642-42B0-A567-FE2507BF660B}">
      <dsp:nvSpPr>
        <dsp:cNvPr id="0" name=""/>
        <dsp:cNvSpPr/>
      </dsp:nvSpPr>
      <dsp:spPr>
        <a:xfrm>
          <a:off x="918914" y="998702"/>
          <a:ext cx="630000" cy="63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88D2C3F-4C15-40D5-A4EA-81523BB1C30A}">
      <dsp:nvSpPr>
        <dsp:cNvPr id="0" name=""/>
        <dsp:cNvSpPr/>
      </dsp:nvSpPr>
      <dsp:spPr>
        <a:xfrm>
          <a:off x="333914" y="2204702"/>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cap="all"/>
          </a:pPr>
          <a:r>
            <a:rPr lang="en-US" sz="1400" b="0" i="0" kern="1200"/>
            <a:t>Vorbetrachtungen / Rahmenbedingungen</a:t>
          </a:r>
          <a:endParaRPr lang="en-US" sz="1400" kern="1200"/>
        </a:p>
      </dsp:txBody>
      <dsp:txXfrm>
        <a:off x="333914" y="2204702"/>
        <a:ext cx="1800000" cy="720000"/>
      </dsp:txXfrm>
    </dsp:sp>
    <dsp:sp modelId="{726544EF-0B17-4F52-B613-799FECB5B814}">
      <dsp:nvSpPr>
        <dsp:cNvPr id="0" name=""/>
        <dsp:cNvSpPr/>
      </dsp:nvSpPr>
      <dsp:spPr>
        <a:xfrm>
          <a:off x="2799914" y="764702"/>
          <a:ext cx="1098000" cy="1098000"/>
        </a:xfrm>
        <a:prstGeom prst="round2DiagRect">
          <a:avLst>
            <a:gd name="adj1" fmla="val 29727"/>
            <a:gd name="adj2" fmla="val 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F3B7783-C28C-4762-AD56-6A881DA7CF5E}">
      <dsp:nvSpPr>
        <dsp:cNvPr id="0" name=""/>
        <dsp:cNvSpPr/>
      </dsp:nvSpPr>
      <dsp:spPr>
        <a:xfrm>
          <a:off x="3033914" y="998702"/>
          <a:ext cx="630000" cy="63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6726CFC-47B0-47F1-8BD3-2D3659D11C94}">
      <dsp:nvSpPr>
        <dsp:cNvPr id="0" name=""/>
        <dsp:cNvSpPr/>
      </dsp:nvSpPr>
      <dsp:spPr>
        <a:xfrm>
          <a:off x="2448914" y="2204702"/>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cap="all"/>
          </a:pPr>
          <a:r>
            <a:rPr lang="de-DE" sz="1400" kern="1200"/>
            <a:t>Thesen</a:t>
          </a:r>
          <a:endParaRPr lang="en-US" sz="1400" kern="1200"/>
        </a:p>
      </dsp:txBody>
      <dsp:txXfrm>
        <a:off x="2448914" y="2204702"/>
        <a:ext cx="1800000" cy="720000"/>
      </dsp:txXfrm>
    </dsp:sp>
    <dsp:sp modelId="{094293E7-7432-4999-89B0-B5115133BADF}">
      <dsp:nvSpPr>
        <dsp:cNvPr id="0" name=""/>
        <dsp:cNvSpPr/>
      </dsp:nvSpPr>
      <dsp:spPr>
        <a:xfrm>
          <a:off x="4914914" y="764702"/>
          <a:ext cx="1098000" cy="1098000"/>
        </a:xfrm>
        <a:prstGeom prst="round2DiagRect">
          <a:avLst>
            <a:gd name="adj1" fmla="val 29727"/>
            <a:gd name="adj2" fmla="val 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C90F3AE-591A-4D24-8207-DDD79AF49081}">
      <dsp:nvSpPr>
        <dsp:cNvPr id="0" name=""/>
        <dsp:cNvSpPr/>
      </dsp:nvSpPr>
      <dsp:spPr>
        <a:xfrm>
          <a:off x="5148914" y="998702"/>
          <a:ext cx="630000" cy="6300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19881F5-55B9-48FA-89CE-0F82E04C94EB}">
      <dsp:nvSpPr>
        <dsp:cNvPr id="0" name=""/>
        <dsp:cNvSpPr/>
      </dsp:nvSpPr>
      <dsp:spPr>
        <a:xfrm>
          <a:off x="4563914" y="2204702"/>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cap="all"/>
          </a:pPr>
          <a:r>
            <a:rPr lang="de-DE" sz="1400" kern="1200"/>
            <a:t>Vorgehen</a:t>
          </a:r>
          <a:endParaRPr lang="en-US" sz="1400" kern="1200"/>
        </a:p>
      </dsp:txBody>
      <dsp:txXfrm>
        <a:off x="4563914" y="2204702"/>
        <a:ext cx="1800000" cy="720000"/>
      </dsp:txXfrm>
    </dsp:sp>
    <dsp:sp modelId="{529565C6-A097-465E-9E73-7E6CE32676C3}">
      <dsp:nvSpPr>
        <dsp:cNvPr id="0" name=""/>
        <dsp:cNvSpPr/>
      </dsp:nvSpPr>
      <dsp:spPr>
        <a:xfrm>
          <a:off x="7029914" y="764702"/>
          <a:ext cx="1098000" cy="1098000"/>
        </a:xfrm>
        <a:prstGeom prst="round2DiagRect">
          <a:avLst>
            <a:gd name="adj1" fmla="val 29727"/>
            <a:gd name="adj2" fmla="val 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AB45781-8AFD-41D8-9AF0-AC102C8EF842}">
      <dsp:nvSpPr>
        <dsp:cNvPr id="0" name=""/>
        <dsp:cNvSpPr/>
      </dsp:nvSpPr>
      <dsp:spPr>
        <a:xfrm>
          <a:off x="7263914" y="998702"/>
          <a:ext cx="630000" cy="63000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3E6198E-B985-4CC5-BA8C-E212912D6530}">
      <dsp:nvSpPr>
        <dsp:cNvPr id="0" name=""/>
        <dsp:cNvSpPr/>
      </dsp:nvSpPr>
      <dsp:spPr>
        <a:xfrm>
          <a:off x="6678914" y="2204702"/>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cap="all"/>
          </a:pPr>
          <a:r>
            <a:rPr lang="de-DE" sz="1400" kern="1200"/>
            <a:t>Ergebnisse</a:t>
          </a:r>
          <a:endParaRPr lang="en-US" sz="1400" kern="1200"/>
        </a:p>
      </dsp:txBody>
      <dsp:txXfrm>
        <a:off x="6678914" y="2204702"/>
        <a:ext cx="1800000" cy="720000"/>
      </dsp:txXfrm>
    </dsp:sp>
    <dsp:sp modelId="{75CCCF0B-BE14-4215-97D6-47D9E6399156}">
      <dsp:nvSpPr>
        <dsp:cNvPr id="0" name=""/>
        <dsp:cNvSpPr/>
      </dsp:nvSpPr>
      <dsp:spPr>
        <a:xfrm>
          <a:off x="9144914" y="764702"/>
          <a:ext cx="1098000" cy="1098000"/>
        </a:xfrm>
        <a:prstGeom prst="round2DiagRect">
          <a:avLst>
            <a:gd name="adj1" fmla="val 29727"/>
            <a:gd name="adj2" fmla="val 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1B7DFB9-02AC-4AFC-A5A5-9FDA9C0DF683}">
      <dsp:nvSpPr>
        <dsp:cNvPr id="0" name=""/>
        <dsp:cNvSpPr/>
      </dsp:nvSpPr>
      <dsp:spPr>
        <a:xfrm>
          <a:off x="9378914" y="998702"/>
          <a:ext cx="630000" cy="63000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765DF3A-AAF3-4561-A95B-CEA48E6289BE}">
      <dsp:nvSpPr>
        <dsp:cNvPr id="0" name=""/>
        <dsp:cNvSpPr/>
      </dsp:nvSpPr>
      <dsp:spPr>
        <a:xfrm>
          <a:off x="8793914" y="2204702"/>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cap="all"/>
          </a:pPr>
          <a:r>
            <a:rPr lang="de-DE" sz="1400" kern="1200"/>
            <a:t>Ausblick</a:t>
          </a:r>
          <a:endParaRPr lang="en-US" sz="1400" kern="1200"/>
        </a:p>
      </dsp:txBody>
      <dsp:txXfrm>
        <a:off x="8793914" y="2204702"/>
        <a:ext cx="1800000"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AA37EAE-3B32-4B91-9CBD-FB8B7954CF06}">
      <dsp:nvSpPr>
        <dsp:cNvPr id="0" name=""/>
        <dsp:cNvSpPr/>
      </dsp:nvSpPr>
      <dsp:spPr>
        <a:xfrm>
          <a:off x="0" y="58577"/>
          <a:ext cx="9288654" cy="1257841"/>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de-DE" sz="2300" kern="1200" dirty="0"/>
            <a:t>Bisheriges Textmining kann keine Gattungen bzw. Präsentationsformen erkennen</a:t>
          </a:r>
          <a:endParaRPr lang="en-US" sz="2300" kern="1200" dirty="0"/>
        </a:p>
      </dsp:txBody>
      <dsp:txXfrm>
        <a:off x="36841" y="95418"/>
        <a:ext cx="7931345" cy="1184159"/>
      </dsp:txXfrm>
    </dsp:sp>
    <dsp:sp modelId="{BF739B6D-FC0E-4F62-A0ED-0E2229C0AE8C}">
      <dsp:nvSpPr>
        <dsp:cNvPr id="0" name=""/>
        <dsp:cNvSpPr/>
      </dsp:nvSpPr>
      <dsp:spPr>
        <a:xfrm>
          <a:off x="819587" y="1467481"/>
          <a:ext cx="9288654" cy="1257841"/>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de-DE" sz="2300" kern="1200" dirty="0"/>
            <a:t>Proof-of-concept soll bestimmen, ob eine KI-gestützte Erkennung möglich ist</a:t>
          </a:r>
          <a:endParaRPr lang="en-US" sz="2300" kern="1200" dirty="0"/>
        </a:p>
      </dsp:txBody>
      <dsp:txXfrm>
        <a:off x="856428" y="1504322"/>
        <a:ext cx="7577788" cy="1184159"/>
      </dsp:txXfrm>
    </dsp:sp>
    <dsp:sp modelId="{769817AB-E52B-4705-867A-B63AFDD6C841}">
      <dsp:nvSpPr>
        <dsp:cNvPr id="0" name=""/>
        <dsp:cNvSpPr/>
      </dsp:nvSpPr>
      <dsp:spPr>
        <a:xfrm>
          <a:off x="1639174" y="2934963"/>
          <a:ext cx="9288654" cy="1257841"/>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de-DE" sz="2300" b="1" kern="1200" dirty="0"/>
            <a:t>Wünschenswert</a:t>
          </a:r>
          <a:r>
            <a:rPr lang="de-DE" sz="2300" kern="1200" dirty="0"/>
            <a:t>: Implementierung in MDH:Mining neben den anderen Miningservices wie z.B. Keyword </a:t>
          </a:r>
          <a:r>
            <a:rPr lang="de-DE" sz="2300" kern="1200" dirty="0" err="1"/>
            <a:t>Extraction</a:t>
          </a:r>
          <a:r>
            <a:rPr lang="de-DE" sz="2300" kern="1200" dirty="0"/>
            <a:t> oder </a:t>
          </a:r>
          <a:r>
            <a:rPr lang="de-DE" sz="2300" kern="1200" dirty="0" err="1"/>
            <a:t>Named</a:t>
          </a:r>
          <a:r>
            <a:rPr lang="de-DE" sz="2300" kern="1200" dirty="0"/>
            <a:t> Entity Recognition</a:t>
          </a:r>
          <a:endParaRPr lang="en-US" sz="2300" kern="1200" dirty="0"/>
        </a:p>
      </dsp:txBody>
      <dsp:txXfrm>
        <a:off x="1676015" y="2971804"/>
        <a:ext cx="7577788" cy="1184159"/>
      </dsp:txXfrm>
    </dsp:sp>
    <dsp:sp modelId="{D07C7290-9F12-4768-ABFB-3539613E7DFD}">
      <dsp:nvSpPr>
        <dsp:cNvPr id="0" name=""/>
        <dsp:cNvSpPr/>
      </dsp:nvSpPr>
      <dsp:spPr>
        <a:xfrm>
          <a:off x="8471057" y="953863"/>
          <a:ext cx="817596" cy="817596"/>
        </a:xfrm>
        <a:prstGeom prst="downArrow">
          <a:avLst>
            <a:gd name="adj1" fmla="val 55000"/>
            <a:gd name="adj2" fmla="val 45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8655016" y="953863"/>
        <a:ext cx="449678" cy="615241"/>
      </dsp:txXfrm>
    </dsp:sp>
    <dsp:sp modelId="{44EF8D1F-0198-4B62-A7C1-62A20BA3EDA8}">
      <dsp:nvSpPr>
        <dsp:cNvPr id="0" name=""/>
        <dsp:cNvSpPr/>
      </dsp:nvSpPr>
      <dsp:spPr>
        <a:xfrm>
          <a:off x="9290644" y="2412959"/>
          <a:ext cx="817596" cy="817596"/>
        </a:xfrm>
        <a:prstGeom prst="downArrow">
          <a:avLst>
            <a:gd name="adj1" fmla="val 55000"/>
            <a:gd name="adj2" fmla="val 45000"/>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9474603" y="2412959"/>
        <a:ext cx="449678" cy="61524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94EC20B-4A57-471C-884E-C0E5A832401B}">
      <dsp:nvSpPr>
        <dsp:cNvPr id="0" name=""/>
        <dsp:cNvSpPr/>
      </dsp:nvSpPr>
      <dsp:spPr>
        <a:xfrm>
          <a:off x="0" y="681330"/>
          <a:ext cx="10927829" cy="1257841"/>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606F865-29B8-4D68-938F-0C3D39C3CCED}">
      <dsp:nvSpPr>
        <dsp:cNvPr id="0" name=""/>
        <dsp:cNvSpPr/>
      </dsp:nvSpPr>
      <dsp:spPr>
        <a:xfrm>
          <a:off x="380497" y="964345"/>
          <a:ext cx="691812" cy="69181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CCE028E-3788-4E4C-8096-C4E058FB4701}">
      <dsp:nvSpPr>
        <dsp:cNvPr id="0" name=""/>
        <dsp:cNvSpPr/>
      </dsp:nvSpPr>
      <dsp:spPr>
        <a:xfrm>
          <a:off x="1452806" y="681330"/>
          <a:ext cx="9475022" cy="12578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3122" tIns="133122" rIns="133122" bIns="133122" numCol="1" spcCol="1270" anchor="ctr" anchorCtr="0">
          <a:noAutofit/>
        </a:bodyPr>
        <a:lstStyle/>
        <a:p>
          <a:pPr marL="0" lvl="0" indent="0" algn="l" defTabSz="1111250">
            <a:lnSpc>
              <a:spcPct val="100000"/>
            </a:lnSpc>
            <a:spcBef>
              <a:spcPct val="0"/>
            </a:spcBef>
            <a:spcAft>
              <a:spcPct val="35000"/>
            </a:spcAft>
            <a:buNone/>
          </a:pPr>
          <a:r>
            <a:rPr lang="de-DE" sz="2500" kern="1200"/>
            <a:t>Es sind weder komplizierte Modelle, noch aufwendige Vorprozessierungsverfahren nötig, um die Gattungen zu bestimmen.</a:t>
          </a:r>
          <a:endParaRPr lang="en-US" sz="2500" kern="1200"/>
        </a:p>
      </dsp:txBody>
      <dsp:txXfrm>
        <a:off x="1452806" y="681330"/>
        <a:ext cx="9475022" cy="1257841"/>
      </dsp:txXfrm>
    </dsp:sp>
    <dsp:sp modelId="{97616727-07AE-46F9-8D4D-650BB984FE40}">
      <dsp:nvSpPr>
        <dsp:cNvPr id="0" name=""/>
        <dsp:cNvSpPr/>
      </dsp:nvSpPr>
      <dsp:spPr>
        <a:xfrm>
          <a:off x="0" y="2253632"/>
          <a:ext cx="10927829" cy="1257841"/>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7E23245-AF58-4DD1-9786-8A8DE8681839}">
      <dsp:nvSpPr>
        <dsp:cNvPr id="0" name=""/>
        <dsp:cNvSpPr/>
      </dsp:nvSpPr>
      <dsp:spPr>
        <a:xfrm>
          <a:off x="380497" y="2536647"/>
          <a:ext cx="691812" cy="69181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C56C696-26A8-4B22-B4B0-6E76191D7B48}">
      <dsp:nvSpPr>
        <dsp:cNvPr id="0" name=""/>
        <dsp:cNvSpPr/>
      </dsp:nvSpPr>
      <dsp:spPr>
        <a:xfrm>
          <a:off x="1452806" y="2253632"/>
          <a:ext cx="9475022" cy="12578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3122" tIns="133122" rIns="133122" bIns="133122" numCol="1" spcCol="1270" anchor="ctr" anchorCtr="0">
          <a:noAutofit/>
        </a:bodyPr>
        <a:lstStyle/>
        <a:p>
          <a:pPr marL="0" lvl="0" indent="0" algn="l" defTabSz="1111250">
            <a:lnSpc>
              <a:spcPct val="100000"/>
            </a:lnSpc>
            <a:spcBef>
              <a:spcPct val="0"/>
            </a:spcBef>
            <a:spcAft>
              <a:spcPct val="35000"/>
            </a:spcAft>
            <a:buNone/>
          </a:pPr>
          <a:r>
            <a:rPr lang="de-DE" sz="2500" kern="1200"/>
            <a:t>Vom Inhalt eines Textes lässt sich auf die Form schließen.</a:t>
          </a:r>
          <a:endParaRPr lang="en-US" sz="2500" kern="1200"/>
        </a:p>
      </dsp:txBody>
      <dsp:txXfrm>
        <a:off x="1452806" y="2253632"/>
        <a:ext cx="9475022" cy="125784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A051CF4-B3E5-4772-90EF-D8E70B498D0F}">
      <dsp:nvSpPr>
        <dsp:cNvPr id="0" name=""/>
        <dsp:cNvSpPr/>
      </dsp:nvSpPr>
      <dsp:spPr>
        <a:xfrm>
          <a:off x="9242" y="1346949"/>
          <a:ext cx="2762398" cy="1657439"/>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de-DE" sz="3200" kern="1200"/>
            <a:t>Daten beschaffen</a:t>
          </a:r>
          <a:endParaRPr lang="de-DE" sz="3200" kern="1200" dirty="0"/>
        </a:p>
      </dsp:txBody>
      <dsp:txXfrm>
        <a:off x="57787" y="1395494"/>
        <a:ext cx="2665308" cy="1560349"/>
      </dsp:txXfrm>
    </dsp:sp>
    <dsp:sp modelId="{AA8C8D7A-EC27-4B82-A6A1-AF16C51E15DE}">
      <dsp:nvSpPr>
        <dsp:cNvPr id="0" name=""/>
        <dsp:cNvSpPr/>
      </dsp:nvSpPr>
      <dsp:spPr>
        <a:xfrm>
          <a:off x="3047880" y="1833131"/>
          <a:ext cx="585628" cy="685074"/>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289050">
            <a:lnSpc>
              <a:spcPct val="90000"/>
            </a:lnSpc>
            <a:spcBef>
              <a:spcPct val="0"/>
            </a:spcBef>
            <a:spcAft>
              <a:spcPct val="35000"/>
            </a:spcAft>
            <a:buNone/>
          </a:pPr>
          <a:endParaRPr lang="de-DE" sz="2900" kern="1200"/>
        </a:p>
      </dsp:txBody>
      <dsp:txXfrm>
        <a:off x="3047880" y="1970146"/>
        <a:ext cx="409940" cy="411044"/>
      </dsp:txXfrm>
    </dsp:sp>
    <dsp:sp modelId="{236F78FF-C48A-46E0-A938-A6467D906495}">
      <dsp:nvSpPr>
        <dsp:cNvPr id="0" name=""/>
        <dsp:cNvSpPr/>
      </dsp:nvSpPr>
      <dsp:spPr>
        <a:xfrm>
          <a:off x="3876600" y="1346949"/>
          <a:ext cx="2762398" cy="1657439"/>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de-DE" sz="3200" kern="1200" dirty="0">
              <a:solidFill>
                <a:prstClr val="white"/>
              </a:solidFill>
              <a:latin typeface="Calibri" panose="020F0502020204030204"/>
              <a:ea typeface="+mn-ea"/>
              <a:cs typeface="+mn-cs"/>
            </a:rPr>
            <a:t>Daten verarbeiten</a:t>
          </a:r>
        </a:p>
      </dsp:txBody>
      <dsp:txXfrm>
        <a:off x="3925145" y="1395494"/>
        <a:ext cx="2665308" cy="1560349"/>
      </dsp:txXfrm>
    </dsp:sp>
    <dsp:sp modelId="{439D0EEF-322B-461F-8072-9B2713367723}">
      <dsp:nvSpPr>
        <dsp:cNvPr id="0" name=""/>
        <dsp:cNvSpPr/>
      </dsp:nvSpPr>
      <dsp:spPr>
        <a:xfrm>
          <a:off x="6915239" y="1833131"/>
          <a:ext cx="585628" cy="685074"/>
        </a:xfrm>
        <a:prstGeom prst="righ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289050">
            <a:lnSpc>
              <a:spcPct val="90000"/>
            </a:lnSpc>
            <a:spcBef>
              <a:spcPct val="0"/>
            </a:spcBef>
            <a:spcAft>
              <a:spcPct val="35000"/>
            </a:spcAft>
            <a:buNone/>
          </a:pPr>
          <a:endParaRPr lang="de-DE" sz="2900" kern="1200"/>
        </a:p>
      </dsp:txBody>
      <dsp:txXfrm>
        <a:off x="6915239" y="1970146"/>
        <a:ext cx="409940" cy="411044"/>
      </dsp:txXfrm>
    </dsp:sp>
    <dsp:sp modelId="{DBF2E770-051D-44FF-9233-F105BF2CAAD0}">
      <dsp:nvSpPr>
        <dsp:cNvPr id="0" name=""/>
        <dsp:cNvSpPr/>
      </dsp:nvSpPr>
      <dsp:spPr>
        <a:xfrm>
          <a:off x="7743958" y="1346949"/>
          <a:ext cx="2762398" cy="1657439"/>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de-DE" sz="3200" kern="1200">
              <a:solidFill>
                <a:prstClr val="white"/>
              </a:solidFill>
              <a:latin typeface="Calibri" panose="020F0502020204030204"/>
              <a:ea typeface="+mn-ea"/>
              <a:cs typeface="+mn-cs"/>
            </a:rPr>
            <a:t>Ergebnisse evaluieren</a:t>
          </a:r>
          <a:endParaRPr lang="de-DE" sz="3200" kern="1200" dirty="0">
            <a:solidFill>
              <a:prstClr val="white"/>
            </a:solidFill>
            <a:latin typeface="Calibri" panose="020F0502020204030204"/>
            <a:ea typeface="+mn-ea"/>
            <a:cs typeface="+mn-cs"/>
          </a:endParaRPr>
        </a:p>
      </dsp:txBody>
      <dsp:txXfrm>
        <a:off x="7792503" y="1395494"/>
        <a:ext cx="2665308" cy="156034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0656F2-C6A5-4EB3-8D8A-794C068733C1}">
      <dsp:nvSpPr>
        <dsp:cNvPr id="0" name=""/>
        <dsp:cNvSpPr/>
      </dsp:nvSpPr>
      <dsp:spPr>
        <a:xfrm>
          <a:off x="0" y="531"/>
          <a:ext cx="10515600" cy="1242935"/>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238267B-EAB0-42E7-850C-AD8DA4D34927}">
      <dsp:nvSpPr>
        <dsp:cNvPr id="0" name=""/>
        <dsp:cNvSpPr/>
      </dsp:nvSpPr>
      <dsp:spPr>
        <a:xfrm>
          <a:off x="375988" y="280191"/>
          <a:ext cx="683614" cy="68361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6A6DFDD-313C-4B67-B95A-DF4CD5A7DB1E}">
      <dsp:nvSpPr>
        <dsp:cNvPr id="0" name=""/>
        <dsp:cNvSpPr/>
      </dsp:nvSpPr>
      <dsp:spPr>
        <a:xfrm>
          <a:off x="1435590" y="531"/>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1111250">
            <a:lnSpc>
              <a:spcPct val="100000"/>
            </a:lnSpc>
            <a:spcBef>
              <a:spcPct val="0"/>
            </a:spcBef>
            <a:spcAft>
              <a:spcPct val="35000"/>
            </a:spcAft>
            <a:buNone/>
          </a:pPr>
          <a:r>
            <a:rPr lang="de-DE" sz="2500" kern="1200" dirty="0"/>
            <a:t>Trainingsdaten aus PAN-Textdatenbank (SWR-Bestand) </a:t>
          </a:r>
        </a:p>
        <a:p>
          <a:pPr marL="0" lvl="0" indent="0" algn="l" defTabSz="1111250">
            <a:lnSpc>
              <a:spcPct val="100000"/>
            </a:lnSpc>
            <a:spcBef>
              <a:spcPct val="0"/>
            </a:spcBef>
            <a:spcAft>
              <a:spcPct val="35000"/>
            </a:spcAft>
            <a:buNone/>
          </a:pPr>
          <a:r>
            <a:rPr lang="de-DE" sz="2000" kern="1200" dirty="0"/>
            <a:t>Zur Verfügung gestellt vom WDR</a:t>
          </a:r>
          <a:endParaRPr lang="en-US" sz="2000" kern="1200" dirty="0"/>
        </a:p>
      </dsp:txBody>
      <dsp:txXfrm>
        <a:off x="1435590" y="531"/>
        <a:ext cx="9080009" cy="1242935"/>
      </dsp:txXfrm>
    </dsp:sp>
    <dsp:sp modelId="{7AFAA029-2624-4E3A-A510-918F331EAB60}">
      <dsp:nvSpPr>
        <dsp:cNvPr id="0" name=""/>
        <dsp:cNvSpPr/>
      </dsp:nvSpPr>
      <dsp:spPr>
        <a:xfrm>
          <a:off x="0" y="1554201"/>
          <a:ext cx="10515600" cy="1242935"/>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99C0C23-A3C0-4C71-B6AB-18D12D87CA7B}">
      <dsp:nvSpPr>
        <dsp:cNvPr id="0" name=""/>
        <dsp:cNvSpPr/>
      </dsp:nvSpPr>
      <dsp:spPr>
        <a:xfrm>
          <a:off x="375988" y="1833861"/>
          <a:ext cx="683614" cy="68361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E6445DD-9923-4C28-9117-802495101CD9}">
      <dsp:nvSpPr>
        <dsp:cNvPr id="0" name=""/>
        <dsp:cNvSpPr/>
      </dsp:nvSpPr>
      <dsp:spPr>
        <a:xfrm>
          <a:off x="1435590" y="1554201"/>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1111250">
            <a:lnSpc>
              <a:spcPct val="100000"/>
            </a:lnSpc>
            <a:spcBef>
              <a:spcPct val="0"/>
            </a:spcBef>
            <a:spcAft>
              <a:spcPct val="35000"/>
            </a:spcAft>
            <a:buNone/>
          </a:pPr>
          <a:r>
            <a:rPr lang="de-DE" sz="2500" kern="1200" dirty="0"/>
            <a:t>Bereitstellung und Download aus ARD/ZDF-Box</a:t>
          </a:r>
          <a:endParaRPr lang="en-US" sz="2500" kern="1200" dirty="0"/>
        </a:p>
      </dsp:txBody>
      <dsp:txXfrm>
        <a:off x="1435590" y="1554201"/>
        <a:ext cx="9080009" cy="1242935"/>
      </dsp:txXfrm>
    </dsp:sp>
    <dsp:sp modelId="{14B28EA8-F70F-495F-B1A4-5058F111D1F9}">
      <dsp:nvSpPr>
        <dsp:cNvPr id="0" name=""/>
        <dsp:cNvSpPr/>
      </dsp:nvSpPr>
      <dsp:spPr>
        <a:xfrm>
          <a:off x="0" y="3107870"/>
          <a:ext cx="10515600" cy="1242935"/>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20C7413-F19C-4188-8193-D774C192E3AE}">
      <dsp:nvSpPr>
        <dsp:cNvPr id="0" name=""/>
        <dsp:cNvSpPr/>
      </dsp:nvSpPr>
      <dsp:spPr>
        <a:xfrm>
          <a:off x="375988" y="3387531"/>
          <a:ext cx="683614" cy="68361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B392732-74EC-4D44-954E-4F24936BE04C}">
      <dsp:nvSpPr>
        <dsp:cNvPr id="0" name=""/>
        <dsp:cNvSpPr/>
      </dsp:nvSpPr>
      <dsp:spPr>
        <a:xfrm>
          <a:off x="1435590" y="3107870"/>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1111250">
            <a:lnSpc>
              <a:spcPct val="100000"/>
            </a:lnSpc>
            <a:spcBef>
              <a:spcPct val="0"/>
            </a:spcBef>
            <a:spcAft>
              <a:spcPct val="35000"/>
            </a:spcAft>
            <a:buNone/>
          </a:pPr>
          <a:r>
            <a:rPr lang="de-DE" sz="2500" kern="1200" dirty="0"/>
            <a:t>Lokal gespeichert</a:t>
          </a:r>
          <a:endParaRPr lang="en-US" sz="2500" kern="1200" dirty="0"/>
        </a:p>
      </dsp:txBody>
      <dsp:txXfrm>
        <a:off x="1435590" y="3107870"/>
        <a:ext cx="9080009" cy="1242935"/>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BAD1E8-062A-4EF2-83B2-D0582B9F7707}">
      <dsp:nvSpPr>
        <dsp:cNvPr id="0" name=""/>
        <dsp:cNvSpPr/>
      </dsp:nvSpPr>
      <dsp:spPr>
        <a:xfrm>
          <a:off x="0" y="1355"/>
          <a:ext cx="8742263" cy="811669"/>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de-DE" sz="1800" kern="1200" dirty="0"/>
            <a:t>Überblick verschaffen</a:t>
          </a:r>
        </a:p>
        <a:p>
          <a:pPr marL="0" lvl="0" indent="0" algn="l" defTabSz="800100">
            <a:lnSpc>
              <a:spcPct val="90000"/>
            </a:lnSpc>
            <a:spcBef>
              <a:spcPct val="0"/>
            </a:spcBef>
            <a:spcAft>
              <a:spcPct val="35000"/>
            </a:spcAft>
            <a:buNone/>
          </a:pPr>
          <a:r>
            <a:rPr lang="de-DE" sz="1800" kern="1200" dirty="0"/>
            <a:t>Struktur der Daten kennenlernen</a:t>
          </a:r>
          <a:endParaRPr lang="en-US" sz="1800" kern="1200" dirty="0"/>
        </a:p>
      </dsp:txBody>
      <dsp:txXfrm>
        <a:off x="23773" y="25128"/>
        <a:ext cx="7797822" cy="764123"/>
      </dsp:txXfrm>
    </dsp:sp>
    <dsp:sp modelId="{8215A704-DB52-4459-B69A-CCB291B38109}">
      <dsp:nvSpPr>
        <dsp:cNvPr id="0" name=""/>
        <dsp:cNvSpPr/>
      </dsp:nvSpPr>
      <dsp:spPr>
        <a:xfrm>
          <a:off x="732164" y="959245"/>
          <a:ext cx="8742263" cy="811669"/>
        </a:xfrm>
        <a:prstGeom prst="roundRect">
          <a:avLst>
            <a:gd name="adj" fmla="val 10000"/>
          </a:avLst>
        </a:prstGeom>
        <a:solidFill>
          <a:schemeClr val="accent2">
            <a:hueOff val="-485121"/>
            <a:satOff val="-27976"/>
            <a:lumOff val="287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de-DE" sz="1800" kern="1200" dirty="0"/>
            <a:t>Modell auswählen</a:t>
          </a:r>
        </a:p>
        <a:p>
          <a:pPr marL="0" lvl="0" indent="0" algn="l" defTabSz="800100">
            <a:lnSpc>
              <a:spcPct val="90000"/>
            </a:lnSpc>
            <a:spcBef>
              <a:spcPct val="0"/>
            </a:spcBef>
            <a:spcAft>
              <a:spcPct val="35000"/>
            </a:spcAft>
            <a:buNone/>
          </a:pPr>
          <a:r>
            <a:rPr lang="en-US" sz="1800" b="1" kern="1200" dirty="0"/>
            <a:t>Pipeline</a:t>
          </a:r>
          <a:r>
            <a:rPr lang="en-US" sz="1800" kern="1200" dirty="0"/>
            <a:t> </a:t>
          </a:r>
          <a:r>
            <a:rPr lang="en-US" sz="1800" kern="1200" dirty="0" err="1"/>
            <a:t>zur</a:t>
          </a:r>
          <a:r>
            <a:rPr lang="en-US" sz="1800" kern="1200" dirty="0"/>
            <a:t> </a:t>
          </a:r>
          <a:r>
            <a:rPr lang="en-US" sz="1800" kern="1200" dirty="0" err="1"/>
            <a:t>Datenverarbeitung</a:t>
          </a:r>
          <a:r>
            <a:rPr lang="en-US" sz="1800" kern="1200" dirty="0"/>
            <a:t> und </a:t>
          </a:r>
          <a:r>
            <a:rPr lang="en-US" sz="1800" kern="1200" dirty="0" err="1"/>
            <a:t>Klassifikation</a:t>
          </a:r>
          <a:r>
            <a:rPr lang="en-US" sz="1800" kern="1200" dirty="0"/>
            <a:t> </a:t>
          </a:r>
          <a:r>
            <a:rPr lang="en-US" sz="1800" kern="1200" dirty="0" err="1"/>
            <a:t>bauen</a:t>
          </a:r>
          <a:endParaRPr lang="en-US" sz="1800" kern="1200" dirty="0"/>
        </a:p>
      </dsp:txBody>
      <dsp:txXfrm>
        <a:off x="755937" y="983018"/>
        <a:ext cx="7434967" cy="764123"/>
      </dsp:txXfrm>
    </dsp:sp>
    <dsp:sp modelId="{B6EB1D91-4797-4BB2-ABC2-66961440771B}">
      <dsp:nvSpPr>
        <dsp:cNvPr id="0" name=""/>
        <dsp:cNvSpPr/>
      </dsp:nvSpPr>
      <dsp:spPr>
        <a:xfrm>
          <a:off x="1453401" y="1918490"/>
          <a:ext cx="8742263" cy="811669"/>
        </a:xfrm>
        <a:prstGeom prst="roundRect">
          <a:avLst>
            <a:gd name="adj" fmla="val 10000"/>
          </a:avLst>
        </a:prstGeom>
        <a:solidFill>
          <a:schemeClr val="accent2">
            <a:hueOff val="-970242"/>
            <a:satOff val="-55952"/>
            <a:lumOff val="575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de-DE" sz="1800" kern="1200" dirty="0"/>
            <a:t>Tests durchführen</a:t>
          </a:r>
          <a:endParaRPr lang="en-US" sz="1800" kern="1200" dirty="0"/>
        </a:p>
      </dsp:txBody>
      <dsp:txXfrm>
        <a:off x="1477174" y="1942263"/>
        <a:ext cx="7445895" cy="764123"/>
      </dsp:txXfrm>
    </dsp:sp>
    <dsp:sp modelId="{684E1D2A-69BB-41E8-AF5F-57ACBB72588E}">
      <dsp:nvSpPr>
        <dsp:cNvPr id="0" name=""/>
        <dsp:cNvSpPr/>
      </dsp:nvSpPr>
      <dsp:spPr>
        <a:xfrm>
          <a:off x="2185565" y="2877735"/>
          <a:ext cx="8742263" cy="811669"/>
        </a:xfrm>
        <a:prstGeom prst="roundRect">
          <a:avLst>
            <a:gd name="adj" fmla="val 10000"/>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de-DE" sz="1800" kern="1200" dirty="0"/>
            <a:t>Ergebnisse evaluieren</a:t>
          </a:r>
          <a:endParaRPr lang="en-US" sz="1800" kern="1200" dirty="0"/>
        </a:p>
      </dsp:txBody>
      <dsp:txXfrm>
        <a:off x="2209338" y="2901508"/>
        <a:ext cx="7434967" cy="764123"/>
      </dsp:txXfrm>
    </dsp:sp>
    <dsp:sp modelId="{C23B0BC6-5CD3-46E7-A03B-4540695747A5}">
      <dsp:nvSpPr>
        <dsp:cNvPr id="0" name=""/>
        <dsp:cNvSpPr/>
      </dsp:nvSpPr>
      <dsp:spPr>
        <a:xfrm>
          <a:off x="8214678" y="621664"/>
          <a:ext cx="527584" cy="527584"/>
        </a:xfrm>
        <a:prstGeom prst="downArrow">
          <a:avLst>
            <a:gd name="adj1" fmla="val 55000"/>
            <a:gd name="adj2" fmla="val 45000"/>
          </a:avLst>
        </a:prstGeom>
        <a:solidFill>
          <a:srgbClr val="00B0F0">
            <a:alpha val="90000"/>
          </a:srgb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endParaRPr lang="en-US" sz="2400" kern="1200"/>
        </a:p>
      </dsp:txBody>
      <dsp:txXfrm>
        <a:off x="8333384" y="621664"/>
        <a:ext cx="290172" cy="397007"/>
      </dsp:txXfrm>
    </dsp:sp>
    <dsp:sp modelId="{C9A11957-5802-480C-B15A-5F7CD7ED0C0E}">
      <dsp:nvSpPr>
        <dsp:cNvPr id="0" name=""/>
        <dsp:cNvSpPr/>
      </dsp:nvSpPr>
      <dsp:spPr>
        <a:xfrm>
          <a:off x="8946842" y="1580910"/>
          <a:ext cx="527584" cy="527584"/>
        </a:xfrm>
        <a:prstGeom prst="downArrow">
          <a:avLst>
            <a:gd name="adj1" fmla="val 55000"/>
            <a:gd name="adj2" fmla="val 45000"/>
          </a:avLst>
        </a:prstGeom>
        <a:solidFill>
          <a:srgbClr val="00B0F0"/>
        </a:solidFill>
        <a:ln w="12700" cap="flat" cmpd="sng" algn="ctr">
          <a:solidFill>
            <a:schemeClr val="accent2">
              <a:tint val="40000"/>
              <a:alpha val="90000"/>
              <a:hueOff val="-424613"/>
              <a:satOff val="-37673"/>
              <a:lumOff val="-38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endParaRPr lang="en-US" sz="2400" kern="1200"/>
        </a:p>
      </dsp:txBody>
      <dsp:txXfrm>
        <a:off x="9065548" y="1580910"/>
        <a:ext cx="290172" cy="397007"/>
      </dsp:txXfrm>
    </dsp:sp>
    <dsp:sp modelId="{EAA36D2B-CCE7-4139-9D76-FC2720255B18}">
      <dsp:nvSpPr>
        <dsp:cNvPr id="0" name=""/>
        <dsp:cNvSpPr/>
      </dsp:nvSpPr>
      <dsp:spPr>
        <a:xfrm>
          <a:off x="9668079" y="2540155"/>
          <a:ext cx="527584" cy="527584"/>
        </a:xfrm>
        <a:prstGeom prst="downArrow">
          <a:avLst>
            <a:gd name="adj1" fmla="val 55000"/>
            <a:gd name="adj2" fmla="val 45000"/>
          </a:avLst>
        </a:prstGeom>
        <a:solidFill>
          <a:srgbClr val="00B0F0"/>
        </a:solidFill>
        <a:ln w="12700" cap="flat" cmpd="sng" algn="ctr">
          <a:solidFill>
            <a:schemeClr val="accent2">
              <a:tint val="40000"/>
              <a:alpha val="90000"/>
              <a:hueOff val="-849226"/>
              <a:satOff val="-75346"/>
              <a:lumOff val="-76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endParaRPr lang="en-US" sz="2400" kern="1200"/>
        </a:p>
      </dsp:txBody>
      <dsp:txXfrm>
        <a:off x="9786785" y="2540155"/>
        <a:ext cx="290172" cy="397007"/>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E95CFE1-4F27-488C-BED2-04955C9E1106}">
      <dsp:nvSpPr>
        <dsp:cNvPr id="0" name=""/>
        <dsp:cNvSpPr/>
      </dsp:nvSpPr>
      <dsp:spPr>
        <a:xfrm>
          <a:off x="788484" y="778064"/>
          <a:ext cx="844593" cy="84459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41D6029-404F-40E7-B4E8-493AF52935E4}">
      <dsp:nvSpPr>
        <dsp:cNvPr id="0" name=""/>
        <dsp:cNvSpPr/>
      </dsp:nvSpPr>
      <dsp:spPr>
        <a:xfrm>
          <a:off x="4219" y="1736035"/>
          <a:ext cx="2413125" cy="3619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defRPr b="1"/>
          </a:pPr>
          <a:r>
            <a:rPr lang="de-DE" sz="2300" kern="1200" dirty="0" err="1"/>
            <a:t>process</a:t>
          </a:r>
          <a:endParaRPr lang="de-DE" sz="2300" kern="1200" dirty="0"/>
        </a:p>
      </dsp:txBody>
      <dsp:txXfrm>
        <a:off x="4219" y="1736035"/>
        <a:ext cx="2413125" cy="361968"/>
      </dsp:txXfrm>
    </dsp:sp>
    <dsp:sp modelId="{89395F1D-A35D-4AC2-9178-403C245BC154}">
      <dsp:nvSpPr>
        <dsp:cNvPr id="0" name=""/>
        <dsp:cNvSpPr/>
      </dsp:nvSpPr>
      <dsp:spPr>
        <a:xfrm>
          <a:off x="4219" y="2150737"/>
          <a:ext cx="2413125" cy="12640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r>
            <a:rPr lang="de-DE" sz="1700" kern="1200" dirty="0"/>
            <a:t>Entfernung fehlerhafter Dateien</a:t>
          </a:r>
        </a:p>
        <a:p>
          <a:pPr marL="0" lvl="0" indent="0" algn="ctr" defTabSz="755650">
            <a:lnSpc>
              <a:spcPct val="100000"/>
            </a:lnSpc>
            <a:spcBef>
              <a:spcPct val="0"/>
            </a:spcBef>
            <a:spcAft>
              <a:spcPct val="35000"/>
            </a:spcAft>
            <a:buNone/>
          </a:pPr>
          <a:r>
            <a:rPr lang="de-DE" sz="1700" kern="1200" dirty="0"/>
            <a:t>Tokenisierung</a:t>
          </a:r>
        </a:p>
        <a:p>
          <a:pPr marL="0" lvl="0" indent="0" algn="ctr" defTabSz="755650">
            <a:lnSpc>
              <a:spcPct val="100000"/>
            </a:lnSpc>
            <a:spcBef>
              <a:spcPct val="0"/>
            </a:spcBef>
            <a:spcAft>
              <a:spcPct val="35000"/>
            </a:spcAft>
            <a:buNone/>
          </a:pPr>
          <a:r>
            <a:rPr lang="de-DE" sz="1700" kern="1200" dirty="0"/>
            <a:t>(Stammformreduzierung)</a:t>
          </a:r>
        </a:p>
      </dsp:txBody>
      <dsp:txXfrm>
        <a:off x="4219" y="2150737"/>
        <a:ext cx="2413125" cy="1264003"/>
      </dsp:txXfrm>
    </dsp:sp>
    <dsp:sp modelId="{61A6559E-E788-456C-AF59-49CE6A6DCE0A}">
      <dsp:nvSpPr>
        <dsp:cNvPr id="0" name=""/>
        <dsp:cNvSpPr/>
      </dsp:nvSpPr>
      <dsp:spPr>
        <a:xfrm>
          <a:off x="3623906" y="778064"/>
          <a:ext cx="844593" cy="84459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1ACE8AD-B98A-4381-94AE-1EC5004EAD08}">
      <dsp:nvSpPr>
        <dsp:cNvPr id="0" name=""/>
        <dsp:cNvSpPr/>
      </dsp:nvSpPr>
      <dsp:spPr>
        <a:xfrm>
          <a:off x="2839641" y="1736035"/>
          <a:ext cx="2413125" cy="3619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defRPr b="1"/>
          </a:pPr>
          <a:r>
            <a:rPr lang="de-DE" sz="2300" kern="1200"/>
            <a:t>vectorize</a:t>
          </a:r>
        </a:p>
      </dsp:txBody>
      <dsp:txXfrm>
        <a:off x="2839641" y="1736035"/>
        <a:ext cx="2413125" cy="361968"/>
      </dsp:txXfrm>
    </dsp:sp>
    <dsp:sp modelId="{2CEB08BB-B1E8-43FA-B20D-251771241DF7}">
      <dsp:nvSpPr>
        <dsp:cNvPr id="0" name=""/>
        <dsp:cNvSpPr/>
      </dsp:nvSpPr>
      <dsp:spPr>
        <a:xfrm>
          <a:off x="2839641" y="2150737"/>
          <a:ext cx="2413125" cy="12640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r>
            <a:rPr lang="de-DE" sz="1700" kern="1200" dirty="0"/>
            <a:t>Vektorisierung mit der Termfrequenz und TF-IDF</a:t>
          </a:r>
        </a:p>
      </dsp:txBody>
      <dsp:txXfrm>
        <a:off x="2839641" y="2150737"/>
        <a:ext cx="2413125" cy="1264003"/>
      </dsp:txXfrm>
    </dsp:sp>
    <dsp:sp modelId="{F4D8D61A-06FC-41CA-86D5-FFCA747BD97B}">
      <dsp:nvSpPr>
        <dsp:cNvPr id="0" name=""/>
        <dsp:cNvSpPr/>
      </dsp:nvSpPr>
      <dsp:spPr>
        <a:xfrm>
          <a:off x="6459328" y="778064"/>
          <a:ext cx="844593" cy="84459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FB47D68-8A1D-4753-B47D-FB29C3823F74}">
      <dsp:nvSpPr>
        <dsp:cNvPr id="0" name=""/>
        <dsp:cNvSpPr/>
      </dsp:nvSpPr>
      <dsp:spPr>
        <a:xfrm>
          <a:off x="5675062" y="1736035"/>
          <a:ext cx="2413125" cy="3619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defRPr b="1"/>
          </a:pPr>
          <a:r>
            <a:rPr lang="de-DE" sz="2300" kern="1200"/>
            <a:t>classify</a:t>
          </a:r>
        </a:p>
      </dsp:txBody>
      <dsp:txXfrm>
        <a:off x="5675062" y="1736035"/>
        <a:ext cx="2413125" cy="361968"/>
      </dsp:txXfrm>
    </dsp:sp>
    <dsp:sp modelId="{103D5346-6BDE-41ED-8BF1-AD2287B5D42D}">
      <dsp:nvSpPr>
        <dsp:cNvPr id="0" name=""/>
        <dsp:cNvSpPr/>
      </dsp:nvSpPr>
      <dsp:spPr>
        <a:xfrm>
          <a:off x="5675062" y="2150737"/>
          <a:ext cx="2413125" cy="12640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r>
            <a:rPr lang="de-DE" sz="1700" kern="1200" dirty="0"/>
            <a:t>Training des Klassifikators</a:t>
          </a:r>
        </a:p>
        <a:p>
          <a:pPr marL="0" lvl="0" indent="0" algn="ctr" defTabSz="755650">
            <a:lnSpc>
              <a:spcPct val="100000"/>
            </a:lnSpc>
            <a:spcBef>
              <a:spcPct val="0"/>
            </a:spcBef>
            <a:spcAft>
              <a:spcPct val="35000"/>
            </a:spcAft>
            <a:buNone/>
          </a:pPr>
          <a:r>
            <a:rPr lang="de-DE" sz="1700" kern="1200" dirty="0"/>
            <a:t>(Naive Bayes, Logistische Regression, Support Vektor Maschinen)</a:t>
          </a:r>
        </a:p>
      </dsp:txBody>
      <dsp:txXfrm>
        <a:off x="5675062" y="2150737"/>
        <a:ext cx="2413125" cy="1264003"/>
      </dsp:txXfrm>
    </dsp:sp>
    <dsp:sp modelId="{79C74047-6201-4BDA-9BDD-4C95C69558F7}">
      <dsp:nvSpPr>
        <dsp:cNvPr id="0" name=""/>
        <dsp:cNvSpPr/>
      </dsp:nvSpPr>
      <dsp:spPr>
        <a:xfrm>
          <a:off x="9294750" y="778064"/>
          <a:ext cx="844593" cy="84459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FDFAD82-6738-45E9-B6F5-73F3C99B5487}">
      <dsp:nvSpPr>
        <dsp:cNvPr id="0" name=""/>
        <dsp:cNvSpPr/>
      </dsp:nvSpPr>
      <dsp:spPr>
        <a:xfrm>
          <a:off x="8510484" y="1736035"/>
          <a:ext cx="2413125" cy="3619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defRPr b="1"/>
          </a:pPr>
          <a:r>
            <a:rPr lang="de-DE" sz="2300" kern="1200"/>
            <a:t>validate</a:t>
          </a:r>
        </a:p>
      </dsp:txBody>
      <dsp:txXfrm>
        <a:off x="8510484" y="1736035"/>
        <a:ext cx="2413125" cy="361968"/>
      </dsp:txXfrm>
    </dsp:sp>
    <dsp:sp modelId="{5209C28E-0623-4E2F-BFFF-B6DF3D90A0E3}">
      <dsp:nvSpPr>
        <dsp:cNvPr id="0" name=""/>
        <dsp:cNvSpPr/>
      </dsp:nvSpPr>
      <dsp:spPr>
        <a:xfrm>
          <a:off x="8510484" y="2150737"/>
          <a:ext cx="2413125" cy="12640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r>
            <a:rPr lang="de-DE" sz="1700" kern="1200" dirty="0"/>
            <a:t>Cross-Validierung</a:t>
          </a:r>
        </a:p>
        <a:p>
          <a:pPr marL="0" lvl="0" indent="0" algn="ctr" defTabSz="755650">
            <a:lnSpc>
              <a:spcPct val="100000"/>
            </a:lnSpc>
            <a:spcBef>
              <a:spcPct val="0"/>
            </a:spcBef>
            <a:spcAft>
              <a:spcPct val="35000"/>
            </a:spcAft>
            <a:buNone/>
          </a:pPr>
          <a:r>
            <a:rPr lang="de-DE" sz="1700" kern="1200" dirty="0" err="1"/>
            <a:t>GridSearch</a:t>
          </a:r>
          <a:r>
            <a:rPr lang="de-DE" sz="1700" kern="1200" dirty="0"/>
            <a:t> für Parameterfindung</a:t>
          </a:r>
        </a:p>
      </dsp:txBody>
      <dsp:txXfrm>
        <a:off x="8510484" y="2150737"/>
        <a:ext cx="2413125" cy="1264003"/>
      </dsp:txXfrm>
    </dsp:sp>
  </dsp:spTree>
</dsp:drawing>
</file>

<file path=ppt/diagrams/layout1.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6.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7.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991C88C-F5FB-460F-8258-0D1763CEB1E9}" type="datetimeFigureOut">
              <a:rPr lang="de-DE" smtClean="0"/>
              <a:t>23.11.2022</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F14820-98CC-4782-A2E4-E23E2116B181}" type="slidenum">
              <a:rPr lang="de-DE" smtClean="0"/>
              <a:t>‹Nr.›</a:t>
            </a:fld>
            <a:endParaRPr lang="de-DE"/>
          </a:p>
        </p:txBody>
      </p:sp>
    </p:spTree>
    <p:extLst>
      <p:ext uri="{BB962C8B-B14F-4D97-AF65-F5344CB8AC3E}">
        <p14:creationId xmlns:p14="http://schemas.microsoft.com/office/powerpoint/2010/main" val="23069563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C6F14820-98CC-4782-A2E4-E23E2116B181}" type="slidenum">
              <a:rPr lang="de-DE" smtClean="0"/>
              <a:t>1</a:t>
            </a:fld>
            <a:endParaRPr lang="de-DE"/>
          </a:p>
        </p:txBody>
      </p:sp>
    </p:spTree>
    <p:extLst>
      <p:ext uri="{BB962C8B-B14F-4D97-AF65-F5344CB8AC3E}">
        <p14:creationId xmlns:p14="http://schemas.microsoft.com/office/powerpoint/2010/main" val="33052886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FC5FB88-DBB6-231A-DF95-F5EEFB0CAC9C}"/>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p>
        </p:txBody>
      </p:sp>
      <p:sp>
        <p:nvSpPr>
          <p:cNvPr id="3" name="Untertitel 2">
            <a:extLst>
              <a:ext uri="{FF2B5EF4-FFF2-40B4-BE49-F238E27FC236}">
                <a16:creationId xmlns:a16="http://schemas.microsoft.com/office/drawing/2014/main" id="{6CDFE9D7-A45A-622E-EE92-24B325D6925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p>
        </p:txBody>
      </p:sp>
      <p:sp>
        <p:nvSpPr>
          <p:cNvPr id="4" name="Datumsplatzhalter 3">
            <a:extLst>
              <a:ext uri="{FF2B5EF4-FFF2-40B4-BE49-F238E27FC236}">
                <a16:creationId xmlns:a16="http://schemas.microsoft.com/office/drawing/2014/main" id="{0B7E02CC-1F49-A013-A389-A01A6F3C8900}"/>
              </a:ext>
            </a:extLst>
          </p:cNvPr>
          <p:cNvSpPr>
            <a:spLocks noGrp="1"/>
          </p:cNvSpPr>
          <p:nvPr>
            <p:ph type="dt" sz="half" idx="10"/>
          </p:nvPr>
        </p:nvSpPr>
        <p:spPr/>
        <p:txBody>
          <a:bodyPr/>
          <a:lstStyle/>
          <a:p>
            <a:fld id="{82504218-D49F-41BA-B5D3-79F4B39FFE8B}" type="datetime1">
              <a:rPr lang="de-DE" smtClean="0"/>
              <a:t>23.11.2022</a:t>
            </a:fld>
            <a:endParaRPr lang="de-DE"/>
          </a:p>
        </p:txBody>
      </p:sp>
      <p:sp>
        <p:nvSpPr>
          <p:cNvPr id="5" name="Fußzeilenplatzhalter 4">
            <a:extLst>
              <a:ext uri="{FF2B5EF4-FFF2-40B4-BE49-F238E27FC236}">
                <a16:creationId xmlns:a16="http://schemas.microsoft.com/office/drawing/2014/main" id="{83AE1904-0627-B7C8-AA62-6C5B539EF299}"/>
              </a:ext>
            </a:extLst>
          </p:cNvPr>
          <p:cNvSpPr>
            <a:spLocks noGrp="1"/>
          </p:cNvSpPr>
          <p:nvPr>
            <p:ph type="ftr" sz="quarter" idx="11"/>
          </p:nvPr>
        </p:nvSpPr>
        <p:spPr/>
        <p:txBody>
          <a:bodyPr/>
          <a:lstStyle/>
          <a:p>
            <a:r>
              <a:rPr lang="de-DE"/>
              <a:t>Timo Schumacher (SWR)</a:t>
            </a:r>
          </a:p>
        </p:txBody>
      </p:sp>
      <p:sp>
        <p:nvSpPr>
          <p:cNvPr id="6" name="Foliennummernplatzhalter 5">
            <a:extLst>
              <a:ext uri="{FF2B5EF4-FFF2-40B4-BE49-F238E27FC236}">
                <a16:creationId xmlns:a16="http://schemas.microsoft.com/office/drawing/2014/main" id="{FEABE9D6-3E23-076F-225F-B35577A1CD50}"/>
              </a:ext>
            </a:extLst>
          </p:cNvPr>
          <p:cNvSpPr>
            <a:spLocks noGrp="1"/>
          </p:cNvSpPr>
          <p:nvPr>
            <p:ph type="sldNum" sz="quarter" idx="12"/>
          </p:nvPr>
        </p:nvSpPr>
        <p:spPr/>
        <p:txBody>
          <a:bodyPr/>
          <a:lstStyle/>
          <a:p>
            <a:fld id="{8F4FF502-984A-48F4-A533-EA3F35938253}" type="slidenum">
              <a:rPr lang="de-DE" smtClean="0"/>
              <a:t>‹Nr.›</a:t>
            </a:fld>
            <a:endParaRPr lang="de-DE"/>
          </a:p>
        </p:txBody>
      </p:sp>
    </p:spTree>
    <p:extLst>
      <p:ext uri="{BB962C8B-B14F-4D97-AF65-F5344CB8AC3E}">
        <p14:creationId xmlns:p14="http://schemas.microsoft.com/office/powerpoint/2010/main" val="17786300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02D872C-F3FD-A7F9-D163-37E0798281E6}"/>
              </a:ext>
            </a:extLst>
          </p:cNvPr>
          <p:cNvSpPr>
            <a:spLocks noGrp="1"/>
          </p:cNvSpPr>
          <p:nvPr>
            <p:ph type="title"/>
          </p:nvPr>
        </p:nvSpPr>
        <p:spPr/>
        <p:txBody>
          <a:bodyPr/>
          <a:lstStyle/>
          <a:p>
            <a:r>
              <a:rPr lang="de-DE"/>
              <a:t>Mastertitelformat bearbeiten</a:t>
            </a:r>
          </a:p>
        </p:txBody>
      </p:sp>
      <p:sp>
        <p:nvSpPr>
          <p:cNvPr id="3" name="Vertikaler Textplatzhalter 2">
            <a:extLst>
              <a:ext uri="{FF2B5EF4-FFF2-40B4-BE49-F238E27FC236}">
                <a16:creationId xmlns:a16="http://schemas.microsoft.com/office/drawing/2014/main" id="{6675EB33-A532-8687-5561-015B852C5C30}"/>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4A7140F6-9CBF-6C0A-6F93-2302A078FB0F}"/>
              </a:ext>
            </a:extLst>
          </p:cNvPr>
          <p:cNvSpPr>
            <a:spLocks noGrp="1"/>
          </p:cNvSpPr>
          <p:nvPr>
            <p:ph type="dt" sz="half" idx="10"/>
          </p:nvPr>
        </p:nvSpPr>
        <p:spPr/>
        <p:txBody>
          <a:bodyPr/>
          <a:lstStyle/>
          <a:p>
            <a:fld id="{01D17946-8C19-470A-94DC-19D742D3D385}" type="datetime1">
              <a:rPr lang="de-DE" smtClean="0"/>
              <a:t>23.11.2022</a:t>
            </a:fld>
            <a:endParaRPr lang="de-DE"/>
          </a:p>
        </p:txBody>
      </p:sp>
      <p:sp>
        <p:nvSpPr>
          <p:cNvPr id="5" name="Fußzeilenplatzhalter 4">
            <a:extLst>
              <a:ext uri="{FF2B5EF4-FFF2-40B4-BE49-F238E27FC236}">
                <a16:creationId xmlns:a16="http://schemas.microsoft.com/office/drawing/2014/main" id="{D815E264-D68F-D2A0-2AAE-7FA431BE4DF6}"/>
              </a:ext>
            </a:extLst>
          </p:cNvPr>
          <p:cNvSpPr>
            <a:spLocks noGrp="1"/>
          </p:cNvSpPr>
          <p:nvPr>
            <p:ph type="ftr" sz="quarter" idx="11"/>
          </p:nvPr>
        </p:nvSpPr>
        <p:spPr/>
        <p:txBody>
          <a:bodyPr/>
          <a:lstStyle/>
          <a:p>
            <a:r>
              <a:rPr lang="de-DE"/>
              <a:t>Timo Schumacher (SWR)</a:t>
            </a:r>
          </a:p>
        </p:txBody>
      </p:sp>
      <p:sp>
        <p:nvSpPr>
          <p:cNvPr id="6" name="Foliennummernplatzhalter 5">
            <a:extLst>
              <a:ext uri="{FF2B5EF4-FFF2-40B4-BE49-F238E27FC236}">
                <a16:creationId xmlns:a16="http://schemas.microsoft.com/office/drawing/2014/main" id="{6B544A07-8D91-712A-0E3C-093B50BBDD1B}"/>
              </a:ext>
            </a:extLst>
          </p:cNvPr>
          <p:cNvSpPr>
            <a:spLocks noGrp="1"/>
          </p:cNvSpPr>
          <p:nvPr>
            <p:ph type="sldNum" sz="quarter" idx="12"/>
          </p:nvPr>
        </p:nvSpPr>
        <p:spPr/>
        <p:txBody>
          <a:bodyPr/>
          <a:lstStyle/>
          <a:p>
            <a:fld id="{8F4FF502-984A-48F4-A533-EA3F35938253}" type="slidenum">
              <a:rPr lang="de-DE" smtClean="0"/>
              <a:t>‹Nr.›</a:t>
            </a:fld>
            <a:endParaRPr lang="de-DE"/>
          </a:p>
        </p:txBody>
      </p:sp>
    </p:spTree>
    <p:extLst>
      <p:ext uri="{BB962C8B-B14F-4D97-AF65-F5344CB8AC3E}">
        <p14:creationId xmlns:p14="http://schemas.microsoft.com/office/powerpoint/2010/main" val="11633280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DDBD350D-8023-84BC-9D28-6B9959120827}"/>
              </a:ext>
            </a:extLst>
          </p:cNvPr>
          <p:cNvSpPr>
            <a:spLocks noGrp="1"/>
          </p:cNvSpPr>
          <p:nvPr>
            <p:ph type="title" orient="vert"/>
          </p:nvPr>
        </p:nvSpPr>
        <p:spPr>
          <a:xfrm>
            <a:off x="8724900" y="365125"/>
            <a:ext cx="2628900" cy="5811838"/>
          </a:xfrm>
        </p:spPr>
        <p:txBody>
          <a:bodyPr vert="eaVert"/>
          <a:lstStyle/>
          <a:p>
            <a:r>
              <a:rPr lang="de-DE"/>
              <a:t>Mastertitelformat bearbeiten</a:t>
            </a:r>
          </a:p>
        </p:txBody>
      </p:sp>
      <p:sp>
        <p:nvSpPr>
          <p:cNvPr id="3" name="Vertikaler Textplatzhalter 2">
            <a:extLst>
              <a:ext uri="{FF2B5EF4-FFF2-40B4-BE49-F238E27FC236}">
                <a16:creationId xmlns:a16="http://schemas.microsoft.com/office/drawing/2014/main" id="{41FC91BD-EFF3-559B-919A-52EF9DD75255}"/>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EF7FDB07-F163-4F40-0825-744DFAD15E12}"/>
              </a:ext>
            </a:extLst>
          </p:cNvPr>
          <p:cNvSpPr>
            <a:spLocks noGrp="1"/>
          </p:cNvSpPr>
          <p:nvPr>
            <p:ph type="dt" sz="half" idx="10"/>
          </p:nvPr>
        </p:nvSpPr>
        <p:spPr/>
        <p:txBody>
          <a:bodyPr/>
          <a:lstStyle/>
          <a:p>
            <a:fld id="{71A5BFCD-446B-4AB2-B050-B5F83C54FABC}" type="datetime1">
              <a:rPr lang="de-DE" smtClean="0"/>
              <a:t>23.11.2022</a:t>
            </a:fld>
            <a:endParaRPr lang="de-DE"/>
          </a:p>
        </p:txBody>
      </p:sp>
      <p:sp>
        <p:nvSpPr>
          <p:cNvPr id="5" name="Fußzeilenplatzhalter 4">
            <a:extLst>
              <a:ext uri="{FF2B5EF4-FFF2-40B4-BE49-F238E27FC236}">
                <a16:creationId xmlns:a16="http://schemas.microsoft.com/office/drawing/2014/main" id="{6BFF25A3-8016-81A4-7D6C-4FEF2DE5948B}"/>
              </a:ext>
            </a:extLst>
          </p:cNvPr>
          <p:cNvSpPr>
            <a:spLocks noGrp="1"/>
          </p:cNvSpPr>
          <p:nvPr>
            <p:ph type="ftr" sz="quarter" idx="11"/>
          </p:nvPr>
        </p:nvSpPr>
        <p:spPr/>
        <p:txBody>
          <a:bodyPr/>
          <a:lstStyle/>
          <a:p>
            <a:r>
              <a:rPr lang="de-DE"/>
              <a:t>Timo Schumacher (SWR)</a:t>
            </a:r>
          </a:p>
        </p:txBody>
      </p:sp>
      <p:sp>
        <p:nvSpPr>
          <p:cNvPr id="6" name="Foliennummernplatzhalter 5">
            <a:extLst>
              <a:ext uri="{FF2B5EF4-FFF2-40B4-BE49-F238E27FC236}">
                <a16:creationId xmlns:a16="http://schemas.microsoft.com/office/drawing/2014/main" id="{109E1E66-9F02-A0B0-C0FD-ED7808C78565}"/>
              </a:ext>
            </a:extLst>
          </p:cNvPr>
          <p:cNvSpPr>
            <a:spLocks noGrp="1"/>
          </p:cNvSpPr>
          <p:nvPr>
            <p:ph type="sldNum" sz="quarter" idx="12"/>
          </p:nvPr>
        </p:nvSpPr>
        <p:spPr/>
        <p:txBody>
          <a:bodyPr/>
          <a:lstStyle/>
          <a:p>
            <a:fld id="{8F4FF502-984A-48F4-A533-EA3F35938253}" type="slidenum">
              <a:rPr lang="de-DE" smtClean="0"/>
              <a:t>‹Nr.›</a:t>
            </a:fld>
            <a:endParaRPr lang="de-DE"/>
          </a:p>
        </p:txBody>
      </p:sp>
    </p:spTree>
    <p:extLst>
      <p:ext uri="{BB962C8B-B14F-4D97-AF65-F5344CB8AC3E}">
        <p14:creationId xmlns:p14="http://schemas.microsoft.com/office/powerpoint/2010/main" val="3832451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02FCF09-9A51-47DB-A725-CF0F08D6B7AD}"/>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8C682DE7-FBFB-E762-BFF9-34BD8853791F}"/>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EAFC53D9-64E5-F4CC-A423-30586B39676D}"/>
              </a:ext>
            </a:extLst>
          </p:cNvPr>
          <p:cNvSpPr>
            <a:spLocks noGrp="1"/>
          </p:cNvSpPr>
          <p:nvPr>
            <p:ph type="dt" sz="half" idx="10"/>
          </p:nvPr>
        </p:nvSpPr>
        <p:spPr/>
        <p:txBody>
          <a:bodyPr/>
          <a:lstStyle/>
          <a:p>
            <a:fld id="{590A7C9C-FD44-4AAF-A1F4-A58504C93D9D}" type="datetime1">
              <a:rPr lang="de-DE" smtClean="0"/>
              <a:t>23.11.2022</a:t>
            </a:fld>
            <a:endParaRPr lang="de-DE"/>
          </a:p>
        </p:txBody>
      </p:sp>
      <p:sp>
        <p:nvSpPr>
          <p:cNvPr id="5" name="Fußzeilenplatzhalter 4">
            <a:extLst>
              <a:ext uri="{FF2B5EF4-FFF2-40B4-BE49-F238E27FC236}">
                <a16:creationId xmlns:a16="http://schemas.microsoft.com/office/drawing/2014/main" id="{2795AF6F-F550-E1D1-AB22-1D581ACC0A87}"/>
              </a:ext>
            </a:extLst>
          </p:cNvPr>
          <p:cNvSpPr>
            <a:spLocks noGrp="1"/>
          </p:cNvSpPr>
          <p:nvPr>
            <p:ph type="ftr" sz="quarter" idx="11"/>
          </p:nvPr>
        </p:nvSpPr>
        <p:spPr/>
        <p:txBody>
          <a:bodyPr/>
          <a:lstStyle/>
          <a:p>
            <a:r>
              <a:rPr lang="de-DE"/>
              <a:t>Timo Schumacher (SWR)</a:t>
            </a:r>
          </a:p>
        </p:txBody>
      </p:sp>
      <p:sp>
        <p:nvSpPr>
          <p:cNvPr id="6" name="Foliennummernplatzhalter 5">
            <a:extLst>
              <a:ext uri="{FF2B5EF4-FFF2-40B4-BE49-F238E27FC236}">
                <a16:creationId xmlns:a16="http://schemas.microsoft.com/office/drawing/2014/main" id="{A950ECCD-A0A4-1629-87B4-6496238C30F8}"/>
              </a:ext>
            </a:extLst>
          </p:cNvPr>
          <p:cNvSpPr>
            <a:spLocks noGrp="1"/>
          </p:cNvSpPr>
          <p:nvPr>
            <p:ph type="sldNum" sz="quarter" idx="12"/>
          </p:nvPr>
        </p:nvSpPr>
        <p:spPr/>
        <p:txBody>
          <a:bodyPr/>
          <a:lstStyle/>
          <a:p>
            <a:fld id="{8F4FF502-984A-48F4-A533-EA3F35938253}" type="slidenum">
              <a:rPr lang="de-DE" smtClean="0"/>
              <a:t>‹Nr.›</a:t>
            </a:fld>
            <a:endParaRPr lang="de-DE"/>
          </a:p>
        </p:txBody>
      </p:sp>
    </p:spTree>
    <p:extLst>
      <p:ext uri="{BB962C8B-B14F-4D97-AF65-F5344CB8AC3E}">
        <p14:creationId xmlns:p14="http://schemas.microsoft.com/office/powerpoint/2010/main" val="607537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3740B9E-575C-AD64-B334-9800D5D81E97}"/>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p>
        </p:txBody>
      </p:sp>
      <p:sp>
        <p:nvSpPr>
          <p:cNvPr id="3" name="Textplatzhalter 2">
            <a:extLst>
              <a:ext uri="{FF2B5EF4-FFF2-40B4-BE49-F238E27FC236}">
                <a16:creationId xmlns:a16="http://schemas.microsoft.com/office/drawing/2014/main" id="{D1874F89-2EC8-972C-A63A-FB3540A3586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8A14F90E-A36F-E5B5-B7A2-5D97A235702E}"/>
              </a:ext>
            </a:extLst>
          </p:cNvPr>
          <p:cNvSpPr>
            <a:spLocks noGrp="1"/>
          </p:cNvSpPr>
          <p:nvPr>
            <p:ph type="dt" sz="half" idx="10"/>
          </p:nvPr>
        </p:nvSpPr>
        <p:spPr/>
        <p:txBody>
          <a:bodyPr/>
          <a:lstStyle/>
          <a:p>
            <a:fld id="{78A9CD1C-7F75-4C1A-96B2-C611443D3D5F}" type="datetime1">
              <a:rPr lang="de-DE" smtClean="0"/>
              <a:t>23.11.2022</a:t>
            </a:fld>
            <a:endParaRPr lang="de-DE"/>
          </a:p>
        </p:txBody>
      </p:sp>
      <p:sp>
        <p:nvSpPr>
          <p:cNvPr id="5" name="Fußzeilenplatzhalter 4">
            <a:extLst>
              <a:ext uri="{FF2B5EF4-FFF2-40B4-BE49-F238E27FC236}">
                <a16:creationId xmlns:a16="http://schemas.microsoft.com/office/drawing/2014/main" id="{0AAC7AD7-B2C1-5E73-EAA6-47DD78E3D075}"/>
              </a:ext>
            </a:extLst>
          </p:cNvPr>
          <p:cNvSpPr>
            <a:spLocks noGrp="1"/>
          </p:cNvSpPr>
          <p:nvPr>
            <p:ph type="ftr" sz="quarter" idx="11"/>
          </p:nvPr>
        </p:nvSpPr>
        <p:spPr/>
        <p:txBody>
          <a:bodyPr/>
          <a:lstStyle/>
          <a:p>
            <a:r>
              <a:rPr lang="de-DE"/>
              <a:t>Timo Schumacher (SWR)</a:t>
            </a:r>
          </a:p>
        </p:txBody>
      </p:sp>
      <p:sp>
        <p:nvSpPr>
          <p:cNvPr id="6" name="Foliennummernplatzhalter 5">
            <a:extLst>
              <a:ext uri="{FF2B5EF4-FFF2-40B4-BE49-F238E27FC236}">
                <a16:creationId xmlns:a16="http://schemas.microsoft.com/office/drawing/2014/main" id="{54319384-CA66-BF5B-D43D-1ECAD7E08308}"/>
              </a:ext>
            </a:extLst>
          </p:cNvPr>
          <p:cNvSpPr>
            <a:spLocks noGrp="1"/>
          </p:cNvSpPr>
          <p:nvPr>
            <p:ph type="sldNum" sz="quarter" idx="12"/>
          </p:nvPr>
        </p:nvSpPr>
        <p:spPr/>
        <p:txBody>
          <a:bodyPr/>
          <a:lstStyle/>
          <a:p>
            <a:fld id="{8F4FF502-984A-48F4-A533-EA3F35938253}" type="slidenum">
              <a:rPr lang="de-DE" smtClean="0"/>
              <a:t>‹Nr.›</a:t>
            </a:fld>
            <a:endParaRPr lang="de-DE"/>
          </a:p>
        </p:txBody>
      </p:sp>
    </p:spTree>
    <p:extLst>
      <p:ext uri="{BB962C8B-B14F-4D97-AF65-F5344CB8AC3E}">
        <p14:creationId xmlns:p14="http://schemas.microsoft.com/office/powerpoint/2010/main" val="40129105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1CFA760-F5D6-D0E6-33FB-5439E31168D3}"/>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BA1618E7-072F-AB28-CFBB-2254A4C002EE}"/>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a:extLst>
              <a:ext uri="{FF2B5EF4-FFF2-40B4-BE49-F238E27FC236}">
                <a16:creationId xmlns:a16="http://schemas.microsoft.com/office/drawing/2014/main" id="{10340B72-1B11-8ACF-1CBD-1FAB4D78850A}"/>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a:extLst>
              <a:ext uri="{FF2B5EF4-FFF2-40B4-BE49-F238E27FC236}">
                <a16:creationId xmlns:a16="http://schemas.microsoft.com/office/drawing/2014/main" id="{7CF8A56C-2D0C-D55C-C36B-66A11ECA1D91}"/>
              </a:ext>
            </a:extLst>
          </p:cNvPr>
          <p:cNvSpPr>
            <a:spLocks noGrp="1"/>
          </p:cNvSpPr>
          <p:nvPr>
            <p:ph type="dt" sz="half" idx="10"/>
          </p:nvPr>
        </p:nvSpPr>
        <p:spPr/>
        <p:txBody>
          <a:bodyPr/>
          <a:lstStyle/>
          <a:p>
            <a:fld id="{6DDCC8F0-3E7B-45A5-BFC5-27494332A662}" type="datetime1">
              <a:rPr lang="de-DE" smtClean="0"/>
              <a:t>23.11.2022</a:t>
            </a:fld>
            <a:endParaRPr lang="de-DE"/>
          </a:p>
        </p:txBody>
      </p:sp>
      <p:sp>
        <p:nvSpPr>
          <p:cNvPr id="6" name="Fußzeilenplatzhalter 5">
            <a:extLst>
              <a:ext uri="{FF2B5EF4-FFF2-40B4-BE49-F238E27FC236}">
                <a16:creationId xmlns:a16="http://schemas.microsoft.com/office/drawing/2014/main" id="{A76ADAD2-E208-D94A-4B15-E855BC0E7102}"/>
              </a:ext>
            </a:extLst>
          </p:cNvPr>
          <p:cNvSpPr>
            <a:spLocks noGrp="1"/>
          </p:cNvSpPr>
          <p:nvPr>
            <p:ph type="ftr" sz="quarter" idx="11"/>
          </p:nvPr>
        </p:nvSpPr>
        <p:spPr/>
        <p:txBody>
          <a:bodyPr/>
          <a:lstStyle/>
          <a:p>
            <a:r>
              <a:rPr lang="de-DE"/>
              <a:t>Timo Schumacher (SWR)</a:t>
            </a:r>
          </a:p>
        </p:txBody>
      </p:sp>
      <p:sp>
        <p:nvSpPr>
          <p:cNvPr id="7" name="Foliennummernplatzhalter 6">
            <a:extLst>
              <a:ext uri="{FF2B5EF4-FFF2-40B4-BE49-F238E27FC236}">
                <a16:creationId xmlns:a16="http://schemas.microsoft.com/office/drawing/2014/main" id="{837B697A-BA59-58DC-9C45-2E1A62231F0D}"/>
              </a:ext>
            </a:extLst>
          </p:cNvPr>
          <p:cNvSpPr>
            <a:spLocks noGrp="1"/>
          </p:cNvSpPr>
          <p:nvPr>
            <p:ph type="sldNum" sz="quarter" idx="12"/>
          </p:nvPr>
        </p:nvSpPr>
        <p:spPr/>
        <p:txBody>
          <a:bodyPr/>
          <a:lstStyle/>
          <a:p>
            <a:fld id="{8F4FF502-984A-48F4-A533-EA3F35938253}" type="slidenum">
              <a:rPr lang="de-DE" smtClean="0"/>
              <a:t>‹Nr.›</a:t>
            </a:fld>
            <a:endParaRPr lang="de-DE"/>
          </a:p>
        </p:txBody>
      </p:sp>
    </p:spTree>
    <p:extLst>
      <p:ext uri="{BB962C8B-B14F-4D97-AF65-F5344CB8AC3E}">
        <p14:creationId xmlns:p14="http://schemas.microsoft.com/office/powerpoint/2010/main" val="17737263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77B3912-99B8-1122-5AF6-142332E2EC45}"/>
              </a:ext>
            </a:extLst>
          </p:cNvPr>
          <p:cNvSpPr>
            <a:spLocks noGrp="1"/>
          </p:cNvSpPr>
          <p:nvPr>
            <p:ph type="title"/>
          </p:nvPr>
        </p:nvSpPr>
        <p:spPr>
          <a:xfrm>
            <a:off x="839788" y="365125"/>
            <a:ext cx="10515600" cy="1325563"/>
          </a:xfrm>
        </p:spPr>
        <p:txBody>
          <a:bodyPr/>
          <a:lstStyle/>
          <a:p>
            <a:r>
              <a:rPr lang="de-DE"/>
              <a:t>Mastertitelformat bearbeiten</a:t>
            </a:r>
          </a:p>
        </p:txBody>
      </p:sp>
      <p:sp>
        <p:nvSpPr>
          <p:cNvPr id="3" name="Textplatzhalter 2">
            <a:extLst>
              <a:ext uri="{FF2B5EF4-FFF2-40B4-BE49-F238E27FC236}">
                <a16:creationId xmlns:a16="http://schemas.microsoft.com/office/drawing/2014/main" id="{7A8F3D8E-1BC9-EC5E-7B1D-EAB72911B1A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CBEEE400-1498-A3F1-7AEE-4B863408838E}"/>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a:extLst>
              <a:ext uri="{FF2B5EF4-FFF2-40B4-BE49-F238E27FC236}">
                <a16:creationId xmlns:a16="http://schemas.microsoft.com/office/drawing/2014/main" id="{F751844B-D620-C784-4606-87A5D1218DB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9EB5E271-BFA7-3D77-5283-910591671562}"/>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a:extLst>
              <a:ext uri="{FF2B5EF4-FFF2-40B4-BE49-F238E27FC236}">
                <a16:creationId xmlns:a16="http://schemas.microsoft.com/office/drawing/2014/main" id="{2AF326CE-0ED1-3989-1485-4282605D0953}"/>
              </a:ext>
            </a:extLst>
          </p:cNvPr>
          <p:cNvSpPr>
            <a:spLocks noGrp="1"/>
          </p:cNvSpPr>
          <p:nvPr>
            <p:ph type="dt" sz="half" idx="10"/>
          </p:nvPr>
        </p:nvSpPr>
        <p:spPr/>
        <p:txBody>
          <a:bodyPr/>
          <a:lstStyle/>
          <a:p>
            <a:fld id="{14154B67-656D-44BB-83DF-6AAC3AB7E971}" type="datetime1">
              <a:rPr lang="de-DE" smtClean="0"/>
              <a:t>23.11.2022</a:t>
            </a:fld>
            <a:endParaRPr lang="de-DE"/>
          </a:p>
        </p:txBody>
      </p:sp>
      <p:sp>
        <p:nvSpPr>
          <p:cNvPr id="8" name="Fußzeilenplatzhalter 7">
            <a:extLst>
              <a:ext uri="{FF2B5EF4-FFF2-40B4-BE49-F238E27FC236}">
                <a16:creationId xmlns:a16="http://schemas.microsoft.com/office/drawing/2014/main" id="{0534A126-29B3-4E99-21BA-1279DF51F4A3}"/>
              </a:ext>
            </a:extLst>
          </p:cNvPr>
          <p:cNvSpPr>
            <a:spLocks noGrp="1"/>
          </p:cNvSpPr>
          <p:nvPr>
            <p:ph type="ftr" sz="quarter" idx="11"/>
          </p:nvPr>
        </p:nvSpPr>
        <p:spPr/>
        <p:txBody>
          <a:bodyPr/>
          <a:lstStyle/>
          <a:p>
            <a:r>
              <a:rPr lang="de-DE"/>
              <a:t>Timo Schumacher (SWR)</a:t>
            </a:r>
          </a:p>
        </p:txBody>
      </p:sp>
      <p:sp>
        <p:nvSpPr>
          <p:cNvPr id="9" name="Foliennummernplatzhalter 8">
            <a:extLst>
              <a:ext uri="{FF2B5EF4-FFF2-40B4-BE49-F238E27FC236}">
                <a16:creationId xmlns:a16="http://schemas.microsoft.com/office/drawing/2014/main" id="{4FF2D915-DBD0-0A91-A68A-94B0D477E368}"/>
              </a:ext>
            </a:extLst>
          </p:cNvPr>
          <p:cNvSpPr>
            <a:spLocks noGrp="1"/>
          </p:cNvSpPr>
          <p:nvPr>
            <p:ph type="sldNum" sz="quarter" idx="12"/>
          </p:nvPr>
        </p:nvSpPr>
        <p:spPr/>
        <p:txBody>
          <a:bodyPr/>
          <a:lstStyle/>
          <a:p>
            <a:fld id="{8F4FF502-984A-48F4-A533-EA3F35938253}" type="slidenum">
              <a:rPr lang="de-DE" smtClean="0"/>
              <a:t>‹Nr.›</a:t>
            </a:fld>
            <a:endParaRPr lang="de-DE"/>
          </a:p>
        </p:txBody>
      </p:sp>
    </p:spTree>
    <p:extLst>
      <p:ext uri="{BB962C8B-B14F-4D97-AF65-F5344CB8AC3E}">
        <p14:creationId xmlns:p14="http://schemas.microsoft.com/office/powerpoint/2010/main" val="8925147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11D8CEB-37C1-E9A8-E9A8-031390CD415A}"/>
              </a:ext>
            </a:extLst>
          </p:cNvPr>
          <p:cNvSpPr>
            <a:spLocks noGrp="1"/>
          </p:cNvSpPr>
          <p:nvPr>
            <p:ph type="title"/>
          </p:nvPr>
        </p:nvSpPr>
        <p:spPr/>
        <p:txBody>
          <a:bodyPr/>
          <a:lstStyle/>
          <a:p>
            <a:r>
              <a:rPr lang="de-DE"/>
              <a:t>Mastertitelformat bearbeiten</a:t>
            </a:r>
          </a:p>
        </p:txBody>
      </p:sp>
      <p:sp>
        <p:nvSpPr>
          <p:cNvPr id="3" name="Datumsplatzhalter 2">
            <a:extLst>
              <a:ext uri="{FF2B5EF4-FFF2-40B4-BE49-F238E27FC236}">
                <a16:creationId xmlns:a16="http://schemas.microsoft.com/office/drawing/2014/main" id="{D9952151-4361-0006-9D32-7D6B143C194B}"/>
              </a:ext>
            </a:extLst>
          </p:cNvPr>
          <p:cNvSpPr>
            <a:spLocks noGrp="1"/>
          </p:cNvSpPr>
          <p:nvPr>
            <p:ph type="dt" sz="half" idx="10"/>
          </p:nvPr>
        </p:nvSpPr>
        <p:spPr/>
        <p:txBody>
          <a:bodyPr/>
          <a:lstStyle/>
          <a:p>
            <a:fld id="{183EF7BE-7A6D-465E-A90A-DDC41F9B67AD}" type="datetime1">
              <a:rPr lang="de-DE" smtClean="0"/>
              <a:t>23.11.2022</a:t>
            </a:fld>
            <a:endParaRPr lang="de-DE"/>
          </a:p>
        </p:txBody>
      </p:sp>
      <p:sp>
        <p:nvSpPr>
          <p:cNvPr id="4" name="Fußzeilenplatzhalter 3">
            <a:extLst>
              <a:ext uri="{FF2B5EF4-FFF2-40B4-BE49-F238E27FC236}">
                <a16:creationId xmlns:a16="http://schemas.microsoft.com/office/drawing/2014/main" id="{B214D87D-E196-2553-CBBE-E58635AAD06E}"/>
              </a:ext>
            </a:extLst>
          </p:cNvPr>
          <p:cNvSpPr>
            <a:spLocks noGrp="1"/>
          </p:cNvSpPr>
          <p:nvPr>
            <p:ph type="ftr" sz="quarter" idx="11"/>
          </p:nvPr>
        </p:nvSpPr>
        <p:spPr/>
        <p:txBody>
          <a:bodyPr/>
          <a:lstStyle/>
          <a:p>
            <a:r>
              <a:rPr lang="de-DE"/>
              <a:t>Timo Schumacher (SWR)</a:t>
            </a:r>
          </a:p>
        </p:txBody>
      </p:sp>
      <p:sp>
        <p:nvSpPr>
          <p:cNvPr id="5" name="Foliennummernplatzhalter 4">
            <a:extLst>
              <a:ext uri="{FF2B5EF4-FFF2-40B4-BE49-F238E27FC236}">
                <a16:creationId xmlns:a16="http://schemas.microsoft.com/office/drawing/2014/main" id="{D91AC3B6-9E58-9B40-3B32-10C80790745D}"/>
              </a:ext>
            </a:extLst>
          </p:cNvPr>
          <p:cNvSpPr>
            <a:spLocks noGrp="1"/>
          </p:cNvSpPr>
          <p:nvPr>
            <p:ph type="sldNum" sz="quarter" idx="12"/>
          </p:nvPr>
        </p:nvSpPr>
        <p:spPr/>
        <p:txBody>
          <a:bodyPr/>
          <a:lstStyle/>
          <a:p>
            <a:fld id="{8F4FF502-984A-48F4-A533-EA3F35938253}" type="slidenum">
              <a:rPr lang="de-DE" smtClean="0"/>
              <a:t>‹Nr.›</a:t>
            </a:fld>
            <a:endParaRPr lang="de-DE"/>
          </a:p>
        </p:txBody>
      </p:sp>
    </p:spTree>
    <p:extLst>
      <p:ext uri="{BB962C8B-B14F-4D97-AF65-F5344CB8AC3E}">
        <p14:creationId xmlns:p14="http://schemas.microsoft.com/office/powerpoint/2010/main" val="17383264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C11EBCD7-4CFD-7AE3-D90E-A93E274139EA}"/>
              </a:ext>
            </a:extLst>
          </p:cNvPr>
          <p:cNvSpPr>
            <a:spLocks noGrp="1"/>
          </p:cNvSpPr>
          <p:nvPr>
            <p:ph type="dt" sz="half" idx="10"/>
          </p:nvPr>
        </p:nvSpPr>
        <p:spPr/>
        <p:txBody>
          <a:bodyPr/>
          <a:lstStyle/>
          <a:p>
            <a:fld id="{3D84C1A9-880B-4982-A8AF-CA945B6EF8ED}" type="datetime1">
              <a:rPr lang="de-DE" smtClean="0"/>
              <a:t>23.11.2022</a:t>
            </a:fld>
            <a:endParaRPr lang="de-DE"/>
          </a:p>
        </p:txBody>
      </p:sp>
      <p:sp>
        <p:nvSpPr>
          <p:cNvPr id="3" name="Fußzeilenplatzhalter 2">
            <a:extLst>
              <a:ext uri="{FF2B5EF4-FFF2-40B4-BE49-F238E27FC236}">
                <a16:creationId xmlns:a16="http://schemas.microsoft.com/office/drawing/2014/main" id="{4BA655F9-0E67-9F2B-A822-0DBB018088D8}"/>
              </a:ext>
            </a:extLst>
          </p:cNvPr>
          <p:cNvSpPr>
            <a:spLocks noGrp="1"/>
          </p:cNvSpPr>
          <p:nvPr>
            <p:ph type="ftr" sz="quarter" idx="11"/>
          </p:nvPr>
        </p:nvSpPr>
        <p:spPr/>
        <p:txBody>
          <a:bodyPr/>
          <a:lstStyle/>
          <a:p>
            <a:r>
              <a:rPr lang="de-DE"/>
              <a:t>Timo Schumacher (SWR)</a:t>
            </a:r>
          </a:p>
        </p:txBody>
      </p:sp>
      <p:sp>
        <p:nvSpPr>
          <p:cNvPr id="4" name="Foliennummernplatzhalter 3">
            <a:extLst>
              <a:ext uri="{FF2B5EF4-FFF2-40B4-BE49-F238E27FC236}">
                <a16:creationId xmlns:a16="http://schemas.microsoft.com/office/drawing/2014/main" id="{087BFF17-010A-142A-9A3B-F30239D03ADB}"/>
              </a:ext>
            </a:extLst>
          </p:cNvPr>
          <p:cNvSpPr>
            <a:spLocks noGrp="1"/>
          </p:cNvSpPr>
          <p:nvPr>
            <p:ph type="sldNum" sz="quarter" idx="12"/>
          </p:nvPr>
        </p:nvSpPr>
        <p:spPr/>
        <p:txBody>
          <a:bodyPr/>
          <a:lstStyle/>
          <a:p>
            <a:fld id="{8F4FF502-984A-48F4-A533-EA3F35938253}" type="slidenum">
              <a:rPr lang="de-DE" smtClean="0"/>
              <a:t>‹Nr.›</a:t>
            </a:fld>
            <a:endParaRPr lang="de-DE"/>
          </a:p>
        </p:txBody>
      </p:sp>
    </p:spTree>
    <p:extLst>
      <p:ext uri="{BB962C8B-B14F-4D97-AF65-F5344CB8AC3E}">
        <p14:creationId xmlns:p14="http://schemas.microsoft.com/office/powerpoint/2010/main" val="42402059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F489032-2B61-2F83-6EF8-DD67B1850C80}"/>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Inhaltsplatzhalter 2">
            <a:extLst>
              <a:ext uri="{FF2B5EF4-FFF2-40B4-BE49-F238E27FC236}">
                <a16:creationId xmlns:a16="http://schemas.microsoft.com/office/drawing/2014/main" id="{C2523F75-EA71-CC75-4E6E-D861A3A2A1C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a:extLst>
              <a:ext uri="{FF2B5EF4-FFF2-40B4-BE49-F238E27FC236}">
                <a16:creationId xmlns:a16="http://schemas.microsoft.com/office/drawing/2014/main" id="{DE7B7BDC-C9BE-E9AC-0D00-3EE4DF97D8C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1AE4EA56-CAE4-72B5-F51A-29964248F0D9}"/>
              </a:ext>
            </a:extLst>
          </p:cNvPr>
          <p:cNvSpPr>
            <a:spLocks noGrp="1"/>
          </p:cNvSpPr>
          <p:nvPr>
            <p:ph type="dt" sz="half" idx="10"/>
          </p:nvPr>
        </p:nvSpPr>
        <p:spPr/>
        <p:txBody>
          <a:bodyPr/>
          <a:lstStyle/>
          <a:p>
            <a:fld id="{05F78349-5249-4AE2-BC50-838DA92B0D12}" type="datetime1">
              <a:rPr lang="de-DE" smtClean="0"/>
              <a:t>23.11.2022</a:t>
            </a:fld>
            <a:endParaRPr lang="de-DE"/>
          </a:p>
        </p:txBody>
      </p:sp>
      <p:sp>
        <p:nvSpPr>
          <p:cNvPr id="6" name="Fußzeilenplatzhalter 5">
            <a:extLst>
              <a:ext uri="{FF2B5EF4-FFF2-40B4-BE49-F238E27FC236}">
                <a16:creationId xmlns:a16="http://schemas.microsoft.com/office/drawing/2014/main" id="{3C942E55-18CD-D968-4F13-0F866AED4708}"/>
              </a:ext>
            </a:extLst>
          </p:cNvPr>
          <p:cNvSpPr>
            <a:spLocks noGrp="1"/>
          </p:cNvSpPr>
          <p:nvPr>
            <p:ph type="ftr" sz="quarter" idx="11"/>
          </p:nvPr>
        </p:nvSpPr>
        <p:spPr/>
        <p:txBody>
          <a:bodyPr/>
          <a:lstStyle/>
          <a:p>
            <a:r>
              <a:rPr lang="de-DE"/>
              <a:t>Timo Schumacher (SWR)</a:t>
            </a:r>
          </a:p>
        </p:txBody>
      </p:sp>
      <p:sp>
        <p:nvSpPr>
          <p:cNvPr id="7" name="Foliennummernplatzhalter 6">
            <a:extLst>
              <a:ext uri="{FF2B5EF4-FFF2-40B4-BE49-F238E27FC236}">
                <a16:creationId xmlns:a16="http://schemas.microsoft.com/office/drawing/2014/main" id="{FFD9EDDB-1C91-EC1F-BB7C-7607677B0B9E}"/>
              </a:ext>
            </a:extLst>
          </p:cNvPr>
          <p:cNvSpPr>
            <a:spLocks noGrp="1"/>
          </p:cNvSpPr>
          <p:nvPr>
            <p:ph type="sldNum" sz="quarter" idx="12"/>
          </p:nvPr>
        </p:nvSpPr>
        <p:spPr/>
        <p:txBody>
          <a:bodyPr/>
          <a:lstStyle/>
          <a:p>
            <a:fld id="{8F4FF502-984A-48F4-A533-EA3F35938253}" type="slidenum">
              <a:rPr lang="de-DE" smtClean="0"/>
              <a:t>‹Nr.›</a:t>
            </a:fld>
            <a:endParaRPr lang="de-DE"/>
          </a:p>
        </p:txBody>
      </p:sp>
    </p:spTree>
    <p:extLst>
      <p:ext uri="{BB962C8B-B14F-4D97-AF65-F5344CB8AC3E}">
        <p14:creationId xmlns:p14="http://schemas.microsoft.com/office/powerpoint/2010/main" val="40579971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4703803-3D76-ABD9-0038-59B91C84F3E0}"/>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Bildplatzhalter 2">
            <a:extLst>
              <a:ext uri="{FF2B5EF4-FFF2-40B4-BE49-F238E27FC236}">
                <a16:creationId xmlns:a16="http://schemas.microsoft.com/office/drawing/2014/main" id="{B56B3051-AAD2-AAD4-0E21-39C577F15EE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a:extLst>
              <a:ext uri="{FF2B5EF4-FFF2-40B4-BE49-F238E27FC236}">
                <a16:creationId xmlns:a16="http://schemas.microsoft.com/office/drawing/2014/main" id="{3A074F0A-2B5D-B1F4-47C1-F40A6E99C84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399E42FF-12FD-CE56-DC37-22B4382EF1E0}"/>
              </a:ext>
            </a:extLst>
          </p:cNvPr>
          <p:cNvSpPr>
            <a:spLocks noGrp="1"/>
          </p:cNvSpPr>
          <p:nvPr>
            <p:ph type="dt" sz="half" idx="10"/>
          </p:nvPr>
        </p:nvSpPr>
        <p:spPr/>
        <p:txBody>
          <a:bodyPr/>
          <a:lstStyle/>
          <a:p>
            <a:fld id="{87BC4350-4AC9-445C-9BEF-2696A139E4D0}" type="datetime1">
              <a:rPr lang="de-DE" smtClean="0"/>
              <a:t>23.11.2022</a:t>
            </a:fld>
            <a:endParaRPr lang="de-DE"/>
          </a:p>
        </p:txBody>
      </p:sp>
      <p:sp>
        <p:nvSpPr>
          <p:cNvPr id="6" name="Fußzeilenplatzhalter 5">
            <a:extLst>
              <a:ext uri="{FF2B5EF4-FFF2-40B4-BE49-F238E27FC236}">
                <a16:creationId xmlns:a16="http://schemas.microsoft.com/office/drawing/2014/main" id="{CBEC79D9-82C8-C8D6-C00B-67F194926DC5}"/>
              </a:ext>
            </a:extLst>
          </p:cNvPr>
          <p:cNvSpPr>
            <a:spLocks noGrp="1"/>
          </p:cNvSpPr>
          <p:nvPr>
            <p:ph type="ftr" sz="quarter" idx="11"/>
          </p:nvPr>
        </p:nvSpPr>
        <p:spPr/>
        <p:txBody>
          <a:bodyPr/>
          <a:lstStyle/>
          <a:p>
            <a:r>
              <a:rPr lang="de-DE"/>
              <a:t>Timo Schumacher (SWR)</a:t>
            </a:r>
          </a:p>
        </p:txBody>
      </p:sp>
      <p:sp>
        <p:nvSpPr>
          <p:cNvPr id="7" name="Foliennummernplatzhalter 6">
            <a:extLst>
              <a:ext uri="{FF2B5EF4-FFF2-40B4-BE49-F238E27FC236}">
                <a16:creationId xmlns:a16="http://schemas.microsoft.com/office/drawing/2014/main" id="{A8F9E43B-CA8A-3F32-70E2-B4BE12C29A2C}"/>
              </a:ext>
            </a:extLst>
          </p:cNvPr>
          <p:cNvSpPr>
            <a:spLocks noGrp="1"/>
          </p:cNvSpPr>
          <p:nvPr>
            <p:ph type="sldNum" sz="quarter" idx="12"/>
          </p:nvPr>
        </p:nvSpPr>
        <p:spPr/>
        <p:txBody>
          <a:bodyPr/>
          <a:lstStyle/>
          <a:p>
            <a:fld id="{8F4FF502-984A-48F4-A533-EA3F35938253}" type="slidenum">
              <a:rPr lang="de-DE" smtClean="0"/>
              <a:t>‹Nr.›</a:t>
            </a:fld>
            <a:endParaRPr lang="de-DE"/>
          </a:p>
        </p:txBody>
      </p:sp>
    </p:spTree>
    <p:extLst>
      <p:ext uri="{BB962C8B-B14F-4D97-AF65-F5344CB8AC3E}">
        <p14:creationId xmlns:p14="http://schemas.microsoft.com/office/powerpoint/2010/main" val="40184491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10F4C40E-F44C-C09B-E5E6-D67E7DB7E4A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p>
        </p:txBody>
      </p:sp>
      <p:sp>
        <p:nvSpPr>
          <p:cNvPr id="3" name="Textplatzhalter 2">
            <a:extLst>
              <a:ext uri="{FF2B5EF4-FFF2-40B4-BE49-F238E27FC236}">
                <a16:creationId xmlns:a16="http://schemas.microsoft.com/office/drawing/2014/main" id="{27FCD64C-3D47-7001-D5EF-5AF276FCB68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AA189AD7-1BC6-6C50-BD99-165DB766730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7CB5E00-4C37-489C-8890-73A9C6A4A11B}" type="datetime1">
              <a:rPr lang="de-DE" smtClean="0"/>
              <a:t>23.11.2022</a:t>
            </a:fld>
            <a:endParaRPr lang="de-DE"/>
          </a:p>
        </p:txBody>
      </p:sp>
      <p:sp>
        <p:nvSpPr>
          <p:cNvPr id="5" name="Fußzeilenplatzhalter 4">
            <a:extLst>
              <a:ext uri="{FF2B5EF4-FFF2-40B4-BE49-F238E27FC236}">
                <a16:creationId xmlns:a16="http://schemas.microsoft.com/office/drawing/2014/main" id="{F8F1BBEC-6170-1F02-08B9-C13776D9F00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de-DE"/>
              <a:t>Timo Schumacher (SWR)</a:t>
            </a:r>
          </a:p>
        </p:txBody>
      </p:sp>
      <p:sp>
        <p:nvSpPr>
          <p:cNvPr id="6" name="Foliennummernplatzhalter 5">
            <a:extLst>
              <a:ext uri="{FF2B5EF4-FFF2-40B4-BE49-F238E27FC236}">
                <a16:creationId xmlns:a16="http://schemas.microsoft.com/office/drawing/2014/main" id="{7B8F4F8A-DB60-80C0-87C3-69DD46E6E5E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F4FF502-984A-48F4-A533-EA3F35938253}" type="slidenum">
              <a:rPr lang="de-DE" smtClean="0"/>
              <a:t>‹Nr.›</a:t>
            </a:fld>
            <a:endParaRPr lang="de-DE"/>
          </a:p>
        </p:txBody>
      </p:sp>
    </p:spTree>
    <p:extLst>
      <p:ext uri="{BB962C8B-B14F-4D97-AF65-F5344CB8AC3E}">
        <p14:creationId xmlns:p14="http://schemas.microsoft.com/office/powerpoint/2010/main" val="5632881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emf"/><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jpeg"/><Relationship Id="rId5" Type="http://schemas.openxmlformats.org/officeDocument/2006/relationships/image" Target="../media/image3.jpeg"/><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4.e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7.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5" name="Rectangle 23">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el 1">
            <a:extLst>
              <a:ext uri="{FF2B5EF4-FFF2-40B4-BE49-F238E27FC236}">
                <a16:creationId xmlns:a16="http://schemas.microsoft.com/office/drawing/2014/main" id="{BB666875-B1F2-CAC8-2128-420B7625D561}"/>
              </a:ext>
            </a:extLst>
          </p:cNvPr>
          <p:cNvSpPr>
            <a:spLocks noGrp="1"/>
          </p:cNvSpPr>
          <p:nvPr>
            <p:ph type="ctrTitle"/>
          </p:nvPr>
        </p:nvSpPr>
        <p:spPr>
          <a:xfrm>
            <a:off x="823442" y="921715"/>
            <a:ext cx="5163022" cy="2635993"/>
          </a:xfrm>
        </p:spPr>
        <p:txBody>
          <a:bodyPr anchor="b">
            <a:normAutofit/>
          </a:bodyPr>
          <a:lstStyle/>
          <a:p>
            <a:pPr algn="l">
              <a:spcBef>
                <a:spcPts val="600"/>
              </a:spcBef>
              <a:tabLst>
                <a:tab pos="630555" algn="l"/>
              </a:tabLst>
            </a:pPr>
            <a:r>
              <a:rPr lang="de-DE" sz="3000" b="1" dirty="0">
                <a:solidFill>
                  <a:srgbClr val="00B0F0"/>
                </a:solidFill>
                <a:effectLst/>
                <a:latin typeface="Arial" panose="020B0604020202020204" pitchFamily="34" charset="0"/>
                <a:ea typeface="MS Mincho" panose="02020609040205080304" pitchFamily="49" charset="-128"/>
                <a:cs typeface="Arial" panose="020B0604020202020204" pitchFamily="34" charset="0"/>
              </a:rPr>
              <a:t>Proof-of-Concept</a:t>
            </a:r>
            <a:r>
              <a:rPr lang="de-DE" sz="3000" b="1" dirty="0">
                <a:effectLst/>
                <a:latin typeface="Arial" panose="020B0604020202020204" pitchFamily="34" charset="0"/>
                <a:ea typeface="MS Mincho" panose="02020609040205080304" pitchFamily="49" charset="-128"/>
                <a:cs typeface="Arial" panose="020B0604020202020204" pitchFamily="34" charset="0"/>
              </a:rPr>
              <a:t> zur </a:t>
            </a:r>
            <a:br>
              <a:rPr lang="de-DE" sz="3000" b="1" dirty="0">
                <a:effectLst/>
                <a:latin typeface="Arial" panose="020B0604020202020204" pitchFamily="34" charset="0"/>
                <a:ea typeface="MS Mincho" panose="02020609040205080304" pitchFamily="49" charset="-128"/>
                <a:cs typeface="Arial" panose="020B0604020202020204" pitchFamily="34" charset="0"/>
              </a:rPr>
            </a:br>
            <a:r>
              <a:rPr lang="de-DE" sz="3000" b="1" dirty="0">
                <a:effectLst/>
                <a:latin typeface="Arial" panose="020B0604020202020204" pitchFamily="34" charset="0"/>
                <a:ea typeface="MS Mincho" panose="02020609040205080304" pitchFamily="49" charset="-128"/>
                <a:cs typeface="Arial" panose="020B0604020202020204" pitchFamily="34" charset="0"/>
              </a:rPr>
              <a:t>KI-gestützten </a:t>
            </a:r>
            <a:r>
              <a:rPr lang="de-DE" sz="3000" b="1" dirty="0">
                <a:latin typeface="Arial" panose="020B0604020202020204" pitchFamily="34" charset="0"/>
                <a:ea typeface="MS Mincho" panose="02020609040205080304" pitchFamily="49" charset="-128"/>
                <a:cs typeface="Arial" panose="020B0604020202020204" pitchFamily="34" charset="0"/>
              </a:rPr>
              <a:t>Erkennung von Textgattungen in Pressetexten</a:t>
            </a:r>
            <a:endParaRPr lang="de-DE" sz="3000" dirty="0">
              <a:latin typeface="Arial" panose="020B0604020202020204" pitchFamily="34" charset="0"/>
              <a:cs typeface="Arial" panose="020B0604020202020204" pitchFamily="34" charset="0"/>
            </a:endParaRPr>
          </a:p>
        </p:txBody>
      </p:sp>
      <p:sp>
        <p:nvSpPr>
          <p:cNvPr id="56" name="Rectangle 25">
            <a:extLst>
              <a:ext uri="{FF2B5EF4-FFF2-40B4-BE49-F238E27FC236}">
                <a16:creationId xmlns:a16="http://schemas.microsoft.com/office/drawing/2014/main" id="{BC05CA36-AD6A-4ABF-9A05-52E5A143D2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4022214"/>
            <a:ext cx="12192000" cy="2835786"/>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D4331EE8-85A4-4588-8D9E-70E534D477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4022220"/>
            <a:ext cx="8153398" cy="2835780"/>
          </a:xfrm>
          <a:prstGeom prst="rect">
            <a:avLst/>
          </a:prstGeom>
          <a:gradFill>
            <a:gsLst>
              <a:gs pos="0">
                <a:srgbClr val="000000">
                  <a:alpha val="63000"/>
                </a:srgbClr>
              </a:gs>
              <a:gs pos="100000">
                <a:schemeClr val="accent1">
                  <a:lumMod val="7500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Rectangle 29">
            <a:extLst>
              <a:ext uri="{FF2B5EF4-FFF2-40B4-BE49-F238E27FC236}">
                <a16:creationId xmlns:a16="http://schemas.microsoft.com/office/drawing/2014/main" id="{49D6C862-61CC-4B46-8080-96583D653B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4022219"/>
            <a:ext cx="12253472" cy="2835781"/>
          </a:xfrm>
          <a:prstGeom prst="rect">
            <a:avLst/>
          </a:prstGeom>
          <a:gradFill>
            <a:gsLst>
              <a:gs pos="39000">
                <a:schemeClr val="accent1">
                  <a:lumMod val="50000"/>
                  <a:alpha val="0"/>
                </a:schemeClr>
              </a:gs>
              <a:gs pos="100000">
                <a:srgbClr val="000000">
                  <a:alpha val="72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Grafik 3">
            <a:extLst>
              <a:ext uri="{FF2B5EF4-FFF2-40B4-BE49-F238E27FC236}">
                <a16:creationId xmlns:a16="http://schemas.microsoft.com/office/drawing/2014/main" id="{BAF47E6D-4E8E-8547-304A-B9F400D22B0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6573907" y="1858892"/>
            <a:ext cx="5163022" cy="2762217"/>
          </a:xfrm>
          <a:prstGeom prst="rect">
            <a:avLst/>
          </a:prstGeom>
          <a:noFill/>
        </p:spPr>
      </p:pic>
      <p:sp>
        <p:nvSpPr>
          <p:cNvPr id="32" name="Rectangle 31">
            <a:extLst>
              <a:ext uri="{FF2B5EF4-FFF2-40B4-BE49-F238E27FC236}">
                <a16:creationId xmlns:a16="http://schemas.microsoft.com/office/drawing/2014/main" id="{E37EECFC-A684-4391-AE85-4CDAF5565F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6400797"/>
            <a:ext cx="12191998" cy="457203"/>
          </a:xfrm>
          <a:prstGeom prst="rect">
            <a:avLst/>
          </a:prstGeom>
          <a:gradFill>
            <a:gsLst>
              <a:gs pos="0">
                <a:srgbClr val="000000">
                  <a:alpha val="43000"/>
                </a:srgbClr>
              </a:gs>
              <a:gs pos="79000">
                <a:schemeClr val="accent1">
                  <a:lumMod val="75000"/>
                  <a:alpha val="22000"/>
                </a:schemeClr>
              </a:gs>
            </a:gsLst>
            <a:lin ang="21594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hteck 17">
            <a:extLst>
              <a:ext uri="{FF2B5EF4-FFF2-40B4-BE49-F238E27FC236}">
                <a16:creationId xmlns:a16="http://schemas.microsoft.com/office/drawing/2014/main" id="{21868371-2F28-7B54-4965-80722A500026}"/>
              </a:ext>
            </a:extLst>
          </p:cNvPr>
          <p:cNvSpPr/>
          <p:nvPr/>
        </p:nvSpPr>
        <p:spPr>
          <a:xfrm>
            <a:off x="1992721" y="5880163"/>
            <a:ext cx="1811911" cy="83378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grpSp>
        <p:nvGrpSpPr>
          <p:cNvPr id="8" name="Gruppieren 7">
            <a:extLst>
              <a:ext uri="{FF2B5EF4-FFF2-40B4-BE49-F238E27FC236}">
                <a16:creationId xmlns:a16="http://schemas.microsoft.com/office/drawing/2014/main" id="{D20B2621-B24D-D7D8-2AB8-F966D9D77776}"/>
              </a:ext>
            </a:extLst>
          </p:cNvPr>
          <p:cNvGrpSpPr/>
          <p:nvPr/>
        </p:nvGrpSpPr>
        <p:grpSpPr>
          <a:xfrm>
            <a:off x="2114419" y="5936285"/>
            <a:ext cx="1628775" cy="676277"/>
            <a:chOff x="0" y="0"/>
            <a:chExt cx="1876425" cy="809625"/>
          </a:xfrm>
          <a:solidFill>
            <a:schemeClr val="bg1"/>
          </a:solidFill>
        </p:grpSpPr>
        <p:pic>
          <p:nvPicPr>
            <p:cNvPr id="10" name="Grafik 9" descr="SWRDasErste">
              <a:extLst>
                <a:ext uri="{FF2B5EF4-FFF2-40B4-BE49-F238E27FC236}">
                  <a16:creationId xmlns:a16="http://schemas.microsoft.com/office/drawing/2014/main" id="{989E5F03-229D-EAF2-1493-4816475508D3}"/>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0" y="57150"/>
              <a:ext cx="981075" cy="266065"/>
            </a:xfrm>
            <a:prstGeom prst="rect">
              <a:avLst/>
            </a:prstGeom>
            <a:grpFill/>
            <a:ln>
              <a:noFill/>
            </a:ln>
          </p:spPr>
        </p:pic>
        <p:pic>
          <p:nvPicPr>
            <p:cNvPr id="12" name="Grafik 11" descr="SR">
              <a:extLst>
                <a:ext uri="{FF2B5EF4-FFF2-40B4-BE49-F238E27FC236}">
                  <a16:creationId xmlns:a16="http://schemas.microsoft.com/office/drawing/2014/main" id="{A8F35FA4-5E19-5C73-F829-4F3DA3BF1549}"/>
                </a:ext>
              </a:extLst>
            </p:cNvPr>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0" y="466725"/>
              <a:ext cx="439420" cy="337185"/>
            </a:xfrm>
            <a:prstGeom prst="rect">
              <a:avLst/>
            </a:prstGeom>
            <a:grpFill/>
            <a:ln>
              <a:noFill/>
            </a:ln>
          </p:spPr>
        </p:pic>
        <p:pic>
          <p:nvPicPr>
            <p:cNvPr id="14" name="Grafik 13" descr="IDA_Button">
              <a:extLst>
                <a:ext uri="{FF2B5EF4-FFF2-40B4-BE49-F238E27FC236}">
                  <a16:creationId xmlns:a16="http://schemas.microsoft.com/office/drawing/2014/main" id="{8BD881E1-DD5B-DA5B-686D-302F89D90D49}"/>
                </a:ext>
              </a:extLst>
            </p:cNvPr>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066800" y="0"/>
              <a:ext cx="809625" cy="809625"/>
            </a:xfrm>
            <a:prstGeom prst="rect">
              <a:avLst/>
            </a:prstGeom>
            <a:grpFill/>
            <a:ln>
              <a:noFill/>
            </a:ln>
          </p:spPr>
        </p:pic>
      </p:grpSp>
      <p:pic>
        <p:nvPicPr>
          <p:cNvPr id="16" name="Grafik 15">
            <a:extLst>
              <a:ext uri="{FF2B5EF4-FFF2-40B4-BE49-F238E27FC236}">
                <a16:creationId xmlns:a16="http://schemas.microsoft.com/office/drawing/2014/main" id="{B8946111-9458-57E4-9A45-95CACB40ACD9}"/>
              </a:ext>
            </a:extLst>
          </p:cNvPr>
          <p:cNvPicPr>
            <a:picLocks noChangeAspect="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90405" y="5889027"/>
            <a:ext cx="1811911" cy="833786"/>
          </a:xfrm>
          <a:prstGeom prst="rect">
            <a:avLst/>
          </a:prstGeom>
          <a:noFill/>
          <a:ln>
            <a:noFill/>
          </a:ln>
        </p:spPr>
      </p:pic>
      <p:sp>
        <p:nvSpPr>
          <p:cNvPr id="3" name="Textfeld 2">
            <a:extLst>
              <a:ext uri="{FF2B5EF4-FFF2-40B4-BE49-F238E27FC236}">
                <a16:creationId xmlns:a16="http://schemas.microsoft.com/office/drawing/2014/main" id="{132790A2-EEC9-CFF7-C39A-B1E90C5F0193}"/>
              </a:ext>
            </a:extLst>
          </p:cNvPr>
          <p:cNvSpPr txBox="1"/>
          <p:nvPr/>
        </p:nvSpPr>
        <p:spPr>
          <a:xfrm>
            <a:off x="9467498" y="6498593"/>
            <a:ext cx="3058263" cy="261610"/>
          </a:xfrm>
          <a:prstGeom prst="rect">
            <a:avLst/>
          </a:prstGeom>
          <a:noFill/>
        </p:spPr>
        <p:txBody>
          <a:bodyPr wrap="square" rtlCol="0">
            <a:spAutoFit/>
          </a:bodyPr>
          <a:lstStyle/>
          <a:p>
            <a:r>
              <a:rPr lang="de-DE" sz="1050" dirty="0">
                <a:solidFill>
                  <a:schemeClr val="bg1"/>
                </a:solidFill>
              </a:rPr>
              <a:t>Timo Schumacher | timo.schumacher@swr.de</a:t>
            </a:r>
          </a:p>
        </p:txBody>
      </p:sp>
    </p:spTree>
    <p:extLst>
      <p:ext uri="{BB962C8B-B14F-4D97-AF65-F5344CB8AC3E}">
        <p14:creationId xmlns:p14="http://schemas.microsoft.com/office/powerpoint/2010/main" val="41946568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el 1">
            <a:extLst>
              <a:ext uri="{FF2B5EF4-FFF2-40B4-BE49-F238E27FC236}">
                <a16:creationId xmlns:a16="http://schemas.microsoft.com/office/drawing/2014/main" id="{B8DF8FD6-5F46-893F-F151-7B6810B28DF2}"/>
              </a:ext>
            </a:extLst>
          </p:cNvPr>
          <p:cNvSpPr>
            <a:spLocks noGrp="1"/>
          </p:cNvSpPr>
          <p:nvPr>
            <p:ph type="title"/>
          </p:nvPr>
        </p:nvSpPr>
        <p:spPr>
          <a:xfrm>
            <a:off x="1371597" y="348865"/>
            <a:ext cx="10044023" cy="877729"/>
          </a:xfrm>
        </p:spPr>
        <p:txBody>
          <a:bodyPr anchor="ctr">
            <a:normAutofit/>
          </a:bodyPr>
          <a:lstStyle/>
          <a:p>
            <a:r>
              <a:rPr lang="de-DE" sz="4000" dirty="0">
                <a:solidFill>
                  <a:srgbClr val="FFFFFF"/>
                </a:solidFill>
              </a:rPr>
              <a:t>Testmatrix</a:t>
            </a:r>
          </a:p>
        </p:txBody>
      </p:sp>
      <p:sp>
        <p:nvSpPr>
          <p:cNvPr id="4" name="Datumsplatzhalter 3">
            <a:extLst>
              <a:ext uri="{FF2B5EF4-FFF2-40B4-BE49-F238E27FC236}">
                <a16:creationId xmlns:a16="http://schemas.microsoft.com/office/drawing/2014/main" id="{511C6EA7-C323-2BA6-82E5-36DC027E53A2}"/>
              </a:ext>
            </a:extLst>
          </p:cNvPr>
          <p:cNvSpPr>
            <a:spLocks noGrp="1"/>
          </p:cNvSpPr>
          <p:nvPr>
            <p:ph type="dt" sz="half" idx="10"/>
          </p:nvPr>
        </p:nvSpPr>
        <p:spPr>
          <a:xfrm>
            <a:off x="8970264" y="6455664"/>
            <a:ext cx="2743200" cy="365125"/>
          </a:xfrm>
        </p:spPr>
        <p:txBody>
          <a:bodyPr>
            <a:normAutofit/>
          </a:bodyPr>
          <a:lstStyle/>
          <a:p>
            <a:pPr algn="r">
              <a:spcAft>
                <a:spcPts val="600"/>
              </a:spcAft>
            </a:pPr>
            <a:fld id="{590A7C9C-FD44-4AAF-A1F4-A58504C93D9D}" type="datetime1">
              <a:rPr lang="de-DE" sz="1100">
                <a:solidFill>
                  <a:schemeClr val="tx1">
                    <a:lumMod val="50000"/>
                    <a:lumOff val="50000"/>
                  </a:schemeClr>
                </a:solidFill>
              </a:rPr>
              <a:pPr algn="r">
                <a:spcAft>
                  <a:spcPts val="600"/>
                </a:spcAft>
              </a:pPr>
              <a:t>23.11.2022</a:t>
            </a:fld>
            <a:endParaRPr lang="de-DE" sz="1100">
              <a:solidFill>
                <a:schemeClr val="tx1">
                  <a:lumMod val="50000"/>
                  <a:lumOff val="50000"/>
                </a:schemeClr>
              </a:solidFill>
            </a:endParaRPr>
          </a:p>
        </p:txBody>
      </p:sp>
      <p:sp>
        <p:nvSpPr>
          <p:cNvPr id="5" name="Foliennummernplatzhalter 4">
            <a:extLst>
              <a:ext uri="{FF2B5EF4-FFF2-40B4-BE49-F238E27FC236}">
                <a16:creationId xmlns:a16="http://schemas.microsoft.com/office/drawing/2014/main" id="{2A3244FC-6D0E-D1D4-3AA3-247922A07E49}"/>
              </a:ext>
            </a:extLst>
          </p:cNvPr>
          <p:cNvSpPr>
            <a:spLocks noGrp="1"/>
          </p:cNvSpPr>
          <p:nvPr>
            <p:ph type="sldNum" sz="quarter" idx="12"/>
          </p:nvPr>
        </p:nvSpPr>
        <p:spPr>
          <a:xfrm>
            <a:off x="11704320" y="6455664"/>
            <a:ext cx="448056" cy="365125"/>
          </a:xfrm>
        </p:spPr>
        <p:txBody>
          <a:bodyPr>
            <a:normAutofit/>
          </a:bodyPr>
          <a:lstStyle/>
          <a:p>
            <a:pPr>
              <a:spcAft>
                <a:spcPts val="600"/>
              </a:spcAft>
            </a:pPr>
            <a:fld id="{8F4FF502-984A-48F4-A533-EA3F35938253}" type="slidenum">
              <a:rPr lang="de-DE" sz="1100">
                <a:solidFill>
                  <a:schemeClr val="tx1">
                    <a:lumMod val="50000"/>
                    <a:lumOff val="50000"/>
                  </a:schemeClr>
                </a:solidFill>
              </a:rPr>
              <a:pPr>
                <a:spcAft>
                  <a:spcPts val="600"/>
                </a:spcAft>
              </a:pPr>
              <a:t>10</a:t>
            </a:fld>
            <a:endParaRPr lang="de-DE" sz="1100">
              <a:solidFill>
                <a:schemeClr val="tx1">
                  <a:lumMod val="50000"/>
                  <a:lumOff val="50000"/>
                </a:schemeClr>
              </a:solidFill>
            </a:endParaRPr>
          </a:p>
        </p:txBody>
      </p:sp>
      <p:graphicFrame>
        <p:nvGraphicFramePr>
          <p:cNvPr id="6" name="Inhaltsplatzhalter 5">
            <a:extLst>
              <a:ext uri="{FF2B5EF4-FFF2-40B4-BE49-F238E27FC236}">
                <a16:creationId xmlns:a16="http://schemas.microsoft.com/office/drawing/2014/main" id="{40E9561D-A726-89A2-EBA1-BB6946533263}"/>
              </a:ext>
            </a:extLst>
          </p:cNvPr>
          <p:cNvGraphicFramePr>
            <a:graphicFrameLocks noGrp="1"/>
          </p:cNvGraphicFramePr>
          <p:nvPr>
            <p:ph idx="1"/>
            <p:extLst>
              <p:ext uri="{D42A27DB-BD31-4B8C-83A1-F6EECF244321}">
                <p14:modId xmlns:p14="http://schemas.microsoft.com/office/powerpoint/2010/main" val="1993441268"/>
              </p:ext>
            </p:extLst>
          </p:nvPr>
        </p:nvGraphicFramePr>
        <p:xfrm>
          <a:off x="644056" y="2719763"/>
          <a:ext cx="10927832" cy="2978438"/>
        </p:xfrm>
        <a:graphic>
          <a:graphicData uri="http://schemas.openxmlformats.org/drawingml/2006/table">
            <a:tbl>
              <a:tblPr firstRow="1" bandRow="1">
                <a:tableStyleId>{5C22544A-7EE6-4342-B048-85BDC9FD1C3A}</a:tableStyleId>
              </a:tblPr>
              <a:tblGrid>
                <a:gridCol w="2486014">
                  <a:extLst>
                    <a:ext uri="{9D8B030D-6E8A-4147-A177-3AD203B41FA5}">
                      <a16:colId xmlns:a16="http://schemas.microsoft.com/office/drawing/2014/main" val="1824100650"/>
                    </a:ext>
                  </a:extLst>
                </a:gridCol>
                <a:gridCol w="2552780">
                  <a:extLst>
                    <a:ext uri="{9D8B030D-6E8A-4147-A177-3AD203B41FA5}">
                      <a16:colId xmlns:a16="http://schemas.microsoft.com/office/drawing/2014/main" val="2477435747"/>
                    </a:ext>
                  </a:extLst>
                </a:gridCol>
                <a:gridCol w="1316052">
                  <a:extLst>
                    <a:ext uri="{9D8B030D-6E8A-4147-A177-3AD203B41FA5}">
                      <a16:colId xmlns:a16="http://schemas.microsoft.com/office/drawing/2014/main" val="2487909147"/>
                    </a:ext>
                  </a:extLst>
                </a:gridCol>
                <a:gridCol w="2094428">
                  <a:extLst>
                    <a:ext uri="{9D8B030D-6E8A-4147-A177-3AD203B41FA5}">
                      <a16:colId xmlns:a16="http://schemas.microsoft.com/office/drawing/2014/main" val="3834031002"/>
                    </a:ext>
                  </a:extLst>
                </a:gridCol>
                <a:gridCol w="1602497">
                  <a:extLst>
                    <a:ext uri="{9D8B030D-6E8A-4147-A177-3AD203B41FA5}">
                      <a16:colId xmlns:a16="http://schemas.microsoft.com/office/drawing/2014/main" val="647008349"/>
                    </a:ext>
                  </a:extLst>
                </a:gridCol>
                <a:gridCol w="876061">
                  <a:extLst>
                    <a:ext uri="{9D8B030D-6E8A-4147-A177-3AD203B41FA5}">
                      <a16:colId xmlns:a16="http://schemas.microsoft.com/office/drawing/2014/main" val="2227215209"/>
                    </a:ext>
                  </a:extLst>
                </a:gridCol>
              </a:tblGrid>
              <a:tr h="522597">
                <a:tc>
                  <a:txBody>
                    <a:bodyPr/>
                    <a:lstStyle/>
                    <a:p>
                      <a:r>
                        <a:rPr lang="de-DE" sz="1900" b="1" cap="none" spc="0" dirty="0">
                          <a:solidFill>
                            <a:schemeClr val="bg1"/>
                          </a:solidFill>
                        </a:rPr>
                        <a:t>Daten</a:t>
                      </a:r>
                    </a:p>
                  </a:txBody>
                  <a:tcPr marL="76745" marR="68411" marT="21927" marB="164454" anchor="b"/>
                </a:tc>
                <a:tc>
                  <a:txBody>
                    <a:bodyPr/>
                    <a:lstStyle/>
                    <a:p>
                      <a:r>
                        <a:rPr lang="de-DE" sz="1900" b="1" cap="none" spc="0" dirty="0">
                          <a:solidFill>
                            <a:schemeClr val="bg1"/>
                          </a:solidFill>
                        </a:rPr>
                        <a:t>Trainingsmenge</a:t>
                      </a:r>
                    </a:p>
                  </a:txBody>
                  <a:tcPr marL="76745" marR="68411" marT="21927" marB="164454" anchor="b"/>
                </a:tc>
                <a:tc>
                  <a:txBody>
                    <a:bodyPr/>
                    <a:lstStyle/>
                    <a:p>
                      <a:r>
                        <a:rPr lang="de-DE" sz="1900" b="1" cap="none" spc="0" dirty="0">
                          <a:solidFill>
                            <a:schemeClr val="bg1"/>
                          </a:solidFill>
                        </a:rPr>
                        <a:t>Text</a:t>
                      </a:r>
                    </a:p>
                  </a:txBody>
                  <a:tcPr marL="76745" marR="68411" marT="21927" marB="164454" anchor="b"/>
                </a:tc>
                <a:tc>
                  <a:txBody>
                    <a:bodyPr/>
                    <a:lstStyle/>
                    <a:p>
                      <a:r>
                        <a:rPr lang="de-DE" sz="1900" b="1" cap="none" spc="0" dirty="0">
                          <a:solidFill>
                            <a:schemeClr val="bg1"/>
                          </a:solidFill>
                        </a:rPr>
                        <a:t>Klassifikator</a:t>
                      </a:r>
                    </a:p>
                  </a:txBody>
                  <a:tcPr marL="76745" marR="68411" marT="21927" marB="164454" anchor="b"/>
                </a:tc>
                <a:tc>
                  <a:txBody>
                    <a:bodyPr/>
                    <a:lstStyle/>
                    <a:p>
                      <a:r>
                        <a:rPr lang="de-DE" sz="1900" b="1" cap="none" spc="0" dirty="0">
                          <a:solidFill>
                            <a:schemeClr val="bg1"/>
                          </a:solidFill>
                        </a:rPr>
                        <a:t>P-Formen</a:t>
                      </a:r>
                    </a:p>
                  </a:txBody>
                  <a:tcPr marL="76745" marR="68411" marT="21927" marB="164454" anchor="b"/>
                </a:tc>
                <a:tc>
                  <a:txBody>
                    <a:bodyPr/>
                    <a:lstStyle/>
                    <a:p>
                      <a:pPr algn="ctr"/>
                      <a:endParaRPr lang="de-DE" sz="1900" b="1" cap="none" spc="0">
                        <a:solidFill>
                          <a:sysClr val="windowText" lastClr="000000"/>
                        </a:solidFill>
                      </a:endParaRPr>
                    </a:p>
                  </a:txBody>
                  <a:tcPr marL="76745" marR="68411" marT="21927" marB="164454" anchor="b"/>
                </a:tc>
                <a:extLst>
                  <a:ext uri="{0D108BD9-81ED-4DB2-BD59-A6C34878D82A}">
                    <a16:rowId xmlns:a16="http://schemas.microsoft.com/office/drawing/2014/main" val="3200897795"/>
                  </a:ext>
                </a:extLst>
              </a:tr>
              <a:tr h="66877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400" cap="none" spc="0" dirty="0">
                          <a:solidFill>
                            <a:sysClr val="windowText" lastClr="000000"/>
                          </a:solidFill>
                        </a:rPr>
                        <a:t>Trainingsmenge</a:t>
                      </a:r>
                    </a:p>
                    <a:p>
                      <a:endParaRPr lang="de-DE" sz="1400" cap="none" spc="0" dirty="0">
                        <a:solidFill>
                          <a:sysClr val="windowText" lastClr="000000"/>
                        </a:solidFill>
                      </a:endParaRPr>
                    </a:p>
                  </a:txBody>
                  <a:tcPr marL="76745" marR="68411" marT="21927" marB="164454"/>
                </a:tc>
                <a:tc>
                  <a:txBody>
                    <a:bodyPr/>
                    <a:lstStyle/>
                    <a:p>
                      <a:r>
                        <a:rPr lang="de-DE" sz="1400" cap="none" spc="0">
                          <a:solidFill>
                            <a:sysClr val="windowText" lastClr="000000"/>
                          </a:solidFill>
                        </a:rPr>
                        <a:t>5k</a:t>
                      </a:r>
                    </a:p>
                  </a:txBody>
                  <a:tcPr marL="76745" marR="68411" marT="21927" marB="164454"/>
                </a:tc>
                <a:tc>
                  <a:txBody>
                    <a:bodyPr/>
                    <a:lstStyle/>
                    <a:p>
                      <a:r>
                        <a:rPr lang="de-DE" sz="1400" cap="none" spc="0">
                          <a:solidFill>
                            <a:sysClr val="windowText" lastClr="000000"/>
                          </a:solidFill>
                        </a:rPr>
                        <a:t>Volltext</a:t>
                      </a:r>
                    </a:p>
                  </a:txBody>
                  <a:tcPr marL="76745" marR="68411" marT="21927" marB="164454"/>
                </a:tc>
                <a:tc>
                  <a:txBody>
                    <a:bodyPr/>
                    <a:lstStyle/>
                    <a:p>
                      <a:r>
                        <a:rPr lang="de-DE" sz="1400" cap="none" spc="0">
                          <a:solidFill>
                            <a:sysClr val="windowText" lastClr="000000"/>
                          </a:solidFill>
                        </a:rPr>
                        <a:t>Naiver Bayes</a:t>
                      </a:r>
                    </a:p>
                  </a:txBody>
                  <a:tcPr marL="76745" marR="68411" marT="21927" marB="164454"/>
                </a:tc>
                <a:tc>
                  <a:txBody>
                    <a:bodyPr/>
                    <a:lstStyle/>
                    <a:p>
                      <a:r>
                        <a:rPr lang="de-DE" sz="1400" cap="none" spc="0">
                          <a:solidFill>
                            <a:sysClr val="windowText" lastClr="000000"/>
                          </a:solidFill>
                        </a:rPr>
                        <a:t>Priorisiert + Nicht priorisiert</a:t>
                      </a:r>
                    </a:p>
                  </a:txBody>
                  <a:tcPr marL="76745" marR="68411" marT="21927" marB="164454"/>
                </a:tc>
                <a:tc>
                  <a:txBody>
                    <a:bodyPr/>
                    <a:lstStyle/>
                    <a:p>
                      <a:endParaRPr lang="de-DE" sz="1400" cap="none" spc="0">
                        <a:solidFill>
                          <a:sysClr val="windowText" lastClr="000000"/>
                        </a:solidFill>
                      </a:endParaRPr>
                    </a:p>
                  </a:txBody>
                  <a:tcPr marL="76745" marR="68411" marT="21927" marB="164454"/>
                </a:tc>
                <a:extLst>
                  <a:ext uri="{0D108BD9-81ED-4DB2-BD59-A6C34878D82A}">
                    <a16:rowId xmlns:a16="http://schemas.microsoft.com/office/drawing/2014/main" val="3942516350"/>
                  </a:ext>
                </a:extLst>
              </a:tr>
              <a:tr h="449507">
                <a:tc>
                  <a:txBody>
                    <a:bodyPr/>
                    <a:lstStyle/>
                    <a:p>
                      <a:r>
                        <a:rPr lang="de-DE" sz="1400" cap="none" spc="0">
                          <a:solidFill>
                            <a:sysClr val="windowText" lastClr="000000"/>
                          </a:solidFill>
                        </a:rPr>
                        <a:t>Stammformreduziert</a:t>
                      </a:r>
                    </a:p>
                  </a:txBody>
                  <a:tcPr marL="76745" marR="68411" marT="21927" marB="164454"/>
                </a:tc>
                <a:tc>
                  <a:txBody>
                    <a:bodyPr/>
                    <a:lstStyle/>
                    <a:p>
                      <a:r>
                        <a:rPr lang="de-DE" sz="1400" cap="none" spc="0">
                          <a:solidFill>
                            <a:sysClr val="windowText" lastClr="000000"/>
                          </a:solidFill>
                        </a:rPr>
                        <a:t>50k</a:t>
                      </a:r>
                    </a:p>
                  </a:txBody>
                  <a:tcPr marL="76745" marR="68411" marT="21927" marB="164454"/>
                </a:tc>
                <a:tc>
                  <a:txBody>
                    <a:bodyPr/>
                    <a:lstStyle/>
                    <a:p>
                      <a:r>
                        <a:rPr lang="de-DE" sz="1400" cap="none" spc="0">
                          <a:solidFill>
                            <a:sysClr val="windowText" lastClr="000000"/>
                          </a:solidFill>
                        </a:rPr>
                        <a:t>Nur Titel</a:t>
                      </a:r>
                    </a:p>
                  </a:txBody>
                  <a:tcPr marL="76745" marR="68411" marT="21927" marB="164454"/>
                </a:tc>
                <a:tc>
                  <a:txBody>
                    <a:bodyPr/>
                    <a:lstStyle/>
                    <a:p>
                      <a:r>
                        <a:rPr lang="de-DE" sz="1400" cap="none" spc="0">
                          <a:solidFill>
                            <a:sysClr val="windowText" lastClr="000000"/>
                          </a:solidFill>
                        </a:rPr>
                        <a:t>Logistische Regression</a:t>
                      </a:r>
                    </a:p>
                  </a:txBody>
                  <a:tcPr marL="76745" marR="68411" marT="21927" marB="164454"/>
                </a:tc>
                <a:tc>
                  <a:txBody>
                    <a:bodyPr/>
                    <a:lstStyle/>
                    <a:p>
                      <a:r>
                        <a:rPr lang="de-DE" sz="1400" cap="none" spc="0">
                          <a:solidFill>
                            <a:sysClr val="windowText" lastClr="000000"/>
                          </a:solidFill>
                        </a:rPr>
                        <a:t>Priorisiert</a:t>
                      </a:r>
                    </a:p>
                  </a:txBody>
                  <a:tcPr marL="76745" marR="68411" marT="21927" marB="164454"/>
                </a:tc>
                <a:tc>
                  <a:txBody>
                    <a:bodyPr/>
                    <a:lstStyle/>
                    <a:p>
                      <a:endParaRPr lang="de-DE" sz="1400" cap="none" spc="0">
                        <a:solidFill>
                          <a:sysClr val="windowText" lastClr="000000"/>
                        </a:solidFill>
                      </a:endParaRPr>
                    </a:p>
                  </a:txBody>
                  <a:tcPr marL="76745" marR="68411" marT="21927" marB="164454"/>
                </a:tc>
                <a:extLst>
                  <a:ext uri="{0D108BD9-81ED-4DB2-BD59-A6C34878D82A}">
                    <a16:rowId xmlns:a16="http://schemas.microsoft.com/office/drawing/2014/main" val="2833580908"/>
                  </a:ext>
                </a:extLst>
              </a:tr>
              <a:tr h="668778">
                <a:tc>
                  <a:txBody>
                    <a:bodyPr/>
                    <a:lstStyle/>
                    <a:p>
                      <a:endParaRPr lang="de-DE" sz="1400" cap="none" spc="0">
                        <a:solidFill>
                          <a:sysClr val="windowText" lastClr="000000"/>
                        </a:solidFill>
                      </a:endParaRPr>
                    </a:p>
                  </a:txBody>
                  <a:tcPr marL="76745" marR="68411" marT="21927" marB="164454"/>
                </a:tc>
                <a:tc>
                  <a:txBody>
                    <a:bodyPr/>
                    <a:lstStyle/>
                    <a:p>
                      <a:r>
                        <a:rPr lang="de-DE" sz="1400" cap="none" spc="0">
                          <a:solidFill>
                            <a:sysClr val="windowText" lastClr="000000"/>
                          </a:solidFill>
                        </a:rPr>
                        <a:t>300k</a:t>
                      </a:r>
                    </a:p>
                  </a:txBody>
                  <a:tcPr marL="76745" marR="68411" marT="21927" marB="164454"/>
                </a:tc>
                <a:tc>
                  <a:txBody>
                    <a:bodyPr/>
                    <a:lstStyle/>
                    <a:p>
                      <a:r>
                        <a:rPr lang="de-DE" sz="1400" cap="none" spc="0">
                          <a:solidFill>
                            <a:sysClr val="windowText" lastClr="000000"/>
                          </a:solidFill>
                        </a:rPr>
                        <a:t>Titel + Text</a:t>
                      </a:r>
                    </a:p>
                  </a:txBody>
                  <a:tcPr marL="76745" marR="68411" marT="21927" marB="164454"/>
                </a:tc>
                <a:tc>
                  <a:txBody>
                    <a:bodyPr/>
                    <a:lstStyle/>
                    <a:p>
                      <a:r>
                        <a:rPr lang="de-DE" sz="1400" cap="none" spc="0">
                          <a:solidFill>
                            <a:sysClr val="windowText" lastClr="000000"/>
                          </a:solidFill>
                        </a:rPr>
                        <a:t>SVM</a:t>
                      </a:r>
                    </a:p>
                  </a:txBody>
                  <a:tcPr marL="76745" marR="68411" marT="21927" marB="164454"/>
                </a:tc>
                <a:tc>
                  <a:txBody>
                    <a:bodyPr/>
                    <a:lstStyle/>
                    <a:p>
                      <a:r>
                        <a:rPr lang="de-DE" sz="1400" cap="none" spc="0">
                          <a:solidFill>
                            <a:sysClr val="windowText" lastClr="000000"/>
                          </a:solidFill>
                        </a:rPr>
                        <a:t>Nur drei häufigste Priorisierte</a:t>
                      </a:r>
                    </a:p>
                  </a:txBody>
                  <a:tcPr marL="76745" marR="68411" marT="21927" marB="164454"/>
                </a:tc>
                <a:tc>
                  <a:txBody>
                    <a:bodyPr/>
                    <a:lstStyle/>
                    <a:p>
                      <a:endParaRPr lang="de-DE" sz="1400" cap="none" spc="0">
                        <a:solidFill>
                          <a:sysClr val="windowText" lastClr="000000"/>
                        </a:solidFill>
                      </a:endParaRPr>
                    </a:p>
                  </a:txBody>
                  <a:tcPr marL="76745" marR="68411" marT="21927" marB="164454"/>
                </a:tc>
                <a:extLst>
                  <a:ext uri="{0D108BD9-81ED-4DB2-BD59-A6C34878D82A}">
                    <a16:rowId xmlns:a16="http://schemas.microsoft.com/office/drawing/2014/main" val="2777021941"/>
                  </a:ext>
                </a:extLst>
              </a:tr>
              <a:tr h="668778">
                <a:tc>
                  <a:txBody>
                    <a:bodyPr/>
                    <a:lstStyle/>
                    <a:p>
                      <a:endParaRPr lang="de-DE" sz="1400" cap="none" spc="0">
                        <a:solidFill>
                          <a:sysClr val="windowText" lastClr="000000"/>
                        </a:solidFill>
                      </a:endParaRPr>
                    </a:p>
                  </a:txBody>
                  <a:tcPr marL="76745" marR="68411" marT="21927" marB="164454"/>
                </a:tc>
                <a:tc>
                  <a:txBody>
                    <a:bodyPr/>
                    <a:lstStyle/>
                    <a:p>
                      <a:r>
                        <a:rPr lang="de-DE" sz="1400" cap="none" spc="0">
                          <a:solidFill>
                            <a:sysClr val="windowText" lastClr="000000"/>
                          </a:solidFill>
                        </a:rPr>
                        <a:t>Gleiche größe</a:t>
                      </a:r>
                    </a:p>
                  </a:txBody>
                  <a:tcPr marL="76745" marR="68411" marT="21927" marB="164454"/>
                </a:tc>
                <a:tc>
                  <a:txBody>
                    <a:bodyPr/>
                    <a:lstStyle/>
                    <a:p>
                      <a:r>
                        <a:rPr lang="de-DE" sz="1400" cap="none" spc="0">
                          <a:solidFill>
                            <a:sysClr val="windowText" lastClr="000000"/>
                          </a:solidFill>
                        </a:rPr>
                        <a:t>Nur ersten 300 Wörter</a:t>
                      </a:r>
                    </a:p>
                  </a:txBody>
                  <a:tcPr marL="76745" marR="68411" marT="21927" marB="164454"/>
                </a:tc>
                <a:tc>
                  <a:txBody>
                    <a:bodyPr/>
                    <a:lstStyle/>
                    <a:p>
                      <a:endParaRPr lang="de-DE" sz="1400" cap="none" spc="0">
                        <a:solidFill>
                          <a:sysClr val="windowText" lastClr="000000"/>
                        </a:solidFill>
                      </a:endParaRPr>
                    </a:p>
                  </a:txBody>
                  <a:tcPr marL="76745" marR="68411" marT="21927" marB="164454"/>
                </a:tc>
                <a:tc>
                  <a:txBody>
                    <a:bodyPr/>
                    <a:lstStyle/>
                    <a:p>
                      <a:endParaRPr lang="de-DE" sz="1400" cap="none" spc="0">
                        <a:solidFill>
                          <a:sysClr val="windowText" lastClr="000000"/>
                        </a:solidFill>
                      </a:endParaRPr>
                    </a:p>
                  </a:txBody>
                  <a:tcPr marL="76745" marR="68411" marT="21927" marB="164454"/>
                </a:tc>
                <a:tc>
                  <a:txBody>
                    <a:bodyPr/>
                    <a:lstStyle/>
                    <a:p>
                      <a:endParaRPr lang="de-DE" sz="1400" cap="none" spc="0" dirty="0">
                        <a:solidFill>
                          <a:sysClr val="windowText" lastClr="000000"/>
                        </a:solidFill>
                      </a:endParaRPr>
                    </a:p>
                  </a:txBody>
                  <a:tcPr marL="76745" marR="68411" marT="21927" marB="164454"/>
                </a:tc>
                <a:extLst>
                  <a:ext uri="{0D108BD9-81ED-4DB2-BD59-A6C34878D82A}">
                    <a16:rowId xmlns:a16="http://schemas.microsoft.com/office/drawing/2014/main" val="1883911943"/>
                  </a:ext>
                </a:extLst>
              </a:tr>
            </a:tbl>
          </a:graphicData>
        </a:graphic>
      </p:graphicFrame>
    </p:spTree>
    <p:extLst>
      <p:ext uri="{BB962C8B-B14F-4D97-AF65-F5344CB8AC3E}">
        <p14:creationId xmlns:p14="http://schemas.microsoft.com/office/powerpoint/2010/main" val="14839605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F9DAF83-22E5-A41E-FDA9-AF876D952819}"/>
              </a:ext>
            </a:extLst>
          </p:cNvPr>
          <p:cNvSpPr>
            <a:spLocks noGrp="1"/>
          </p:cNvSpPr>
          <p:nvPr>
            <p:ph type="title"/>
          </p:nvPr>
        </p:nvSpPr>
        <p:spPr/>
        <p:txBody>
          <a:bodyPr/>
          <a:lstStyle/>
          <a:p>
            <a:r>
              <a:rPr lang="de-DE" dirty="0"/>
              <a:t>Methodik</a:t>
            </a:r>
          </a:p>
        </p:txBody>
      </p:sp>
      <p:sp>
        <p:nvSpPr>
          <p:cNvPr id="3" name="Inhaltsplatzhalter 2">
            <a:extLst>
              <a:ext uri="{FF2B5EF4-FFF2-40B4-BE49-F238E27FC236}">
                <a16:creationId xmlns:a16="http://schemas.microsoft.com/office/drawing/2014/main" id="{2D3C0596-0A99-5350-D38F-E65C3864ABE3}"/>
              </a:ext>
            </a:extLst>
          </p:cNvPr>
          <p:cNvSpPr>
            <a:spLocks noGrp="1"/>
          </p:cNvSpPr>
          <p:nvPr>
            <p:ph idx="1"/>
          </p:nvPr>
        </p:nvSpPr>
        <p:spPr/>
        <p:txBody>
          <a:bodyPr>
            <a:normAutofit fontScale="92500" lnSpcReduction="20000"/>
          </a:bodyPr>
          <a:lstStyle/>
          <a:p>
            <a:r>
              <a:rPr lang="de-DE" dirty="0"/>
              <a:t>Python</a:t>
            </a:r>
          </a:p>
          <a:p>
            <a:r>
              <a:rPr lang="de-DE" dirty="0"/>
              <a:t>Pandas, </a:t>
            </a:r>
            <a:r>
              <a:rPr lang="de-DE" dirty="0" err="1"/>
              <a:t>Scikit-Learn</a:t>
            </a:r>
            <a:r>
              <a:rPr lang="de-DE" dirty="0"/>
              <a:t>, NLTK</a:t>
            </a:r>
          </a:p>
          <a:p>
            <a:r>
              <a:rPr lang="de-DE" dirty="0"/>
              <a:t>Umwandlung von XML für Datenarbeiten in Pandas: 50 Minuten</a:t>
            </a:r>
          </a:p>
          <a:p>
            <a:r>
              <a:rPr lang="de-DE" dirty="0"/>
              <a:t>Tokenisierung des Testdatensatzes: 1 ½ Stunden</a:t>
            </a:r>
          </a:p>
          <a:p>
            <a:r>
              <a:rPr lang="de-DE" dirty="0"/>
              <a:t>Lemmatisierung nach 28 Stunden abgebrochen</a:t>
            </a:r>
          </a:p>
          <a:p>
            <a:r>
              <a:rPr lang="de-DE" dirty="0"/>
              <a:t>Parametereinstellung unterschiedlich</a:t>
            </a:r>
          </a:p>
          <a:p>
            <a:pPr lvl="1"/>
            <a:r>
              <a:rPr lang="de-DE" dirty="0"/>
              <a:t>Die besten Einstellungen konnten mit folgenden erzielt werden:</a:t>
            </a:r>
          </a:p>
          <a:p>
            <a:pPr lvl="2"/>
            <a:r>
              <a:rPr lang="de-DE" dirty="0"/>
              <a:t>Keine Vereinheitlichung von </a:t>
            </a:r>
            <a:r>
              <a:rPr lang="de-DE" dirty="0" err="1"/>
              <a:t>Groß-und</a:t>
            </a:r>
            <a:r>
              <a:rPr lang="de-DE" dirty="0"/>
              <a:t> Kleinschreibung, Verwendung von Stoppwortliste, SVM</a:t>
            </a:r>
          </a:p>
          <a:p>
            <a:r>
              <a:rPr lang="de-DE" dirty="0"/>
              <a:t>Erkennung von Gattungen eingeschränkt möglich</a:t>
            </a:r>
          </a:p>
          <a:p>
            <a:r>
              <a:rPr lang="de-DE" dirty="0"/>
              <a:t>Laufzeit für Klassifikationsmodell: 5-36 Stunden für einen Durchlauf mit allen Daten der priorisierten P-Formen</a:t>
            </a:r>
          </a:p>
          <a:p>
            <a:endParaRPr lang="de-DE" dirty="0"/>
          </a:p>
        </p:txBody>
      </p:sp>
      <p:sp>
        <p:nvSpPr>
          <p:cNvPr id="4" name="Datumsplatzhalter 3">
            <a:extLst>
              <a:ext uri="{FF2B5EF4-FFF2-40B4-BE49-F238E27FC236}">
                <a16:creationId xmlns:a16="http://schemas.microsoft.com/office/drawing/2014/main" id="{B704C4B9-88C7-339D-F3BB-7CF331EEEEEA}"/>
              </a:ext>
            </a:extLst>
          </p:cNvPr>
          <p:cNvSpPr>
            <a:spLocks noGrp="1"/>
          </p:cNvSpPr>
          <p:nvPr>
            <p:ph type="dt" sz="half" idx="10"/>
          </p:nvPr>
        </p:nvSpPr>
        <p:spPr/>
        <p:txBody>
          <a:bodyPr/>
          <a:lstStyle/>
          <a:p>
            <a:fld id="{EFDEFDB2-E841-4343-8864-6E4354212EE4}" type="datetime1">
              <a:rPr lang="de-DE" smtClean="0"/>
              <a:t>23.11.2022</a:t>
            </a:fld>
            <a:endParaRPr lang="de-DE"/>
          </a:p>
        </p:txBody>
      </p:sp>
      <p:sp>
        <p:nvSpPr>
          <p:cNvPr id="6" name="Foliennummernplatzhalter 5">
            <a:extLst>
              <a:ext uri="{FF2B5EF4-FFF2-40B4-BE49-F238E27FC236}">
                <a16:creationId xmlns:a16="http://schemas.microsoft.com/office/drawing/2014/main" id="{EB475A46-AC08-7530-94F1-DF25E75F06EE}"/>
              </a:ext>
            </a:extLst>
          </p:cNvPr>
          <p:cNvSpPr>
            <a:spLocks noGrp="1"/>
          </p:cNvSpPr>
          <p:nvPr>
            <p:ph type="sldNum" sz="quarter" idx="12"/>
          </p:nvPr>
        </p:nvSpPr>
        <p:spPr/>
        <p:txBody>
          <a:bodyPr/>
          <a:lstStyle/>
          <a:p>
            <a:fld id="{8F4FF502-984A-48F4-A533-EA3F35938253}" type="slidenum">
              <a:rPr lang="de-DE" smtClean="0"/>
              <a:t>11</a:t>
            </a:fld>
            <a:endParaRPr lang="de-DE"/>
          </a:p>
        </p:txBody>
      </p:sp>
    </p:spTree>
    <p:extLst>
      <p:ext uri="{BB962C8B-B14F-4D97-AF65-F5344CB8AC3E}">
        <p14:creationId xmlns:p14="http://schemas.microsoft.com/office/powerpoint/2010/main" val="34320313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umsplatzhalter 3">
            <a:extLst>
              <a:ext uri="{FF2B5EF4-FFF2-40B4-BE49-F238E27FC236}">
                <a16:creationId xmlns:a16="http://schemas.microsoft.com/office/drawing/2014/main" id="{FE8FB7F8-E461-26EA-D391-E17A1B4F9492}"/>
              </a:ext>
            </a:extLst>
          </p:cNvPr>
          <p:cNvSpPr>
            <a:spLocks noGrp="1"/>
          </p:cNvSpPr>
          <p:nvPr>
            <p:ph type="dt" sz="half" idx="10"/>
          </p:nvPr>
        </p:nvSpPr>
        <p:spPr/>
        <p:txBody>
          <a:bodyPr/>
          <a:lstStyle/>
          <a:p>
            <a:fld id="{590A7C9C-FD44-4AAF-A1F4-A58504C93D9D}" type="datetime1">
              <a:rPr lang="de-DE" smtClean="0"/>
              <a:t>23.11.2022</a:t>
            </a:fld>
            <a:endParaRPr lang="de-DE"/>
          </a:p>
        </p:txBody>
      </p:sp>
      <p:sp>
        <p:nvSpPr>
          <p:cNvPr id="5" name="Foliennummernplatzhalter 4">
            <a:extLst>
              <a:ext uri="{FF2B5EF4-FFF2-40B4-BE49-F238E27FC236}">
                <a16:creationId xmlns:a16="http://schemas.microsoft.com/office/drawing/2014/main" id="{3AA208E0-6DB9-8502-CEBB-57313D8ACF10}"/>
              </a:ext>
            </a:extLst>
          </p:cNvPr>
          <p:cNvSpPr>
            <a:spLocks noGrp="1"/>
          </p:cNvSpPr>
          <p:nvPr>
            <p:ph type="sldNum" sz="quarter" idx="12"/>
          </p:nvPr>
        </p:nvSpPr>
        <p:spPr/>
        <p:txBody>
          <a:bodyPr/>
          <a:lstStyle/>
          <a:p>
            <a:fld id="{8F4FF502-984A-48F4-A533-EA3F35938253}" type="slidenum">
              <a:rPr lang="de-DE" smtClean="0"/>
              <a:t>12</a:t>
            </a:fld>
            <a:endParaRPr lang="de-DE"/>
          </a:p>
        </p:txBody>
      </p:sp>
      <p:sp>
        <p:nvSpPr>
          <p:cNvPr id="6" name="Rectangle 2">
            <a:extLst>
              <a:ext uri="{FF2B5EF4-FFF2-40B4-BE49-F238E27FC236}">
                <a16:creationId xmlns:a16="http://schemas.microsoft.com/office/drawing/2014/main" id="{1394048F-6A31-D2D0-C6FF-1DD7BDB578F8}"/>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de-DE"/>
          </a:p>
        </p:txBody>
      </p:sp>
      <p:graphicFrame>
        <p:nvGraphicFramePr>
          <p:cNvPr id="7" name="Objekt 6">
            <a:extLst>
              <a:ext uri="{FF2B5EF4-FFF2-40B4-BE49-F238E27FC236}">
                <a16:creationId xmlns:a16="http://schemas.microsoft.com/office/drawing/2014/main" id="{7CFCDD9C-D05E-E3A5-A931-7D15230BAECF}"/>
              </a:ext>
            </a:extLst>
          </p:cNvPr>
          <p:cNvGraphicFramePr>
            <a:graphicFrameLocks noChangeAspect="1"/>
          </p:cNvGraphicFramePr>
          <p:nvPr>
            <p:extLst>
              <p:ext uri="{D42A27DB-BD31-4B8C-83A1-F6EECF244321}">
                <p14:modId xmlns:p14="http://schemas.microsoft.com/office/powerpoint/2010/main" val="3403510742"/>
              </p:ext>
            </p:extLst>
          </p:nvPr>
        </p:nvGraphicFramePr>
        <p:xfrm>
          <a:off x="3803359" y="223965"/>
          <a:ext cx="4585282" cy="6048024"/>
        </p:xfrm>
        <a:graphic>
          <a:graphicData uri="http://schemas.openxmlformats.org/presentationml/2006/ole">
            <mc:AlternateContent xmlns:mc="http://schemas.openxmlformats.org/markup-compatibility/2006">
              <mc:Choice xmlns:v="urn:schemas-microsoft-com:vml" Requires="v">
                <p:oleObj name="Document" r:id="rId2" imgW="5746651" imgH="7587933" progId="Word.OpenDocumentText.12">
                  <p:embed/>
                </p:oleObj>
              </mc:Choice>
              <mc:Fallback>
                <p:oleObj name="Document" r:id="rId2" imgW="5746651" imgH="7587933" progId="Word.OpenDocumentText.12">
                  <p:embed/>
                  <p:pic>
                    <p:nvPicPr>
                      <p:cNvPr id="0" name="Object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03359" y="223965"/>
                        <a:ext cx="4585282" cy="6048024"/>
                      </a:xfrm>
                      <a:prstGeom prst="rect">
                        <a:avLst/>
                      </a:prstGeom>
                      <a:noFill/>
                    </p:spPr>
                  </p:pic>
                </p:oleObj>
              </mc:Fallback>
            </mc:AlternateContent>
          </a:graphicData>
        </a:graphic>
      </p:graphicFrame>
    </p:spTree>
    <p:extLst>
      <p:ext uri="{BB962C8B-B14F-4D97-AF65-F5344CB8AC3E}">
        <p14:creationId xmlns:p14="http://schemas.microsoft.com/office/powerpoint/2010/main" val="31162986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AC82B9A-99E3-C25A-7C23-582EC431256E}"/>
              </a:ext>
            </a:extLst>
          </p:cNvPr>
          <p:cNvSpPr>
            <a:spLocks noGrp="1"/>
          </p:cNvSpPr>
          <p:nvPr>
            <p:ph type="title"/>
          </p:nvPr>
        </p:nvSpPr>
        <p:spPr/>
        <p:txBody>
          <a:bodyPr>
            <a:normAutofit/>
          </a:bodyPr>
          <a:lstStyle/>
          <a:p>
            <a:r>
              <a:rPr lang="en-US" sz="4400" b="0" i="0" dirty="0">
                <a:effectLst/>
              </a:rPr>
              <a:t>fachliche Herausforderungen und deren Bewältigung</a:t>
            </a:r>
            <a:endParaRPr lang="de-DE" dirty="0"/>
          </a:p>
        </p:txBody>
      </p:sp>
      <p:sp>
        <p:nvSpPr>
          <p:cNvPr id="3" name="Inhaltsplatzhalter 2">
            <a:extLst>
              <a:ext uri="{FF2B5EF4-FFF2-40B4-BE49-F238E27FC236}">
                <a16:creationId xmlns:a16="http://schemas.microsoft.com/office/drawing/2014/main" id="{043FEEA2-C5D4-9C39-D396-C80AC34730A3}"/>
              </a:ext>
            </a:extLst>
          </p:cNvPr>
          <p:cNvSpPr>
            <a:spLocks noGrp="1"/>
          </p:cNvSpPr>
          <p:nvPr>
            <p:ph idx="1"/>
          </p:nvPr>
        </p:nvSpPr>
        <p:spPr/>
        <p:txBody>
          <a:bodyPr>
            <a:normAutofit fontScale="70000" lnSpcReduction="20000"/>
          </a:bodyPr>
          <a:lstStyle/>
          <a:p>
            <a:r>
              <a:rPr lang="de-DE" dirty="0"/>
              <a:t>Als nur halb ausgebildeter Programmierer natürlich inhaltliche/programmiertechnische Hürden, die viel im Selbststudium bewältigt worden sind</a:t>
            </a:r>
          </a:p>
          <a:p>
            <a:r>
              <a:rPr lang="de-DE" dirty="0"/>
              <a:t>Fachliche Expertise von Presseexperten stand zu jederzeit zur Verfügung??</a:t>
            </a:r>
          </a:p>
          <a:p>
            <a:r>
              <a:rPr lang="de-DE" dirty="0"/>
              <a:t>Begrenzte Anzahl an </a:t>
            </a:r>
            <a:r>
              <a:rPr lang="de-DE" dirty="0" err="1"/>
              <a:t>Ressourchen</a:t>
            </a:r>
            <a:r>
              <a:rPr lang="de-DE" dirty="0"/>
              <a:t> (menschlich, technisch) &gt; Mehr Zeitaufwand, aber keine besondere Bewältigung nötig</a:t>
            </a:r>
          </a:p>
          <a:p>
            <a:pPr algn="l">
              <a:lnSpc>
                <a:spcPct val="150000"/>
              </a:lnSpc>
              <a:spcAft>
                <a:spcPts val="600"/>
              </a:spcAft>
            </a:pPr>
            <a:r>
              <a:rPr lang="de-DE" sz="1800" dirty="0">
                <a:effectLst/>
                <a:latin typeface="Arial" panose="020B0604020202020204" pitchFamily="34" charset="0"/>
                <a:ea typeface="MS Mincho" panose="02020609040205080304" pitchFamily="49" charset="-128"/>
                <a:cs typeface="Arial" panose="020B0604020202020204" pitchFamily="34" charset="0"/>
              </a:rPr>
              <a:t>Es gab keine technischen Herausforderungen die kritisch für den Abschluss gewesen wären. Mehr Rechenkapazitäten wären sicherlich förderlich gewesen, um mehr Daten zu verarbeiten und mehr Erkenntnisse aus den Trainings zu gewinnen. Da das Projekt von keinem studierten Entwickler durchgeführt worden ist, fehlten sicherlich an der einen oder anderen Stelle fachliche Kompetenzen, um die Modelle optimal zu entwickeln bzw. effizienter zu arbeiten. Das beeinflusste teilweise den zeitlichen Verzug, sodass der Bau eines </a:t>
            </a:r>
            <a:r>
              <a:rPr lang="de-DE" sz="1800" dirty="0" err="1">
                <a:effectLst/>
                <a:latin typeface="Arial" panose="020B0604020202020204" pitchFamily="34" charset="0"/>
                <a:ea typeface="MS Mincho" panose="02020609040205080304" pitchFamily="49" charset="-128"/>
                <a:cs typeface="Arial" panose="020B0604020202020204" pitchFamily="34" charset="0"/>
              </a:rPr>
              <a:t>Deeplearning</a:t>
            </a:r>
            <a:r>
              <a:rPr lang="de-DE" sz="1800" dirty="0">
                <a:effectLst/>
                <a:latin typeface="Arial" panose="020B0604020202020204" pitchFamily="34" charset="0"/>
                <a:ea typeface="MS Mincho" panose="02020609040205080304" pitchFamily="49" charset="-128"/>
                <a:cs typeface="Arial" panose="020B0604020202020204" pitchFamily="34" charset="0"/>
              </a:rPr>
              <a:t>-basierten Modells nicht mehr im Rahmen dieses Projektes möglich gewesen ist. Insgesamt gab es von </a:t>
            </a:r>
            <a:r>
              <a:rPr lang="de-DE" sz="1800" dirty="0" err="1">
                <a:effectLst/>
                <a:latin typeface="Arial" panose="020B0604020202020204" pitchFamily="34" charset="0"/>
                <a:ea typeface="MS Mincho" panose="02020609040205080304" pitchFamily="49" charset="-128"/>
                <a:cs typeface="Arial" panose="020B0604020202020204" pitchFamily="34" charset="0"/>
              </a:rPr>
              <a:t>Stakeholderseite</a:t>
            </a:r>
            <a:r>
              <a:rPr lang="de-DE" sz="1800" dirty="0">
                <a:effectLst/>
                <a:latin typeface="Arial" panose="020B0604020202020204" pitchFamily="34" charset="0"/>
                <a:ea typeface="MS Mincho" panose="02020609040205080304" pitchFamily="49" charset="-128"/>
                <a:cs typeface="Arial" panose="020B0604020202020204" pitchFamily="34" charset="0"/>
              </a:rPr>
              <a:t> keinen zeitlichen Druck, da eine Implementierung nicht für den Produktivgang von MDH:CS notwendig ist. Mit mehr Zeit hätten mehr </a:t>
            </a:r>
            <a:r>
              <a:rPr lang="de-DE" sz="1800" dirty="0" err="1">
                <a:effectLst/>
                <a:latin typeface="Arial" panose="020B0604020202020204" pitchFamily="34" charset="0"/>
                <a:ea typeface="MS Mincho" panose="02020609040205080304" pitchFamily="49" charset="-128"/>
                <a:cs typeface="Arial" panose="020B0604020202020204" pitchFamily="34" charset="0"/>
              </a:rPr>
              <a:t>Preprocssing</a:t>
            </a:r>
            <a:r>
              <a:rPr lang="de-DE" sz="1800" dirty="0">
                <a:effectLst/>
                <a:latin typeface="Arial" panose="020B0604020202020204" pitchFamily="34" charset="0"/>
                <a:ea typeface="MS Mincho" panose="02020609040205080304" pitchFamily="49" charset="-128"/>
                <a:cs typeface="Arial" panose="020B0604020202020204" pitchFamily="34" charset="0"/>
              </a:rPr>
              <a:t>-Maßnahmen wie zum Beispiel die Vereinheitlichung von Wortformen, Zahlen, Schreibweisen etc. stattfinden können. Diese hätten mutmaßlich einen positiven Einfluss auf die Klassifikationsergebnisse gehabt. Mit mehr Zeit hätten zudem im Vorfeld mehr Analysen auf Basis der Datengrundlage stattfinden können, die einen besseren Überblick über die Datengrundlagen geschafft hätten. Insgesamt kann also das Fazit gezogen werden, dass zu viele Rollen auf einer Person vereint gewesen sind, die letztlich bei Ausfällen dafür sorgten, dass das Projekt in zeitlichen Verzug geraten ist. </a:t>
            </a:r>
            <a:endParaRPr lang="de-DE" sz="1800" dirty="0">
              <a:effectLst/>
              <a:latin typeface="Arial" panose="020B0604020202020204" pitchFamily="34" charset="0"/>
              <a:ea typeface="MS Mincho" panose="02020609040205080304" pitchFamily="49" charset="-128"/>
              <a:cs typeface="Times New Roman" panose="02020603050405020304" pitchFamily="18" charset="0"/>
            </a:endParaRPr>
          </a:p>
        </p:txBody>
      </p:sp>
      <p:sp>
        <p:nvSpPr>
          <p:cNvPr id="4" name="Datumsplatzhalter 3">
            <a:extLst>
              <a:ext uri="{FF2B5EF4-FFF2-40B4-BE49-F238E27FC236}">
                <a16:creationId xmlns:a16="http://schemas.microsoft.com/office/drawing/2014/main" id="{9C791E0B-19FE-BEBA-909B-F54AED7F30ED}"/>
              </a:ext>
            </a:extLst>
          </p:cNvPr>
          <p:cNvSpPr>
            <a:spLocks noGrp="1"/>
          </p:cNvSpPr>
          <p:nvPr>
            <p:ph type="dt" sz="half" idx="10"/>
          </p:nvPr>
        </p:nvSpPr>
        <p:spPr/>
        <p:txBody>
          <a:bodyPr/>
          <a:lstStyle/>
          <a:p>
            <a:fld id="{FE4812D1-582D-4916-AE08-7ED0AAA1C21B}" type="datetime1">
              <a:rPr lang="de-DE" smtClean="0"/>
              <a:t>23.11.2022</a:t>
            </a:fld>
            <a:endParaRPr lang="de-DE"/>
          </a:p>
        </p:txBody>
      </p:sp>
      <p:sp>
        <p:nvSpPr>
          <p:cNvPr id="6" name="Foliennummernplatzhalter 5">
            <a:extLst>
              <a:ext uri="{FF2B5EF4-FFF2-40B4-BE49-F238E27FC236}">
                <a16:creationId xmlns:a16="http://schemas.microsoft.com/office/drawing/2014/main" id="{722CE88E-7985-C421-D3CE-1E529839E2D1}"/>
              </a:ext>
            </a:extLst>
          </p:cNvPr>
          <p:cNvSpPr>
            <a:spLocks noGrp="1"/>
          </p:cNvSpPr>
          <p:nvPr>
            <p:ph type="sldNum" sz="quarter" idx="12"/>
          </p:nvPr>
        </p:nvSpPr>
        <p:spPr/>
        <p:txBody>
          <a:bodyPr/>
          <a:lstStyle/>
          <a:p>
            <a:fld id="{8F4FF502-984A-48F4-A533-EA3F35938253}" type="slidenum">
              <a:rPr lang="de-DE" smtClean="0"/>
              <a:t>13</a:t>
            </a:fld>
            <a:endParaRPr lang="de-DE"/>
          </a:p>
        </p:txBody>
      </p:sp>
    </p:spTree>
    <p:extLst>
      <p:ext uri="{BB962C8B-B14F-4D97-AF65-F5344CB8AC3E}">
        <p14:creationId xmlns:p14="http://schemas.microsoft.com/office/powerpoint/2010/main" val="3741334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AC82B9A-99E3-C25A-7C23-582EC431256E}"/>
              </a:ext>
            </a:extLst>
          </p:cNvPr>
          <p:cNvSpPr>
            <a:spLocks noGrp="1"/>
          </p:cNvSpPr>
          <p:nvPr>
            <p:ph type="title"/>
          </p:nvPr>
        </p:nvSpPr>
        <p:spPr/>
        <p:txBody>
          <a:bodyPr/>
          <a:lstStyle/>
          <a:p>
            <a:r>
              <a:rPr lang="en-US" sz="4400" b="0" i="0" dirty="0">
                <a:effectLst/>
              </a:rPr>
              <a:t> Ausblick und Entwicklungsperspektiven</a:t>
            </a:r>
            <a:endParaRPr lang="de-DE" dirty="0"/>
          </a:p>
        </p:txBody>
      </p:sp>
      <p:sp>
        <p:nvSpPr>
          <p:cNvPr id="3" name="Inhaltsplatzhalter 2">
            <a:extLst>
              <a:ext uri="{FF2B5EF4-FFF2-40B4-BE49-F238E27FC236}">
                <a16:creationId xmlns:a16="http://schemas.microsoft.com/office/drawing/2014/main" id="{043FEEA2-C5D4-9C39-D396-C80AC34730A3}"/>
              </a:ext>
            </a:extLst>
          </p:cNvPr>
          <p:cNvSpPr>
            <a:spLocks noGrp="1"/>
          </p:cNvSpPr>
          <p:nvPr>
            <p:ph idx="1"/>
          </p:nvPr>
        </p:nvSpPr>
        <p:spPr/>
        <p:txBody>
          <a:bodyPr>
            <a:normAutofit lnSpcReduction="10000"/>
          </a:bodyPr>
          <a:lstStyle/>
          <a:p>
            <a:r>
              <a:rPr lang="de-DE" dirty="0"/>
              <a:t>Ergebnisse vielversprechend, Endergebnisse in relevanten Runden präsentieren und Feedback einholen, Expertenmeinung als nächstes einholen (</a:t>
            </a:r>
            <a:r>
              <a:rPr lang="de-DE" dirty="0" err="1"/>
              <a:t>Frauenhofer</a:t>
            </a:r>
            <a:r>
              <a:rPr lang="de-DE" dirty="0"/>
              <a:t>), auch wichtig mit Blick auf Implementierung</a:t>
            </a:r>
          </a:p>
          <a:p>
            <a:r>
              <a:rPr lang="de-DE" dirty="0"/>
              <a:t>Weitere Tests von anderen (</a:t>
            </a:r>
            <a:r>
              <a:rPr lang="de-DE" dirty="0" err="1"/>
              <a:t>Deeplearning</a:t>
            </a:r>
            <a:r>
              <a:rPr lang="de-DE" dirty="0"/>
              <a:t>) Modellen, Ausbau der Architektur für effizienteres Arbeiten</a:t>
            </a:r>
          </a:p>
          <a:p>
            <a:r>
              <a:rPr lang="de-DE" sz="1800" spc="20" dirty="0">
                <a:effectLst/>
                <a:latin typeface="Times New Roman" panose="02020603050405020304" pitchFamily="18" charset="0"/>
                <a:ea typeface="MS Mincho" panose="02020609040205080304" pitchFamily="49" charset="-128"/>
              </a:rPr>
              <a:t>Der Proof-of-Concept wird im nächsten Schritt in den relevanten Runden (Team Text der HA IDA, Text in Medas, </a:t>
            </a:r>
            <a:r>
              <a:rPr lang="de-DE" sz="1800" spc="20" dirty="0" err="1">
                <a:effectLst/>
                <a:latin typeface="Times New Roman" panose="02020603050405020304" pitchFamily="18" charset="0"/>
                <a:ea typeface="MS Mincho" panose="02020609040205080304" pitchFamily="49" charset="-128"/>
              </a:rPr>
              <a:t>EG:Mining</a:t>
            </a:r>
            <a:r>
              <a:rPr lang="de-DE" sz="1800" spc="20" dirty="0">
                <a:effectLst/>
                <a:latin typeface="Times New Roman" panose="02020603050405020304" pitchFamily="18" charset="0"/>
                <a:ea typeface="MS Mincho" panose="02020609040205080304" pitchFamily="49" charset="-128"/>
              </a:rPr>
              <a:t>) final präsentiert. Parallel dazu soll ein erster Kontakt mit den Entwickler*innen des </a:t>
            </a:r>
            <a:r>
              <a:rPr lang="de-DE" sz="1800" spc="20" dirty="0" err="1">
                <a:effectLst/>
                <a:latin typeface="Times New Roman" panose="02020603050405020304" pitchFamily="18" charset="0"/>
                <a:ea typeface="MS Mincho" panose="02020609040205080304" pitchFamily="49" charset="-128"/>
              </a:rPr>
              <a:t>Frauenhofer</a:t>
            </a:r>
            <a:r>
              <a:rPr lang="de-DE" sz="1800" spc="20" dirty="0">
                <a:effectLst/>
                <a:latin typeface="Times New Roman" panose="02020603050405020304" pitchFamily="18" charset="0"/>
                <a:ea typeface="MS Mincho" panose="02020609040205080304" pitchFamily="49" charset="-128"/>
              </a:rPr>
              <a:t>-Instituts aufgenommen werden, um sich zum einen auszutauschen und zum anderen eine Implementierung in das MDH:Mining zu diskutieren. In der Zwischenzeit muss geklärt werden, ob es möglich ist, mehr Daten für das Training zu sammeln. Darüber hinaus sollen weitere Modelle, vor allem Deep Learning Architekturen wie BERT, getestet und evaluiert werden. Für eine vollständige Modellevaluation sollten außerdem neue, weder im Trainings- noch im </a:t>
            </a:r>
            <a:r>
              <a:rPr lang="de-DE" sz="1800" spc="20" dirty="0" err="1">
                <a:effectLst/>
                <a:latin typeface="Times New Roman" panose="02020603050405020304" pitchFamily="18" charset="0"/>
                <a:ea typeface="MS Mincho" panose="02020609040205080304" pitchFamily="49" charset="-128"/>
              </a:rPr>
              <a:t>Testset</a:t>
            </a:r>
            <a:r>
              <a:rPr lang="de-DE" sz="1800" spc="20" dirty="0">
                <a:effectLst/>
                <a:latin typeface="Times New Roman" panose="02020603050405020304" pitchFamily="18" charset="0"/>
                <a:ea typeface="MS Mincho" panose="02020609040205080304" pitchFamily="49" charset="-128"/>
              </a:rPr>
              <a:t> vorhandene Daten genutzt werden. Diese Aufgabe könnte in einer Folgearbeit übernommen werden, da eine Implementierung nicht zeitkritisch ist. Das Projekt soll weiter bis zur Implementierung betreut werden. Gegebenenfalls müssen dazu weitere Kapazitäten frei gemacht werden, um eine schnellere Implementierung voranzutreiben.</a:t>
            </a:r>
            <a:endParaRPr lang="de-DE" sz="1800" dirty="0">
              <a:effectLst/>
              <a:latin typeface="Times New Roman" panose="02020603050405020304" pitchFamily="18" charset="0"/>
              <a:ea typeface="MS Mincho" panose="02020609040205080304" pitchFamily="49" charset="-128"/>
            </a:endParaRPr>
          </a:p>
          <a:p>
            <a:endParaRPr lang="de-DE" dirty="0"/>
          </a:p>
        </p:txBody>
      </p:sp>
      <p:sp>
        <p:nvSpPr>
          <p:cNvPr id="4" name="Datumsplatzhalter 3">
            <a:extLst>
              <a:ext uri="{FF2B5EF4-FFF2-40B4-BE49-F238E27FC236}">
                <a16:creationId xmlns:a16="http://schemas.microsoft.com/office/drawing/2014/main" id="{9C791E0B-19FE-BEBA-909B-F54AED7F30ED}"/>
              </a:ext>
            </a:extLst>
          </p:cNvPr>
          <p:cNvSpPr>
            <a:spLocks noGrp="1"/>
          </p:cNvSpPr>
          <p:nvPr>
            <p:ph type="dt" sz="half" idx="10"/>
          </p:nvPr>
        </p:nvSpPr>
        <p:spPr/>
        <p:txBody>
          <a:bodyPr/>
          <a:lstStyle/>
          <a:p>
            <a:fld id="{F3AB9AE0-2F8A-46CB-A632-2A1C8E5883AC}" type="datetime1">
              <a:rPr lang="de-DE" smtClean="0"/>
              <a:t>23.11.2022</a:t>
            </a:fld>
            <a:endParaRPr lang="de-DE"/>
          </a:p>
        </p:txBody>
      </p:sp>
      <p:sp>
        <p:nvSpPr>
          <p:cNvPr id="6" name="Foliennummernplatzhalter 5">
            <a:extLst>
              <a:ext uri="{FF2B5EF4-FFF2-40B4-BE49-F238E27FC236}">
                <a16:creationId xmlns:a16="http://schemas.microsoft.com/office/drawing/2014/main" id="{722CE88E-7985-C421-D3CE-1E529839E2D1}"/>
              </a:ext>
            </a:extLst>
          </p:cNvPr>
          <p:cNvSpPr>
            <a:spLocks noGrp="1"/>
          </p:cNvSpPr>
          <p:nvPr>
            <p:ph type="sldNum" sz="quarter" idx="12"/>
          </p:nvPr>
        </p:nvSpPr>
        <p:spPr/>
        <p:txBody>
          <a:bodyPr/>
          <a:lstStyle/>
          <a:p>
            <a:fld id="{8F4FF502-984A-48F4-A533-EA3F35938253}" type="slidenum">
              <a:rPr lang="de-DE" smtClean="0"/>
              <a:t>14</a:t>
            </a:fld>
            <a:endParaRPr lang="de-DE"/>
          </a:p>
        </p:txBody>
      </p:sp>
    </p:spTree>
    <p:extLst>
      <p:ext uri="{BB962C8B-B14F-4D97-AF65-F5344CB8AC3E}">
        <p14:creationId xmlns:p14="http://schemas.microsoft.com/office/powerpoint/2010/main" val="28142066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760A661-A82D-64B4-2105-29E07F66EF3C}"/>
              </a:ext>
            </a:extLst>
          </p:cNvPr>
          <p:cNvSpPr>
            <a:spLocks noGrp="1"/>
          </p:cNvSpPr>
          <p:nvPr>
            <p:ph type="title"/>
          </p:nvPr>
        </p:nvSpPr>
        <p:spPr/>
        <p:txBody>
          <a:bodyPr/>
          <a:lstStyle/>
          <a:p>
            <a:r>
              <a:rPr lang="en-US" sz="4400" b="0" i="0" dirty="0">
                <a:effectLst/>
              </a:rPr>
              <a:t>Projektmanagement</a:t>
            </a:r>
            <a:endParaRPr lang="de-DE" dirty="0"/>
          </a:p>
        </p:txBody>
      </p:sp>
      <p:sp>
        <p:nvSpPr>
          <p:cNvPr id="3" name="Inhaltsplatzhalter 2">
            <a:extLst>
              <a:ext uri="{FF2B5EF4-FFF2-40B4-BE49-F238E27FC236}">
                <a16:creationId xmlns:a16="http://schemas.microsoft.com/office/drawing/2014/main" id="{A66E9D9D-94F7-E447-2292-240B78F31EB4}"/>
              </a:ext>
            </a:extLst>
          </p:cNvPr>
          <p:cNvSpPr>
            <a:spLocks noGrp="1"/>
          </p:cNvSpPr>
          <p:nvPr>
            <p:ph idx="1"/>
          </p:nvPr>
        </p:nvSpPr>
        <p:spPr/>
        <p:txBody>
          <a:bodyPr/>
          <a:lstStyle/>
          <a:p>
            <a:r>
              <a:rPr lang="de-DE"/>
              <a:t>??</a:t>
            </a:r>
            <a:endParaRPr lang="de-DE" dirty="0"/>
          </a:p>
        </p:txBody>
      </p:sp>
      <p:sp>
        <p:nvSpPr>
          <p:cNvPr id="4" name="Datumsplatzhalter 3">
            <a:extLst>
              <a:ext uri="{FF2B5EF4-FFF2-40B4-BE49-F238E27FC236}">
                <a16:creationId xmlns:a16="http://schemas.microsoft.com/office/drawing/2014/main" id="{F7FB876A-B347-214B-880C-766FD5A633A0}"/>
              </a:ext>
            </a:extLst>
          </p:cNvPr>
          <p:cNvSpPr>
            <a:spLocks noGrp="1"/>
          </p:cNvSpPr>
          <p:nvPr>
            <p:ph type="dt" sz="half" idx="10"/>
          </p:nvPr>
        </p:nvSpPr>
        <p:spPr/>
        <p:txBody>
          <a:bodyPr/>
          <a:lstStyle/>
          <a:p>
            <a:fld id="{E22BD617-8D8D-4B2C-A209-0709749580CC}" type="datetime1">
              <a:rPr lang="de-DE" smtClean="0"/>
              <a:t>23.11.2022</a:t>
            </a:fld>
            <a:endParaRPr lang="de-DE"/>
          </a:p>
        </p:txBody>
      </p:sp>
      <p:sp>
        <p:nvSpPr>
          <p:cNvPr id="6" name="Foliennummernplatzhalter 5">
            <a:extLst>
              <a:ext uri="{FF2B5EF4-FFF2-40B4-BE49-F238E27FC236}">
                <a16:creationId xmlns:a16="http://schemas.microsoft.com/office/drawing/2014/main" id="{D20C5149-6CF1-A61E-0659-A1F670539432}"/>
              </a:ext>
            </a:extLst>
          </p:cNvPr>
          <p:cNvSpPr>
            <a:spLocks noGrp="1"/>
          </p:cNvSpPr>
          <p:nvPr>
            <p:ph type="sldNum" sz="quarter" idx="12"/>
          </p:nvPr>
        </p:nvSpPr>
        <p:spPr/>
        <p:txBody>
          <a:bodyPr/>
          <a:lstStyle/>
          <a:p>
            <a:fld id="{8F4FF502-984A-48F4-A533-EA3F35938253}" type="slidenum">
              <a:rPr lang="de-DE" smtClean="0"/>
              <a:t>15</a:t>
            </a:fld>
            <a:endParaRPr lang="de-DE"/>
          </a:p>
        </p:txBody>
      </p:sp>
    </p:spTree>
    <p:extLst>
      <p:ext uri="{BB962C8B-B14F-4D97-AF65-F5344CB8AC3E}">
        <p14:creationId xmlns:p14="http://schemas.microsoft.com/office/powerpoint/2010/main" val="2624775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1">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2170031"/>
          </a:xfrm>
          <a:prstGeom prst="rect">
            <a:avLst/>
          </a:prstGeom>
          <a:gradFill>
            <a:gsLst>
              <a:gs pos="0">
                <a:srgbClr val="000000">
                  <a:alpha val="96000"/>
                </a:srgbClr>
              </a:gs>
              <a:gs pos="100000">
                <a:schemeClr val="accent1">
                  <a:lumMod val="75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82819" y="0"/>
            <a:ext cx="4097211" cy="2170661"/>
          </a:xfrm>
          <a:prstGeom prst="rect">
            <a:avLst/>
          </a:prstGeom>
          <a:gradFill>
            <a:gsLst>
              <a:gs pos="19000">
                <a:schemeClr val="accent1">
                  <a:lumMod val="50000"/>
                  <a:alpha val="68000"/>
                </a:schemeClr>
              </a:gs>
              <a:gs pos="100000">
                <a:schemeClr val="accent1">
                  <a:alpha val="48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010646" y="-5010043"/>
            <a:ext cx="2170709" cy="12192000"/>
          </a:xfrm>
          <a:prstGeom prst="rect">
            <a:avLst/>
          </a:prstGeom>
          <a:gradFill>
            <a:gsLst>
              <a:gs pos="23000">
                <a:schemeClr val="accent1">
                  <a:lumMod val="75000"/>
                  <a:alpha val="16000"/>
                </a:schemeClr>
              </a:gs>
              <a:gs pos="99000">
                <a:srgbClr val="000000">
                  <a:alpha val="45000"/>
                </a:srgb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el 1">
            <a:extLst>
              <a:ext uri="{FF2B5EF4-FFF2-40B4-BE49-F238E27FC236}">
                <a16:creationId xmlns:a16="http://schemas.microsoft.com/office/drawing/2014/main" id="{BDBFEA53-4B93-0794-885E-90F3E78B342B}"/>
              </a:ext>
            </a:extLst>
          </p:cNvPr>
          <p:cNvSpPr>
            <a:spLocks noGrp="1"/>
          </p:cNvSpPr>
          <p:nvPr>
            <p:ph type="title"/>
          </p:nvPr>
        </p:nvSpPr>
        <p:spPr>
          <a:xfrm>
            <a:off x="1383564" y="348865"/>
            <a:ext cx="9718111" cy="1576446"/>
          </a:xfrm>
        </p:spPr>
        <p:txBody>
          <a:bodyPr anchor="ctr">
            <a:normAutofit/>
          </a:bodyPr>
          <a:lstStyle/>
          <a:p>
            <a:r>
              <a:rPr lang="de-DE" sz="4000">
                <a:solidFill>
                  <a:srgbClr val="FFFFFF"/>
                </a:solidFill>
              </a:rPr>
              <a:t>Gliederung</a:t>
            </a:r>
            <a:endParaRPr lang="de-DE" sz="4000" dirty="0">
              <a:solidFill>
                <a:srgbClr val="FFFFFF"/>
              </a:solidFill>
            </a:endParaRPr>
          </a:p>
        </p:txBody>
      </p:sp>
      <p:sp>
        <p:nvSpPr>
          <p:cNvPr id="4" name="Datumsplatzhalter 3">
            <a:extLst>
              <a:ext uri="{FF2B5EF4-FFF2-40B4-BE49-F238E27FC236}">
                <a16:creationId xmlns:a16="http://schemas.microsoft.com/office/drawing/2014/main" id="{7C2312FC-DEFA-8A7B-441B-4C29A11CB0DD}"/>
              </a:ext>
            </a:extLst>
          </p:cNvPr>
          <p:cNvSpPr>
            <a:spLocks noGrp="1"/>
          </p:cNvSpPr>
          <p:nvPr>
            <p:ph type="dt" sz="half" idx="10"/>
          </p:nvPr>
        </p:nvSpPr>
        <p:spPr>
          <a:xfrm>
            <a:off x="8970264" y="6455664"/>
            <a:ext cx="2743200" cy="365125"/>
          </a:xfrm>
        </p:spPr>
        <p:txBody>
          <a:bodyPr>
            <a:normAutofit/>
          </a:bodyPr>
          <a:lstStyle/>
          <a:p>
            <a:pPr algn="r">
              <a:spcAft>
                <a:spcPts val="600"/>
              </a:spcAft>
            </a:pPr>
            <a:fld id="{590A7C9C-FD44-4AAF-A1F4-A58504C93D9D}" type="datetime1">
              <a:rPr lang="de-DE" sz="1100" smtClean="0">
                <a:solidFill>
                  <a:schemeClr val="tx1">
                    <a:lumMod val="50000"/>
                    <a:lumOff val="50000"/>
                  </a:schemeClr>
                </a:solidFill>
              </a:rPr>
              <a:pPr algn="r">
                <a:spcAft>
                  <a:spcPts val="600"/>
                </a:spcAft>
              </a:pPr>
              <a:t>23.11.2022</a:t>
            </a:fld>
            <a:endParaRPr lang="de-DE" sz="1100">
              <a:solidFill>
                <a:schemeClr val="tx1">
                  <a:lumMod val="50000"/>
                  <a:lumOff val="50000"/>
                </a:schemeClr>
              </a:solidFill>
            </a:endParaRPr>
          </a:p>
        </p:txBody>
      </p:sp>
      <p:sp>
        <p:nvSpPr>
          <p:cNvPr id="5" name="Foliennummernplatzhalter 4">
            <a:extLst>
              <a:ext uri="{FF2B5EF4-FFF2-40B4-BE49-F238E27FC236}">
                <a16:creationId xmlns:a16="http://schemas.microsoft.com/office/drawing/2014/main" id="{9E0FB195-1F08-BBFA-14E0-CFA2B693005C}"/>
              </a:ext>
            </a:extLst>
          </p:cNvPr>
          <p:cNvSpPr>
            <a:spLocks noGrp="1"/>
          </p:cNvSpPr>
          <p:nvPr>
            <p:ph type="sldNum" sz="quarter" idx="12"/>
          </p:nvPr>
        </p:nvSpPr>
        <p:spPr>
          <a:xfrm>
            <a:off x="11704320" y="6455664"/>
            <a:ext cx="448056" cy="365125"/>
          </a:xfrm>
        </p:spPr>
        <p:txBody>
          <a:bodyPr>
            <a:normAutofit/>
          </a:bodyPr>
          <a:lstStyle/>
          <a:p>
            <a:pPr>
              <a:spcAft>
                <a:spcPts val="600"/>
              </a:spcAft>
            </a:pPr>
            <a:fld id="{8F4FF502-984A-48F4-A533-EA3F35938253}" type="slidenum">
              <a:rPr lang="de-DE" sz="1100" smtClean="0">
                <a:solidFill>
                  <a:schemeClr val="tx1">
                    <a:lumMod val="50000"/>
                    <a:lumOff val="50000"/>
                  </a:schemeClr>
                </a:solidFill>
              </a:rPr>
              <a:pPr>
                <a:spcAft>
                  <a:spcPts val="600"/>
                </a:spcAft>
              </a:pPr>
              <a:t>2</a:t>
            </a:fld>
            <a:endParaRPr lang="de-DE" sz="1100">
              <a:solidFill>
                <a:schemeClr val="tx1">
                  <a:lumMod val="50000"/>
                  <a:lumOff val="50000"/>
                </a:schemeClr>
              </a:solidFill>
            </a:endParaRPr>
          </a:p>
        </p:txBody>
      </p:sp>
      <p:graphicFrame>
        <p:nvGraphicFramePr>
          <p:cNvPr id="7" name="Inhaltsplatzhalter 2">
            <a:extLst>
              <a:ext uri="{FF2B5EF4-FFF2-40B4-BE49-F238E27FC236}">
                <a16:creationId xmlns:a16="http://schemas.microsoft.com/office/drawing/2014/main" id="{75E31C53-A599-2861-2827-CB2306AB092A}"/>
              </a:ext>
            </a:extLst>
          </p:cNvPr>
          <p:cNvGraphicFramePr>
            <a:graphicFrameLocks noGrp="1"/>
          </p:cNvGraphicFramePr>
          <p:nvPr>
            <p:ph idx="1"/>
            <p:extLst>
              <p:ext uri="{D42A27DB-BD31-4B8C-83A1-F6EECF244321}">
                <p14:modId xmlns:p14="http://schemas.microsoft.com/office/powerpoint/2010/main" val="1763991790"/>
              </p:ext>
            </p:extLst>
          </p:nvPr>
        </p:nvGraphicFramePr>
        <p:xfrm>
          <a:off x="644056" y="2615979"/>
          <a:ext cx="10927829" cy="36894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364902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7" name="Rectangle 96">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Rectangle 98">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ectangle 102">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el 1">
            <a:extLst>
              <a:ext uri="{FF2B5EF4-FFF2-40B4-BE49-F238E27FC236}">
                <a16:creationId xmlns:a16="http://schemas.microsoft.com/office/drawing/2014/main" id="{FF52953E-A173-00B3-0922-4E653CA02B54}"/>
              </a:ext>
            </a:extLst>
          </p:cNvPr>
          <p:cNvSpPr>
            <a:spLocks noGrp="1"/>
          </p:cNvSpPr>
          <p:nvPr>
            <p:ph type="title"/>
          </p:nvPr>
        </p:nvSpPr>
        <p:spPr>
          <a:xfrm>
            <a:off x="1371597" y="348865"/>
            <a:ext cx="10044023" cy="877729"/>
          </a:xfrm>
        </p:spPr>
        <p:txBody>
          <a:bodyPr anchor="ctr">
            <a:normAutofit/>
          </a:bodyPr>
          <a:lstStyle/>
          <a:p>
            <a:r>
              <a:rPr lang="de-DE" sz="4000" dirty="0">
                <a:solidFill>
                  <a:srgbClr val="FFFFFF"/>
                </a:solidFill>
              </a:rPr>
              <a:t>Vorbetrachtung / Rahmenbedingungen</a:t>
            </a:r>
          </a:p>
        </p:txBody>
      </p:sp>
      <p:sp>
        <p:nvSpPr>
          <p:cNvPr id="4" name="Datumsplatzhalter 3">
            <a:extLst>
              <a:ext uri="{FF2B5EF4-FFF2-40B4-BE49-F238E27FC236}">
                <a16:creationId xmlns:a16="http://schemas.microsoft.com/office/drawing/2014/main" id="{9CD1DDBF-5A8B-E02C-9FCD-DB5F60B0E878}"/>
              </a:ext>
            </a:extLst>
          </p:cNvPr>
          <p:cNvSpPr>
            <a:spLocks noGrp="1"/>
          </p:cNvSpPr>
          <p:nvPr>
            <p:ph type="dt" sz="half" idx="10"/>
          </p:nvPr>
        </p:nvSpPr>
        <p:spPr>
          <a:xfrm>
            <a:off x="8970264" y="6455664"/>
            <a:ext cx="2743200" cy="365125"/>
          </a:xfrm>
        </p:spPr>
        <p:txBody>
          <a:bodyPr>
            <a:normAutofit/>
          </a:bodyPr>
          <a:lstStyle/>
          <a:p>
            <a:pPr algn="r">
              <a:spcAft>
                <a:spcPts val="600"/>
              </a:spcAft>
            </a:pPr>
            <a:fld id="{5049C702-459A-4D47-A6A0-9E4F33A4B86B}" type="datetime1">
              <a:rPr lang="de-DE" sz="1100" smtClean="0">
                <a:solidFill>
                  <a:schemeClr val="tx1">
                    <a:lumMod val="50000"/>
                    <a:lumOff val="50000"/>
                  </a:schemeClr>
                </a:solidFill>
              </a:rPr>
              <a:pPr algn="r">
                <a:spcAft>
                  <a:spcPts val="600"/>
                </a:spcAft>
              </a:pPr>
              <a:t>23.11.2022</a:t>
            </a:fld>
            <a:endParaRPr lang="de-DE" sz="1100">
              <a:solidFill>
                <a:schemeClr val="tx1">
                  <a:lumMod val="50000"/>
                  <a:lumOff val="50000"/>
                </a:schemeClr>
              </a:solidFill>
            </a:endParaRPr>
          </a:p>
        </p:txBody>
      </p:sp>
      <p:sp>
        <p:nvSpPr>
          <p:cNvPr id="6" name="Foliennummernplatzhalter 5">
            <a:extLst>
              <a:ext uri="{FF2B5EF4-FFF2-40B4-BE49-F238E27FC236}">
                <a16:creationId xmlns:a16="http://schemas.microsoft.com/office/drawing/2014/main" id="{AE9A2188-8091-ED76-4806-7740D24B9E7E}"/>
              </a:ext>
            </a:extLst>
          </p:cNvPr>
          <p:cNvSpPr>
            <a:spLocks noGrp="1"/>
          </p:cNvSpPr>
          <p:nvPr>
            <p:ph type="sldNum" sz="quarter" idx="12"/>
          </p:nvPr>
        </p:nvSpPr>
        <p:spPr>
          <a:xfrm>
            <a:off x="11704320" y="6455664"/>
            <a:ext cx="448056" cy="365125"/>
          </a:xfrm>
        </p:spPr>
        <p:txBody>
          <a:bodyPr>
            <a:normAutofit/>
          </a:bodyPr>
          <a:lstStyle/>
          <a:p>
            <a:pPr>
              <a:spcAft>
                <a:spcPts val="600"/>
              </a:spcAft>
            </a:pPr>
            <a:fld id="{8F4FF502-984A-48F4-A533-EA3F35938253}" type="slidenum">
              <a:rPr lang="de-DE" sz="1100" smtClean="0">
                <a:solidFill>
                  <a:schemeClr val="tx1">
                    <a:lumMod val="50000"/>
                    <a:lumOff val="50000"/>
                  </a:schemeClr>
                </a:solidFill>
              </a:rPr>
              <a:pPr>
                <a:spcAft>
                  <a:spcPts val="600"/>
                </a:spcAft>
              </a:pPr>
              <a:t>3</a:t>
            </a:fld>
            <a:endParaRPr lang="de-DE" sz="1100">
              <a:solidFill>
                <a:schemeClr val="tx1">
                  <a:lumMod val="50000"/>
                  <a:lumOff val="50000"/>
                </a:schemeClr>
              </a:solidFill>
            </a:endParaRPr>
          </a:p>
        </p:txBody>
      </p:sp>
      <p:graphicFrame>
        <p:nvGraphicFramePr>
          <p:cNvPr id="69" name="Inhaltsplatzhalter 2">
            <a:extLst>
              <a:ext uri="{FF2B5EF4-FFF2-40B4-BE49-F238E27FC236}">
                <a16:creationId xmlns:a16="http://schemas.microsoft.com/office/drawing/2014/main" id="{4192ECD4-6AFF-98E3-BF7A-E38925C21076}"/>
              </a:ext>
            </a:extLst>
          </p:cNvPr>
          <p:cNvGraphicFramePr>
            <a:graphicFrameLocks noGrp="1"/>
          </p:cNvGraphicFramePr>
          <p:nvPr>
            <p:ph idx="1"/>
            <p:extLst>
              <p:ext uri="{D42A27DB-BD31-4B8C-83A1-F6EECF244321}">
                <p14:modId xmlns:p14="http://schemas.microsoft.com/office/powerpoint/2010/main" val="1301489233"/>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555973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8" name="Rectangle 127">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Rectangle 129">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Rectangle 131">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Rectangle 133">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el 1">
            <a:extLst>
              <a:ext uri="{FF2B5EF4-FFF2-40B4-BE49-F238E27FC236}">
                <a16:creationId xmlns:a16="http://schemas.microsoft.com/office/drawing/2014/main" id="{FF52953E-A173-00B3-0922-4E653CA02B54}"/>
              </a:ext>
            </a:extLst>
          </p:cNvPr>
          <p:cNvSpPr>
            <a:spLocks noGrp="1"/>
          </p:cNvSpPr>
          <p:nvPr>
            <p:ph type="title"/>
          </p:nvPr>
        </p:nvSpPr>
        <p:spPr>
          <a:xfrm>
            <a:off x="1371597" y="348865"/>
            <a:ext cx="10044023" cy="877729"/>
          </a:xfrm>
        </p:spPr>
        <p:txBody>
          <a:bodyPr anchor="ctr">
            <a:normAutofit/>
          </a:bodyPr>
          <a:lstStyle/>
          <a:p>
            <a:r>
              <a:rPr lang="de-DE" sz="4000">
                <a:solidFill>
                  <a:srgbClr val="FFFFFF"/>
                </a:solidFill>
              </a:rPr>
              <a:t>Thesen</a:t>
            </a:r>
            <a:endParaRPr lang="de-DE" sz="4000" dirty="0">
              <a:solidFill>
                <a:srgbClr val="FFFFFF"/>
              </a:solidFill>
            </a:endParaRPr>
          </a:p>
        </p:txBody>
      </p:sp>
      <p:sp>
        <p:nvSpPr>
          <p:cNvPr id="4" name="Datumsplatzhalter 3">
            <a:extLst>
              <a:ext uri="{FF2B5EF4-FFF2-40B4-BE49-F238E27FC236}">
                <a16:creationId xmlns:a16="http://schemas.microsoft.com/office/drawing/2014/main" id="{9CD1DDBF-5A8B-E02C-9FCD-DB5F60B0E878}"/>
              </a:ext>
            </a:extLst>
          </p:cNvPr>
          <p:cNvSpPr>
            <a:spLocks noGrp="1"/>
          </p:cNvSpPr>
          <p:nvPr>
            <p:ph type="dt" sz="half" idx="10"/>
          </p:nvPr>
        </p:nvSpPr>
        <p:spPr>
          <a:xfrm>
            <a:off x="8970264" y="6455664"/>
            <a:ext cx="2743200" cy="365125"/>
          </a:xfrm>
        </p:spPr>
        <p:txBody>
          <a:bodyPr>
            <a:normAutofit/>
          </a:bodyPr>
          <a:lstStyle/>
          <a:p>
            <a:pPr algn="r">
              <a:spcAft>
                <a:spcPts val="600"/>
              </a:spcAft>
            </a:pPr>
            <a:fld id="{5049C702-459A-4D47-A6A0-9E4F33A4B86B}" type="datetime1">
              <a:rPr lang="de-DE" sz="1100" smtClean="0">
                <a:solidFill>
                  <a:schemeClr val="tx1">
                    <a:lumMod val="50000"/>
                    <a:lumOff val="50000"/>
                  </a:schemeClr>
                </a:solidFill>
              </a:rPr>
              <a:pPr algn="r">
                <a:spcAft>
                  <a:spcPts val="600"/>
                </a:spcAft>
              </a:pPr>
              <a:t>23.11.2022</a:t>
            </a:fld>
            <a:endParaRPr lang="de-DE" sz="1100">
              <a:solidFill>
                <a:schemeClr val="tx1">
                  <a:lumMod val="50000"/>
                  <a:lumOff val="50000"/>
                </a:schemeClr>
              </a:solidFill>
            </a:endParaRPr>
          </a:p>
        </p:txBody>
      </p:sp>
      <p:sp>
        <p:nvSpPr>
          <p:cNvPr id="6" name="Foliennummernplatzhalter 5">
            <a:extLst>
              <a:ext uri="{FF2B5EF4-FFF2-40B4-BE49-F238E27FC236}">
                <a16:creationId xmlns:a16="http://schemas.microsoft.com/office/drawing/2014/main" id="{AE9A2188-8091-ED76-4806-7740D24B9E7E}"/>
              </a:ext>
            </a:extLst>
          </p:cNvPr>
          <p:cNvSpPr>
            <a:spLocks noGrp="1"/>
          </p:cNvSpPr>
          <p:nvPr>
            <p:ph type="sldNum" sz="quarter" idx="12"/>
          </p:nvPr>
        </p:nvSpPr>
        <p:spPr>
          <a:xfrm>
            <a:off x="11704320" y="6455664"/>
            <a:ext cx="448056" cy="365125"/>
          </a:xfrm>
        </p:spPr>
        <p:txBody>
          <a:bodyPr>
            <a:normAutofit/>
          </a:bodyPr>
          <a:lstStyle/>
          <a:p>
            <a:pPr>
              <a:spcAft>
                <a:spcPts val="600"/>
              </a:spcAft>
            </a:pPr>
            <a:fld id="{8F4FF502-984A-48F4-A533-EA3F35938253}" type="slidenum">
              <a:rPr lang="de-DE" sz="1100" smtClean="0">
                <a:solidFill>
                  <a:schemeClr val="tx1">
                    <a:lumMod val="50000"/>
                    <a:lumOff val="50000"/>
                  </a:schemeClr>
                </a:solidFill>
              </a:rPr>
              <a:pPr>
                <a:spcAft>
                  <a:spcPts val="600"/>
                </a:spcAft>
              </a:pPr>
              <a:t>4</a:t>
            </a:fld>
            <a:endParaRPr lang="de-DE" sz="1100">
              <a:solidFill>
                <a:schemeClr val="tx1">
                  <a:lumMod val="50000"/>
                  <a:lumOff val="50000"/>
                </a:schemeClr>
              </a:solidFill>
            </a:endParaRPr>
          </a:p>
        </p:txBody>
      </p:sp>
      <p:graphicFrame>
        <p:nvGraphicFramePr>
          <p:cNvPr id="100" name="Inhaltsplatzhalter 2">
            <a:extLst>
              <a:ext uri="{FF2B5EF4-FFF2-40B4-BE49-F238E27FC236}">
                <a16:creationId xmlns:a16="http://schemas.microsoft.com/office/drawing/2014/main" id="{77EE3791-B528-A628-12A4-E5B5E795B551}"/>
              </a:ext>
            </a:extLst>
          </p:cNvPr>
          <p:cNvGraphicFramePr>
            <a:graphicFrameLocks noGrp="1"/>
          </p:cNvGraphicFramePr>
          <p:nvPr>
            <p:ph idx="1"/>
            <p:extLst>
              <p:ext uri="{D42A27DB-BD31-4B8C-83A1-F6EECF244321}">
                <p14:modId xmlns:p14="http://schemas.microsoft.com/office/powerpoint/2010/main" val="2645199561"/>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059243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3" name="Rectangle 52">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52ED1DC9-019C-EA05-5F62-D552D11450B8}"/>
              </a:ext>
            </a:extLst>
          </p:cNvPr>
          <p:cNvSpPr>
            <a:spLocks noGrp="1"/>
          </p:cNvSpPr>
          <p:nvPr>
            <p:ph type="title"/>
          </p:nvPr>
        </p:nvSpPr>
        <p:spPr>
          <a:xfrm>
            <a:off x="1371599" y="294538"/>
            <a:ext cx="9895951" cy="1033669"/>
          </a:xfrm>
        </p:spPr>
        <p:txBody>
          <a:bodyPr>
            <a:normAutofit/>
          </a:bodyPr>
          <a:lstStyle/>
          <a:p>
            <a:r>
              <a:rPr lang="de-DE" sz="4000">
                <a:solidFill>
                  <a:srgbClr val="FFFFFF"/>
                </a:solidFill>
              </a:rPr>
              <a:t>Methodik</a:t>
            </a:r>
          </a:p>
        </p:txBody>
      </p:sp>
      <p:sp>
        <p:nvSpPr>
          <p:cNvPr id="3" name="Inhaltsplatzhalter 2">
            <a:extLst>
              <a:ext uri="{FF2B5EF4-FFF2-40B4-BE49-F238E27FC236}">
                <a16:creationId xmlns:a16="http://schemas.microsoft.com/office/drawing/2014/main" id="{9D01FC07-261C-F8FA-AD5B-057E6A1B7A4A}"/>
              </a:ext>
            </a:extLst>
          </p:cNvPr>
          <p:cNvSpPr>
            <a:spLocks noGrp="1"/>
          </p:cNvSpPr>
          <p:nvPr>
            <p:ph idx="1"/>
          </p:nvPr>
        </p:nvSpPr>
        <p:spPr>
          <a:xfrm>
            <a:off x="1371599" y="2318197"/>
            <a:ext cx="9724031" cy="3683358"/>
          </a:xfrm>
        </p:spPr>
        <p:txBody>
          <a:bodyPr anchor="ctr">
            <a:normAutofit/>
          </a:bodyPr>
          <a:lstStyle/>
          <a:p>
            <a:pPr marL="0" indent="0">
              <a:buNone/>
            </a:pPr>
            <a:r>
              <a:rPr lang="de-DE" sz="2000" dirty="0"/>
              <a:t>Tests auf Basis verschiedener:</a:t>
            </a:r>
          </a:p>
          <a:p>
            <a:pPr lvl="1"/>
            <a:r>
              <a:rPr lang="de-DE" sz="2000" dirty="0"/>
              <a:t>KI-Modelle </a:t>
            </a:r>
          </a:p>
          <a:p>
            <a:pPr lvl="1"/>
            <a:r>
              <a:rPr lang="de-DE" sz="2000" dirty="0"/>
              <a:t>Vorprozessierungsmaßnahmen</a:t>
            </a:r>
          </a:p>
          <a:p>
            <a:pPr lvl="1"/>
            <a:r>
              <a:rPr lang="de-DE" sz="2000" dirty="0"/>
              <a:t>Vektorisierungsmethoden</a:t>
            </a:r>
          </a:p>
          <a:p>
            <a:pPr lvl="1"/>
            <a:r>
              <a:rPr lang="de-DE" sz="2000" dirty="0"/>
              <a:t>Trainingsdaten(mengen)</a:t>
            </a:r>
          </a:p>
          <a:p>
            <a:pPr marL="914400" lvl="1" indent="-457200">
              <a:buFont typeface="+mj-lt"/>
              <a:buAutoNum type="arabicPeriod"/>
            </a:pPr>
            <a:endParaRPr lang="de-DE" sz="2000" dirty="0"/>
          </a:p>
        </p:txBody>
      </p:sp>
      <p:sp>
        <p:nvSpPr>
          <p:cNvPr id="4" name="Datumsplatzhalter 3">
            <a:extLst>
              <a:ext uri="{FF2B5EF4-FFF2-40B4-BE49-F238E27FC236}">
                <a16:creationId xmlns:a16="http://schemas.microsoft.com/office/drawing/2014/main" id="{19FB2DA0-1F17-4B66-232A-D3B506CAA397}"/>
              </a:ext>
            </a:extLst>
          </p:cNvPr>
          <p:cNvSpPr>
            <a:spLocks noGrp="1"/>
          </p:cNvSpPr>
          <p:nvPr>
            <p:ph type="dt" sz="half" idx="10"/>
          </p:nvPr>
        </p:nvSpPr>
        <p:spPr>
          <a:xfrm>
            <a:off x="8970264" y="6455431"/>
            <a:ext cx="2743200" cy="365125"/>
          </a:xfrm>
        </p:spPr>
        <p:txBody>
          <a:bodyPr>
            <a:normAutofit/>
          </a:bodyPr>
          <a:lstStyle/>
          <a:p>
            <a:pPr algn="r">
              <a:spcAft>
                <a:spcPts val="600"/>
              </a:spcAft>
            </a:pPr>
            <a:fld id="{590A7C9C-FD44-4AAF-A1F4-A58504C93D9D}" type="datetime1">
              <a:rPr lang="de-DE" sz="1100" smtClean="0">
                <a:solidFill>
                  <a:schemeClr val="tx1">
                    <a:lumMod val="50000"/>
                    <a:lumOff val="50000"/>
                  </a:schemeClr>
                </a:solidFill>
              </a:rPr>
              <a:pPr algn="r">
                <a:spcAft>
                  <a:spcPts val="600"/>
                </a:spcAft>
              </a:pPr>
              <a:t>23.11.2022</a:t>
            </a:fld>
            <a:endParaRPr lang="de-DE" sz="1100">
              <a:solidFill>
                <a:schemeClr val="tx1">
                  <a:lumMod val="50000"/>
                  <a:lumOff val="50000"/>
                </a:schemeClr>
              </a:solidFill>
            </a:endParaRPr>
          </a:p>
        </p:txBody>
      </p:sp>
      <p:sp>
        <p:nvSpPr>
          <p:cNvPr id="5" name="Foliennummernplatzhalter 4">
            <a:extLst>
              <a:ext uri="{FF2B5EF4-FFF2-40B4-BE49-F238E27FC236}">
                <a16:creationId xmlns:a16="http://schemas.microsoft.com/office/drawing/2014/main" id="{25A2B4F2-3C4D-EB4B-9AB2-5032F70DAB24}"/>
              </a:ext>
            </a:extLst>
          </p:cNvPr>
          <p:cNvSpPr>
            <a:spLocks noGrp="1"/>
          </p:cNvSpPr>
          <p:nvPr>
            <p:ph type="sldNum" sz="quarter" idx="12"/>
          </p:nvPr>
        </p:nvSpPr>
        <p:spPr>
          <a:xfrm>
            <a:off x="11704320" y="6455431"/>
            <a:ext cx="445913" cy="365125"/>
          </a:xfrm>
        </p:spPr>
        <p:txBody>
          <a:bodyPr>
            <a:normAutofit/>
          </a:bodyPr>
          <a:lstStyle/>
          <a:p>
            <a:pPr>
              <a:spcAft>
                <a:spcPts val="600"/>
              </a:spcAft>
            </a:pPr>
            <a:fld id="{8F4FF502-984A-48F4-A533-EA3F35938253}" type="slidenum">
              <a:rPr lang="de-DE" sz="1100" smtClean="0">
                <a:solidFill>
                  <a:schemeClr val="tx1">
                    <a:lumMod val="50000"/>
                    <a:lumOff val="50000"/>
                  </a:schemeClr>
                </a:solidFill>
              </a:rPr>
              <a:pPr>
                <a:spcAft>
                  <a:spcPts val="600"/>
                </a:spcAft>
              </a:pPr>
              <a:t>5</a:t>
            </a:fld>
            <a:endParaRPr lang="de-DE" sz="1100">
              <a:solidFill>
                <a:schemeClr val="tx1">
                  <a:lumMod val="50000"/>
                  <a:lumOff val="50000"/>
                </a:schemeClr>
              </a:solidFill>
            </a:endParaRPr>
          </a:p>
        </p:txBody>
      </p:sp>
    </p:spTree>
    <p:extLst>
      <p:ext uri="{BB962C8B-B14F-4D97-AF65-F5344CB8AC3E}">
        <p14:creationId xmlns:p14="http://schemas.microsoft.com/office/powerpoint/2010/main" val="5000210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el 1">
            <a:extLst>
              <a:ext uri="{FF2B5EF4-FFF2-40B4-BE49-F238E27FC236}">
                <a16:creationId xmlns:a16="http://schemas.microsoft.com/office/drawing/2014/main" id="{2927684F-56BF-2FD3-2AEB-042FB7D55255}"/>
              </a:ext>
            </a:extLst>
          </p:cNvPr>
          <p:cNvSpPr>
            <a:spLocks noGrp="1"/>
          </p:cNvSpPr>
          <p:nvPr>
            <p:ph type="title"/>
          </p:nvPr>
        </p:nvSpPr>
        <p:spPr>
          <a:xfrm>
            <a:off x="1371597" y="348865"/>
            <a:ext cx="10044023" cy="877729"/>
          </a:xfrm>
        </p:spPr>
        <p:txBody>
          <a:bodyPr anchor="ctr">
            <a:normAutofit/>
          </a:bodyPr>
          <a:lstStyle/>
          <a:p>
            <a:r>
              <a:rPr lang="en-US" sz="4000" b="0" i="0">
                <a:solidFill>
                  <a:srgbClr val="FFFFFF"/>
                </a:solidFill>
                <a:effectLst/>
              </a:rPr>
              <a:t>Vorgehen</a:t>
            </a:r>
            <a:endParaRPr lang="de-DE" sz="4000" dirty="0">
              <a:solidFill>
                <a:srgbClr val="FFFFFF"/>
              </a:solidFill>
            </a:endParaRPr>
          </a:p>
        </p:txBody>
      </p:sp>
      <p:sp>
        <p:nvSpPr>
          <p:cNvPr id="4" name="Datumsplatzhalter 3">
            <a:extLst>
              <a:ext uri="{FF2B5EF4-FFF2-40B4-BE49-F238E27FC236}">
                <a16:creationId xmlns:a16="http://schemas.microsoft.com/office/drawing/2014/main" id="{F7FD0BEC-50A4-704C-2DB5-FF34D4EB0B14}"/>
              </a:ext>
            </a:extLst>
          </p:cNvPr>
          <p:cNvSpPr>
            <a:spLocks noGrp="1"/>
          </p:cNvSpPr>
          <p:nvPr>
            <p:ph type="dt" sz="half" idx="10"/>
          </p:nvPr>
        </p:nvSpPr>
        <p:spPr>
          <a:xfrm>
            <a:off x="8970264" y="6455664"/>
            <a:ext cx="2743200" cy="365125"/>
          </a:xfrm>
        </p:spPr>
        <p:txBody>
          <a:bodyPr>
            <a:normAutofit/>
          </a:bodyPr>
          <a:lstStyle/>
          <a:p>
            <a:pPr algn="r">
              <a:spcAft>
                <a:spcPts val="600"/>
              </a:spcAft>
            </a:pPr>
            <a:fld id="{B2E2E8A3-6852-4195-9BD3-98879AE69378}" type="datetime1">
              <a:rPr lang="de-DE" sz="1100" smtClean="0">
                <a:solidFill>
                  <a:schemeClr val="tx1">
                    <a:lumMod val="50000"/>
                    <a:lumOff val="50000"/>
                  </a:schemeClr>
                </a:solidFill>
              </a:rPr>
              <a:pPr algn="r">
                <a:spcAft>
                  <a:spcPts val="600"/>
                </a:spcAft>
              </a:pPr>
              <a:t>23.11.2022</a:t>
            </a:fld>
            <a:endParaRPr lang="de-DE" sz="1100">
              <a:solidFill>
                <a:schemeClr val="tx1">
                  <a:lumMod val="50000"/>
                  <a:lumOff val="50000"/>
                </a:schemeClr>
              </a:solidFill>
            </a:endParaRPr>
          </a:p>
        </p:txBody>
      </p:sp>
      <p:sp>
        <p:nvSpPr>
          <p:cNvPr id="6" name="Foliennummernplatzhalter 5">
            <a:extLst>
              <a:ext uri="{FF2B5EF4-FFF2-40B4-BE49-F238E27FC236}">
                <a16:creationId xmlns:a16="http://schemas.microsoft.com/office/drawing/2014/main" id="{D5FE22BD-34C7-535A-6EBE-AB745CC3BF8C}"/>
              </a:ext>
            </a:extLst>
          </p:cNvPr>
          <p:cNvSpPr>
            <a:spLocks noGrp="1"/>
          </p:cNvSpPr>
          <p:nvPr>
            <p:ph type="sldNum" sz="quarter" idx="12"/>
          </p:nvPr>
        </p:nvSpPr>
        <p:spPr>
          <a:xfrm>
            <a:off x="11704320" y="6455664"/>
            <a:ext cx="448056" cy="365125"/>
          </a:xfrm>
        </p:spPr>
        <p:txBody>
          <a:bodyPr>
            <a:normAutofit/>
          </a:bodyPr>
          <a:lstStyle/>
          <a:p>
            <a:pPr>
              <a:spcAft>
                <a:spcPts val="600"/>
              </a:spcAft>
            </a:pPr>
            <a:fld id="{8F4FF502-984A-48F4-A533-EA3F35938253}" type="slidenum">
              <a:rPr lang="de-DE" sz="1100" smtClean="0">
                <a:solidFill>
                  <a:schemeClr val="tx1">
                    <a:lumMod val="50000"/>
                    <a:lumOff val="50000"/>
                  </a:schemeClr>
                </a:solidFill>
              </a:rPr>
              <a:pPr>
                <a:spcAft>
                  <a:spcPts val="600"/>
                </a:spcAft>
              </a:pPr>
              <a:t>6</a:t>
            </a:fld>
            <a:endParaRPr lang="de-DE" sz="1100">
              <a:solidFill>
                <a:schemeClr val="tx1">
                  <a:lumMod val="50000"/>
                  <a:lumOff val="50000"/>
                </a:schemeClr>
              </a:solidFill>
            </a:endParaRPr>
          </a:p>
        </p:txBody>
      </p:sp>
      <p:graphicFrame>
        <p:nvGraphicFramePr>
          <p:cNvPr id="9" name="Inhaltsplatzhalter 8">
            <a:extLst>
              <a:ext uri="{FF2B5EF4-FFF2-40B4-BE49-F238E27FC236}">
                <a16:creationId xmlns:a16="http://schemas.microsoft.com/office/drawing/2014/main" id="{51721703-6C50-97FE-6630-28B36CFF02D6}"/>
              </a:ext>
            </a:extLst>
          </p:cNvPr>
          <p:cNvGraphicFramePr>
            <a:graphicFrameLocks noGrp="1"/>
          </p:cNvGraphicFramePr>
          <p:nvPr>
            <p:ph idx="1"/>
            <p:extLst>
              <p:ext uri="{D42A27DB-BD31-4B8C-83A1-F6EECF244321}">
                <p14:modId xmlns:p14="http://schemas.microsoft.com/office/powerpoint/2010/main" val="3867418724"/>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731422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1" name="Rectangle 34">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36">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38">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ectangle 40">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2927684F-56BF-2FD3-2AEB-042FB7D55255}"/>
              </a:ext>
            </a:extLst>
          </p:cNvPr>
          <p:cNvSpPr>
            <a:spLocks noGrp="1"/>
          </p:cNvSpPr>
          <p:nvPr>
            <p:ph type="title"/>
          </p:nvPr>
        </p:nvSpPr>
        <p:spPr>
          <a:xfrm>
            <a:off x="1371597" y="348865"/>
            <a:ext cx="10044023" cy="877729"/>
          </a:xfrm>
        </p:spPr>
        <p:txBody>
          <a:bodyPr anchor="ctr">
            <a:normAutofit/>
          </a:bodyPr>
          <a:lstStyle/>
          <a:p>
            <a:r>
              <a:rPr lang="en-US" sz="4000" b="1" i="0" dirty="0" err="1">
                <a:solidFill>
                  <a:srgbClr val="FFFFFF"/>
                </a:solidFill>
                <a:effectLst/>
              </a:rPr>
              <a:t>Daten</a:t>
            </a:r>
            <a:r>
              <a:rPr lang="en-US" sz="4000" b="1" i="0" dirty="0">
                <a:solidFill>
                  <a:srgbClr val="FFFFFF"/>
                </a:solidFill>
                <a:effectLst/>
              </a:rPr>
              <a:t> </a:t>
            </a:r>
            <a:r>
              <a:rPr lang="en-US" sz="4000" b="1" i="0" dirty="0" err="1">
                <a:solidFill>
                  <a:srgbClr val="FFFFFF"/>
                </a:solidFill>
                <a:effectLst/>
              </a:rPr>
              <a:t>beschaffen</a:t>
            </a:r>
            <a:endParaRPr lang="de-DE" sz="4000" b="1" dirty="0">
              <a:solidFill>
                <a:srgbClr val="FFFFFF"/>
              </a:solidFill>
            </a:endParaRPr>
          </a:p>
        </p:txBody>
      </p:sp>
      <p:sp>
        <p:nvSpPr>
          <p:cNvPr id="4" name="Datumsplatzhalter 3">
            <a:extLst>
              <a:ext uri="{FF2B5EF4-FFF2-40B4-BE49-F238E27FC236}">
                <a16:creationId xmlns:a16="http://schemas.microsoft.com/office/drawing/2014/main" id="{F7FD0BEC-50A4-704C-2DB5-FF34D4EB0B14}"/>
              </a:ext>
            </a:extLst>
          </p:cNvPr>
          <p:cNvSpPr>
            <a:spLocks noGrp="1"/>
          </p:cNvSpPr>
          <p:nvPr>
            <p:ph type="dt" sz="half" idx="10"/>
          </p:nvPr>
        </p:nvSpPr>
        <p:spPr>
          <a:xfrm>
            <a:off x="8970264" y="6455664"/>
            <a:ext cx="2743200" cy="365125"/>
          </a:xfrm>
        </p:spPr>
        <p:txBody>
          <a:bodyPr>
            <a:normAutofit/>
          </a:bodyPr>
          <a:lstStyle/>
          <a:p>
            <a:pPr algn="r">
              <a:spcAft>
                <a:spcPts val="600"/>
              </a:spcAft>
            </a:pPr>
            <a:fld id="{B2E2E8A3-6852-4195-9BD3-98879AE69378}" type="datetime1">
              <a:rPr lang="de-DE" sz="1100" smtClean="0">
                <a:solidFill>
                  <a:schemeClr val="tx1">
                    <a:lumMod val="50000"/>
                    <a:lumOff val="50000"/>
                  </a:schemeClr>
                </a:solidFill>
              </a:rPr>
              <a:pPr algn="r">
                <a:spcAft>
                  <a:spcPts val="600"/>
                </a:spcAft>
              </a:pPr>
              <a:t>23.11.2022</a:t>
            </a:fld>
            <a:endParaRPr lang="de-DE" sz="1100">
              <a:solidFill>
                <a:schemeClr val="tx1">
                  <a:lumMod val="50000"/>
                  <a:lumOff val="50000"/>
                </a:schemeClr>
              </a:solidFill>
            </a:endParaRPr>
          </a:p>
        </p:txBody>
      </p:sp>
      <p:sp>
        <p:nvSpPr>
          <p:cNvPr id="6" name="Foliennummernplatzhalter 5">
            <a:extLst>
              <a:ext uri="{FF2B5EF4-FFF2-40B4-BE49-F238E27FC236}">
                <a16:creationId xmlns:a16="http://schemas.microsoft.com/office/drawing/2014/main" id="{D5FE22BD-34C7-535A-6EBE-AB745CC3BF8C}"/>
              </a:ext>
            </a:extLst>
          </p:cNvPr>
          <p:cNvSpPr>
            <a:spLocks noGrp="1"/>
          </p:cNvSpPr>
          <p:nvPr>
            <p:ph type="sldNum" sz="quarter" idx="12"/>
          </p:nvPr>
        </p:nvSpPr>
        <p:spPr>
          <a:xfrm>
            <a:off x="11704320" y="6455664"/>
            <a:ext cx="448056" cy="365125"/>
          </a:xfrm>
        </p:spPr>
        <p:txBody>
          <a:bodyPr>
            <a:normAutofit/>
          </a:bodyPr>
          <a:lstStyle/>
          <a:p>
            <a:pPr>
              <a:spcAft>
                <a:spcPts val="600"/>
              </a:spcAft>
            </a:pPr>
            <a:fld id="{8F4FF502-984A-48F4-A533-EA3F35938253}" type="slidenum">
              <a:rPr lang="de-DE" sz="1100" smtClean="0">
                <a:solidFill>
                  <a:schemeClr val="tx1">
                    <a:lumMod val="50000"/>
                    <a:lumOff val="50000"/>
                  </a:schemeClr>
                </a:solidFill>
              </a:rPr>
              <a:pPr>
                <a:spcAft>
                  <a:spcPts val="600"/>
                </a:spcAft>
              </a:pPr>
              <a:t>7</a:t>
            </a:fld>
            <a:endParaRPr lang="de-DE" sz="1100">
              <a:solidFill>
                <a:schemeClr val="tx1">
                  <a:lumMod val="50000"/>
                  <a:lumOff val="50000"/>
                </a:schemeClr>
              </a:solidFill>
            </a:endParaRPr>
          </a:p>
        </p:txBody>
      </p:sp>
      <p:graphicFrame>
        <p:nvGraphicFramePr>
          <p:cNvPr id="98" name="Inhaltsplatzhalter 8">
            <a:extLst>
              <a:ext uri="{FF2B5EF4-FFF2-40B4-BE49-F238E27FC236}">
                <a16:creationId xmlns:a16="http://schemas.microsoft.com/office/drawing/2014/main" id="{3FB96030-FAEA-93B4-7487-2606317BD1AA}"/>
              </a:ext>
            </a:extLst>
          </p:cNvPr>
          <p:cNvGraphicFramePr>
            <a:graphicFrameLocks noGrp="1"/>
          </p:cNvGraphicFramePr>
          <p:nvPr>
            <p:ph idx="1"/>
            <p:extLst>
              <p:ext uri="{D42A27DB-BD31-4B8C-83A1-F6EECF244321}">
                <p14:modId xmlns:p14="http://schemas.microsoft.com/office/powerpoint/2010/main" val="1682783474"/>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470864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0" name="Rectangle 10">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12">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2170031"/>
          </a:xfrm>
          <a:prstGeom prst="rect">
            <a:avLst/>
          </a:prstGeom>
          <a:gradFill>
            <a:gsLst>
              <a:gs pos="0">
                <a:srgbClr val="000000">
                  <a:alpha val="96000"/>
                </a:srgbClr>
              </a:gs>
              <a:gs pos="100000">
                <a:schemeClr val="accent1">
                  <a:lumMod val="75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14">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82819" y="0"/>
            <a:ext cx="4097211" cy="2170661"/>
          </a:xfrm>
          <a:prstGeom prst="rect">
            <a:avLst/>
          </a:prstGeom>
          <a:gradFill>
            <a:gsLst>
              <a:gs pos="19000">
                <a:schemeClr val="accent1">
                  <a:lumMod val="50000"/>
                  <a:alpha val="68000"/>
                </a:schemeClr>
              </a:gs>
              <a:gs pos="100000">
                <a:schemeClr val="accent1">
                  <a:alpha val="48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16">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010646" y="-5010043"/>
            <a:ext cx="2170709" cy="12192000"/>
          </a:xfrm>
          <a:prstGeom prst="rect">
            <a:avLst/>
          </a:prstGeom>
          <a:gradFill>
            <a:gsLst>
              <a:gs pos="23000">
                <a:schemeClr val="accent1">
                  <a:lumMod val="75000"/>
                  <a:alpha val="16000"/>
                </a:schemeClr>
              </a:gs>
              <a:gs pos="99000">
                <a:srgbClr val="000000">
                  <a:alpha val="45000"/>
                </a:srgb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B485C2BD-65AF-E839-378E-A6931DBE82CD}"/>
              </a:ext>
            </a:extLst>
          </p:cNvPr>
          <p:cNvSpPr>
            <a:spLocks noGrp="1"/>
          </p:cNvSpPr>
          <p:nvPr>
            <p:ph type="title"/>
          </p:nvPr>
        </p:nvSpPr>
        <p:spPr>
          <a:xfrm>
            <a:off x="1383564" y="348865"/>
            <a:ext cx="9718111" cy="1576446"/>
          </a:xfrm>
        </p:spPr>
        <p:txBody>
          <a:bodyPr anchor="ctr">
            <a:normAutofit/>
          </a:bodyPr>
          <a:lstStyle/>
          <a:p>
            <a:r>
              <a:rPr lang="de-DE" sz="4000" b="1" dirty="0">
                <a:solidFill>
                  <a:srgbClr val="FFFFFF"/>
                </a:solidFill>
              </a:rPr>
              <a:t>Daten verarbeiten</a:t>
            </a:r>
          </a:p>
        </p:txBody>
      </p:sp>
      <p:sp>
        <p:nvSpPr>
          <p:cNvPr id="4" name="Datumsplatzhalter 3">
            <a:extLst>
              <a:ext uri="{FF2B5EF4-FFF2-40B4-BE49-F238E27FC236}">
                <a16:creationId xmlns:a16="http://schemas.microsoft.com/office/drawing/2014/main" id="{2CB3B42C-BA89-6864-6FB5-87A0153E735B}"/>
              </a:ext>
            </a:extLst>
          </p:cNvPr>
          <p:cNvSpPr>
            <a:spLocks noGrp="1"/>
          </p:cNvSpPr>
          <p:nvPr>
            <p:ph type="dt" sz="half" idx="10"/>
          </p:nvPr>
        </p:nvSpPr>
        <p:spPr>
          <a:xfrm>
            <a:off x="8970264" y="6455664"/>
            <a:ext cx="2743200" cy="365125"/>
          </a:xfrm>
        </p:spPr>
        <p:txBody>
          <a:bodyPr>
            <a:normAutofit/>
          </a:bodyPr>
          <a:lstStyle/>
          <a:p>
            <a:pPr algn="r">
              <a:spcAft>
                <a:spcPts val="600"/>
              </a:spcAft>
            </a:pPr>
            <a:fld id="{590A7C9C-FD44-4AAF-A1F4-A58504C93D9D}" type="datetime1">
              <a:rPr lang="de-DE" sz="1100" smtClean="0">
                <a:solidFill>
                  <a:schemeClr val="tx1">
                    <a:lumMod val="50000"/>
                    <a:lumOff val="50000"/>
                  </a:schemeClr>
                </a:solidFill>
              </a:rPr>
              <a:pPr algn="r">
                <a:spcAft>
                  <a:spcPts val="600"/>
                </a:spcAft>
              </a:pPr>
              <a:t>23.11.2022</a:t>
            </a:fld>
            <a:endParaRPr lang="de-DE" sz="1100">
              <a:solidFill>
                <a:schemeClr val="tx1">
                  <a:lumMod val="50000"/>
                  <a:lumOff val="50000"/>
                </a:schemeClr>
              </a:solidFill>
            </a:endParaRPr>
          </a:p>
        </p:txBody>
      </p:sp>
      <p:sp>
        <p:nvSpPr>
          <p:cNvPr id="5" name="Foliennummernplatzhalter 4">
            <a:extLst>
              <a:ext uri="{FF2B5EF4-FFF2-40B4-BE49-F238E27FC236}">
                <a16:creationId xmlns:a16="http://schemas.microsoft.com/office/drawing/2014/main" id="{2A867FEC-2D7A-5C47-69EE-BC95212CD3AA}"/>
              </a:ext>
            </a:extLst>
          </p:cNvPr>
          <p:cNvSpPr>
            <a:spLocks noGrp="1"/>
          </p:cNvSpPr>
          <p:nvPr>
            <p:ph type="sldNum" sz="quarter" idx="12"/>
          </p:nvPr>
        </p:nvSpPr>
        <p:spPr>
          <a:xfrm>
            <a:off x="11704320" y="6455664"/>
            <a:ext cx="448056" cy="365125"/>
          </a:xfrm>
        </p:spPr>
        <p:txBody>
          <a:bodyPr>
            <a:normAutofit/>
          </a:bodyPr>
          <a:lstStyle/>
          <a:p>
            <a:pPr>
              <a:spcAft>
                <a:spcPts val="600"/>
              </a:spcAft>
            </a:pPr>
            <a:fld id="{8F4FF502-984A-48F4-A533-EA3F35938253}" type="slidenum">
              <a:rPr lang="de-DE" sz="1100" smtClean="0">
                <a:solidFill>
                  <a:schemeClr val="tx1">
                    <a:lumMod val="50000"/>
                    <a:lumOff val="50000"/>
                  </a:schemeClr>
                </a:solidFill>
              </a:rPr>
              <a:pPr>
                <a:spcAft>
                  <a:spcPts val="600"/>
                </a:spcAft>
              </a:pPr>
              <a:t>8</a:t>
            </a:fld>
            <a:endParaRPr lang="de-DE" sz="1100">
              <a:solidFill>
                <a:schemeClr val="tx1">
                  <a:lumMod val="50000"/>
                  <a:lumOff val="50000"/>
                </a:schemeClr>
              </a:solidFill>
            </a:endParaRPr>
          </a:p>
        </p:txBody>
      </p:sp>
      <p:graphicFrame>
        <p:nvGraphicFramePr>
          <p:cNvPr id="7" name="Inhaltsplatzhalter 2">
            <a:extLst>
              <a:ext uri="{FF2B5EF4-FFF2-40B4-BE49-F238E27FC236}">
                <a16:creationId xmlns:a16="http://schemas.microsoft.com/office/drawing/2014/main" id="{8C3A29FB-2FB4-BEF2-5C46-D1C85F37DCD6}"/>
              </a:ext>
            </a:extLst>
          </p:cNvPr>
          <p:cNvGraphicFramePr>
            <a:graphicFrameLocks noGrp="1"/>
          </p:cNvGraphicFramePr>
          <p:nvPr>
            <p:ph idx="1"/>
            <p:extLst>
              <p:ext uri="{D42A27DB-BD31-4B8C-83A1-F6EECF244321}">
                <p14:modId xmlns:p14="http://schemas.microsoft.com/office/powerpoint/2010/main" val="3705048390"/>
              </p:ext>
            </p:extLst>
          </p:nvPr>
        </p:nvGraphicFramePr>
        <p:xfrm>
          <a:off x="644056" y="2615979"/>
          <a:ext cx="10927829" cy="36894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Pfeil: nach oben gebogen 5">
            <a:extLst>
              <a:ext uri="{FF2B5EF4-FFF2-40B4-BE49-F238E27FC236}">
                <a16:creationId xmlns:a16="http://schemas.microsoft.com/office/drawing/2014/main" id="{2D22DEA4-6C09-4057-81B2-2E010803423C}"/>
              </a:ext>
            </a:extLst>
          </p:cNvPr>
          <p:cNvSpPr/>
          <p:nvPr/>
        </p:nvSpPr>
        <p:spPr>
          <a:xfrm flipH="1">
            <a:off x="1442287" y="4460681"/>
            <a:ext cx="1182850" cy="1543574"/>
          </a:xfrm>
          <a:prstGeom prst="bentUpArrow">
            <a:avLst>
              <a:gd name="adj1" fmla="val 23534"/>
              <a:gd name="adj2" fmla="val 25000"/>
              <a:gd name="adj3" fmla="val 41000"/>
            </a:avLst>
          </a:prstGeom>
          <a:solidFill>
            <a:srgbClr val="00B0F0"/>
          </a:solidFill>
          <a:ln>
            <a:solidFill>
              <a:schemeClr val="bg2"/>
            </a:solidFill>
          </a:ln>
        </p:spPr>
        <p:style>
          <a:lnRef idx="2">
            <a:schemeClr val="dk1">
              <a:shade val="50000"/>
            </a:schemeClr>
          </a:lnRef>
          <a:fillRef idx="1">
            <a:schemeClr val="dk1"/>
          </a:fillRef>
          <a:effectRef idx="0">
            <a:schemeClr val="dk1"/>
          </a:effectRef>
          <a:fontRef idx="minor">
            <a:schemeClr val="lt1"/>
          </a:fontRef>
        </p:style>
        <p:txBody>
          <a:bodyPr vert="horz" rtlCol="0" anchor="ctr" anchorCtr="0">
            <a:normAutofit fontScale="77500" lnSpcReduction="20000"/>
          </a:bodyPr>
          <a:lstStyle/>
          <a:p>
            <a:pPr algn="ctr"/>
            <a:endParaRPr lang="de-DE" dirty="0">
              <a:solidFill>
                <a:schemeClr val="bg1"/>
              </a:solidFill>
            </a:endParaRPr>
          </a:p>
        </p:txBody>
      </p:sp>
      <p:sp>
        <p:nvSpPr>
          <p:cNvPr id="9" name="Textfeld 8">
            <a:extLst>
              <a:ext uri="{FF2B5EF4-FFF2-40B4-BE49-F238E27FC236}">
                <a16:creationId xmlns:a16="http://schemas.microsoft.com/office/drawing/2014/main" id="{D1D2FEEE-F791-13A7-5606-D9E4973DE936}"/>
              </a:ext>
            </a:extLst>
          </p:cNvPr>
          <p:cNvSpPr txBox="1"/>
          <p:nvPr/>
        </p:nvSpPr>
        <p:spPr>
          <a:xfrm>
            <a:off x="451745" y="5232468"/>
            <a:ext cx="1981082" cy="738664"/>
          </a:xfrm>
          <a:prstGeom prst="rect">
            <a:avLst/>
          </a:prstGeom>
          <a:noFill/>
        </p:spPr>
        <p:txBody>
          <a:bodyPr wrap="square">
            <a:spAutoFit/>
          </a:bodyPr>
          <a:lstStyle/>
          <a:p>
            <a:r>
              <a:rPr lang="de-DE" sz="1400" dirty="0"/>
              <a:t>Iterative </a:t>
            </a:r>
          </a:p>
          <a:p>
            <a:r>
              <a:rPr lang="de-DE" sz="1400" dirty="0"/>
              <a:t>Anpassungen</a:t>
            </a:r>
          </a:p>
          <a:p>
            <a:r>
              <a:rPr lang="de-DE" sz="1400" dirty="0"/>
              <a:t>vornehmen</a:t>
            </a:r>
          </a:p>
        </p:txBody>
      </p:sp>
    </p:spTree>
    <p:extLst>
      <p:ext uri="{BB962C8B-B14F-4D97-AF65-F5344CB8AC3E}">
        <p14:creationId xmlns:p14="http://schemas.microsoft.com/office/powerpoint/2010/main" val="1751200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9">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11">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13">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15">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Datumsplatzhalter 1">
            <a:extLst>
              <a:ext uri="{FF2B5EF4-FFF2-40B4-BE49-F238E27FC236}">
                <a16:creationId xmlns:a16="http://schemas.microsoft.com/office/drawing/2014/main" id="{8FD667C7-AB3C-4C0D-0863-79BC157278B9}"/>
              </a:ext>
            </a:extLst>
          </p:cNvPr>
          <p:cNvSpPr>
            <a:spLocks noGrp="1"/>
          </p:cNvSpPr>
          <p:nvPr>
            <p:ph type="dt" sz="half" idx="10"/>
          </p:nvPr>
        </p:nvSpPr>
        <p:spPr>
          <a:xfrm>
            <a:off x="8970264" y="6455664"/>
            <a:ext cx="2743200" cy="365125"/>
          </a:xfrm>
        </p:spPr>
        <p:txBody>
          <a:bodyPr vert="horz" lIns="91440" tIns="45720" rIns="91440" bIns="45720" rtlCol="0" anchor="ctr">
            <a:normAutofit/>
          </a:bodyPr>
          <a:lstStyle/>
          <a:p>
            <a:pPr algn="r">
              <a:spcAft>
                <a:spcPts val="600"/>
              </a:spcAft>
            </a:pPr>
            <a:fld id="{90EC0AB2-08A6-4678-B4BA-8989F801F659}" type="datetime1">
              <a:rPr lang="de-DE" sz="1100" smtClean="0">
                <a:solidFill>
                  <a:schemeClr val="tx1">
                    <a:lumMod val="50000"/>
                    <a:lumOff val="50000"/>
                  </a:schemeClr>
                </a:solidFill>
              </a:rPr>
              <a:t>23.11.2022</a:t>
            </a:fld>
            <a:endParaRPr lang="en-US" sz="1100">
              <a:solidFill>
                <a:schemeClr val="tx1">
                  <a:lumMod val="50000"/>
                  <a:lumOff val="50000"/>
                </a:schemeClr>
              </a:solidFill>
            </a:endParaRPr>
          </a:p>
        </p:txBody>
      </p:sp>
      <p:sp>
        <p:nvSpPr>
          <p:cNvPr id="4" name="Foliennummernplatzhalter 3">
            <a:extLst>
              <a:ext uri="{FF2B5EF4-FFF2-40B4-BE49-F238E27FC236}">
                <a16:creationId xmlns:a16="http://schemas.microsoft.com/office/drawing/2014/main" id="{D1471E91-3D47-1EC5-4137-8E9D8203B7FF}"/>
              </a:ext>
            </a:extLst>
          </p:cNvPr>
          <p:cNvSpPr>
            <a:spLocks noGrp="1"/>
          </p:cNvSpPr>
          <p:nvPr>
            <p:ph type="sldNum" sz="quarter" idx="12"/>
          </p:nvPr>
        </p:nvSpPr>
        <p:spPr>
          <a:xfrm>
            <a:off x="11704320" y="6455664"/>
            <a:ext cx="448056" cy="365125"/>
          </a:xfrm>
        </p:spPr>
        <p:txBody>
          <a:bodyPr vert="horz" lIns="91440" tIns="45720" rIns="91440" bIns="45720" rtlCol="0" anchor="ctr">
            <a:normAutofit/>
          </a:bodyPr>
          <a:lstStyle/>
          <a:p>
            <a:pPr>
              <a:spcAft>
                <a:spcPts val="600"/>
              </a:spcAft>
            </a:pPr>
            <a:fld id="{8F4FF502-984A-48F4-A533-EA3F35938253}" type="slidenum">
              <a:rPr lang="en-US" sz="1100">
                <a:solidFill>
                  <a:schemeClr val="tx1">
                    <a:lumMod val="50000"/>
                    <a:lumOff val="50000"/>
                  </a:schemeClr>
                </a:solidFill>
              </a:rPr>
              <a:pPr>
                <a:spcAft>
                  <a:spcPts val="600"/>
                </a:spcAft>
              </a:pPr>
              <a:t>9</a:t>
            </a:fld>
            <a:endParaRPr lang="en-US" sz="1100">
              <a:solidFill>
                <a:schemeClr val="tx1">
                  <a:lumMod val="50000"/>
                  <a:lumOff val="50000"/>
                </a:schemeClr>
              </a:solidFill>
            </a:endParaRPr>
          </a:p>
        </p:txBody>
      </p:sp>
      <p:graphicFrame>
        <p:nvGraphicFramePr>
          <p:cNvPr id="5" name="Diagramm 4">
            <a:extLst>
              <a:ext uri="{FF2B5EF4-FFF2-40B4-BE49-F238E27FC236}">
                <a16:creationId xmlns:a16="http://schemas.microsoft.com/office/drawing/2014/main" id="{DC011AB7-5592-21A8-3C56-8092C7539FF6}"/>
              </a:ext>
            </a:extLst>
          </p:cNvPr>
          <p:cNvGraphicFramePr/>
          <p:nvPr>
            <p:extLst>
              <p:ext uri="{D42A27DB-BD31-4B8C-83A1-F6EECF244321}">
                <p14:modId xmlns:p14="http://schemas.microsoft.com/office/powerpoint/2010/main" val="3770116559"/>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Titel 1">
            <a:extLst>
              <a:ext uri="{FF2B5EF4-FFF2-40B4-BE49-F238E27FC236}">
                <a16:creationId xmlns:a16="http://schemas.microsoft.com/office/drawing/2014/main" id="{4744C7C7-05A2-4542-CDA6-8D9C8582FF7C}"/>
              </a:ext>
            </a:extLst>
          </p:cNvPr>
          <p:cNvSpPr txBox="1">
            <a:spLocks/>
          </p:cNvSpPr>
          <p:nvPr/>
        </p:nvSpPr>
        <p:spPr>
          <a:xfrm>
            <a:off x="850170" y="400672"/>
            <a:ext cx="10515600" cy="132556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solidFill>
                  <a:schemeClr val="bg1"/>
                </a:solidFill>
              </a:rPr>
              <a:t>Python-Pipeline</a:t>
            </a:r>
            <a:endParaRPr lang="de-DE" dirty="0">
              <a:solidFill>
                <a:schemeClr val="bg1"/>
              </a:solidFill>
            </a:endParaRPr>
          </a:p>
        </p:txBody>
      </p:sp>
    </p:spTree>
    <p:extLst>
      <p:ext uri="{BB962C8B-B14F-4D97-AF65-F5344CB8AC3E}">
        <p14:creationId xmlns:p14="http://schemas.microsoft.com/office/powerpoint/2010/main" val="1662861456"/>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804</Words>
  <Application>Microsoft Office PowerPoint</Application>
  <PresentationFormat>Breitbild</PresentationFormat>
  <Paragraphs>126</Paragraphs>
  <Slides>15</Slides>
  <Notes>1</Notes>
  <HiddenSlides>0</HiddenSlides>
  <MMClips>0</MMClips>
  <ScaleCrop>false</ScaleCrop>
  <HeadingPairs>
    <vt:vector size="8" baseType="variant">
      <vt:variant>
        <vt:lpstr>Verwendete Schriftarten</vt:lpstr>
      </vt:variant>
      <vt:variant>
        <vt:i4>4</vt:i4>
      </vt:variant>
      <vt:variant>
        <vt:lpstr>Design</vt:lpstr>
      </vt:variant>
      <vt:variant>
        <vt:i4>1</vt:i4>
      </vt:variant>
      <vt:variant>
        <vt:lpstr>Eingebettete OLE-Server</vt:lpstr>
      </vt:variant>
      <vt:variant>
        <vt:i4>1</vt:i4>
      </vt:variant>
      <vt:variant>
        <vt:lpstr>Folientitel</vt:lpstr>
      </vt:variant>
      <vt:variant>
        <vt:i4>15</vt:i4>
      </vt:variant>
    </vt:vector>
  </HeadingPairs>
  <TitlesOfParts>
    <vt:vector size="21" baseType="lpstr">
      <vt:lpstr>Arial</vt:lpstr>
      <vt:lpstr>Calibri</vt:lpstr>
      <vt:lpstr>Calibri Light</vt:lpstr>
      <vt:lpstr>Times New Roman</vt:lpstr>
      <vt:lpstr>Office</vt:lpstr>
      <vt:lpstr>Document</vt:lpstr>
      <vt:lpstr>Proof-of-Concept zur  KI-gestützten Erkennung von Textgattungen in Pressetexten</vt:lpstr>
      <vt:lpstr>Gliederung</vt:lpstr>
      <vt:lpstr>Vorbetrachtung / Rahmenbedingungen</vt:lpstr>
      <vt:lpstr>Thesen</vt:lpstr>
      <vt:lpstr>Methodik</vt:lpstr>
      <vt:lpstr>Vorgehen</vt:lpstr>
      <vt:lpstr>Daten beschaffen</vt:lpstr>
      <vt:lpstr>Daten verarbeiten</vt:lpstr>
      <vt:lpstr>PowerPoint-Präsentation</vt:lpstr>
      <vt:lpstr>Testmatrix</vt:lpstr>
      <vt:lpstr>Methodik</vt:lpstr>
      <vt:lpstr>PowerPoint-Präsentation</vt:lpstr>
      <vt:lpstr>fachliche Herausforderungen und deren Bewältigung</vt:lpstr>
      <vt:lpstr> Ausblick und Entwicklungsperspektiven</vt:lpstr>
      <vt:lpstr>Projektmanagement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Spezifikation und PoC der KI-gestützten  „Beta-Klassen-Recognition“ in der Presserecherche </dc:title>
  <dc:creator>Schumacher, Timo</dc:creator>
  <cp:lastModifiedBy>Schumacher, Timo</cp:lastModifiedBy>
  <cp:revision>74</cp:revision>
  <dcterms:created xsi:type="dcterms:W3CDTF">2022-11-13T10:26:07Z</dcterms:created>
  <dcterms:modified xsi:type="dcterms:W3CDTF">2022-11-23T16:06:34Z</dcterms:modified>
</cp:coreProperties>
</file>