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333" r:id="rId3"/>
    <p:sldId id="318" r:id="rId4"/>
    <p:sldId id="338" r:id="rId5"/>
    <p:sldId id="334" r:id="rId6"/>
    <p:sldId id="319" r:id="rId7"/>
    <p:sldId id="320" r:id="rId8"/>
    <p:sldId id="321" r:id="rId9"/>
    <p:sldId id="324" r:id="rId10"/>
    <p:sldId id="323" r:id="rId11"/>
    <p:sldId id="326" r:id="rId12"/>
    <p:sldId id="282" r:id="rId13"/>
    <p:sldId id="307" r:id="rId14"/>
    <p:sldId id="339" r:id="rId15"/>
    <p:sldId id="296" r:id="rId16"/>
    <p:sldId id="298" r:id="rId17"/>
    <p:sldId id="299" r:id="rId18"/>
    <p:sldId id="300" r:id="rId19"/>
    <p:sldId id="301" r:id="rId20"/>
    <p:sldId id="288" r:id="rId21"/>
    <p:sldId id="327" r:id="rId22"/>
    <p:sldId id="308" r:id="rId23"/>
    <p:sldId id="336" r:id="rId24"/>
    <p:sldId id="310" r:id="rId25"/>
    <p:sldId id="329" r:id="rId26"/>
    <p:sldId id="311" r:id="rId27"/>
    <p:sldId id="330" r:id="rId28"/>
    <p:sldId id="312" r:id="rId29"/>
    <p:sldId id="335" r:id="rId30"/>
    <p:sldId id="316" r:id="rId31"/>
    <p:sldId id="317" r:id="rId32"/>
    <p:sldId id="337" r:id="rId3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1D855532-ACF5-4F66-9D46-F431D844FC1D}">
          <p14:sldIdLst>
            <p14:sldId id="256"/>
            <p14:sldId id="333"/>
          </p14:sldIdLst>
        </p14:section>
        <p14:section name="Vorbetrachtungen" id="{0A724C0B-0270-4AAD-BF6D-E5AA606964D1}">
          <p14:sldIdLst>
            <p14:sldId id="318"/>
            <p14:sldId id="338"/>
            <p14:sldId id="334"/>
            <p14:sldId id="319"/>
            <p14:sldId id="320"/>
            <p14:sldId id="321"/>
          </p14:sldIdLst>
        </p14:section>
        <p14:section name="Projektdurchführung/Vorgehen" id="{DB8CFBFA-7226-4FC6-B674-817B77B47209}">
          <p14:sldIdLst>
            <p14:sldId id="324"/>
            <p14:sldId id="323"/>
            <p14:sldId id="326"/>
            <p14:sldId id="282"/>
            <p14:sldId id="307"/>
            <p14:sldId id="339"/>
            <p14:sldId id="296"/>
            <p14:sldId id="298"/>
            <p14:sldId id="299"/>
            <p14:sldId id="300"/>
            <p14:sldId id="301"/>
            <p14:sldId id="288"/>
          </p14:sldIdLst>
        </p14:section>
        <p14:section name="Datengrundlage und Methodik" id="{4BA58CF0-8C63-4DCD-8CB6-D2F53ED7641B}">
          <p14:sldIdLst>
            <p14:sldId id="327"/>
          </p14:sldIdLst>
        </p14:section>
        <p14:section name="Ergebnisse" id="{4B6C05BD-5D62-43F5-A4DE-C6A4D8B4B5F1}">
          <p14:sldIdLst>
            <p14:sldId id="308"/>
            <p14:sldId id="336"/>
            <p14:sldId id="310"/>
          </p14:sldIdLst>
        </p14:section>
        <p14:section name=" Ausblick und Entwicklungsperspektiven" id="{E7F00A40-7CD5-4743-8A0A-40AF345D6268}">
          <p14:sldIdLst>
            <p14:sldId id="329"/>
            <p14:sldId id="311"/>
          </p14:sldIdLst>
        </p14:section>
        <p14:section name="Projektmanagement" id="{4396CF4A-B232-4E98-83E5-D724A48B74E2}">
          <p14:sldIdLst>
            <p14:sldId id="330"/>
            <p14:sldId id="312"/>
            <p14:sldId id="335"/>
            <p14:sldId id="316"/>
            <p14:sldId id="317"/>
            <p14:sldId id="33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987" autoAdjust="0"/>
    <p:restoredTop sz="96357" autoAdjust="0"/>
  </p:normalViewPr>
  <p:slideViewPr>
    <p:cSldViewPr snapToGrid="0">
      <p:cViewPr varScale="1">
        <p:scale>
          <a:sx n="110" d="100"/>
          <a:sy n="110" d="100"/>
        </p:scale>
        <p:origin x="576" y="96"/>
      </p:cViewPr>
      <p:guideLst>
        <p:guide orient="horz" pos="2160"/>
        <p:guide pos="3840"/>
      </p:guideLst>
    </p:cSldViewPr>
  </p:slideViewPr>
  <p:outlineViewPr>
    <p:cViewPr>
      <p:scale>
        <a:sx n="33" d="100"/>
        <a:sy n="33" d="100"/>
      </p:scale>
      <p:origin x="0" y="-2460"/>
    </p:cViewPr>
  </p:outlineViewPr>
  <p:notesTextViewPr>
    <p:cViewPr>
      <p:scale>
        <a:sx n="1" d="1"/>
        <a:sy n="1" d="1"/>
      </p:scale>
      <p:origin x="0" y="0"/>
    </p:cViewPr>
  </p:notesTextViewPr>
  <p:sorterViewPr>
    <p:cViewPr>
      <p:scale>
        <a:sx n="100" d="100"/>
        <a:sy n="100" d="100"/>
      </p:scale>
      <p:origin x="0" y="-10218"/>
    </p:cViewPr>
  </p:sorterViewPr>
  <p:notesViewPr>
    <p:cSldViewPr snapToGrid="0">
      <p:cViewPr>
        <p:scale>
          <a:sx n="100" d="100"/>
          <a:sy n="100" d="100"/>
        </p:scale>
        <p:origin x="355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6.xml.rels><?xml version="1.0" encoding="UTF-8" standalone="yes"?>
<Relationships xmlns="http://schemas.openxmlformats.org/package/2006/relationships"><Relationship Id="rId2" Type="http://schemas.openxmlformats.org/officeDocument/2006/relationships/image" Target="../media/image28.svg"/><Relationship Id="rId1" Type="http://schemas.openxmlformats.org/officeDocument/2006/relationships/image" Target="../media/image27.png"/></Relationships>
</file>

<file path=ppt/diagrams/_rels/data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ata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9.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6.xml.rels><?xml version="1.0" encoding="UTF-8" standalone="yes"?>
<Relationships xmlns="http://schemas.openxmlformats.org/package/2006/relationships"><Relationship Id="rId2" Type="http://schemas.openxmlformats.org/officeDocument/2006/relationships/image" Target="../media/image28.svg"/><Relationship Id="rId1" Type="http://schemas.openxmlformats.org/officeDocument/2006/relationships/image" Target="../media/image27.png"/></Relationships>
</file>

<file path=ppt/diagrams/_rels/drawing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9.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1243AD-58E8-4817-8319-BE5AE583B57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56B8675-72A2-49D5-A59F-C662D9D142E7}">
      <dgm:prSet/>
      <dgm:spPr/>
      <dgm:t>
        <a:bodyPr/>
        <a:lstStyle/>
        <a:p>
          <a:pPr>
            <a:lnSpc>
              <a:spcPct val="100000"/>
            </a:lnSpc>
          </a:pPr>
          <a:r>
            <a:rPr lang="de-DE" dirty="0"/>
            <a:t>ARD-Kooperation </a:t>
          </a:r>
          <a:r>
            <a:rPr lang="de-DE" b="1" dirty="0"/>
            <a:t>MEDAS</a:t>
          </a:r>
          <a:r>
            <a:rPr lang="de-DE" dirty="0"/>
            <a:t> entwickelt ein einheitliches Medienarchivsystem (Media Data Hub – </a:t>
          </a:r>
          <a:r>
            <a:rPr lang="de-DE" b="1" dirty="0"/>
            <a:t>MDH</a:t>
          </a:r>
          <a:r>
            <a:rPr lang="de-DE" dirty="0"/>
            <a:t>)</a:t>
          </a:r>
          <a:endParaRPr lang="en-US" dirty="0"/>
        </a:p>
      </dgm:t>
    </dgm:pt>
    <dgm:pt modelId="{72720D76-D77F-41B3-85CE-DD470E9453BB}" type="parTrans" cxnId="{24E2D379-B890-417A-979B-F2ACF179B68F}">
      <dgm:prSet/>
      <dgm:spPr/>
      <dgm:t>
        <a:bodyPr/>
        <a:lstStyle/>
        <a:p>
          <a:endParaRPr lang="en-US"/>
        </a:p>
      </dgm:t>
    </dgm:pt>
    <dgm:pt modelId="{52CDA1A3-A8D7-4F07-BFA1-A01298665BC6}" type="sibTrans" cxnId="{24E2D379-B890-417A-979B-F2ACF179B68F}">
      <dgm:prSet/>
      <dgm:spPr/>
      <dgm:t>
        <a:bodyPr/>
        <a:lstStyle/>
        <a:p>
          <a:endParaRPr lang="en-US"/>
        </a:p>
      </dgm:t>
    </dgm:pt>
    <dgm:pt modelId="{682D53EE-A3FA-4EE9-93E1-71B0BC966BCC}">
      <dgm:prSet/>
      <dgm:spPr/>
      <dgm:t>
        <a:bodyPr/>
        <a:lstStyle/>
        <a:p>
          <a:pPr>
            <a:lnSpc>
              <a:spcPct val="100000"/>
            </a:lnSpc>
          </a:pPr>
          <a:r>
            <a:rPr lang="de-DE" dirty="0"/>
            <a:t>AG </a:t>
          </a:r>
          <a:r>
            <a:rPr lang="de-DE" b="1" dirty="0"/>
            <a:t>Text in Medas</a:t>
          </a:r>
          <a:r>
            <a:rPr lang="de-DE" dirty="0"/>
            <a:t> entwickelt ein gemeinsames Pressearchiv (</a:t>
          </a:r>
          <a:r>
            <a:rPr lang="de-DE" b="1" dirty="0"/>
            <a:t>MDH:Presse</a:t>
          </a:r>
          <a:r>
            <a:rPr lang="de-DE" dirty="0"/>
            <a:t>)</a:t>
          </a:r>
          <a:endParaRPr lang="en-US" dirty="0"/>
        </a:p>
      </dgm:t>
    </dgm:pt>
    <dgm:pt modelId="{2E75EEDB-FACB-470E-A30E-01B82BD304C1}" type="parTrans" cxnId="{2B7AB6F3-0137-4A0B-80CF-A44E0ABA35A6}">
      <dgm:prSet/>
      <dgm:spPr/>
      <dgm:t>
        <a:bodyPr/>
        <a:lstStyle/>
        <a:p>
          <a:endParaRPr lang="en-US"/>
        </a:p>
      </dgm:t>
    </dgm:pt>
    <dgm:pt modelId="{C43764AA-FBE7-4C66-BC34-06E10063C870}" type="sibTrans" cxnId="{2B7AB6F3-0137-4A0B-80CF-A44E0ABA35A6}">
      <dgm:prSet/>
      <dgm:spPr/>
      <dgm:t>
        <a:bodyPr/>
        <a:lstStyle/>
        <a:p>
          <a:endParaRPr lang="en-US"/>
        </a:p>
      </dgm:t>
    </dgm:pt>
    <dgm:pt modelId="{64555767-D1C0-42BF-A030-C152B2612559}">
      <dgm:prSet/>
      <dgm:spPr/>
      <dgm:t>
        <a:bodyPr/>
        <a:lstStyle/>
        <a:p>
          <a:pPr>
            <a:lnSpc>
              <a:spcPct val="100000"/>
            </a:lnSpc>
          </a:pPr>
          <a:r>
            <a:rPr lang="de-DE" dirty="0"/>
            <a:t>Neben MDH:Presse besteht das MDH noch aus der Crossmedialen Suche (</a:t>
          </a:r>
          <a:r>
            <a:rPr lang="de-DE" b="1" dirty="0"/>
            <a:t>CS</a:t>
          </a:r>
          <a:r>
            <a:rPr lang="de-DE" dirty="0"/>
            <a:t>) und dem Textmining (</a:t>
          </a:r>
          <a:r>
            <a:rPr lang="de-DE" b="1" dirty="0"/>
            <a:t>TM</a:t>
          </a:r>
          <a:r>
            <a:rPr lang="de-DE" dirty="0"/>
            <a:t>)</a:t>
          </a:r>
          <a:endParaRPr lang="en-US" dirty="0"/>
        </a:p>
      </dgm:t>
    </dgm:pt>
    <dgm:pt modelId="{9D96B50A-5D39-43FA-A1C4-CE47621F38BF}" type="parTrans" cxnId="{67C8CE68-0883-4F0B-9E6C-854359BC714F}">
      <dgm:prSet/>
      <dgm:spPr/>
      <dgm:t>
        <a:bodyPr/>
        <a:lstStyle/>
        <a:p>
          <a:endParaRPr lang="en-US"/>
        </a:p>
      </dgm:t>
    </dgm:pt>
    <dgm:pt modelId="{61997A6C-E525-4C57-9590-F72A4B46FD2E}" type="sibTrans" cxnId="{67C8CE68-0883-4F0B-9E6C-854359BC714F}">
      <dgm:prSet/>
      <dgm:spPr/>
      <dgm:t>
        <a:bodyPr/>
        <a:lstStyle/>
        <a:p>
          <a:endParaRPr lang="en-US"/>
        </a:p>
      </dgm:t>
    </dgm:pt>
    <dgm:pt modelId="{7A7D6623-E096-4D44-BBE0-61BF18D9EE56}">
      <dgm:prSet/>
      <dgm:spPr/>
      <dgm:t>
        <a:bodyPr/>
        <a:lstStyle/>
        <a:p>
          <a:pPr>
            <a:lnSpc>
              <a:spcPct val="100000"/>
            </a:lnSpc>
          </a:pPr>
          <a:r>
            <a:rPr lang="de-DE" dirty="0"/>
            <a:t>Komponenten sind alle getrennt voneinander</a:t>
          </a:r>
          <a:endParaRPr lang="en-US" dirty="0"/>
        </a:p>
      </dgm:t>
    </dgm:pt>
    <dgm:pt modelId="{26FFF89C-F6AA-4B9C-9C6B-C40BF6FDE5EC}" type="parTrans" cxnId="{696FCD73-A8D4-48B3-B4B3-D826328A0AE7}">
      <dgm:prSet/>
      <dgm:spPr/>
      <dgm:t>
        <a:bodyPr/>
        <a:lstStyle/>
        <a:p>
          <a:endParaRPr lang="en-US"/>
        </a:p>
      </dgm:t>
    </dgm:pt>
    <dgm:pt modelId="{B58F7F96-BA43-4BD3-8514-AFEFFCEDC215}" type="sibTrans" cxnId="{696FCD73-A8D4-48B3-B4B3-D826328A0AE7}">
      <dgm:prSet/>
      <dgm:spPr/>
      <dgm:t>
        <a:bodyPr/>
        <a:lstStyle/>
        <a:p>
          <a:endParaRPr lang="en-US"/>
        </a:p>
      </dgm:t>
    </dgm:pt>
    <dgm:pt modelId="{9A5F59E5-9CE4-4581-813D-FE52C1CBBD50}" type="pres">
      <dgm:prSet presAssocID="{161243AD-58E8-4817-8319-BE5AE583B578}" presName="vert0" presStyleCnt="0">
        <dgm:presLayoutVars>
          <dgm:dir/>
          <dgm:animOne val="branch"/>
          <dgm:animLvl val="lvl"/>
        </dgm:presLayoutVars>
      </dgm:prSet>
      <dgm:spPr/>
    </dgm:pt>
    <dgm:pt modelId="{2CC85B15-651B-48B9-A4A0-2EA4F25ABB6B}" type="pres">
      <dgm:prSet presAssocID="{656B8675-72A2-49D5-A59F-C662D9D142E7}" presName="thickLine" presStyleLbl="alignNode1" presStyleIdx="0" presStyleCnt="4"/>
      <dgm:spPr/>
    </dgm:pt>
    <dgm:pt modelId="{38B77176-382F-464F-A0AD-48A9438F8288}" type="pres">
      <dgm:prSet presAssocID="{656B8675-72A2-49D5-A59F-C662D9D142E7}" presName="horz1" presStyleCnt="0"/>
      <dgm:spPr/>
    </dgm:pt>
    <dgm:pt modelId="{8E86DD83-BB7A-49A9-A6E1-2918C333E2D3}" type="pres">
      <dgm:prSet presAssocID="{656B8675-72A2-49D5-A59F-C662D9D142E7}" presName="tx1" presStyleLbl="revTx" presStyleIdx="0" presStyleCnt="4"/>
      <dgm:spPr/>
    </dgm:pt>
    <dgm:pt modelId="{8DECE40B-5E4D-4EF3-8D87-5451711BF37A}" type="pres">
      <dgm:prSet presAssocID="{656B8675-72A2-49D5-A59F-C662D9D142E7}" presName="vert1" presStyleCnt="0"/>
      <dgm:spPr/>
    </dgm:pt>
    <dgm:pt modelId="{B161B6FE-4064-43B6-9CC0-E080725B38AC}" type="pres">
      <dgm:prSet presAssocID="{682D53EE-A3FA-4EE9-93E1-71B0BC966BCC}" presName="thickLine" presStyleLbl="alignNode1" presStyleIdx="1" presStyleCnt="4"/>
      <dgm:spPr/>
    </dgm:pt>
    <dgm:pt modelId="{3136655C-4A5F-4473-A9F1-370392D612CE}" type="pres">
      <dgm:prSet presAssocID="{682D53EE-A3FA-4EE9-93E1-71B0BC966BCC}" presName="horz1" presStyleCnt="0"/>
      <dgm:spPr/>
    </dgm:pt>
    <dgm:pt modelId="{799CA57A-FE10-4480-A9C4-AF4902FBD044}" type="pres">
      <dgm:prSet presAssocID="{682D53EE-A3FA-4EE9-93E1-71B0BC966BCC}" presName="tx1" presStyleLbl="revTx" presStyleIdx="1" presStyleCnt="4"/>
      <dgm:spPr/>
    </dgm:pt>
    <dgm:pt modelId="{899B2158-074C-4232-9AC5-8AF911DFAE53}" type="pres">
      <dgm:prSet presAssocID="{682D53EE-A3FA-4EE9-93E1-71B0BC966BCC}" presName="vert1" presStyleCnt="0"/>
      <dgm:spPr/>
    </dgm:pt>
    <dgm:pt modelId="{545B4D28-1261-4DB7-96BA-7848947DA349}" type="pres">
      <dgm:prSet presAssocID="{64555767-D1C0-42BF-A030-C152B2612559}" presName="thickLine" presStyleLbl="alignNode1" presStyleIdx="2" presStyleCnt="4"/>
      <dgm:spPr/>
    </dgm:pt>
    <dgm:pt modelId="{B9B01E98-CAAB-40E9-A088-0ED0A78A2285}" type="pres">
      <dgm:prSet presAssocID="{64555767-D1C0-42BF-A030-C152B2612559}" presName="horz1" presStyleCnt="0"/>
      <dgm:spPr/>
    </dgm:pt>
    <dgm:pt modelId="{B95A9C94-EB71-4217-8A69-469D145BEE5D}" type="pres">
      <dgm:prSet presAssocID="{64555767-D1C0-42BF-A030-C152B2612559}" presName="tx1" presStyleLbl="revTx" presStyleIdx="2" presStyleCnt="4"/>
      <dgm:spPr/>
    </dgm:pt>
    <dgm:pt modelId="{8CF08C87-9B15-43D2-9EEB-AF0C0A5725F1}" type="pres">
      <dgm:prSet presAssocID="{64555767-D1C0-42BF-A030-C152B2612559}" presName="vert1" presStyleCnt="0"/>
      <dgm:spPr/>
    </dgm:pt>
    <dgm:pt modelId="{A3B58B61-4AF4-4498-AA0B-A05411EF4A87}" type="pres">
      <dgm:prSet presAssocID="{7A7D6623-E096-4D44-BBE0-61BF18D9EE56}" presName="thickLine" presStyleLbl="alignNode1" presStyleIdx="3" presStyleCnt="4"/>
      <dgm:spPr/>
    </dgm:pt>
    <dgm:pt modelId="{4A025FE8-9EA5-4412-8120-876B16F55020}" type="pres">
      <dgm:prSet presAssocID="{7A7D6623-E096-4D44-BBE0-61BF18D9EE56}" presName="horz1" presStyleCnt="0"/>
      <dgm:spPr/>
    </dgm:pt>
    <dgm:pt modelId="{DC2EC4D5-4DBB-4F79-ABD2-D1ECA013C3A8}" type="pres">
      <dgm:prSet presAssocID="{7A7D6623-E096-4D44-BBE0-61BF18D9EE56}" presName="tx1" presStyleLbl="revTx" presStyleIdx="3" presStyleCnt="4"/>
      <dgm:spPr/>
    </dgm:pt>
    <dgm:pt modelId="{6778522D-04CE-440E-B124-416E8501320A}" type="pres">
      <dgm:prSet presAssocID="{7A7D6623-E096-4D44-BBE0-61BF18D9EE56}" presName="vert1" presStyleCnt="0"/>
      <dgm:spPr/>
    </dgm:pt>
  </dgm:ptLst>
  <dgm:cxnLst>
    <dgm:cxn modelId="{67C8CE68-0883-4F0B-9E6C-854359BC714F}" srcId="{161243AD-58E8-4817-8319-BE5AE583B578}" destId="{64555767-D1C0-42BF-A030-C152B2612559}" srcOrd="2" destOrd="0" parTransId="{9D96B50A-5D39-43FA-A1C4-CE47621F38BF}" sibTransId="{61997A6C-E525-4C57-9590-F72A4B46FD2E}"/>
    <dgm:cxn modelId="{696FCD73-A8D4-48B3-B4B3-D826328A0AE7}" srcId="{161243AD-58E8-4817-8319-BE5AE583B578}" destId="{7A7D6623-E096-4D44-BBE0-61BF18D9EE56}" srcOrd="3" destOrd="0" parTransId="{26FFF89C-F6AA-4B9C-9C6B-C40BF6FDE5EC}" sibTransId="{B58F7F96-BA43-4BD3-8514-AFEFFCEDC215}"/>
    <dgm:cxn modelId="{E3757657-88DD-4C94-BDC6-C64E37A4434A}" type="presOf" srcId="{7A7D6623-E096-4D44-BBE0-61BF18D9EE56}" destId="{DC2EC4D5-4DBB-4F79-ABD2-D1ECA013C3A8}" srcOrd="0" destOrd="0" presId="urn:microsoft.com/office/officeart/2008/layout/LinedList"/>
    <dgm:cxn modelId="{24E2D379-B890-417A-979B-F2ACF179B68F}" srcId="{161243AD-58E8-4817-8319-BE5AE583B578}" destId="{656B8675-72A2-49D5-A59F-C662D9D142E7}" srcOrd="0" destOrd="0" parTransId="{72720D76-D77F-41B3-85CE-DD470E9453BB}" sibTransId="{52CDA1A3-A8D7-4F07-BFA1-A01298665BC6}"/>
    <dgm:cxn modelId="{2128A883-4F85-4320-AA18-7AF01BA699B7}" type="presOf" srcId="{656B8675-72A2-49D5-A59F-C662D9D142E7}" destId="{8E86DD83-BB7A-49A9-A6E1-2918C333E2D3}" srcOrd="0" destOrd="0" presId="urn:microsoft.com/office/officeart/2008/layout/LinedList"/>
    <dgm:cxn modelId="{33C20CD6-CBFD-4C55-973F-6A2F831CB6C6}" type="presOf" srcId="{161243AD-58E8-4817-8319-BE5AE583B578}" destId="{9A5F59E5-9CE4-4581-813D-FE52C1CBBD50}" srcOrd="0" destOrd="0" presId="urn:microsoft.com/office/officeart/2008/layout/LinedList"/>
    <dgm:cxn modelId="{3E1E5AE2-554F-4F4D-8815-9F187EF3104B}" type="presOf" srcId="{682D53EE-A3FA-4EE9-93E1-71B0BC966BCC}" destId="{799CA57A-FE10-4480-A9C4-AF4902FBD044}" srcOrd="0" destOrd="0" presId="urn:microsoft.com/office/officeart/2008/layout/LinedList"/>
    <dgm:cxn modelId="{36E24CE4-A5D0-4E9A-9D78-90B6654236FB}" type="presOf" srcId="{64555767-D1C0-42BF-A030-C152B2612559}" destId="{B95A9C94-EB71-4217-8A69-469D145BEE5D}" srcOrd="0" destOrd="0" presId="urn:microsoft.com/office/officeart/2008/layout/LinedList"/>
    <dgm:cxn modelId="{2B7AB6F3-0137-4A0B-80CF-A44E0ABA35A6}" srcId="{161243AD-58E8-4817-8319-BE5AE583B578}" destId="{682D53EE-A3FA-4EE9-93E1-71B0BC966BCC}" srcOrd="1" destOrd="0" parTransId="{2E75EEDB-FACB-470E-A30E-01B82BD304C1}" sibTransId="{C43764AA-FBE7-4C66-BC34-06E10063C870}"/>
    <dgm:cxn modelId="{44CB4E27-9B42-4971-B618-444218A55DAB}" type="presParOf" srcId="{9A5F59E5-9CE4-4581-813D-FE52C1CBBD50}" destId="{2CC85B15-651B-48B9-A4A0-2EA4F25ABB6B}" srcOrd="0" destOrd="0" presId="urn:microsoft.com/office/officeart/2008/layout/LinedList"/>
    <dgm:cxn modelId="{DFECB65E-2A03-423A-A3B1-F39F5999B7CD}" type="presParOf" srcId="{9A5F59E5-9CE4-4581-813D-FE52C1CBBD50}" destId="{38B77176-382F-464F-A0AD-48A9438F8288}" srcOrd="1" destOrd="0" presId="urn:microsoft.com/office/officeart/2008/layout/LinedList"/>
    <dgm:cxn modelId="{273EE1A7-2B05-4C07-850D-49F88466FA6A}" type="presParOf" srcId="{38B77176-382F-464F-A0AD-48A9438F8288}" destId="{8E86DD83-BB7A-49A9-A6E1-2918C333E2D3}" srcOrd="0" destOrd="0" presId="urn:microsoft.com/office/officeart/2008/layout/LinedList"/>
    <dgm:cxn modelId="{4D14B3F0-F940-411A-9CDD-680BE1834B95}" type="presParOf" srcId="{38B77176-382F-464F-A0AD-48A9438F8288}" destId="{8DECE40B-5E4D-4EF3-8D87-5451711BF37A}" srcOrd="1" destOrd="0" presId="urn:microsoft.com/office/officeart/2008/layout/LinedList"/>
    <dgm:cxn modelId="{6299F351-6485-4250-8D3B-B534D0288EA7}" type="presParOf" srcId="{9A5F59E5-9CE4-4581-813D-FE52C1CBBD50}" destId="{B161B6FE-4064-43B6-9CC0-E080725B38AC}" srcOrd="2" destOrd="0" presId="urn:microsoft.com/office/officeart/2008/layout/LinedList"/>
    <dgm:cxn modelId="{685467DD-6A14-466A-AA3C-7B766C36AC9D}" type="presParOf" srcId="{9A5F59E5-9CE4-4581-813D-FE52C1CBBD50}" destId="{3136655C-4A5F-4473-A9F1-370392D612CE}" srcOrd="3" destOrd="0" presId="urn:microsoft.com/office/officeart/2008/layout/LinedList"/>
    <dgm:cxn modelId="{04A496DD-27DF-4948-A82D-DF38DD692FFD}" type="presParOf" srcId="{3136655C-4A5F-4473-A9F1-370392D612CE}" destId="{799CA57A-FE10-4480-A9C4-AF4902FBD044}" srcOrd="0" destOrd="0" presId="urn:microsoft.com/office/officeart/2008/layout/LinedList"/>
    <dgm:cxn modelId="{ECBBC28F-A5CF-49C3-B394-B6D4ED490346}" type="presParOf" srcId="{3136655C-4A5F-4473-A9F1-370392D612CE}" destId="{899B2158-074C-4232-9AC5-8AF911DFAE53}" srcOrd="1" destOrd="0" presId="urn:microsoft.com/office/officeart/2008/layout/LinedList"/>
    <dgm:cxn modelId="{2ABF87AF-0FB2-4251-A59D-A6EDBE4FD0B0}" type="presParOf" srcId="{9A5F59E5-9CE4-4581-813D-FE52C1CBBD50}" destId="{545B4D28-1261-4DB7-96BA-7848947DA349}" srcOrd="4" destOrd="0" presId="urn:microsoft.com/office/officeart/2008/layout/LinedList"/>
    <dgm:cxn modelId="{285CB830-1C9C-47FC-9A4E-18E849BDF9D5}" type="presParOf" srcId="{9A5F59E5-9CE4-4581-813D-FE52C1CBBD50}" destId="{B9B01E98-CAAB-40E9-A088-0ED0A78A2285}" srcOrd="5" destOrd="0" presId="urn:microsoft.com/office/officeart/2008/layout/LinedList"/>
    <dgm:cxn modelId="{72BD9A44-ACBB-4C43-A1CD-D1D22732AC62}" type="presParOf" srcId="{B9B01E98-CAAB-40E9-A088-0ED0A78A2285}" destId="{B95A9C94-EB71-4217-8A69-469D145BEE5D}" srcOrd="0" destOrd="0" presId="urn:microsoft.com/office/officeart/2008/layout/LinedList"/>
    <dgm:cxn modelId="{60EB1D8F-F26F-4F98-978B-6202358CFFF7}" type="presParOf" srcId="{B9B01E98-CAAB-40E9-A088-0ED0A78A2285}" destId="{8CF08C87-9B15-43D2-9EEB-AF0C0A5725F1}" srcOrd="1" destOrd="0" presId="urn:microsoft.com/office/officeart/2008/layout/LinedList"/>
    <dgm:cxn modelId="{7CBCF45D-2C68-468C-A25D-594F2EB436B3}" type="presParOf" srcId="{9A5F59E5-9CE4-4581-813D-FE52C1CBBD50}" destId="{A3B58B61-4AF4-4498-AA0B-A05411EF4A87}" srcOrd="6" destOrd="0" presId="urn:microsoft.com/office/officeart/2008/layout/LinedList"/>
    <dgm:cxn modelId="{FAAA1C27-1C25-4229-AC84-A30966103EB6}" type="presParOf" srcId="{9A5F59E5-9CE4-4581-813D-FE52C1CBBD50}" destId="{4A025FE8-9EA5-4412-8120-876B16F55020}" srcOrd="7" destOrd="0" presId="urn:microsoft.com/office/officeart/2008/layout/LinedList"/>
    <dgm:cxn modelId="{9974A202-DE67-4E77-B302-4A98690923B0}" type="presParOf" srcId="{4A025FE8-9EA5-4412-8120-876B16F55020}" destId="{DC2EC4D5-4DBB-4F79-ABD2-D1ECA013C3A8}" srcOrd="0" destOrd="0" presId="urn:microsoft.com/office/officeart/2008/layout/LinedList"/>
    <dgm:cxn modelId="{214B6A91-DF17-47AF-B17E-32BE64EBB803}" type="presParOf" srcId="{4A025FE8-9EA5-4412-8120-876B16F55020}" destId="{6778522D-04CE-440E-B124-416E8501320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B3A7782-4824-4E8D-B9D6-1097FA961D5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D0B7680-EAB2-42F6-8D81-9F7C217705F5}">
      <dgm:prSet/>
      <dgm:spPr/>
      <dgm:t>
        <a:bodyPr/>
        <a:lstStyle/>
        <a:p>
          <a:r>
            <a:rPr lang="de-DE"/>
            <a:t>Automatisierte Erkennung von Gattungen eingeschränkt möglich</a:t>
          </a:r>
          <a:endParaRPr lang="en-US"/>
        </a:p>
      </dgm:t>
    </dgm:pt>
    <dgm:pt modelId="{26C4FA59-911F-4248-99FC-44118C40D56E}" type="parTrans" cxnId="{45C1707E-378F-491C-B318-446EDFB3DF16}">
      <dgm:prSet/>
      <dgm:spPr/>
      <dgm:t>
        <a:bodyPr/>
        <a:lstStyle/>
        <a:p>
          <a:endParaRPr lang="en-US"/>
        </a:p>
      </dgm:t>
    </dgm:pt>
    <dgm:pt modelId="{D946464A-955B-4A26-B3B1-29D12FA396DA}" type="sibTrans" cxnId="{45C1707E-378F-491C-B318-446EDFB3DF16}">
      <dgm:prSet/>
      <dgm:spPr/>
      <dgm:t>
        <a:bodyPr/>
        <a:lstStyle/>
        <a:p>
          <a:endParaRPr lang="en-US"/>
        </a:p>
      </dgm:t>
    </dgm:pt>
    <dgm:pt modelId="{C9248D3C-10D5-4EA7-A37A-EE3BE098F1E1}">
      <dgm:prSet/>
      <dgm:spPr/>
      <dgm:t>
        <a:bodyPr/>
        <a:lstStyle/>
        <a:p>
          <a:r>
            <a:rPr lang="de-DE" dirty="0"/>
            <a:t>Sie funktioniert tendenziell besser für Gattungen mit größeren Trainingsdatenmengen</a:t>
          </a:r>
          <a:endParaRPr lang="en-US" dirty="0"/>
        </a:p>
      </dgm:t>
    </dgm:pt>
    <dgm:pt modelId="{169B1071-15F9-4310-80DE-8AD530524915}" type="parTrans" cxnId="{97B0F3FF-9371-419C-ACFF-7B08B8176C04}">
      <dgm:prSet/>
      <dgm:spPr/>
      <dgm:t>
        <a:bodyPr/>
        <a:lstStyle/>
        <a:p>
          <a:endParaRPr lang="en-US"/>
        </a:p>
      </dgm:t>
    </dgm:pt>
    <dgm:pt modelId="{0AA2FE67-6A3F-4996-96A7-418791311624}" type="sibTrans" cxnId="{97B0F3FF-9371-419C-ACFF-7B08B8176C04}">
      <dgm:prSet/>
      <dgm:spPr/>
      <dgm:t>
        <a:bodyPr/>
        <a:lstStyle/>
        <a:p>
          <a:endParaRPr lang="en-US"/>
        </a:p>
      </dgm:t>
    </dgm:pt>
    <dgm:pt modelId="{323B9F04-58E0-4611-9EBA-2B2F04DA6600}">
      <dgm:prSet/>
      <dgm:spPr/>
      <dgm:t>
        <a:bodyPr/>
        <a:lstStyle/>
        <a:p>
          <a:r>
            <a:rPr lang="de-DE"/>
            <a:t>Gattungen mit sehr geringen Datenmengen sind schwer automatisiert zu bestimmen</a:t>
          </a:r>
          <a:endParaRPr lang="en-US"/>
        </a:p>
      </dgm:t>
    </dgm:pt>
    <dgm:pt modelId="{E20938E1-0603-44E0-91C5-C084592ECA6D}" type="parTrans" cxnId="{C04B99E2-AEF6-471B-A73B-9442E2714AC5}">
      <dgm:prSet/>
      <dgm:spPr/>
      <dgm:t>
        <a:bodyPr/>
        <a:lstStyle/>
        <a:p>
          <a:endParaRPr lang="en-US"/>
        </a:p>
      </dgm:t>
    </dgm:pt>
    <dgm:pt modelId="{7F8D87AA-7CBF-413A-9EC9-7F68F42DEF76}" type="sibTrans" cxnId="{C04B99E2-AEF6-471B-A73B-9442E2714AC5}">
      <dgm:prSet/>
      <dgm:spPr/>
      <dgm:t>
        <a:bodyPr/>
        <a:lstStyle/>
        <a:p>
          <a:endParaRPr lang="en-US"/>
        </a:p>
      </dgm:t>
    </dgm:pt>
    <dgm:pt modelId="{65948288-6AA3-4CB2-A93F-C1A440833A68}">
      <dgm:prSet/>
      <dgm:spPr/>
      <dgm:t>
        <a:bodyPr/>
        <a:lstStyle/>
        <a:p>
          <a:r>
            <a:rPr lang="de-DE"/>
            <a:t>Am besten schneidet eine Support Vektor Maschine als Klassifikator mit TF-IDF Vektorisierung ab</a:t>
          </a:r>
          <a:endParaRPr lang="en-US"/>
        </a:p>
      </dgm:t>
    </dgm:pt>
    <dgm:pt modelId="{1D646816-5455-4DA0-B604-94914BDCB6CC}" type="parTrans" cxnId="{B0671577-529D-4657-9017-FDEAFD94B4B6}">
      <dgm:prSet/>
      <dgm:spPr/>
      <dgm:t>
        <a:bodyPr/>
        <a:lstStyle/>
        <a:p>
          <a:endParaRPr lang="en-US"/>
        </a:p>
      </dgm:t>
    </dgm:pt>
    <dgm:pt modelId="{33B24A16-5350-4063-A9F1-093DA488729B}" type="sibTrans" cxnId="{B0671577-529D-4657-9017-FDEAFD94B4B6}">
      <dgm:prSet/>
      <dgm:spPr/>
      <dgm:t>
        <a:bodyPr/>
        <a:lstStyle/>
        <a:p>
          <a:endParaRPr lang="en-US"/>
        </a:p>
      </dgm:t>
    </dgm:pt>
    <dgm:pt modelId="{2F818F44-A55A-4DB2-A8AB-BE34C1A475B9}">
      <dgm:prSet/>
      <dgm:spPr/>
      <dgm:t>
        <a:bodyPr/>
        <a:lstStyle/>
        <a:p>
          <a:r>
            <a:rPr lang="de-DE"/>
            <a:t>Die Verwendung einer Stoppwortliste erzielt immer bessere Ergebnisse</a:t>
          </a:r>
          <a:endParaRPr lang="en-US"/>
        </a:p>
      </dgm:t>
    </dgm:pt>
    <dgm:pt modelId="{C4AAF369-909D-4406-8251-DEA1700842B6}" type="parTrans" cxnId="{9AA058F5-C729-4B99-9AE7-A0E5D6938391}">
      <dgm:prSet/>
      <dgm:spPr/>
      <dgm:t>
        <a:bodyPr/>
        <a:lstStyle/>
        <a:p>
          <a:endParaRPr lang="en-US"/>
        </a:p>
      </dgm:t>
    </dgm:pt>
    <dgm:pt modelId="{89090DE2-77FE-4C44-86B2-ACB109486C5F}" type="sibTrans" cxnId="{9AA058F5-C729-4B99-9AE7-A0E5D6938391}">
      <dgm:prSet/>
      <dgm:spPr/>
      <dgm:t>
        <a:bodyPr/>
        <a:lstStyle/>
        <a:p>
          <a:endParaRPr lang="en-US"/>
        </a:p>
      </dgm:t>
    </dgm:pt>
    <dgm:pt modelId="{4893A9D7-553D-4DC7-8ED6-B861A165DAD2}">
      <dgm:prSet/>
      <dgm:spPr/>
      <dgm:t>
        <a:bodyPr/>
        <a:lstStyle/>
        <a:p>
          <a:r>
            <a:rPr lang="de-DE"/>
            <a:t>Komplett unprozessierte Daten (keine Vereinheitlichung der Schreibweise, keine Entfernung der Satzzeichen) erzielen leicht bessere Ergebnisse als prozessierte Daten</a:t>
          </a:r>
          <a:endParaRPr lang="en-US"/>
        </a:p>
      </dgm:t>
    </dgm:pt>
    <dgm:pt modelId="{625E2D6C-8A6A-4D11-8E1F-E10F68750D45}" type="parTrans" cxnId="{D81CB02A-00E2-498A-AAF9-77E99C4F7DAE}">
      <dgm:prSet/>
      <dgm:spPr/>
      <dgm:t>
        <a:bodyPr/>
        <a:lstStyle/>
        <a:p>
          <a:endParaRPr lang="en-US"/>
        </a:p>
      </dgm:t>
    </dgm:pt>
    <dgm:pt modelId="{C55480C9-F2BA-4F1E-B5DB-BD105FCF66CD}" type="sibTrans" cxnId="{D81CB02A-00E2-498A-AAF9-77E99C4F7DAE}">
      <dgm:prSet/>
      <dgm:spPr/>
      <dgm:t>
        <a:bodyPr/>
        <a:lstStyle/>
        <a:p>
          <a:endParaRPr lang="en-US"/>
        </a:p>
      </dgm:t>
    </dgm:pt>
    <dgm:pt modelId="{B963725C-54A0-414A-BA69-1640D95393C4}">
      <dgm:prSet/>
      <dgm:spPr/>
      <dgm:t>
        <a:bodyPr/>
        <a:lstStyle/>
        <a:p>
          <a:r>
            <a:rPr lang="de-DE"/>
            <a:t>Stammformreduzierte Daten sind immer schlechter</a:t>
          </a:r>
          <a:endParaRPr lang="en-US"/>
        </a:p>
      </dgm:t>
    </dgm:pt>
    <dgm:pt modelId="{C7E735C2-31A6-4D0B-B670-1A9EB96B9C01}" type="parTrans" cxnId="{2C3B2E89-7777-491D-A618-33A2523D180C}">
      <dgm:prSet/>
      <dgm:spPr/>
      <dgm:t>
        <a:bodyPr/>
        <a:lstStyle/>
        <a:p>
          <a:endParaRPr lang="en-US"/>
        </a:p>
      </dgm:t>
    </dgm:pt>
    <dgm:pt modelId="{D5FDEA15-AE17-4853-987A-BE86B7560412}" type="sibTrans" cxnId="{2C3B2E89-7777-491D-A618-33A2523D180C}">
      <dgm:prSet/>
      <dgm:spPr/>
      <dgm:t>
        <a:bodyPr/>
        <a:lstStyle/>
        <a:p>
          <a:endParaRPr lang="en-US"/>
        </a:p>
      </dgm:t>
    </dgm:pt>
    <dgm:pt modelId="{7C61618E-EE90-4465-B3E6-12E8B0EA4BC0}" type="pres">
      <dgm:prSet presAssocID="{2B3A7782-4824-4E8D-B9D6-1097FA961D5C}" presName="vert0" presStyleCnt="0">
        <dgm:presLayoutVars>
          <dgm:dir/>
          <dgm:animOne val="branch"/>
          <dgm:animLvl val="lvl"/>
        </dgm:presLayoutVars>
      </dgm:prSet>
      <dgm:spPr/>
    </dgm:pt>
    <dgm:pt modelId="{65B32C10-AAD1-4694-BE0F-6D1773F7287A}" type="pres">
      <dgm:prSet presAssocID="{0D0B7680-EAB2-42F6-8D81-9F7C217705F5}" presName="thickLine" presStyleLbl="alignNode1" presStyleIdx="0" presStyleCnt="7"/>
      <dgm:spPr/>
    </dgm:pt>
    <dgm:pt modelId="{FBB3EED2-B3ED-4F86-A4C1-C722F95B122B}" type="pres">
      <dgm:prSet presAssocID="{0D0B7680-EAB2-42F6-8D81-9F7C217705F5}" presName="horz1" presStyleCnt="0"/>
      <dgm:spPr/>
    </dgm:pt>
    <dgm:pt modelId="{BA2B769A-9831-4834-8224-F745BB1D23B4}" type="pres">
      <dgm:prSet presAssocID="{0D0B7680-EAB2-42F6-8D81-9F7C217705F5}" presName="tx1" presStyleLbl="revTx" presStyleIdx="0" presStyleCnt="7"/>
      <dgm:spPr/>
    </dgm:pt>
    <dgm:pt modelId="{78DDBAAE-1B61-4B7E-9CC1-7C85A135E1B0}" type="pres">
      <dgm:prSet presAssocID="{0D0B7680-EAB2-42F6-8D81-9F7C217705F5}" presName="vert1" presStyleCnt="0"/>
      <dgm:spPr/>
    </dgm:pt>
    <dgm:pt modelId="{88AD7D2C-FB88-45F5-B5C5-B03E6DE693B1}" type="pres">
      <dgm:prSet presAssocID="{C9248D3C-10D5-4EA7-A37A-EE3BE098F1E1}" presName="thickLine" presStyleLbl="alignNode1" presStyleIdx="1" presStyleCnt="7"/>
      <dgm:spPr/>
    </dgm:pt>
    <dgm:pt modelId="{7CC9279E-6B31-4737-AA69-27DECFF5ADB0}" type="pres">
      <dgm:prSet presAssocID="{C9248D3C-10D5-4EA7-A37A-EE3BE098F1E1}" presName="horz1" presStyleCnt="0"/>
      <dgm:spPr/>
    </dgm:pt>
    <dgm:pt modelId="{66E18E00-DFE2-450B-ACBE-94EF41FF9ADA}" type="pres">
      <dgm:prSet presAssocID="{C9248D3C-10D5-4EA7-A37A-EE3BE098F1E1}" presName="tx1" presStyleLbl="revTx" presStyleIdx="1" presStyleCnt="7"/>
      <dgm:spPr/>
    </dgm:pt>
    <dgm:pt modelId="{632A894B-D0C9-494A-9912-F20B259C59DA}" type="pres">
      <dgm:prSet presAssocID="{C9248D3C-10D5-4EA7-A37A-EE3BE098F1E1}" presName="vert1" presStyleCnt="0"/>
      <dgm:spPr/>
    </dgm:pt>
    <dgm:pt modelId="{BB739E66-E2EB-478C-BCD4-28949344495E}" type="pres">
      <dgm:prSet presAssocID="{323B9F04-58E0-4611-9EBA-2B2F04DA6600}" presName="thickLine" presStyleLbl="alignNode1" presStyleIdx="2" presStyleCnt="7"/>
      <dgm:spPr/>
    </dgm:pt>
    <dgm:pt modelId="{D018A235-A2F7-40D7-A0A0-2679B852F270}" type="pres">
      <dgm:prSet presAssocID="{323B9F04-58E0-4611-9EBA-2B2F04DA6600}" presName="horz1" presStyleCnt="0"/>
      <dgm:spPr/>
    </dgm:pt>
    <dgm:pt modelId="{4A74A9C7-B138-4D9B-824C-55B85E0BF357}" type="pres">
      <dgm:prSet presAssocID="{323B9F04-58E0-4611-9EBA-2B2F04DA6600}" presName="tx1" presStyleLbl="revTx" presStyleIdx="2" presStyleCnt="7"/>
      <dgm:spPr/>
    </dgm:pt>
    <dgm:pt modelId="{BC5956B4-F868-4031-8CA1-FBF48996516C}" type="pres">
      <dgm:prSet presAssocID="{323B9F04-58E0-4611-9EBA-2B2F04DA6600}" presName="vert1" presStyleCnt="0"/>
      <dgm:spPr/>
    </dgm:pt>
    <dgm:pt modelId="{8B0E4670-48D3-43B2-B4B0-C16951F37BBB}" type="pres">
      <dgm:prSet presAssocID="{65948288-6AA3-4CB2-A93F-C1A440833A68}" presName="thickLine" presStyleLbl="alignNode1" presStyleIdx="3" presStyleCnt="7"/>
      <dgm:spPr/>
    </dgm:pt>
    <dgm:pt modelId="{6659FA44-CDD4-4229-891C-A117797FD906}" type="pres">
      <dgm:prSet presAssocID="{65948288-6AA3-4CB2-A93F-C1A440833A68}" presName="horz1" presStyleCnt="0"/>
      <dgm:spPr/>
    </dgm:pt>
    <dgm:pt modelId="{BB0A8432-3F3C-462C-914E-818A809B639D}" type="pres">
      <dgm:prSet presAssocID="{65948288-6AA3-4CB2-A93F-C1A440833A68}" presName="tx1" presStyleLbl="revTx" presStyleIdx="3" presStyleCnt="7"/>
      <dgm:spPr/>
    </dgm:pt>
    <dgm:pt modelId="{17EE0C03-564D-4CF5-9531-733BF9546974}" type="pres">
      <dgm:prSet presAssocID="{65948288-6AA3-4CB2-A93F-C1A440833A68}" presName="vert1" presStyleCnt="0"/>
      <dgm:spPr/>
    </dgm:pt>
    <dgm:pt modelId="{23C6A9D6-F42A-46DC-8751-F4978983D021}" type="pres">
      <dgm:prSet presAssocID="{2F818F44-A55A-4DB2-A8AB-BE34C1A475B9}" presName="thickLine" presStyleLbl="alignNode1" presStyleIdx="4" presStyleCnt="7"/>
      <dgm:spPr/>
    </dgm:pt>
    <dgm:pt modelId="{64C67BE8-21FF-4246-B33A-851652A87776}" type="pres">
      <dgm:prSet presAssocID="{2F818F44-A55A-4DB2-A8AB-BE34C1A475B9}" presName="horz1" presStyleCnt="0"/>
      <dgm:spPr/>
    </dgm:pt>
    <dgm:pt modelId="{97E040A0-5BA5-4D11-918D-928C29497A65}" type="pres">
      <dgm:prSet presAssocID="{2F818F44-A55A-4DB2-A8AB-BE34C1A475B9}" presName="tx1" presStyleLbl="revTx" presStyleIdx="4" presStyleCnt="7"/>
      <dgm:spPr/>
    </dgm:pt>
    <dgm:pt modelId="{10EA0B18-8E6C-4E1F-A3D8-A0680F5E1CE6}" type="pres">
      <dgm:prSet presAssocID="{2F818F44-A55A-4DB2-A8AB-BE34C1A475B9}" presName="vert1" presStyleCnt="0"/>
      <dgm:spPr/>
    </dgm:pt>
    <dgm:pt modelId="{9B8B6FC6-00E6-4B78-B03A-BA69F467D50A}" type="pres">
      <dgm:prSet presAssocID="{4893A9D7-553D-4DC7-8ED6-B861A165DAD2}" presName="thickLine" presStyleLbl="alignNode1" presStyleIdx="5" presStyleCnt="7"/>
      <dgm:spPr/>
    </dgm:pt>
    <dgm:pt modelId="{958E9B61-E58C-4393-9EE7-610D4716971E}" type="pres">
      <dgm:prSet presAssocID="{4893A9D7-553D-4DC7-8ED6-B861A165DAD2}" presName="horz1" presStyleCnt="0"/>
      <dgm:spPr/>
    </dgm:pt>
    <dgm:pt modelId="{25E37767-0D31-4B0A-B52B-B901BC96E7F1}" type="pres">
      <dgm:prSet presAssocID="{4893A9D7-553D-4DC7-8ED6-B861A165DAD2}" presName="tx1" presStyleLbl="revTx" presStyleIdx="5" presStyleCnt="7"/>
      <dgm:spPr/>
    </dgm:pt>
    <dgm:pt modelId="{375B3C7E-CB84-4220-8AC3-17824F456DEF}" type="pres">
      <dgm:prSet presAssocID="{4893A9D7-553D-4DC7-8ED6-B861A165DAD2}" presName="vert1" presStyleCnt="0"/>
      <dgm:spPr/>
    </dgm:pt>
    <dgm:pt modelId="{8857C6D9-A817-41D4-BD52-0BD84D4A2DF1}" type="pres">
      <dgm:prSet presAssocID="{B963725C-54A0-414A-BA69-1640D95393C4}" presName="thickLine" presStyleLbl="alignNode1" presStyleIdx="6" presStyleCnt="7"/>
      <dgm:spPr/>
    </dgm:pt>
    <dgm:pt modelId="{031C6745-8F68-4900-A1EC-A9E7756E0D4B}" type="pres">
      <dgm:prSet presAssocID="{B963725C-54A0-414A-BA69-1640D95393C4}" presName="horz1" presStyleCnt="0"/>
      <dgm:spPr/>
    </dgm:pt>
    <dgm:pt modelId="{27D70C59-6AF7-41FF-8FC9-C0C54EBD85C0}" type="pres">
      <dgm:prSet presAssocID="{B963725C-54A0-414A-BA69-1640D95393C4}" presName="tx1" presStyleLbl="revTx" presStyleIdx="6" presStyleCnt="7"/>
      <dgm:spPr/>
    </dgm:pt>
    <dgm:pt modelId="{96479525-9672-4FC6-BAA4-896FD633D90C}" type="pres">
      <dgm:prSet presAssocID="{B963725C-54A0-414A-BA69-1640D95393C4}" presName="vert1" presStyleCnt="0"/>
      <dgm:spPr/>
    </dgm:pt>
  </dgm:ptLst>
  <dgm:cxnLst>
    <dgm:cxn modelId="{D81CB02A-00E2-498A-AAF9-77E99C4F7DAE}" srcId="{2B3A7782-4824-4E8D-B9D6-1097FA961D5C}" destId="{4893A9D7-553D-4DC7-8ED6-B861A165DAD2}" srcOrd="5" destOrd="0" parTransId="{625E2D6C-8A6A-4D11-8E1F-E10F68750D45}" sibTransId="{C55480C9-F2BA-4F1E-B5DB-BD105FCF66CD}"/>
    <dgm:cxn modelId="{E8DA4637-5527-4A31-8B12-DC3421D3BBD0}" type="presOf" srcId="{323B9F04-58E0-4611-9EBA-2B2F04DA6600}" destId="{4A74A9C7-B138-4D9B-824C-55B85E0BF357}" srcOrd="0" destOrd="0" presId="urn:microsoft.com/office/officeart/2008/layout/LinedList"/>
    <dgm:cxn modelId="{62817D5E-A61D-4AB9-9A0F-AB80FB2BB429}" type="presOf" srcId="{4893A9D7-553D-4DC7-8ED6-B861A165DAD2}" destId="{25E37767-0D31-4B0A-B52B-B901BC96E7F1}" srcOrd="0" destOrd="0" presId="urn:microsoft.com/office/officeart/2008/layout/LinedList"/>
    <dgm:cxn modelId="{B0671577-529D-4657-9017-FDEAFD94B4B6}" srcId="{2B3A7782-4824-4E8D-B9D6-1097FA961D5C}" destId="{65948288-6AA3-4CB2-A93F-C1A440833A68}" srcOrd="3" destOrd="0" parTransId="{1D646816-5455-4DA0-B604-94914BDCB6CC}" sibTransId="{33B24A16-5350-4063-A9F1-093DA488729B}"/>
    <dgm:cxn modelId="{45C1707E-378F-491C-B318-446EDFB3DF16}" srcId="{2B3A7782-4824-4E8D-B9D6-1097FA961D5C}" destId="{0D0B7680-EAB2-42F6-8D81-9F7C217705F5}" srcOrd="0" destOrd="0" parTransId="{26C4FA59-911F-4248-99FC-44118C40D56E}" sibTransId="{D946464A-955B-4A26-B3B1-29D12FA396DA}"/>
    <dgm:cxn modelId="{6993B386-26F8-4398-95E9-51B181F20910}" type="presOf" srcId="{2B3A7782-4824-4E8D-B9D6-1097FA961D5C}" destId="{7C61618E-EE90-4465-B3E6-12E8B0EA4BC0}" srcOrd="0" destOrd="0" presId="urn:microsoft.com/office/officeart/2008/layout/LinedList"/>
    <dgm:cxn modelId="{2C3B2E89-7777-491D-A618-33A2523D180C}" srcId="{2B3A7782-4824-4E8D-B9D6-1097FA961D5C}" destId="{B963725C-54A0-414A-BA69-1640D95393C4}" srcOrd="6" destOrd="0" parTransId="{C7E735C2-31A6-4D0B-B670-1A9EB96B9C01}" sibTransId="{D5FDEA15-AE17-4853-987A-BE86B7560412}"/>
    <dgm:cxn modelId="{40CF5590-D401-4067-9407-4980BBD234F6}" type="presOf" srcId="{C9248D3C-10D5-4EA7-A37A-EE3BE098F1E1}" destId="{66E18E00-DFE2-450B-ACBE-94EF41FF9ADA}" srcOrd="0" destOrd="0" presId="urn:microsoft.com/office/officeart/2008/layout/LinedList"/>
    <dgm:cxn modelId="{9F6827A4-9F0E-4605-8126-EC9489069808}" type="presOf" srcId="{B963725C-54A0-414A-BA69-1640D95393C4}" destId="{27D70C59-6AF7-41FF-8FC9-C0C54EBD85C0}" srcOrd="0" destOrd="0" presId="urn:microsoft.com/office/officeart/2008/layout/LinedList"/>
    <dgm:cxn modelId="{DCB17FB1-4413-4DAF-9C8F-97C64F53ED56}" type="presOf" srcId="{0D0B7680-EAB2-42F6-8D81-9F7C217705F5}" destId="{BA2B769A-9831-4834-8224-F745BB1D23B4}" srcOrd="0" destOrd="0" presId="urn:microsoft.com/office/officeart/2008/layout/LinedList"/>
    <dgm:cxn modelId="{C3A2B5DD-6260-4304-A01A-A241CEE9871D}" type="presOf" srcId="{2F818F44-A55A-4DB2-A8AB-BE34C1A475B9}" destId="{97E040A0-5BA5-4D11-918D-928C29497A65}" srcOrd="0" destOrd="0" presId="urn:microsoft.com/office/officeart/2008/layout/LinedList"/>
    <dgm:cxn modelId="{C04B99E2-AEF6-471B-A73B-9442E2714AC5}" srcId="{2B3A7782-4824-4E8D-B9D6-1097FA961D5C}" destId="{323B9F04-58E0-4611-9EBA-2B2F04DA6600}" srcOrd="2" destOrd="0" parTransId="{E20938E1-0603-44E0-91C5-C084592ECA6D}" sibTransId="{7F8D87AA-7CBF-413A-9EC9-7F68F42DEF76}"/>
    <dgm:cxn modelId="{F33E7BE9-046B-410E-AD0D-77A3D8255EB9}" type="presOf" srcId="{65948288-6AA3-4CB2-A93F-C1A440833A68}" destId="{BB0A8432-3F3C-462C-914E-818A809B639D}" srcOrd="0" destOrd="0" presId="urn:microsoft.com/office/officeart/2008/layout/LinedList"/>
    <dgm:cxn modelId="{9AA058F5-C729-4B99-9AE7-A0E5D6938391}" srcId="{2B3A7782-4824-4E8D-B9D6-1097FA961D5C}" destId="{2F818F44-A55A-4DB2-A8AB-BE34C1A475B9}" srcOrd="4" destOrd="0" parTransId="{C4AAF369-909D-4406-8251-DEA1700842B6}" sibTransId="{89090DE2-77FE-4C44-86B2-ACB109486C5F}"/>
    <dgm:cxn modelId="{97B0F3FF-9371-419C-ACFF-7B08B8176C04}" srcId="{2B3A7782-4824-4E8D-B9D6-1097FA961D5C}" destId="{C9248D3C-10D5-4EA7-A37A-EE3BE098F1E1}" srcOrd="1" destOrd="0" parTransId="{169B1071-15F9-4310-80DE-8AD530524915}" sibTransId="{0AA2FE67-6A3F-4996-96A7-418791311624}"/>
    <dgm:cxn modelId="{7CC5F48D-879C-41AA-BB96-1FE41632330F}" type="presParOf" srcId="{7C61618E-EE90-4465-B3E6-12E8B0EA4BC0}" destId="{65B32C10-AAD1-4694-BE0F-6D1773F7287A}" srcOrd="0" destOrd="0" presId="urn:microsoft.com/office/officeart/2008/layout/LinedList"/>
    <dgm:cxn modelId="{B9ABA3F2-1174-4A31-9F15-2C5FF57AA4A7}" type="presParOf" srcId="{7C61618E-EE90-4465-B3E6-12E8B0EA4BC0}" destId="{FBB3EED2-B3ED-4F86-A4C1-C722F95B122B}" srcOrd="1" destOrd="0" presId="urn:microsoft.com/office/officeart/2008/layout/LinedList"/>
    <dgm:cxn modelId="{B1533428-7D8A-4C18-9234-7147A1AA2DC5}" type="presParOf" srcId="{FBB3EED2-B3ED-4F86-A4C1-C722F95B122B}" destId="{BA2B769A-9831-4834-8224-F745BB1D23B4}" srcOrd="0" destOrd="0" presId="urn:microsoft.com/office/officeart/2008/layout/LinedList"/>
    <dgm:cxn modelId="{77CB0BFE-46F1-4CF5-BC25-9C1B3C1021A1}" type="presParOf" srcId="{FBB3EED2-B3ED-4F86-A4C1-C722F95B122B}" destId="{78DDBAAE-1B61-4B7E-9CC1-7C85A135E1B0}" srcOrd="1" destOrd="0" presId="urn:microsoft.com/office/officeart/2008/layout/LinedList"/>
    <dgm:cxn modelId="{7DED685C-8100-4436-81D7-2942C5A27394}" type="presParOf" srcId="{7C61618E-EE90-4465-B3E6-12E8B0EA4BC0}" destId="{88AD7D2C-FB88-45F5-B5C5-B03E6DE693B1}" srcOrd="2" destOrd="0" presId="urn:microsoft.com/office/officeart/2008/layout/LinedList"/>
    <dgm:cxn modelId="{1540FED9-0D02-464C-9B62-A2143AF8D382}" type="presParOf" srcId="{7C61618E-EE90-4465-B3E6-12E8B0EA4BC0}" destId="{7CC9279E-6B31-4737-AA69-27DECFF5ADB0}" srcOrd="3" destOrd="0" presId="urn:microsoft.com/office/officeart/2008/layout/LinedList"/>
    <dgm:cxn modelId="{D224F444-7180-4747-84CE-8C507FC3EC4D}" type="presParOf" srcId="{7CC9279E-6B31-4737-AA69-27DECFF5ADB0}" destId="{66E18E00-DFE2-450B-ACBE-94EF41FF9ADA}" srcOrd="0" destOrd="0" presId="urn:microsoft.com/office/officeart/2008/layout/LinedList"/>
    <dgm:cxn modelId="{822E22CB-82FF-4C8D-A9D3-11F1CED1BF49}" type="presParOf" srcId="{7CC9279E-6B31-4737-AA69-27DECFF5ADB0}" destId="{632A894B-D0C9-494A-9912-F20B259C59DA}" srcOrd="1" destOrd="0" presId="urn:microsoft.com/office/officeart/2008/layout/LinedList"/>
    <dgm:cxn modelId="{4109A73E-2C93-4F41-8876-8FEF0726D438}" type="presParOf" srcId="{7C61618E-EE90-4465-B3E6-12E8B0EA4BC0}" destId="{BB739E66-E2EB-478C-BCD4-28949344495E}" srcOrd="4" destOrd="0" presId="urn:microsoft.com/office/officeart/2008/layout/LinedList"/>
    <dgm:cxn modelId="{999009DC-BFBD-4018-BC16-EFF2F88E64A3}" type="presParOf" srcId="{7C61618E-EE90-4465-B3E6-12E8B0EA4BC0}" destId="{D018A235-A2F7-40D7-A0A0-2679B852F270}" srcOrd="5" destOrd="0" presId="urn:microsoft.com/office/officeart/2008/layout/LinedList"/>
    <dgm:cxn modelId="{98BADFAA-07CB-4AF3-BBC4-BC7A233743B5}" type="presParOf" srcId="{D018A235-A2F7-40D7-A0A0-2679B852F270}" destId="{4A74A9C7-B138-4D9B-824C-55B85E0BF357}" srcOrd="0" destOrd="0" presId="urn:microsoft.com/office/officeart/2008/layout/LinedList"/>
    <dgm:cxn modelId="{ECCCA15C-1DBD-44DD-A737-E5CC08C1C6F6}" type="presParOf" srcId="{D018A235-A2F7-40D7-A0A0-2679B852F270}" destId="{BC5956B4-F868-4031-8CA1-FBF48996516C}" srcOrd="1" destOrd="0" presId="urn:microsoft.com/office/officeart/2008/layout/LinedList"/>
    <dgm:cxn modelId="{22E22F89-20B0-42D9-A9DE-15862000AE81}" type="presParOf" srcId="{7C61618E-EE90-4465-B3E6-12E8B0EA4BC0}" destId="{8B0E4670-48D3-43B2-B4B0-C16951F37BBB}" srcOrd="6" destOrd="0" presId="urn:microsoft.com/office/officeart/2008/layout/LinedList"/>
    <dgm:cxn modelId="{6B66268B-D817-453A-ADF0-D7420C9BCAC9}" type="presParOf" srcId="{7C61618E-EE90-4465-B3E6-12E8B0EA4BC0}" destId="{6659FA44-CDD4-4229-891C-A117797FD906}" srcOrd="7" destOrd="0" presId="urn:microsoft.com/office/officeart/2008/layout/LinedList"/>
    <dgm:cxn modelId="{C960C782-4AAB-490C-A99B-39892EE7CDBA}" type="presParOf" srcId="{6659FA44-CDD4-4229-891C-A117797FD906}" destId="{BB0A8432-3F3C-462C-914E-818A809B639D}" srcOrd="0" destOrd="0" presId="urn:microsoft.com/office/officeart/2008/layout/LinedList"/>
    <dgm:cxn modelId="{9BF4BEEF-F7F3-402A-892E-00F0E71F0954}" type="presParOf" srcId="{6659FA44-CDD4-4229-891C-A117797FD906}" destId="{17EE0C03-564D-4CF5-9531-733BF9546974}" srcOrd="1" destOrd="0" presId="urn:microsoft.com/office/officeart/2008/layout/LinedList"/>
    <dgm:cxn modelId="{EADEB8EC-5710-4314-996F-55F62D90AC82}" type="presParOf" srcId="{7C61618E-EE90-4465-B3E6-12E8B0EA4BC0}" destId="{23C6A9D6-F42A-46DC-8751-F4978983D021}" srcOrd="8" destOrd="0" presId="urn:microsoft.com/office/officeart/2008/layout/LinedList"/>
    <dgm:cxn modelId="{C5622E47-7363-4EDF-A419-47B0934A0AB6}" type="presParOf" srcId="{7C61618E-EE90-4465-B3E6-12E8B0EA4BC0}" destId="{64C67BE8-21FF-4246-B33A-851652A87776}" srcOrd="9" destOrd="0" presId="urn:microsoft.com/office/officeart/2008/layout/LinedList"/>
    <dgm:cxn modelId="{815E1164-6A10-4D28-814C-4C4A3A0BF432}" type="presParOf" srcId="{64C67BE8-21FF-4246-B33A-851652A87776}" destId="{97E040A0-5BA5-4D11-918D-928C29497A65}" srcOrd="0" destOrd="0" presId="urn:microsoft.com/office/officeart/2008/layout/LinedList"/>
    <dgm:cxn modelId="{87B52058-AA1D-4839-BD61-C54CB61CDAB4}" type="presParOf" srcId="{64C67BE8-21FF-4246-B33A-851652A87776}" destId="{10EA0B18-8E6C-4E1F-A3D8-A0680F5E1CE6}" srcOrd="1" destOrd="0" presId="urn:microsoft.com/office/officeart/2008/layout/LinedList"/>
    <dgm:cxn modelId="{6A67CEDF-35BB-40AE-A239-102E3707F833}" type="presParOf" srcId="{7C61618E-EE90-4465-B3E6-12E8B0EA4BC0}" destId="{9B8B6FC6-00E6-4B78-B03A-BA69F467D50A}" srcOrd="10" destOrd="0" presId="urn:microsoft.com/office/officeart/2008/layout/LinedList"/>
    <dgm:cxn modelId="{C57DCD69-1D52-47A5-82FC-3604A36CFBB2}" type="presParOf" srcId="{7C61618E-EE90-4465-B3E6-12E8B0EA4BC0}" destId="{958E9B61-E58C-4393-9EE7-610D4716971E}" srcOrd="11" destOrd="0" presId="urn:microsoft.com/office/officeart/2008/layout/LinedList"/>
    <dgm:cxn modelId="{00F26A2B-CAE1-43EE-B613-2E0F0DE33405}" type="presParOf" srcId="{958E9B61-E58C-4393-9EE7-610D4716971E}" destId="{25E37767-0D31-4B0A-B52B-B901BC96E7F1}" srcOrd="0" destOrd="0" presId="urn:microsoft.com/office/officeart/2008/layout/LinedList"/>
    <dgm:cxn modelId="{509A6A81-425D-445F-B0DD-3E9B15ED4E57}" type="presParOf" srcId="{958E9B61-E58C-4393-9EE7-610D4716971E}" destId="{375B3C7E-CB84-4220-8AC3-17824F456DEF}" srcOrd="1" destOrd="0" presId="urn:microsoft.com/office/officeart/2008/layout/LinedList"/>
    <dgm:cxn modelId="{0AED7A2A-358A-4FA7-99AE-0C0F755D0381}" type="presParOf" srcId="{7C61618E-EE90-4465-B3E6-12E8B0EA4BC0}" destId="{8857C6D9-A817-41D4-BD52-0BD84D4A2DF1}" srcOrd="12" destOrd="0" presId="urn:microsoft.com/office/officeart/2008/layout/LinedList"/>
    <dgm:cxn modelId="{CEEF828F-0359-40AD-BCE0-9548AA5565D2}" type="presParOf" srcId="{7C61618E-EE90-4465-B3E6-12E8B0EA4BC0}" destId="{031C6745-8F68-4900-A1EC-A9E7756E0D4B}" srcOrd="13" destOrd="0" presId="urn:microsoft.com/office/officeart/2008/layout/LinedList"/>
    <dgm:cxn modelId="{DF77FD2C-60A9-43E3-B9CA-4E29ABE0897D}" type="presParOf" srcId="{031C6745-8F68-4900-A1EC-A9E7756E0D4B}" destId="{27D70C59-6AF7-41FF-8FC9-C0C54EBD85C0}" srcOrd="0" destOrd="0" presId="urn:microsoft.com/office/officeart/2008/layout/LinedList"/>
    <dgm:cxn modelId="{167C7B57-45E8-48EE-A912-2FC2921E3688}" type="presParOf" srcId="{031C6745-8F68-4900-A1EC-A9E7756E0D4B}" destId="{96479525-9672-4FC6-BAA4-896FD633D90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CA4986C-1CA7-44EF-81CF-213E058296A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D9DA8C5-BEC6-4157-AFD2-B24D853AB95E}">
      <dgm:prSet/>
      <dgm:spPr/>
      <dgm:t>
        <a:bodyPr/>
        <a:lstStyle/>
        <a:p>
          <a:r>
            <a:rPr lang="de-DE"/>
            <a:t>Weitere Tests sollen folgen z.B. mit Modellen auf Deeplearning-Basis (BERT) mit mehr Daten</a:t>
          </a:r>
          <a:endParaRPr lang="en-US"/>
        </a:p>
      </dgm:t>
    </dgm:pt>
    <dgm:pt modelId="{B42934DB-142B-491C-B877-601BE11685B0}" type="parTrans" cxnId="{773C4A1D-4389-41E3-90C7-F0866DE32B12}">
      <dgm:prSet/>
      <dgm:spPr/>
      <dgm:t>
        <a:bodyPr/>
        <a:lstStyle/>
        <a:p>
          <a:endParaRPr lang="en-US"/>
        </a:p>
      </dgm:t>
    </dgm:pt>
    <dgm:pt modelId="{0814C248-E23E-4BA2-A913-21A045DAA58A}" type="sibTrans" cxnId="{773C4A1D-4389-41E3-90C7-F0866DE32B12}">
      <dgm:prSet/>
      <dgm:spPr/>
      <dgm:t>
        <a:bodyPr/>
        <a:lstStyle/>
        <a:p>
          <a:endParaRPr lang="en-US"/>
        </a:p>
      </dgm:t>
    </dgm:pt>
    <dgm:pt modelId="{349D818D-9E0A-4AA2-85B7-EBCA4BBAF0B4}">
      <dgm:prSet/>
      <dgm:spPr/>
      <dgm:t>
        <a:bodyPr/>
        <a:lstStyle/>
        <a:p>
          <a:r>
            <a:rPr lang="de-DE"/>
            <a:t>Mapping von Nachrufen und Porträts auf Gattung in Altbestand für weitere Tests</a:t>
          </a:r>
          <a:endParaRPr lang="en-US"/>
        </a:p>
      </dgm:t>
    </dgm:pt>
    <dgm:pt modelId="{C0E9061B-2670-4F57-AE0D-058D735B2D45}" type="parTrans" cxnId="{9B65341E-5F9A-4055-9B28-C02BEF4ED82E}">
      <dgm:prSet/>
      <dgm:spPr/>
      <dgm:t>
        <a:bodyPr/>
        <a:lstStyle/>
        <a:p>
          <a:endParaRPr lang="en-US"/>
        </a:p>
      </dgm:t>
    </dgm:pt>
    <dgm:pt modelId="{2D732B05-68D4-4824-AC87-E8BA780015EB}" type="sibTrans" cxnId="{9B65341E-5F9A-4055-9B28-C02BEF4ED82E}">
      <dgm:prSet/>
      <dgm:spPr/>
      <dgm:t>
        <a:bodyPr/>
        <a:lstStyle/>
        <a:p>
          <a:endParaRPr lang="en-US"/>
        </a:p>
      </dgm:t>
    </dgm:pt>
    <dgm:pt modelId="{E18C15C8-6DFB-41A8-9D26-F1317F88BE0A}">
      <dgm:prSet/>
      <dgm:spPr/>
      <dgm:t>
        <a:bodyPr/>
        <a:lstStyle/>
        <a:p>
          <a:r>
            <a:rPr lang="de-DE"/>
            <a:t>Ergebnisse in den relevanten Runden kommunizieren und Feedback einholen</a:t>
          </a:r>
          <a:endParaRPr lang="en-US"/>
        </a:p>
      </dgm:t>
    </dgm:pt>
    <dgm:pt modelId="{6D214E27-0AA6-4859-96FD-50497116CA6F}" type="parTrans" cxnId="{4C863565-84A7-49BB-A589-439EBBFC56C0}">
      <dgm:prSet/>
      <dgm:spPr/>
      <dgm:t>
        <a:bodyPr/>
        <a:lstStyle/>
        <a:p>
          <a:endParaRPr lang="en-US"/>
        </a:p>
      </dgm:t>
    </dgm:pt>
    <dgm:pt modelId="{ED696837-2AB6-47EF-84F2-E522F52F7239}" type="sibTrans" cxnId="{4C863565-84A7-49BB-A589-439EBBFC56C0}">
      <dgm:prSet/>
      <dgm:spPr/>
      <dgm:t>
        <a:bodyPr/>
        <a:lstStyle/>
        <a:p>
          <a:endParaRPr lang="en-US"/>
        </a:p>
      </dgm:t>
    </dgm:pt>
    <dgm:pt modelId="{356D1E62-A618-4D81-87A3-CAEA69D61379}">
      <dgm:prSet/>
      <dgm:spPr/>
      <dgm:t>
        <a:bodyPr/>
        <a:lstStyle/>
        <a:p>
          <a:r>
            <a:rPr lang="de-DE"/>
            <a:t>Kontaktaufnahme mit Entwickler*innen am FAIAS</a:t>
          </a:r>
          <a:endParaRPr lang="en-US"/>
        </a:p>
      </dgm:t>
    </dgm:pt>
    <dgm:pt modelId="{B2057694-7F2C-4E61-AE30-831D332514D7}" type="parTrans" cxnId="{BC48327C-C557-49D8-9C3B-7280E07F394B}">
      <dgm:prSet/>
      <dgm:spPr/>
      <dgm:t>
        <a:bodyPr/>
        <a:lstStyle/>
        <a:p>
          <a:endParaRPr lang="en-US"/>
        </a:p>
      </dgm:t>
    </dgm:pt>
    <dgm:pt modelId="{FD95B414-B92A-4CBE-A958-0E1EA2514D71}" type="sibTrans" cxnId="{BC48327C-C557-49D8-9C3B-7280E07F394B}">
      <dgm:prSet/>
      <dgm:spPr/>
      <dgm:t>
        <a:bodyPr/>
        <a:lstStyle/>
        <a:p>
          <a:endParaRPr lang="en-US"/>
        </a:p>
      </dgm:t>
    </dgm:pt>
    <dgm:pt modelId="{F6B02AD8-78DB-471B-8488-B622B6BC19A7}">
      <dgm:prSet/>
      <dgm:spPr/>
      <dgm:t>
        <a:bodyPr/>
        <a:lstStyle/>
        <a:p>
          <a:r>
            <a:rPr lang="de-DE"/>
            <a:t>Implementierung in MDH:Mining 2023</a:t>
          </a:r>
          <a:endParaRPr lang="en-US"/>
        </a:p>
      </dgm:t>
    </dgm:pt>
    <dgm:pt modelId="{9FD1E7A5-27F5-4EF3-ACFD-04215CBEBE2D}" type="parTrans" cxnId="{B7B33106-47B5-4CB2-B5FD-8BCD31915596}">
      <dgm:prSet/>
      <dgm:spPr/>
      <dgm:t>
        <a:bodyPr/>
        <a:lstStyle/>
        <a:p>
          <a:endParaRPr lang="en-US"/>
        </a:p>
      </dgm:t>
    </dgm:pt>
    <dgm:pt modelId="{260191D0-53C6-41BC-98F0-465142F35894}" type="sibTrans" cxnId="{B7B33106-47B5-4CB2-B5FD-8BCD31915596}">
      <dgm:prSet/>
      <dgm:spPr/>
      <dgm:t>
        <a:bodyPr/>
        <a:lstStyle/>
        <a:p>
          <a:endParaRPr lang="en-US"/>
        </a:p>
      </dgm:t>
    </dgm:pt>
    <dgm:pt modelId="{602E28F3-9763-4B2A-9162-116B29F50B2B}" type="pres">
      <dgm:prSet presAssocID="{1CA4986C-1CA7-44EF-81CF-213E058296A6}" presName="vert0" presStyleCnt="0">
        <dgm:presLayoutVars>
          <dgm:dir/>
          <dgm:animOne val="branch"/>
          <dgm:animLvl val="lvl"/>
        </dgm:presLayoutVars>
      </dgm:prSet>
      <dgm:spPr/>
    </dgm:pt>
    <dgm:pt modelId="{4265BEF7-0AF2-47B5-913A-3C8D7353DB4F}" type="pres">
      <dgm:prSet presAssocID="{5D9DA8C5-BEC6-4157-AFD2-B24D853AB95E}" presName="thickLine" presStyleLbl="alignNode1" presStyleIdx="0" presStyleCnt="5"/>
      <dgm:spPr/>
    </dgm:pt>
    <dgm:pt modelId="{4C41EBCC-2857-4264-B952-EA5D5DB3AB4A}" type="pres">
      <dgm:prSet presAssocID="{5D9DA8C5-BEC6-4157-AFD2-B24D853AB95E}" presName="horz1" presStyleCnt="0"/>
      <dgm:spPr/>
    </dgm:pt>
    <dgm:pt modelId="{B49751BE-C9FA-4A18-9B16-14C3F6273D6D}" type="pres">
      <dgm:prSet presAssocID="{5D9DA8C5-BEC6-4157-AFD2-B24D853AB95E}" presName="tx1" presStyleLbl="revTx" presStyleIdx="0" presStyleCnt="5"/>
      <dgm:spPr/>
    </dgm:pt>
    <dgm:pt modelId="{0D5B4DA6-DB4E-490D-8FC5-BC1BF88B2B19}" type="pres">
      <dgm:prSet presAssocID="{5D9DA8C5-BEC6-4157-AFD2-B24D853AB95E}" presName="vert1" presStyleCnt="0"/>
      <dgm:spPr/>
    </dgm:pt>
    <dgm:pt modelId="{7F6A211B-1281-4A48-A10F-2E4A237AD572}" type="pres">
      <dgm:prSet presAssocID="{349D818D-9E0A-4AA2-85B7-EBCA4BBAF0B4}" presName="thickLine" presStyleLbl="alignNode1" presStyleIdx="1" presStyleCnt="5"/>
      <dgm:spPr/>
    </dgm:pt>
    <dgm:pt modelId="{F065B475-E5B4-4552-87BD-122C5955261A}" type="pres">
      <dgm:prSet presAssocID="{349D818D-9E0A-4AA2-85B7-EBCA4BBAF0B4}" presName="horz1" presStyleCnt="0"/>
      <dgm:spPr/>
    </dgm:pt>
    <dgm:pt modelId="{11FAAA53-CC2F-41A4-9C7E-02EE69BCC9F5}" type="pres">
      <dgm:prSet presAssocID="{349D818D-9E0A-4AA2-85B7-EBCA4BBAF0B4}" presName="tx1" presStyleLbl="revTx" presStyleIdx="1" presStyleCnt="5"/>
      <dgm:spPr/>
    </dgm:pt>
    <dgm:pt modelId="{BE3EA914-8DE0-4E81-BB59-C387C60B56DE}" type="pres">
      <dgm:prSet presAssocID="{349D818D-9E0A-4AA2-85B7-EBCA4BBAF0B4}" presName="vert1" presStyleCnt="0"/>
      <dgm:spPr/>
    </dgm:pt>
    <dgm:pt modelId="{F008929E-CEF7-4E13-8EDF-4C92C74ACF40}" type="pres">
      <dgm:prSet presAssocID="{E18C15C8-6DFB-41A8-9D26-F1317F88BE0A}" presName="thickLine" presStyleLbl="alignNode1" presStyleIdx="2" presStyleCnt="5"/>
      <dgm:spPr/>
    </dgm:pt>
    <dgm:pt modelId="{A6B0CD8C-B0DA-4F66-B972-01CF422D5B6F}" type="pres">
      <dgm:prSet presAssocID="{E18C15C8-6DFB-41A8-9D26-F1317F88BE0A}" presName="horz1" presStyleCnt="0"/>
      <dgm:spPr/>
    </dgm:pt>
    <dgm:pt modelId="{5ABCCD92-8A9D-48EA-AC33-A06370CB45CA}" type="pres">
      <dgm:prSet presAssocID="{E18C15C8-6DFB-41A8-9D26-F1317F88BE0A}" presName="tx1" presStyleLbl="revTx" presStyleIdx="2" presStyleCnt="5"/>
      <dgm:spPr/>
    </dgm:pt>
    <dgm:pt modelId="{64A81B47-3091-44E2-BECB-5F0895C88EBF}" type="pres">
      <dgm:prSet presAssocID="{E18C15C8-6DFB-41A8-9D26-F1317F88BE0A}" presName="vert1" presStyleCnt="0"/>
      <dgm:spPr/>
    </dgm:pt>
    <dgm:pt modelId="{9D8D9EB8-72BD-4FC1-ACBF-17120813CDE0}" type="pres">
      <dgm:prSet presAssocID="{356D1E62-A618-4D81-87A3-CAEA69D61379}" presName="thickLine" presStyleLbl="alignNode1" presStyleIdx="3" presStyleCnt="5"/>
      <dgm:spPr/>
    </dgm:pt>
    <dgm:pt modelId="{7BB876E2-BBF3-4BFD-8A1D-FACB7A7D5619}" type="pres">
      <dgm:prSet presAssocID="{356D1E62-A618-4D81-87A3-CAEA69D61379}" presName="horz1" presStyleCnt="0"/>
      <dgm:spPr/>
    </dgm:pt>
    <dgm:pt modelId="{05629EC6-09C0-4E66-8B22-5E8EC64DA953}" type="pres">
      <dgm:prSet presAssocID="{356D1E62-A618-4D81-87A3-CAEA69D61379}" presName="tx1" presStyleLbl="revTx" presStyleIdx="3" presStyleCnt="5"/>
      <dgm:spPr/>
    </dgm:pt>
    <dgm:pt modelId="{6A2BB227-F95B-4E4C-AB27-1162905F5779}" type="pres">
      <dgm:prSet presAssocID="{356D1E62-A618-4D81-87A3-CAEA69D61379}" presName="vert1" presStyleCnt="0"/>
      <dgm:spPr/>
    </dgm:pt>
    <dgm:pt modelId="{D4C22B78-D4B0-4C6B-B84B-34DB721706DD}" type="pres">
      <dgm:prSet presAssocID="{F6B02AD8-78DB-471B-8488-B622B6BC19A7}" presName="thickLine" presStyleLbl="alignNode1" presStyleIdx="4" presStyleCnt="5"/>
      <dgm:spPr/>
    </dgm:pt>
    <dgm:pt modelId="{8FEFAFF1-DE6A-4D90-B932-1383953AF10A}" type="pres">
      <dgm:prSet presAssocID="{F6B02AD8-78DB-471B-8488-B622B6BC19A7}" presName="horz1" presStyleCnt="0"/>
      <dgm:spPr/>
    </dgm:pt>
    <dgm:pt modelId="{09CE945E-FBC6-46BE-92EA-7FDE7D6EB7A5}" type="pres">
      <dgm:prSet presAssocID="{F6B02AD8-78DB-471B-8488-B622B6BC19A7}" presName="tx1" presStyleLbl="revTx" presStyleIdx="4" presStyleCnt="5"/>
      <dgm:spPr/>
    </dgm:pt>
    <dgm:pt modelId="{71E3DE43-55BD-4CD4-A6E3-405C8E82CCAB}" type="pres">
      <dgm:prSet presAssocID="{F6B02AD8-78DB-471B-8488-B622B6BC19A7}" presName="vert1" presStyleCnt="0"/>
      <dgm:spPr/>
    </dgm:pt>
  </dgm:ptLst>
  <dgm:cxnLst>
    <dgm:cxn modelId="{4943F301-8851-40D2-9466-F84D8E2EB06C}" type="presOf" srcId="{356D1E62-A618-4D81-87A3-CAEA69D61379}" destId="{05629EC6-09C0-4E66-8B22-5E8EC64DA953}" srcOrd="0" destOrd="0" presId="urn:microsoft.com/office/officeart/2008/layout/LinedList"/>
    <dgm:cxn modelId="{B7B33106-47B5-4CB2-B5FD-8BCD31915596}" srcId="{1CA4986C-1CA7-44EF-81CF-213E058296A6}" destId="{F6B02AD8-78DB-471B-8488-B622B6BC19A7}" srcOrd="4" destOrd="0" parTransId="{9FD1E7A5-27F5-4EF3-ACFD-04215CBEBE2D}" sibTransId="{260191D0-53C6-41BC-98F0-465142F35894}"/>
    <dgm:cxn modelId="{773C4A1D-4389-41E3-90C7-F0866DE32B12}" srcId="{1CA4986C-1CA7-44EF-81CF-213E058296A6}" destId="{5D9DA8C5-BEC6-4157-AFD2-B24D853AB95E}" srcOrd="0" destOrd="0" parTransId="{B42934DB-142B-491C-B877-601BE11685B0}" sibTransId="{0814C248-E23E-4BA2-A913-21A045DAA58A}"/>
    <dgm:cxn modelId="{9B65341E-5F9A-4055-9B28-C02BEF4ED82E}" srcId="{1CA4986C-1CA7-44EF-81CF-213E058296A6}" destId="{349D818D-9E0A-4AA2-85B7-EBCA4BBAF0B4}" srcOrd="1" destOrd="0" parTransId="{C0E9061B-2670-4F57-AE0D-058D735B2D45}" sibTransId="{2D732B05-68D4-4824-AC87-E8BA780015EB}"/>
    <dgm:cxn modelId="{4C863565-84A7-49BB-A589-439EBBFC56C0}" srcId="{1CA4986C-1CA7-44EF-81CF-213E058296A6}" destId="{E18C15C8-6DFB-41A8-9D26-F1317F88BE0A}" srcOrd="2" destOrd="0" parTransId="{6D214E27-0AA6-4859-96FD-50497116CA6F}" sibTransId="{ED696837-2AB6-47EF-84F2-E522F52F7239}"/>
    <dgm:cxn modelId="{53143C57-2872-44C1-B376-4136850A91E0}" type="presOf" srcId="{E18C15C8-6DFB-41A8-9D26-F1317F88BE0A}" destId="{5ABCCD92-8A9D-48EA-AC33-A06370CB45CA}" srcOrd="0" destOrd="0" presId="urn:microsoft.com/office/officeart/2008/layout/LinedList"/>
    <dgm:cxn modelId="{4F5BC778-FAB1-4264-8FE4-DA71D1FE519F}" type="presOf" srcId="{349D818D-9E0A-4AA2-85B7-EBCA4BBAF0B4}" destId="{11FAAA53-CC2F-41A4-9C7E-02EE69BCC9F5}" srcOrd="0" destOrd="0" presId="urn:microsoft.com/office/officeart/2008/layout/LinedList"/>
    <dgm:cxn modelId="{BC48327C-C557-49D8-9C3B-7280E07F394B}" srcId="{1CA4986C-1CA7-44EF-81CF-213E058296A6}" destId="{356D1E62-A618-4D81-87A3-CAEA69D61379}" srcOrd="3" destOrd="0" parTransId="{B2057694-7F2C-4E61-AE30-831D332514D7}" sibTransId="{FD95B414-B92A-4CBE-A958-0E1EA2514D71}"/>
    <dgm:cxn modelId="{82703D86-D3F1-40D4-AAB9-40C770568791}" type="presOf" srcId="{5D9DA8C5-BEC6-4157-AFD2-B24D853AB95E}" destId="{B49751BE-C9FA-4A18-9B16-14C3F6273D6D}" srcOrd="0" destOrd="0" presId="urn:microsoft.com/office/officeart/2008/layout/LinedList"/>
    <dgm:cxn modelId="{F7799CA7-DC49-4EC0-8BF2-362EC8319485}" type="presOf" srcId="{F6B02AD8-78DB-471B-8488-B622B6BC19A7}" destId="{09CE945E-FBC6-46BE-92EA-7FDE7D6EB7A5}" srcOrd="0" destOrd="0" presId="urn:microsoft.com/office/officeart/2008/layout/LinedList"/>
    <dgm:cxn modelId="{09B7DEE8-090A-4A45-BDD7-2B4A130ADAC7}" type="presOf" srcId="{1CA4986C-1CA7-44EF-81CF-213E058296A6}" destId="{602E28F3-9763-4B2A-9162-116B29F50B2B}" srcOrd="0" destOrd="0" presId="urn:microsoft.com/office/officeart/2008/layout/LinedList"/>
    <dgm:cxn modelId="{9B1CE9A2-EA19-49CE-96A4-C90040E7A554}" type="presParOf" srcId="{602E28F3-9763-4B2A-9162-116B29F50B2B}" destId="{4265BEF7-0AF2-47B5-913A-3C8D7353DB4F}" srcOrd="0" destOrd="0" presId="urn:microsoft.com/office/officeart/2008/layout/LinedList"/>
    <dgm:cxn modelId="{66357A4E-683C-4085-8986-B668383989F7}" type="presParOf" srcId="{602E28F3-9763-4B2A-9162-116B29F50B2B}" destId="{4C41EBCC-2857-4264-B952-EA5D5DB3AB4A}" srcOrd="1" destOrd="0" presId="urn:microsoft.com/office/officeart/2008/layout/LinedList"/>
    <dgm:cxn modelId="{EF57F7BE-6E5A-4188-9867-D904ED3A657E}" type="presParOf" srcId="{4C41EBCC-2857-4264-B952-EA5D5DB3AB4A}" destId="{B49751BE-C9FA-4A18-9B16-14C3F6273D6D}" srcOrd="0" destOrd="0" presId="urn:microsoft.com/office/officeart/2008/layout/LinedList"/>
    <dgm:cxn modelId="{43D6882E-5C9C-4540-9A51-5EBDD4DC6E23}" type="presParOf" srcId="{4C41EBCC-2857-4264-B952-EA5D5DB3AB4A}" destId="{0D5B4DA6-DB4E-490D-8FC5-BC1BF88B2B19}" srcOrd="1" destOrd="0" presId="urn:microsoft.com/office/officeart/2008/layout/LinedList"/>
    <dgm:cxn modelId="{AF741A60-DD54-4A43-BE78-66DDEE25BEF7}" type="presParOf" srcId="{602E28F3-9763-4B2A-9162-116B29F50B2B}" destId="{7F6A211B-1281-4A48-A10F-2E4A237AD572}" srcOrd="2" destOrd="0" presId="urn:microsoft.com/office/officeart/2008/layout/LinedList"/>
    <dgm:cxn modelId="{0E3AF176-00C4-485B-9456-F65C637F7386}" type="presParOf" srcId="{602E28F3-9763-4B2A-9162-116B29F50B2B}" destId="{F065B475-E5B4-4552-87BD-122C5955261A}" srcOrd="3" destOrd="0" presId="urn:microsoft.com/office/officeart/2008/layout/LinedList"/>
    <dgm:cxn modelId="{9863B2B0-02E3-4887-B312-EE47F894F13F}" type="presParOf" srcId="{F065B475-E5B4-4552-87BD-122C5955261A}" destId="{11FAAA53-CC2F-41A4-9C7E-02EE69BCC9F5}" srcOrd="0" destOrd="0" presId="urn:microsoft.com/office/officeart/2008/layout/LinedList"/>
    <dgm:cxn modelId="{59CA2666-4732-46FB-8503-D0E3E466569B}" type="presParOf" srcId="{F065B475-E5B4-4552-87BD-122C5955261A}" destId="{BE3EA914-8DE0-4E81-BB59-C387C60B56DE}" srcOrd="1" destOrd="0" presId="urn:microsoft.com/office/officeart/2008/layout/LinedList"/>
    <dgm:cxn modelId="{C2D14BB3-1279-4D60-B12A-27578C008331}" type="presParOf" srcId="{602E28F3-9763-4B2A-9162-116B29F50B2B}" destId="{F008929E-CEF7-4E13-8EDF-4C92C74ACF40}" srcOrd="4" destOrd="0" presId="urn:microsoft.com/office/officeart/2008/layout/LinedList"/>
    <dgm:cxn modelId="{A86DC6F4-76AC-4B58-BF38-56E32BAC496E}" type="presParOf" srcId="{602E28F3-9763-4B2A-9162-116B29F50B2B}" destId="{A6B0CD8C-B0DA-4F66-B972-01CF422D5B6F}" srcOrd="5" destOrd="0" presId="urn:microsoft.com/office/officeart/2008/layout/LinedList"/>
    <dgm:cxn modelId="{D6EE13CB-105E-446D-9251-2031139B9F90}" type="presParOf" srcId="{A6B0CD8C-B0DA-4F66-B972-01CF422D5B6F}" destId="{5ABCCD92-8A9D-48EA-AC33-A06370CB45CA}" srcOrd="0" destOrd="0" presId="urn:microsoft.com/office/officeart/2008/layout/LinedList"/>
    <dgm:cxn modelId="{50733B67-1281-47A9-9B35-E1FC7DD7BC75}" type="presParOf" srcId="{A6B0CD8C-B0DA-4F66-B972-01CF422D5B6F}" destId="{64A81B47-3091-44E2-BECB-5F0895C88EBF}" srcOrd="1" destOrd="0" presId="urn:microsoft.com/office/officeart/2008/layout/LinedList"/>
    <dgm:cxn modelId="{418D35B4-8ACC-4E72-8402-6336084E7185}" type="presParOf" srcId="{602E28F3-9763-4B2A-9162-116B29F50B2B}" destId="{9D8D9EB8-72BD-4FC1-ACBF-17120813CDE0}" srcOrd="6" destOrd="0" presId="urn:microsoft.com/office/officeart/2008/layout/LinedList"/>
    <dgm:cxn modelId="{016A399D-0483-4AB0-817B-70EE58F1D35B}" type="presParOf" srcId="{602E28F3-9763-4B2A-9162-116B29F50B2B}" destId="{7BB876E2-BBF3-4BFD-8A1D-FACB7A7D5619}" srcOrd="7" destOrd="0" presId="urn:microsoft.com/office/officeart/2008/layout/LinedList"/>
    <dgm:cxn modelId="{9F9211C1-1C9B-47F0-9932-36B4ABA5E613}" type="presParOf" srcId="{7BB876E2-BBF3-4BFD-8A1D-FACB7A7D5619}" destId="{05629EC6-09C0-4E66-8B22-5E8EC64DA953}" srcOrd="0" destOrd="0" presId="urn:microsoft.com/office/officeart/2008/layout/LinedList"/>
    <dgm:cxn modelId="{CC3EA2FA-1303-442B-8AB0-6D4FE387AF70}" type="presParOf" srcId="{7BB876E2-BBF3-4BFD-8A1D-FACB7A7D5619}" destId="{6A2BB227-F95B-4E4C-AB27-1162905F5779}" srcOrd="1" destOrd="0" presId="urn:microsoft.com/office/officeart/2008/layout/LinedList"/>
    <dgm:cxn modelId="{FC9ED3DF-13FB-438B-B77F-B132DCEC30D4}" type="presParOf" srcId="{602E28F3-9763-4B2A-9162-116B29F50B2B}" destId="{D4C22B78-D4B0-4C6B-B84B-34DB721706DD}" srcOrd="8" destOrd="0" presId="urn:microsoft.com/office/officeart/2008/layout/LinedList"/>
    <dgm:cxn modelId="{B1D01A73-34F6-48DF-8D31-F8BB930DFBF5}" type="presParOf" srcId="{602E28F3-9763-4B2A-9162-116B29F50B2B}" destId="{8FEFAFF1-DE6A-4D90-B932-1383953AF10A}" srcOrd="9" destOrd="0" presId="urn:microsoft.com/office/officeart/2008/layout/LinedList"/>
    <dgm:cxn modelId="{9C852CFC-4990-4751-BCB4-B19BA35B84DA}" type="presParOf" srcId="{8FEFAFF1-DE6A-4D90-B932-1383953AF10A}" destId="{09CE945E-FBC6-46BE-92EA-7FDE7D6EB7A5}" srcOrd="0" destOrd="0" presId="urn:microsoft.com/office/officeart/2008/layout/LinedList"/>
    <dgm:cxn modelId="{1376D6BF-E56E-485C-B1C6-236F11724EBE}" type="presParOf" srcId="{8FEFAFF1-DE6A-4D90-B932-1383953AF10A}" destId="{71E3DE43-55BD-4CD4-A6E3-405C8E82CCA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1E5BAF5-2C75-4EA6-9B5A-337388880FC8}" type="doc">
      <dgm:prSet loTypeId="urn:microsoft.com/office/officeart/2008/layout/LinedList" loCatId="list" qsTypeId="urn:microsoft.com/office/officeart/2005/8/quickstyle/simple1" qsCatId="simple" csTypeId="urn:microsoft.com/office/officeart/2005/8/colors/accent1_3" csCatId="accent1" phldr="1"/>
      <dgm:spPr/>
      <dgm:t>
        <a:bodyPr/>
        <a:lstStyle/>
        <a:p>
          <a:endParaRPr lang="en-US"/>
        </a:p>
      </dgm:t>
    </dgm:pt>
    <dgm:pt modelId="{A486C061-CE93-466D-9311-ABA1C0593382}">
      <dgm:prSet/>
      <dgm:spPr/>
      <dgm:t>
        <a:bodyPr/>
        <a:lstStyle/>
        <a:p>
          <a:r>
            <a:rPr lang="de-DE" dirty="0"/>
            <a:t>„alte“ Methoden erzielen akzeptable Ergebnisse und sind einfacher zu bedienen</a:t>
          </a:r>
          <a:endParaRPr lang="en-US" dirty="0"/>
        </a:p>
      </dgm:t>
    </dgm:pt>
    <dgm:pt modelId="{385E6C93-CAE5-480C-BD28-4803D643A6C2}" type="parTrans" cxnId="{FBF1AC44-FA69-4A22-8514-8413AC7D62D5}">
      <dgm:prSet/>
      <dgm:spPr/>
      <dgm:t>
        <a:bodyPr/>
        <a:lstStyle/>
        <a:p>
          <a:endParaRPr lang="en-US"/>
        </a:p>
      </dgm:t>
    </dgm:pt>
    <dgm:pt modelId="{64264CA0-3C71-4E5B-A494-1FF9686DB5A3}" type="sibTrans" cxnId="{FBF1AC44-FA69-4A22-8514-8413AC7D62D5}">
      <dgm:prSet/>
      <dgm:spPr/>
      <dgm:t>
        <a:bodyPr/>
        <a:lstStyle/>
        <a:p>
          <a:endParaRPr lang="en-US"/>
        </a:p>
      </dgm:t>
    </dgm:pt>
    <dgm:pt modelId="{74D89EDE-85E0-4AD8-AC45-0526E8D01C85}">
      <dgm:prSet/>
      <dgm:spPr/>
      <dgm:t>
        <a:bodyPr/>
        <a:lstStyle/>
        <a:p>
          <a:r>
            <a:rPr lang="de-DE" dirty="0"/>
            <a:t>Aufbau ist besser nachzuvollziehen und somit besser erklärbar</a:t>
          </a:r>
          <a:endParaRPr lang="en-US" dirty="0"/>
        </a:p>
      </dgm:t>
    </dgm:pt>
    <dgm:pt modelId="{EF1D6F6B-4064-4375-84E1-E650C569F7D4}" type="parTrans" cxnId="{EA5B8E9F-E4CB-40EE-884A-3C5FD131ECA8}">
      <dgm:prSet/>
      <dgm:spPr/>
      <dgm:t>
        <a:bodyPr/>
        <a:lstStyle/>
        <a:p>
          <a:endParaRPr lang="en-US"/>
        </a:p>
      </dgm:t>
    </dgm:pt>
    <dgm:pt modelId="{69A197BE-2486-4B34-9DDC-52974BFA3C3B}" type="sibTrans" cxnId="{EA5B8E9F-E4CB-40EE-884A-3C5FD131ECA8}">
      <dgm:prSet/>
      <dgm:spPr/>
      <dgm:t>
        <a:bodyPr/>
        <a:lstStyle/>
        <a:p>
          <a:endParaRPr lang="en-US"/>
        </a:p>
      </dgm:t>
    </dgm:pt>
    <dgm:pt modelId="{01A3F05B-A06E-4116-A95F-2CC4E95FD8A4}">
      <dgm:prSet/>
      <dgm:spPr/>
      <dgm:t>
        <a:bodyPr/>
        <a:lstStyle/>
        <a:p>
          <a:r>
            <a:rPr lang="de-DE" dirty="0"/>
            <a:t>Agile Entwicklungsmethoden hilfreich für schnelle Einflussnahme auf Ergebnisse und Fehlerkorrekturen</a:t>
          </a:r>
          <a:endParaRPr lang="en-US" dirty="0"/>
        </a:p>
      </dgm:t>
    </dgm:pt>
    <dgm:pt modelId="{D337B81B-D268-4C92-AA63-EE55290BA4A5}" type="parTrans" cxnId="{40D28C52-BBEE-4037-A7DC-3F343DD26046}">
      <dgm:prSet/>
      <dgm:spPr/>
      <dgm:t>
        <a:bodyPr/>
        <a:lstStyle/>
        <a:p>
          <a:endParaRPr lang="en-US"/>
        </a:p>
      </dgm:t>
    </dgm:pt>
    <dgm:pt modelId="{A3D98B85-C938-4AE5-8CFE-DD5BEEA79EB6}" type="sibTrans" cxnId="{40D28C52-BBEE-4037-A7DC-3F343DD26046}">
      <dgm:prSet/>
      <dgm:spPr/>
      <dgm:t>
        <a:bodyPr/>
        <a:lstStyle/>
        <a:p>
          <a:endParaRPr lang="en-US"/>
        </a:p>
      </dgm:t>
    </dgm:pt>
    <dgm:pt modelId="{756791D3-FF9C-42C4-9DA5-87C27E6285C3}" type="pres">
      <dgm:prSet presAssocID="{81E5BAF5-2C75-4EA6-9B5A-337388880FC8}" presName="vert0" presStyleCnt="0">
        <dgm:presLayoutVars>
          <dgm:dir/>
          <dgm:animOne val="branch"/>
          <dgm:animLvl val="lvl"/>
        </dgm:presLayoutVars>
      </dgm:prSet>
      <dgm:spPr/>
    </dgm:pt>
    <dgm:pt modelId="{1C4085FE-ABAA-426A-BAEB-432B8A9AC712}" type="pres">
      <dgm:prSet presAssocID="{A486C061-CE93-466D-9311-ABA1C0593382}" presName="thickLine" presStyleLbl="alignNode1" presStyleIdx="0" presStyleCnt="3"/>
      <dgm:spPr/>
    </dgm:pt>
    <dgm:pt modelId="{FC104C64-628F-4357-BFCF-37F97B917A73}" type="pres">
      <dgm:prSet presAssocID="{A486C061-CE93-466D-9311-ABA1C0593382}" presName="horz1" presStyleCnt="0"/>
      <dgm:spPr/>
    </dgm:pt>
    <dgm:pt modelId="{22D3A193-0089-4D7D-B700-7F8C7E2687EC}" type="pres">
      <dgm:prSet presAssocID="{A486C061-CE93-466D-9311-ABA1C0593382}" presName="tx1" presStyleLbl="revTx" presStyleIdx="0" presStyleCnt="3"/>
      <dgm:spPr/>
    </dgm:pt>
    <dgm:pt modelId="{7BD9B90E-D2EA-4F84-A186-EDB8F07B83DC}" type="pres">
      <dgm:prSet presAssocID="{A486C061-CE93-466D-9311-ABA1C0593382}" presName="vert1" presStyleCnt="0"/>
      <dgm:spPr/>
    </dgm:pt>
    <dgm:pt modelId="{A5C5ED56-FEE9-4214-B36B-1F61087A74AF}" type="pres">
      <dgm:prSet presAssocID="{74D89EDE-85E0-4AD8-AC45-0526E8D01C85}" presName="thickLine" presStyleLbl="alignNode1" presStyleIdx="1" presStyleCnt="3"/>
      <dgm:spPr/>
    </dgm:pt>
    <dgm:pt modelId="{FE54CD35-B8BC-4397-A9A8-D8785AC455AF}" type="pres">
      <dgm:prSet presAssocID="{74D89EDE-85E0-4AD8-AC45-0526E8D01C85}" presName="horz1" presStyleCnt="0"/>
      <dgm:spPr/>
    </dgm:pt>
    <dgm:pt modelId="{97B5E450-F1F7-468C-A80F-D29D5BA25418}" type="pres">
      <dgm:prSet presAssocID="{74D89EDE-85E0-4AD8-AC45-0526E8D01C85}" presName="tx1" presStyleLbl="revTx" presStyleIdx="1" presStyleCnt="3"/>
      <dgm:spPr/>
    </dgm:pt>
    <dgm:pt modelId="{E17C263D-D7E0-4BBD-ACFB-90D459B8FE9F}" type="pres">
      <dgm:prSet presAssocID="{74D89EDE-85E0-4AD8-AC45-0526E8D01C85}" presName="vert1" presStyleCnt="0"/>
      <dgm:spPr/>
    </dgm:pt>
    <dgm:pt modelId="{2A47B565-670F-43CF-BDA8-6C1F19D9D3F9}" type="pres">
      <dgm:prSet presAssocID="{01A3F05B-A06E-4116-A95F-2CC4E95FD8A4}" presName="thickLine" presStyleLbl="alignNode1" presStyleIdx="2" presStyleCnt="3"/>
      <dgm:spPr/>
    </dgm:pt>
    <dgm:pt modelId="{68C5B5CD-FD4B-4991-AC51-98D81601069F}" type="pres">
      <dgm:prSet presAssocID="{01A3F05B-A06E-4116-A95F-2CC4E95FD8A4}" presName="horz1" presStyleCnt="0"/>
      <dgm:spPr/>
    </dgm:pt>
    <dgm:pt modelId="{966B5477-D2A3-4CE4-86F7-2009F7875830}" type="pres">
      <dgm:prSet presAssocID="{01A3F05B-A06E-4116-A95F-2CC4E95FD8A4}" presName="tx1" presStyleLbl="revTx" presStyleIdx="2" presStyleCnt="3"/>
      <dgm:spPr/>
    </dgm:pt>
    <dgm:pt modelId="{F3CAFD49-F3A8-43C3-9651-566A804C04FA}" type="pres">
      <dgm:prSet presAssocID="{01A3F05B-A06E-4116-A95F-2CC4E95FD8A4}" presName="vert1" presStyleCnt="0"/>
      <dgm:spPr/>
    </dgm:pt>
  </dgm:ptLst>
  <dgm:cxnLst>
    <dgm:cxn modelId="{1DB1925C-B78C-43E0-B4FC-9D40A21E3834}" type="presOf" srcId="{74D89EDE-85E0-4AD8-AC45-0526E8D01C85}" destId="{97B5E450-F1F7-468C-A80F-D29D5BA25418}" srcOrd="0" destOrd="0" presId="urn:microsoft.com/office/officeart/2008/layout/LinedList"/>
    <dgm:cxn modelId="{FBF1AC44-FA69-4A22-8514-8413AC7D62D5}" srcId="{81E5BAF5-2C75-4EA6-9B5A-337388880FC8}" destId="{A486C061-CE93-466D-9311-ABA1C0593382}" srcOrd="0" destOrd="0" parTransId="{385E6C93-CAE5-480C-BD28-4803D643A6C2}" sibTransId="{64264CA0-3C71-4E5B-A494-1FF9686DB5A3}"/>
    <dgm:cxn modelId="{C00F5947-F7DA-4E01-AC8A-8F605CCE1D3B}" type="presOf" srcId="{81E5BAF5-2C75-4EA6-9B5A-337388880FC8}" destId="{756791D3-FF9C-42C4-9DA5-87C27E6285C3}" srcOrd="0" destOrd="0" presId="urn:microsoft.com/office/officeart/2008/layout/LinedList"/>
    <dgm:cxn modelId="{40D28C52-BBEE-4037-A7DC-3F343DD26046}" srcId="{81E5BAF5-2C75-4EA6-9B5A-337388880FC8}" destId="{01A3F05B-A06E-4116-A95F-2CC4E95FD8A4}" srcOrd="2" destOrd="0" parTransId="{D337B81B-D268-4C92-AA63-EE55290BA4A5}" sibTransId="{A3D98B85-C938-4AE5-8CFE-DD5BEEA79EB6}"/>
    <dgm:cxn modelId="{EA5B8E9F-E4CB-40EE-884A-3C5FD131ECA8}" srcId="{81E5BAF5-2C75-4EA6-9B5A-337388880FC8}" destId="{74D89EDE-85E0-4AD8-AC45-0526E8D01C85}" srcOrd="1" destOrd="0" parTransId="{EF1D6F6B-4064-4375-84E1-E650C569F7D4}" sibTransId="{69A197BE-2486-4B34-9DDC-52974BFA3C3B}"/>
    <dgm:cxn modelId="{75CEB7B8-C80F-4867-B3EF-48C26263A031}" type="presOf" srcId="{01A3F05B-A06E-4116-A95F-2CC4E95FD8A4}" destId="{966B5477-D2A3-4CE4-86F7-2009F7875830}" srcOrd="0" destOrd="0" presId="urn:microsoft.com/office/officeart/2008/layout/LinedList"/>
    <dgm:cxn modelId="{0B4C15FE-8C40-405F-9DA3-C7C3FD151A29}" type="presOf" srcId="{A486C061-CE93-466D-9311-ABA1C0593382}" destId="{22D3A193-0089-4D7D-B700-7F8C7E2687EC}" srcOrd="0" destOrd="0" presId="urn:microsoft.com/office/officeart/2008/layout/LinedList"/>
    <dgm:cxn modelId="{F746C19A-F51E-43E0-8E03-7B661A5296F9}" type="presParOf" srcId="{756791D3-FF9C-42C4-9DA5-87C27E6285C3}" destId="{1C4085FE-ABAA-426A-BAEB-432B8A9AC712}" srcOrd="0" destOrd="0" presId="urn:microsoft.com/office/officeart/2008/layout/LinedList"/>
    <dgm:cxn modelId="{AB1C3AD7-D4F0-4504-AB92-5EBE19FF7797}" type="presParOf" srcId="{756791D3-FF9C-42C4-9DA5-87C27E6285C3}" destId="{FC104C64-628F-4357-BFCF-37F97B917A73}" srcOrd="1" destOrd="0" presId="urn:microsoft.com/office/officeart/2008/layout/LinedList"/>
    <dgm:cxn modelId="{C06F0B83-6A52-44EF-B27D-B173393F019B}" type="presParOf" srcId="{FC104C64-628F-4357-BFCF-37F97B917A73}" destId="{22D3A193-0089-4D7D-B700-7F8C7E2687EC}" srcOrd="0" destOrd="0" presId="urn:microsoft.com/office/officeart/2008/layout/LinedList"/>
    <dgm:cxn modelId="{E9FC3604-8A85-43BE-8CDB-BB41D258E6C1}" type="presParOf" srcId="{FC104C64-628F-4357-BFCF-37F97B917A73}" destId="{7BD9B90E-D2EA-4F84-A186-EDB8F07B83DC}" srcOrd="1" destOrd="0" presId="urn:microsoft.com/office/officeart/2008/layout/LinedList"/>
    <dgm:cxn modelId="{D87EE14D-1BA7-4EF3-A8F5-1B377A6ED652}" type="presParOf" srcId="{756791D3-FF9C-42C4-9DA5-87C27E6285C3}" destId="{A5C5ED56-FEE9-4214-B36B-1F61087A74AF}" srcOrd="2" destOrd="0" presId="urn:microsoft.com/office/officeart/2008/layout/LinedList"/>
    <dgm:cxn modelId="{ACF00118-9AA4-4C7F-BB9C-E5885AE69E96}" type="presParOf" srcId="{756791D3-FF9C-42C4-9DA5-87C27E6285C3}" destId="{FE54CD35-B8BC-4397-A9A8-D8785AC455AF}" srcOrd="3" destOrd="0" presId="urn:microsoft.com/office/officeart/2008/layout/LinedList"/>
    <dgm:cxn modelId="{F46B485E-B429-4761-AF4A-274E701DB71C}" type="presParOf" srcId="{FE54CD35-B8BC-4397-A9A8-D8785AC455AF}" destId="{97B5E450-F1F7-468C-A80F-D29D5BA25418}" srcOrd="0" destOrd="0" presId="urn:microsoft.com/office/officeart/2008/layout/LinedList"/>
    <dgm:cxn modelId="{DE392425-00AC-4233-936B-FA2E64B0FE02}" type="presParOf" srcId="{FE54CD35-B8BC-4397-A9A8-D8785AC455AF}" destId="{E17C263D-D7E0-4BBD-ACFB-90D459B8FE9F}" srcOrd="1" destOrd="0" presId="urn:microsoft.com/office/officeart/2008/layout/LinedList"/>
    <dgm:cxn modelId="{63D90257-CCE8-41F6-B104-5222BB42A1D5}" type="presParOf" srcId="{756791D3-FF9C-42C4-9DA5-87C27E6285C3}" destId="{2A47B565-670F-43CF-BDA8-6C1F19D9D3F9}" srcOrd="4" destOrd="0" presId="urn:microsoft.com/office/officeart/2008/layout/LinedList"/>
    <dgm:cxn modelId="{43B3550A-133C-47B8-B983-26C9A1F6028F}" type="presParOf" srcId="{756791D3-FF9C-42C4-9DA5-87C27E6285C3}" destId="{68C5B5CD-FD4B-4991-AC51-98D81601069F}" srcOrd="5" destOrd="0" presId="urn:microsoft.com/office/officeart/2008/layout/LinedList"/>
    <dgm:cxn modelId="{6B032E6B-5F0D-4536-AA8E-9811C2F9453F}" type="presParOf" srcId="{68C5B5CD-FD4B-4991-AC51-98D81601069F}" destId="{966B5477-D2A3-4CE4-86F7-2009F7875830}" srcOrd="0" destOrd="0" presId="urn:microsoft.com/office/officeart/2008/layout/LinedList"/>
    <dgm:cxn modelId="{E985574F-CBBE-48BD-B1C6-D79D2B3185B0}" type="presParOf" srcId="{68C5B5CD-FD4B-4991-AC51-98D81601069F}" destId="{F3CAFD49-F3A8-43C3-9651-566A804C04F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C574A55-91B0-4607-ACCF-87862479638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D5FC191-E523-45AE-A4F8-EB3BAC404A4C}">
      <dgm:prSet/>
      <dgm:spPr/>
      <dgm:t>
        <a:bodyPr/>
        <a:lstStyle/>
        <a:p>
          <a:r>
            <a:rPr lang="de-DE"/>
            <a:t>Kommunikation ausbauen </a:t>
          </a:r>
          <a:endParaRPr lang="en-US"/>
        </a:p>
      </dgm:t>
    </dgm:pt>
    <dgm:pt modelId="{34CDADBB-6B78-4F23-A02F-F5CEAF6A265D}" type="parTrans" cxnId="{0BD2DF70-8964-4565-AE97-EB0409F8C487}">
      <dgm:prSet/>
      <dgm:spPr/>
      <dgm:t>
        <a:bodyPr/>
        <a:lstStyle/>
        <a:p>
          <a:endParaRPr lang="en-US"/>
        </a:p>
      </dgm:t>
    </dgm:pt>
    <dgm:pt modelId="{CFADE1E0-6865-4A28-8F61-8C1C017E470C}" type="sibTrans" cxnId="{0BD2DF70-8964-4565-AE97-EB0409F8C487}">
      <dgm:prSet/>
      <dgm:spPr/>
      <dgm:t>
        <a:bodyPr/>
        <a:lstStyle/>
        <a:p>
          <a:endParaRPr lang="en-US"/>
        </a:p>
      </dgm:t>
    </dgm:pt>
    <dgm:pt modelId="{D5D39F63-9CB2-43BF-ACFB-CF42D1B52BCA}">
      <dgm:prSet/>
      <dgm:spPr/>
      <dgm:t>
        <a:bodyPr/>
        <a:lstStyle/>
        <a:p>
          <a:r>
            <a:rPr lang="de-DE"/>
            <a:t>Früher Kontakt zu Entwickler*innen herstellen</a:t>
          </a:r>
          <a:endParaRPr lang="en-US"/>
        </a:p>
      </dgm:t>
    </dgm:pt>
    <dgm:pt modelId="{7E805856-F95D-484B-85A9-8E94213B7E6A}" type="parTrans" cxnId="{A499C517-4BB8-4B03-94BE-A5663ECFCEB9}">
      <dgm:prSet/>
      <dgm:spPr/>
      <dgm:t>
        <a:bodyPr/>
        <a:lstStyle/>
        <a:p>
          <a:endParaRPr lang="en-US"/>
        </a:p>
      </dgm:t>
    </dgm:pt>
    <dgm:pt modelId="{4B96E10F-ABAC-4CED-8242-D59CE62C7E07}" type="sibTrans" cxnId="{A499C517-4BB8-4B03-94BE-A5663ECFCEB9}">
      <dgm:prSet/>
      <dgm:spPr/>
      <dgm:t>
        <a:bodyPr/>
        <a:lstStyle/>
        <a:p>
          <a:endParaRPr lang="en-US"/>
        </a:p>
      </dgm:t>
    </dgm:pt>
    <dgm:pt modelId="{6A65FFBD-2C6C-46C4-9634-EB2F506F6680}">
      <dgm:prSet/>
      <dgm:spPr/>
      <dgm:t>
        <a:bodyPr/>
        <a:lstStyle/>
        <a:p>
          <a:r>
            <a:rPr lang="de-DE" dirty="0"/>
            <a:t>Zu viele Rollen auf einer Person</a:t>
          </a:r>
          <a:endParaRPr lang="en-US" dirty="0"/>
        </a:p>
      </dgm:t>
    </dgm:pt>
    <dgm:pt modelId="{90700F6F-A5D6-464A-ABB8-4A7951A46FDB}" type="parTrans" cxnId="{E9716085-CDC0-4F47-979A-82483CDD1263}">
      <dgm:prSet/>
      <dgm:spPr/>
      <dgm:t>
        <a:bodyPr/>
        <a:lstStyle/>
        <a:p>
          <a:endParaRPr lang="en-US"/>
        </a:p>
      </dgm:t>
    </dgm:pt>
    <dgm:pt modelId="{F9988752-9B47-4D23-A79F-0C4B201CE3B3}" type="sibTrans" cxnId="{E9716085-CDC0-4F47-979A-82483CDD1263}">
      <dgm:prSet/>
      <dgm:spPr/>
      <dgm:t>
        <a:bodyPr/>
        <a:lstStyle/>
        <a:p>
          <a:endParaRPr lang="en-US"/>
        </a:p>
      </dgm:t>
    </dgm:pt>
    <dgm:pt modelId="{60D34708-0212-4AE0-8670-83CFFDBCB199}">
      <dgm:prSet/>
      <dgm:spPr/>
      <dgm:t>
        <a:bodyPr/>
        <a:lstStyle/>
        <a:p>
          <a:r>
            <a:rPr lang="de-DE"/>
            <a:t>Mehr Rechenkapazität</a:t>
          </a:r>
          <a:endParaRPr lang="en-US"/>
        </a:p>
      </dgm:t>
    </dgm:pt>
    <dgm:pt modelId="{7FE797ED-FEFE-457C-ABD5-5A2CAA5BD944}" type="parTrans" cxnId="{E4558598-DBB2-44FA-BF3F-86C3232B9D0D}">
      <dgm:prSet/>
      <dgm:spPr/>
      <dgm:t>
        <a:bodyPr/>
        <a:lstStyle/>
        <a:p>
          <a:endParaRPr lang="en-US"/>
        </a:p>
      </dgm:t>
    </dgm:pt>
    <dgm:pt modelId="{441F5335-E524-42CA-A783-B7A958314F81}" type="sibTrans" cxnId="{E4558598-DBB2-44FA-BF3F-86C3232B9D0D}">
      <dgm:prSet/>
      <dgm:spPr/>
      <dgm:t>
        <a:bodyPr/>
        <a:lstStyle/>
        <a:p>
          <a:endParaRPr lang="en-US"/>
        </a:p>
      </dgm:t>
    </dgm:pt>
    <dgm:pt modelId="{3CD34365-A178-43CF-A531-1C41F8195849}" type="pres">
      <dgm:prSet presAssocID="{4C574A55-91B0-4607-ACCF-878624796380}" presName="vert0" presStyleCnt="0">
        <dgm:presLayoutVars>
          <dgm:dir/>
          <dgm:animOne val="branch"/>
          <dgm:animLvl val="lvl"/>
        </dgm:presLayoutVars>
      </dgm:prSet>
      <dgm:spPr/>
    </dgm:pt>
    <dgm:pt modelId="{58D54FAB-960E-4A35-AD21-8384966A8588}" type="pres">
      <dgm:prSet presAssocID="{8D5FC191-E523-45AE-A4F8-EB3BAC404A4C}" presName="thickLine" presStyleLbl="alignNode1" presStyleIdx="0" presStyleCnt="4"/>
      <dgm:spPr/>
    </dgm:pt>
    <dgm:pt modelId="{63DAD6CC-7DC8-4C6F-861F-CB14B36C643C}" type="pres">
      <dgm:prSet presAssocID="{8D5FC191-E523-45AE-A4F8-EB3BAC404A4C}" presName="horz1" presStyleCnt="0"/>
      <dgm:spPr/>
    </dgm:pt>
    <dgm:pt modelId="{99C610A3-6D29-419A-92F3-7DD9DB21017C}" type="pres">
      <dgm:prSet presAssocID="{8D5FC191-E523-45AE-A4F8-EB3BAC404A4C}" presName="tx1" presStyleLbl="revTx" presStyleIdx="0" presStyleCnt="4"/>
      <dgm:spPr/>
    </dgm:pt>
    <dgm:pt modelId="{90438EDB-8138-4DC7-A34F-5A5E9005A055}" type="pres">
      <dgm:prSet presAssocID="{8D5FC191-E523-45AE-A4F8-EB3BAC404A4C}" presName="vert1" presStyleCnt="0"/>
      <dgm:spPr/>
    </dgm:pt>
    <dgm:pt modelId="{6145ECB4-4E99-42A9-8572-39B03454015E}" type="pres">
      <dgm:prSet presAssocID="{D5D39F63-9CB2-43BF-ACFB-CF42D1B52BCA}" presName="thickLine" presStyleLbl="alignNode1" presStyleIdx="1" presStyleCnt="4"/>
      <dgm:spPr/>
    </dgm:pt>
    <dgm:pt modelId="{D1DA7084-19B1-4DC6-ACE7-744B68D099AA}" type="pres">
      <dgm:prSet presAssocID="{D5D39F63-9CB2-43BF-ACFB-CF42D1B52BCA}" presName="horz1" presStyleCnt="0"/>
      <dgm:spPr/>
    </dgm:pt>
    <dgm:pt modelId="{BFD157F4-222C-40D2-BB6F-5826937BAA11}" type="pres">
      <dgm:prSet presAssocID="{D5D39F63-9CB2-43BF-ACFB-CF42D1B52BCA}" presName="tx1" presStyleLbl="revTx" presStyleIdx="1" presStyleCnt="4"/>
      <dgm:spPr/>
    </dgm:pt>
    <dgm:pt modelId="{FC2DB850-7709-4512-89AB-5465C3C1F965}" type="pres">
      <dgm:prSet presAssocID="{D5D39F63-9CB2-43BF-ACFB-CF42D1B52BCA}" presName="vert1" presStyleCnt="0"/>
      <dgm:spPr/>
    </dgm:pt>
    <dgm:pt modelId="{BB34C54F-B4E2-4824-885D-3EA35AA0E4ED}" type="pres">
      <dgm:prSet presAssocID="{6A65FFBD-2C6C-46C4-9634-EB2F506F6680}" presName="thickLine" presStyleLbl="alignNode1" presStyleIdx="2" presStyleCnt="4"/>
      <dgm:spPr/>
    </dgm:pt>
    <dgm:pt modelId="{E2E9D69D-F601-40AC-A253-653798B90E11}" type="pres">
      <dgm:prSet presAssocID="{6A65FFBD-2C6C-46C4-9634-EB2F506F6680}" presName="horz1" presStyleCnt="0"/>
      <dgm:spPr/>
    </dgm:pt>
    <dgm:pt modelId="{78C3AD6C-8721-44FA-AED9-F1DF4BAF22E7}" type="pres">
      <dgm:prSet presAssocID="{6A65FFBD-2C6C-46C4-9634-EB2F506F6680}" presName="tx1" presStyleLbl="revTx" presStyleIdx="2" presStyleCnt="4"/>
      <dgm:spPr/>
    </dgm:pt>
    <dgm:pt modelId="{D4527D3B-29C1-45F0-A61C-D50AB3F6E565}" type="pres">
      <dgm:prSet presAssocID="{6A65FFBD-2C6C-46C4-9634-EB2F506F6680}" presName="vert1" presStyleCnt="0"/>
      <dgm:spPr/>
    </dgm:pt>
    <dgm:pt modelId="{3733A739-59E8-4A97-88DD-7BC380C85616}" type="pres">
      <dgm:prSet presAssocID="{60D34708-0212-4AE0-8670-83CFFDBCB199}" presName="thickLine" presStyleLbl="alignNode1" presStyleIdx="3" presStyleCnt="4"/>
      <dgm:spPr/>
    </dgm:pt>
    <dgm:pt modelId="{F4741F6C-2874-4A0A-BAD8-C27FEADA03E8}" type="pres">
      <dgm:prSet presAssocID="{60D34708-0212-4AE0-8670-83CFFDBCB199}" presName="horz1" presStyleCnt="0"/>
      <dgm:spPr/>
    </dgm:pt>
    <dgm:pt modelId="{5DE637A7-470B-4C01-9BD6-E2015C24F825}" type="pres">
      <dgm:prSet presAssocID="{60D34708-0212-4AE0-8670-83CFFDBCB199}" presName="tx1" presStyleLbl="revTx" presStyleIdx="3" presStyleCnt="4"/>
      <dgm:spPr/>
    </dgm:pt>
    <dgm:pt modelId="{C73F7478-B2A2-4DF7-A9EA-755C08CA4983}" type="pres">
      <dgm:prSet presAssocID="{60D34708-0212-4AE0-8670-83CFFDBCB199}" presName="vert1" presStyleCnt="0"/>
      <dgm:spPr/>
    </dgm:pt>
  </dgm:ptLst>
  <dgm:cxnLst>
    <dgm:cxn modelId="{875F2601-FF53-4EAA-8CE8-1419119599B0}" type="presOf" srcId="{D5D39F63-9CB2-43BF-ACFB-CF42D1B52BCA}" destId="{BFD157F4-222C-40D2-BB6F-5826937BAA11}" srcOrd="0" destOrd="0" presId="urn:microsoft.com/office/officeart/2008/layout/LinedList"/>
    <dgm:cxn modelId="{A499C517-4BB8-4B03-94BE-A5663ECFCEB9}" srcId="{4C574A55-91B0-4607-ACCF-878624796380}" destId="{D5D39F63-9CB2-43BF-ACFB-CF42D1B52BCA}" srcOrd="1" destOrd="0" parTransId="{7E805856-F95D-484B-85A9-8E94213B7E6A}" sibTransId="{4B96E10F-ABAC-4CED-8242-D59CE62C7E07}"/>
    <dgm:cxn modelId="{5C831A38-D857-4B05-BC47-ADC8868C8BB1}" type="presOf" srcId="{60D34708-0212-4AE0-8670-83CFFDBCB199}" destId="{5DE637A7-470B-4C01-9BD6-E2015C24F825}" srcOrd="0" destOrd="0" presId="urn:microsoft.com/office/officeart/2008/layout/LinedList"/>
    <dgm:cxn modelId="{01E74945-65DC-41ED-BFC8-4D8DAF0EB1E9}" type="presOf" srcId="{4C574A55-91B0-4607-ACCF-878624796380}" destId="{3CD34365-A178-43CF-A531-1C41F8195849}" srcOrd="0" destOrd="0" presId="urn:microsoft.com/office/officeart/2008/layout/LinedList"/>
    <dgm:cxn modelId="{0BD2DF70-8964-4565-AE97-EB0409F8C487}" srcId="{4C574A55-91B0-4607-ACCF-878624796380}" destId="{8D5FC191-E523-45AE-A4F8-EB3BAC404A4C}" srcOrd="0" destOrd="0" parTransId="{34CDADBB-6B78-4F23-A02F-F5CEAF6A265D}" sibTransId="{CFADE1E0-6865-4A28-8F61-8C1C017E470C}"/>
    <dgm:cxn modelId="{E9716085-CDC0-4F47-979A-82483CDD1263}" srcId="{4C574A55-91B0-4607-ACCF-878624796380}" destId="{6A65FFBD-2C6C-46C4-9634-EB2F506F6680}" srcOrd="2" destOrd="0" parTransId="{90700F6F-A5D6-464A-ABB8-4A7951A46FDB}" sibTransId="{F9988752-9B47-4D23-A79F-0C4B201CE3B3}"/>
    <dgm:cxn modelId="{24196593-2A02-485C-8221-3CF88F91C79D}" type="presOf" srcId="{8D5FC191-E523-45AE-A4F8-EB3BAC404A4C}" destId="{99C610A3-6D29-419A-92F3-7DD9DB21017C}" srcOrd="0" destOrd="0" presId="urn:microsoft.com/office/officeart/2008/layout/LinedList"/>
    <dgm:cxn modelId="{E4558598-DBB2-44FA-BF3F-86C3232B9D0D}" srcId="{4C574A55-91B0-4607-ACCF-878624796380}" destId="{60D34708-0212-4AE0-8670-83CFFDBCB199}" srcOrd="3" destOrd="0" parTransId="{7FE797ED-FEFE-457C-ABD5-5A2CAA5BD944}" sibTransId="{441F5335-E524-42CA-A783-B7A958314F81}"/>
    <dgm:cxn modelId="{D19648CA-F260-44B9-807C-903F98749A4E}" type="presOf" srcId="{6A65FFBD-2C6C-46C4-9634-EB2F506F6680}" destId="{78C3AD6C-8721-44FA-AED9-F1DF4BAF22E7}" srcOrd="0" destOrd="0" presId="urn:microsoft.com/office/officeart/2008/layout/LinedList"/>
    <dgm:cxn modelId="{5B36D860-6380-4C62-B36B-C0B939202A58}" type="presParOf" srcId="{3CD34365-A178-43CF-A531-1C41F8195849}" destId="{58D54FAB-960E-4A35-AD21-8384966A8588}" srcOrd="0" destOrd="0" presId="urn:microsoft.com/office/officeart/2008/layout/LinedList"/>
    <dgm:cxn modelId="{A2F4488C-CB21-4CB6-9494-5EC67F49D80F}" type="presParOf" srcId="{3CD34365-A178-43CF-A531-1C41F8195849}" destId="{63DAD6CC-7DC8-4C6F-861F-CB14B36C643C}" srcOrd="1" destOrd="0" presId="urn:microsoft.com/office/officeart/2008/layout/LinedList"/>
    <dgm:cxn modelId="{9E5B193A-680D-4E8A-9245-4BD88A4073D3}" type="presParOf" srcId="{63DAD6CC-7DC8-4C6F-861F-CB14B36C643C}" destId="{99C610A3-6D29-419A-92F3-7DD9DB21017C}" srcOrd="0" destOrd="0" presId="urn:microsoft.com/office/officeart/2008/layout/LinedList"/>
    <dgm:cxn modelId="{779280F8-2357-4A42-B11A-872C7F30CA89}" type="presParOf" srcId="{63DAD6CC-7DC8-4C6F-861F-CB14B36C643C}" destId="{90438EDB-8138-4DC7-A34F-5A5E9005A055}" srcOrd="1" destOrd="0" presId="urn:microsoft.com/office/officeart/2008/layout/LinedList"/>
    <dgm:cxn modelId="{9D1BA84B-670F-4AF9-BF6B-2385E1AD6D51}" type="presParOf" srcId="{3CD34365-A178-43CF-A531-1C41F8195849}" destId="{6145ECB4-4E99-42A9-8572-39B03454015E}" srcOrd="2" destOrd="0" presId="urn:microsoft.com/office/officeart/2008/layout/LinedList"/>
    <dgm:cxn modelId="{5A979066-A006-4FAC-92F4-16EE679D8E63}" type="presParOf" srcId="{3CD34365-A178-43CF-A531-1C41F8195849}" destId="{D1DA7084-19B1-4DC6-ACE7-744B68D099AA}" srcOrd="3" destOrd="0" presId="urn:microsoft.com/office/officeart/2008/layout/LinedList"/>
    <dgm:cxn modelId="{2464DFC0-3B6F-4290-AA9A-1837C1162C24}" type="presParOf" srcId="{D1DA7084-19B1-4DC6-ACE7-744B68D099AA}" destId="{BFD157F4-222C-40D2-BB6F-5826937BAA11}" srcOrd="0" destOrd="0" presId="urn:microsoft.com/office/officeart/2008/layout/LinedList"/>
    <dgm:cxn modelId="{E241DAF9-C195-4AD0-A6B6-C4BAA715C0C3}" type="presParOf" srcId="{D1DA7084-19B1-4DC6-ACE7-744B68D099AA}" destId="{FC2DB850-7709-4512-89AB-5465C3C1F965}" srcOrd="1" destOrd="0" presId="urn:microsoft.com/office/officeart/2008/layout/LinedList"/>
    <dgm:cxn modelId="{EEB1DE73-BD8B-4CB1-B267-14E3A10979C5}" type="presParOf" srcId="{3CD34365-A178-43CF-A531-1C41F8195849}" destId="{BB34C54F-B4E2-4824-885D-3EA35AA0E4ED}" srcOrd="4" destOrd="0" presId="urn:microsoft.com/office/officeart/2008/layout/LinedList"/>
    <dgm:cxn modelId="{B19E88D0-28FA-42C2-AB0C-F8F6C02BDC91}" type="presParOf" srcId="{3CD34365-A178-43CF-A531-1C41F8195849}" destId="{E2E9D69D-F601-40AC-A253-653798B90E11}" srcOrd="5" destOrd="0" presId="urn:microsoft.com/office/officeart/2008/layout/LinedList"/>
    <dgm:cxn modelId="{177B7F3B-B22F-4010-A0AE-35986A175509}" type="presParOf" srcId="{E2E9D69D-F601-40AC-A253-653798B90E11}" destId="{78C3AD6C-8721-44FA-AED9-F1DF4BAF22E7}" srcOrd="0" destOrd="0" presId="urn:microsoft.com/office/officeart/2008/layout/LinedList"/>
    <dgm:cxn modelId="{14416E7D-5046-4155-9017-355B5564C110}" type="presParOf" srcId="{E2E9D69D-F601-40AC-A253-653798B90E11}" destId="{D4527D3B-29C1-45F0-A61C-D50AB3F6E565}" srcOrd="1" destOrd="0" presId="urn:microsoft.com/office/officeart/2008/layout/LinedList"/>
    <dgm:cxn modelId="{42F764DB-8865-4593-A7C2-5D97A181B10B}" type="presParOf" srcId="{3CD34365-A178-43CF-A531-1C41F8195849}" destId="{3733A739-59E8-4A97-88DD-7BC380C85616}" srcOrd="6" destOrd="0" presId="urn:microsoft.com/office/officeart/2008/layout/LinedList"/>
    <dgm:cxn modelId="{BB95B9ED-158B-461B-B24C-AFECAD58A289}" type="presParOf" srcId="{3CD34365-A178-43CF-A531-1C41F8195849}" destId="{F4741F6C-2874-4A0A-BAD8-C27FEADA03E8}" srcOrd="7" destOrd="0" presId="urn:microsoft.com/office/officeart/2008/layout/LinedList"/>
    <dgm:cxn modelId="{46D3199A-A92E-4E67-9600-6581C5A9A6AB}" type="presParOf" srcId="{F4741F6C-2874-4A0A-BAD8-C27FEADA03E8}" destId="{5DE637A7-470B-4C01-9BD6-E2015C24F825}" srcOrd="0" destOrd="0" presId="urn:microsoft.com/office/officeart/2008/layout/LinedList"/>
    <dgm:cxn modelId="{5415D25E-48BC-4AE9-93B8-549153B3031A}" type="presParOf" srcId="{F4741F6C-2874-4A0A-BAD8-C27FEADA03E8}" destId="{C73F7478-B2A2-4DF7-A9EA-755C08CA498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1243AD-58E8-4817-8319-BE5AE583B57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56B8675-72A2-49D5-A59F-C662D9D142E7}">
      <dgm:prSet/>
      <dgm:spPr/>
      <dgm:t>
        <a:bodyPr/>
        <a:lstStyle/>
        <a:p>
          <a:pPr>
            <a:lnSpc>
              <a:spcPct val="100000"/>
            </a:lnSpc>
          </a:pPr>
          <a:r>
            <a:rPr lang="de-DE"/>
            <a:t>PAN wird durch MDH:Presse abgelöst</a:t>
          </a:r>
          <a:endParaRPr lang="en-US"/>
        </a:p>
      </dgm:t>
    </dgm:pt>
    <dgm:pt modelId="{72720D76-D77F-41B3-85CE-DD470E9453BB}" type="parTrans" cxnId="{24E2D379-B890-417A-979B-F2ACF179B68F}">
      <dgm:prSet/>
      <dgm:spPr/>
      <dgm:t>
        <a:bodyPr/>
        <a:lstStyle/>
        <a:p>
          <a:endParaRPr lang="en-US"/>
        </a:p>
      </dgm:t>
    </dgm:pt>
    <dgm:pt modelId="{52CDA1A3-A8D7-4F07-BFA1-A01298665BC6}" type="sibTrans" cxnId="{24E2D379-B890-417A-979B-F2ACF179B68F}">
      <dgm:prSet/>
      <dgm:spPr/>
      <dgm:t>
        <a:bodyPr/>
        <a:lstStyle/>
        <a:p>
          <a:endParaRPr lang="en-US"/>
        </a:p>
      </dgm:t>
    </dgm:pt>
    <dgm:pt modelId="{682D53EE-A3FA-4EE9-93E1-71B0BC966BCC}">
      <dgm:prSet/>
      <dgm:spPr/>
      <dgm:t>
        <a:bodyPr/>
        <a:lstStyle/>
        <a:p>
          <a:pPr>
            <a:lnSpc>
              <a:spcPct val="100000"/>
            </a:lnSpc>
          </a:pPr>
          <a:r>
            <a:rPr lang="de-DE"/>
            <a:t>Aktuelles Textmining kann keine Gattungen erkennen und wird durch ein neues Mining ersetzt</a:t>
          </a:r>
          <a:endParaRPr lang="en-US"/>
        </a:p>
      </dgm:t>
    </dgm:pt>
    <dgm:pt modelId="{2E75EEDB-FACB-470E-A30E-01B82BD304C1}" type="parTrans" cxnId="{2B7AB6F3-0137-4A0B-80CF-A44E0ABA35A6}">
      <dgm:prSet/>
      <dgm:spPr/>
      <dgm:t>
        <a:bodyPr/>
        <a:lstStyle/>
        <a:p>
          <a:endParaRPr lang="en-US"/>
        </a:p>
      </dgm:t>
    </dgm:pt>
    <dgm:pt modelId="{C43764AA-FBE7-4C66-BC34-06E10063C870}" type="sibTrans" cxnId="{2B7AB6F3-0137-4A0B-80CF-A44E0ABA35A6}">
      <dgm:prSet/>
      <dgm:spPr/>
      <dgm:t>
        <a:bodyPr/>
        <a:lstStyle/>
        <a:p>
          <a:endParaRPr lang="en-US"/>
        </a:p>
      </dgm:t>
    </dgm:pt>
    <dgm:pt modelId="{64555767-D1C0-42BF-A030-C152B2612559}">
      <dgm:prSet/>
      <dgm:spPr/>
      <dgm:t>
        <a:bodyPr/>
        <a:lstStyle/>
        <a:p>
          <a:pPr>
            <a:lnSpc>
              <a:spcPct val="100000"/>
            </a:lnSpc>
          </a:pPr>
          <a:r>
            <a:rPr lang="de-DE"/>
            <a:t>Stand jetzt kann das neue Mining auch keine Gattungen erkennen</a:t>
          </a:r>
          <a:endParaRPr lang="en-US"/>
        </a:p>
      </dgm:t>
    </dgm:pt>
    <dgm:pt modelId="{9D96B50A-5D39-43FA-A1C4-CE47621F38BF}" type="parTrans" cxnId="{67C8CE68-0883-4F0B-9E6C-854359BC714F}">
      <dgm:prSet/>
      <dgm:spPr/>
      <dgm:t>
        <a:bodyPr/>
        <a:lstStyle/>
        <a:p>
          <a:endParaRPr lang="en-US"/>
        </a:p>
      </dgm:t>
    </dgm:pt>
    <dgm:pt modelId="{61997A6C-E525-4C57-9590-F72A4B46FD2E}" type="sibTrans" cxnId="{67C8CE68-0883-4F0B-9E6C-854359BC714F}">
      <dgm:prSet/>
      <dgm:spPr/>
      <dgm:t>
        <a:bodyPr/>
        <a:lstStyle/>
        <a:p>
          <a:endParaRPr lang="en-US"/>
        </a:p>
      </dgm:t>
    </dgm:pt>
    <dgm:pt modelId="{7A7D6623-E096-4D44-BBE0-61BF18D9EE56}">
      <dgm:prSet/>
      <dgm:spPr/>
      <dgm:t>
        <a:bodyPr/>
        <a:lstStyle/>
        <a:p>
          <a:pPr>
            <a:lnSpc>
              <a:spcPct val="100000"/>
            </a:lnSpc>
          </a:pPr>
          <a:r>
            <a:rPr lang="de-DE"/>
            <a:t>EG:Mining betrachtete bereits die automatische Erkennung von Gattungen und verfasste ein Empfehlungsschreiben</a:t>
          </a:r>
          <a:endParaRPr lang="en-US"/>
        </a:p>
      </dgm:t>
    </dgm:pt>
    <dgm:pt modelId="{26FFF89C-F6AA-4B9C-9C6B-C40BF6FDE5EC}" type="parTrans" cxnId="{696FCD73-A8D4-48B3-B4B3-D826328A0AE7}">
      <dgm:prSet/>
      <dgm:spPr/>
      <dgm:t>
        <a:bodyPr/>
        <a:lstStyle/>
        <a:p>
          <a:endParaRPr lang="en-US"/>
        </a:p>
      </dgm:t>
    </dgm:pt>
    <dgm:pt modelId="{B58F7F96-BA43-4BD3-8514-AFEFFCEDC215}" type="sibTrans" cxnId="{696FCD73-A8D4-48B3-B4B3-D826328A0AE7}">
      <dgm:prSet/>
      <dgm:spPr/>
      <dgm:t>
        <a:bodyPr/>
        <a:lstStyle/>
        <a:p>
          <a:endParaRPr lang="en-US"/>
        </a:p>
      </dgm:t>
    </dgm:pt>
    <dgm:pt modelId="{1513C4E5-81CE-44AB-903B-9B180DED74B3}">
      <dgm:prSet/>
      <dgm:spPr/>
      <dgm:t>
        <a:bodyPr/>
        <a:lstStyle/>
        <a:p>
          <a:pPr>
            <a:lnSpc>
              <a:spcPct val="100000"/>
            </a:lnSpc>
          </a:pPr>
          <a:r>
            <a:rPr lang="de-DE" dirty="0"/>
            <a:t>Dieses enthält priorisierte Gattungen zur automatischen Erkennung</a:t>
          </a:r>
          <a:endParaRPr lang="en-US" dirty="0"/>
        </a:p>
      </dgm:t>
    </dgm:pt>
    <dgm:pt modelId="{C2D65607-22E6-4BA6-A63C-ADD832B0C3BD}" type="parTrans" cxnId="{7E8502DB-40B7-47AF-ADD3-839E2360FB0D}">
      <dgm:prSet/>
      <dgm:spPr/>
      <dgm:t>
        <a:bodyPr/>
        <a:lstStyle/>
        <a:p>
          <a:endParaRPr lang="en-US"/>
        </a:p>
      </dgm:t>
    </dgm:pt>
    <dgm:pt modelId="{977813FF-452E-4776-8815-4F3F8C5DE327}" type="sibTrans" cxnId="{7E8502DB-40B7-47AF-ADD3-839E2360FB0D}">
      <dgm:prSet/>
      <dgm:spPr/>
      <dgm:t>
        <a:bodyPr/>
        <a:lstStyle/>
        <a:p>
          <a:endParaRPr lang="en-US"/>
        </a:p>
      </dgm:t>
    </dgm:pt>
    <dgm:pt modelId="{9A5F59E5-9CE4-4581-813D-FE52C1CBBD50}" type="pres">
      <dgm:prSet presAssocID="{161243AD-58E8-4817-8319-BE5AE583B578}" presName="vert0" presStyleCnt="0">
        <dgm:presLayoutVars>
          <dgm:dir/>
          <dgm:animOne val="branch"/>
          <dgm:animLvl val="lvl"/>
        </dgm:presLayoutVars>
      </dgm:prSet>
      <dgm:spPr/>
    </dgm:pt>
    <dgm:pt modelId="{2CC85B15-651B-48B9-A4A0-2EA4F25ABB6B}" type="pres">
      <dgm:prSet presAssocID="{656B8675-72A2-49D5-A59F-C662D9D142E7}" presName="thickLine" presStyleLbl="alignNode1" presStyleIdx="0" presStyleCnt="5"/>
      <dgm:spPr/>
    </dgm:pt>
    <dgm:pt modelId="{38B77176-382F-464F-A0AD-48A9438F8288}" type="pres">
      <dgm:prSet presAssocID="{656B8675-72A2-49D5-A59F-C662D9D142E7}" presName="horz1" presStyleCnt="0"/>
      <dgm:spPr/>
    </dgm:pt>
    <dgm:pt modelId="{8E86DD83-BB7A-49A9-A6E1-2918C333E2D3}" type="pres">
      <dgm:prSet presAssocID="{656B8675-72A2-49D5-A59F-C662D9D142E7}" presName="tx1" presStyleLbl="revTx" presStyleIdx="0" presStyleCnt="5"/>
      <dgm:spPr/>
    </dgm:pt>
    <dgm:pt modelId="{8DECE40B-5E4D-4EF3-8D87-5451711BF37A}" type="pres">
      <dgm:prSet presAssocID="{656B8675-72A2-49D5-A59F-C662D9D142E7}" presName="vert1" presStyleCnt="0"/>
      <dgm:spPr/>
    </dgm:pt>
    <dgm:pt modelId="{B161B6FE-4064-43B6-9CC0-E080725B38AC}" type="pres">
      <dgm:prSet presAssocID="{682D53EE-A3FA-4EE9-93E1-71B0BC966BCC}" presName="thickLine" presStyleLbl="alignNode1" presStyleIdx="1" presStyleCnt="5"/>
      <dgm:spPr/>
    </dgm:pt>
    <dgm:pt modelId="{3136655C-4A5F-4473-A9F1-370392D612CE}" type="pres">
      <dgm:prSet presAssocID="{682D53EE-A3FA-4EE9-93E1-71B0BC966BCC}" presName="horz1" presStyleCnt="0"/>
      <dgm:spPr/>
    </dgm:pt>
    <dgm:pt modelId="{799CA57A-FE10-4480-A9C4-AF4902FBD044}" type="pres">
      <dgm:prSet presAssocID="{682D53EE-A3FA-4EE9-93E1-71B0BC966BCC}" presName="tx1" presStyleLbl="revTx" presStyleIdx="1" presStyleCnt="5"/>
      <dgm:spPr/>
    </dgm:pt>
    <dgm:pt modelId="{899B2158-074C-4232-9AC5-8AF911DFAE53}" type="pres">
      <dgm:prSet presAssocID="{682D53EE-A3FA-4EE9-93E1-71B0BC966BCC}" presName="vert1" presStyleCnt="0"/>
      <dgm:spPr/>
    </dgm:pt>
    <dgm:pt modelId="{545B4D28-1261-4DB7-96BA-7848947DA349}" type="pres">
      <dgm:prSet presAssocID="{64555767-D1C0-42BF-A030-C152B2612559}" presName="thickLine" presStyleLbl="alignNode1" presStyleIdx="2" presStyleCnt="5"/>
      <dgm:spPr/>
    </dgm:pt>
    <dgm:pt modelId="{B9B01E98-CAAB-40E9-A088-0ED0A78A2285}" type="pres">
      <dgm:prSet presAssocID="{64555767-D1C0-42BF-A030-C152B2612559}" presName="horz1" presStyleCnt="0"/>
      <dgm:spPr/>
    </dgm:pt>
    <dgm:pt modelId="{B95A9C94-EB71-4217-8A69-469D145BEE5D}" type="pres">
      <dgm:prSet presAssocID="{64555767-D1C0-42BF-A030-C152B2612559}" presName="tx1" presStyleLbl="revTx" presStyleIdx="2" presStyleCnt="5"/>
      <dgm:spPr/>
    </dgm:pt>
    <dgm:pt modelId="{8CF08C87-9B15-43D2-9EEB-AF0C0A5725F1}" type="pres">
      <dgm:prSet presAssocID="{64555767-D1C0-42BF-A030-C152B2612559}" presName="vert1" presStyleCnt="0"/>
      <dgm:spPr/>
    </dgm:pt>
    <dgm:pt modelId="{A3B58B61-4AF4-4498-AA0B-A05411EF4A87}" type="pres">
      <dgm:prSet presAssocID="{7A7D6623-E096-4D44-BBE0-61BF18D9EE56}" presName="thickLine" presStyleLbl="alignNode1" presStyleIdx="3" presStyleCnt="5"/>
      <dgm:spPr/>
    </dgm:pt>
    <dgm:pt modelId="{4A025FE8-9EA5-4412-8120-876B16F55020}" type="pres">
      <dgm:prSet presAssocID="{7A7D6623-E096-4D44-BBE0-61BF18D9EE56}" presName="horz1" presStyleCnt="0"/>
      <dgm:spPr/>
    </dgm:pt>
    <dgm:pt modelId="{DC2EC4D5-4DBB-4F79-ABD2-D1ECA013C3A8}" type="pres">
      <dgm:prSet presAssocID="{7A7D6623-E096-4D44-BBE0-61BF18D9EE56}" presName="tx1" presStyleLbl="revTx" presStyleIdx="3" presStyleCnt="5"/>
      <dgm:spPr/>
    </dgm:pt>
    <dgm:pt modelId="{6778522D-04CE-440E-B124-416E8501320A}" type="pres">
      <dgm:prSet presAssocID="{7A7D6623-E096-4D44-BBE0-61BF18D9EE56}" presName="vert1" presStyleCnt="0"/>
      <dgm:spPr/>
    </dgm:pt>
    <dgm:pt modelId="{F1862FF2-F0B3-461A-A5FF-D5460C3AFAC2}" type="pres">
      <dgm:prSet presAssocID="{1513C4E5-81CE-44AB-903B-9B180DED74B3}" presName="thickLine" presStyleLbl="alignNode1" presStyleIdx="4" presStyleCnt="5"/>
      <dgm:spPr/>
    </dgm:pt>
    <dgm:pt modelId="{001F44A4-5F77-4C96-BA09-DFE307BFC125}" type="pres">
      <dgm:prSet presAssocID="{1513C4E5-81CE-44AB-903B-9B180DED74B3}" presName="horz1" presStyleCnt="0"/>
      <dgm:spPr/>
    </dgm:pt>
    <dgm:pt modelId="{5133E915-FD6D-42BA-A92F-F30CF3FA5D2F}" type="pres">
      <dgm:prSet presAssocID="{1513C4E5-81CE-44AB-903B-9B180DED74B3}" presName="tx1" presStyleLbl="revTx" presStyleIdx="4" presStyleCnt="5"/>
      <dgm:spPr/>
    </dgm:pt>
    <dgm:pt modelId="{8A936E9F-636D-48CE-A8D7-078249E0DEE5}" type="pres">
      <dgm:prSet presAssocID="{1513C4E5-81CE-44AB-903B-9B180DED74B3}" presName="vert1" presStyleCnt="0"/>
      <dgm:spPr/>
    </dgm:pt>
  </dgm:ptLst>
  <dgm:cxnLst>
    <dgm:cxn modelId="{67C8CE68-0883-4F0B-9E6C-854359BC714F}" srcId="{161243AD-58E8-4817-8319-BE5AE583B578}" destId="{64555767-D1C0-42BF-A030-C152B2612559}" srcOrd="2" destOrd="0" parTransId="{9D96B50A-5D39-43FA-A1C4-CE47621F38BF}" sibTransId="{61997A6C-E525-4C57-9590-F72A4B46FD2E}"/>
    <dgm:cxn modelId="{696FCD73-A8D4-48B3-B4B3-D826328A0AE7}" srcId="{161243AD-58E8-4817-8319-BE5AE583B578}" destId="{7A7D6623-E096-4D44-BBE0-61BF18D9EE56}" srcOrd="3" destOrd="0" parTransId="{26FFF89C-F6AA-4B9C-9C6B-C40BF6FDE5EC}" sibTransId="{B58F7F96-BA43-4BD3-8514-AFEFFCEDC215}"/>
    <dgm:cxn modelId="{E3757657-88DD-4C94-BDC6-C64E37A4434A}" type="presOf" srcId="{7A7D6623-E096-4D44-BBE0-61BF18D9EE56}" destId="{DC2EC4D5-4DBB-4F79-ABD2-D1ECA013C3A8}" srcOrd="0" destOrd="0" presId="urn:microsoft.com/office/officeart/2008/layout/LinedList"/>
    <dgm:cxn modelId="{24E2D379-B890-417A-979B-F2ACF179B68F}" srcId="{161243AD-58E8-4817-8319-BE5AE583B578}" destId="{656B8675-72A2-49D5-A59F-C662D9D142E7}" srcOrd="0" destOrd="0" parTransId="{72720D76-D77F-41B3-85CE-DD470E9453BB}" sibTransId="{52CDA1A3-A8D7-4F07-BFA1-A01298665BC6}"/>
    <dgm:cxn modelId="{2128A883-4F85-4320-AA18-7AF01BA699B7}" type="presOf" srcId="{656B8675-72A2-49D5-A59F-C662D9D142E7}" destId="{8E86DD83-BB7A-49A9-A6E1-2918C333E2D3}" srcOrd="0" destOrd="0" presId="urn:microsoft.com/office/officeart/2008/layout/LinedList"/>
    <dgm:cxn modelId="{E69B68CB-FB28-4DBF-BBC0-845F3B62DC22}" type="presOf" srcId="{1513C4E5-81CE-44AB-903B-9B180DED74B3}" destId="{5133E915-FD6D-42BA-A92F-F30CF3FA5D2F}" srcOrd="0" destOrd="0" presId="urn:microsoft.com/office/officeart/2008/layout/LinedList"/>
    <dgm:cxn modelId="{33C20CD6-CBFD-4C55-973F-6A2F831CB6C6}" type="presOf" srcId="{161243AD-58E8-4817-8319-BE5AE583B578}" destId="{9A5F59E5-9CE4-4581-813D-FE52C1CBBD50}" srcOrd="0" destOrd="0" presId="urn:microsoft.com/office/officeart/2008/layout/LinedList"/>
    <dgm:cxn modelId="{7E8502DB-40B7-47AF-ADD3-839E2360FB0D}" srcId="{161243AD-58E8-4817-8319-BE5AE583B578}" destId="{1513C4E5-81CE-44AB-903B-9B180DED74B3}" srcOrd="4" destOrd="0" parTransId="{C2D65607-22E6-4BA6-A63C-ADD832B0C3BD}" sibTransId="{977813FF-452E-4776-8815-4F3F8C5DE327}"/>
    <dgm:cxn modelId="{3E1E5AE2-554F-4F4D-8815-9F187EF3104B}" type="presOf" srcId="{682D53EE-A3FA-4EE9-93E1-71B0BC966BCC}" destId="{799CA57A-FE10-4480-A9C4-AF4902FBD044}" srcOrd="0" destOrd="0" presId="urn:microsoft.com/office/officeart/2008/layout/LinedList"/>
    <dgm:cxn modelId="{36E24CE4-A5D0-4E9A-9D78-90B6654236FB}" type="presOf" srcId="{64555767-D1C0-42BF-A030-C152B2612559}" destId="{B95A9C94-EB71-4217-8A69-469D145BEE5D}" srcOrd="0" destOrd="0" presId="urn:microsoft.com/office/officeart/2008/layout/LinedList"/>
    <dgm:cxn modelId="{2B7AB6F3-0137-4A0B-80CF-A44E0ABA35A6}" srcId="{161243AD-58E8-4817-8319-BE5AE583B578}" destId="{682D53EE-A3FA-4EE9-93E1-71B0BC966BCC}" srcOrd="1" destOrd="0" parTransId="{2E75EEDB-FACB-470E-A30E-01B82BD304C1}" sibTransId="{C43764AA-FBE7-4C66-BC34-06E10063C870}"/>
    <dgm:cxn modelId="{44CB4E27-9B42-4971-B618-444218A55DAB}" type="presParOf" srcId="{9A5F59E5-9CE4-4581-813D-FE52C1CBBD50}" destId="{2CC85B15-651B-48B9-A4A0-2EA4F25ABB6B}" srcOrd="0" destOrd="0" presId="urn:microsoft.com/office/officeart/2008/layout/LinedList"/>
    <dgm:cxn modelId="{DFECB65E-2A03-423A-A3B1-F39F5999B7CD}" type="presParOf" srcId="{9A5F59E5-9CE4-4581-813D-FE52C1CBBD50}" destId="{38B77176-382F-464F-A0AD-48A9438F8288}" srcOrd="1" destOrd="0" presId="urn:microsoft.com/office/officeart/2008/layout/LinedList"/>
    <dgm:cxn modelId="{273EE1A7-2B05-4C07-850D-49F88466FA6A}" type="presParOf" srcId="{38B77176-382F-464F-A0AD-48A9438F8288}" destId="{8E86DD83-BB7A-49A9-A6E1-2918C333E2D3}" srcOrd="0" destOrd="0" presId="urn:microsoft.com/office/officeart/2008/layout/LinedList"/>
    <dgm:cxn modelId="{4D14B3F0-F940-411A-9CDD-680BE1834B95}" type="presParOf" srcId="{38B77176-382F-464F-A0AD-48A9438F8288}" destId="{8DECE40B-5E4D-4EF3-8D87-5451711BF37A}" srcOrd="1" destOrd="0" presId="urn:microsoft.com/office/officeart/2008/layout/LinedList"/>
    <dgm:cxn modelId="{6299F351-6485-4250-8D3B-B534D0288EA7}" type="presParOf" srcId="{9A5F59E5-9CE4-4581-813D-FE52C1CBBD50}" destId="{B161B6FE-4064-43B6-9CC0-E080725B38AC}" srcOrd="2" destOrd="0" presId="urn:microsoft.com/office/officeart/2008/layout/LinedList"/>
    <dgm:cxn modelId="{685467DD-6A14-466A-AA3C-7B766C36AC9D}" type="presParOf" srcId="{9A5F59E5-9CE4-4581-813D-FE52C1CBBD50}" destId="{3136655C-4A5F-4473-A9F1-370392D612CE}" srcOrd="3" destOrd="0" presId="urn:microsoft.com/office/officeart/2008/layout/LinedList"/>
    <dgm:cxn modelId="{04A496DD-27DF-4948-A82D-DF38DD692FFD}" type="presParOf" srcId="{3136655C-4A5F-4473-A9F1-370392D612CE}" destId="{799CA57A-FE10-4480-A9C4-AF4902FBD044}" srcOrd="0" destOrd="0" presId="urn:microsoft.com/office/officeart/2008/layout/LinedList"/>
    <dgm:cxn modelId="{ECBBC28F-A5CF-49C3-B394-B6D4ED490346}" type="presParOf" srcId="{3136655C-4A5F-4473-A9F1-370392D612CE}" destId="{899B2158-074C-4232-9AC5-8AF911DFAE53}" srcOrd="1" destOrd="0" presId="urn:microsoft.com/office/officeart/2008/layout/LinedList"/>
    <dgm:cxn modelId="{2ABF87AF-0FB2-4251-A59D-A6EDBE4FD0B0}" type="presParOf" srcId="{9A5F59E5-9CE4-4581-813D-FE52C1CBBD50}" destId="{545B4D28-1261-4DB7-96BA-7848947DA349}" srcOrd="4" destOrd="0" presId="urn:microsoft.com/office/officeart/2008/layout/LinedList"/>
    <dgm:cxn modelId="{285CB830-1C9C-47FC-9A4E-18E849BDF9D5}" type="presParOf" srcId="{9A5F59E5-9CE4-4581-813D-FE52C1CBBD50}" destId="{B9B01E98-CAAB-40E9-A088-0ED0A78A2285}" srcOrd="5" destOrd="0" presId="urn:microsoft.com/office/officeart/2008/layout/LinedList"/>
    <dgm:cxn modelId="{72BD9A44-ACBB-4C43-A1CD-D1D22732AC62}" type="presParOf" srcId="{B9B01E98-CAAB-40E9-A088-0ED0A78A2285}" destId="{B95A9C94-EB71-4217-8A69-469D145BEE5D}" srcOrd="0" destOrd="0" presId="urn:microsoft.com/office/officeart/2008/layout/LinedList"/>
    <dgm:cxn modelId="{60EB1D8F-F26F-4F98-978B-6202358CFFF7}" type="presParOf" srcId="{B9B01E98-CAAB-40E9-A088-0ED0A78A2285}" destId="{8CF08C87-9B15-43D2-9EEB-AF0C0A5725F1}" srcOrd="1" destOrd="0" presId="urn:microsoft.com/office/officeart/2008/layout/LinedList"/>
    <dgm:cxn modelId="{7CBCF45D-2C68-468C-A25D-594F2EB436B3}" type="presParOf" srcId="{9A5F59E5-9CE4-4581-813D-FE52C1CBBD50}" destId="{A3B58B61-4AF4-4498-AA0B-A05411EF4A87}" srcOrd="6" destOrd="0" presId="urn:microsoft.com/office/officeart/2008/layout/LinedList"/>
    <dgm:cxn modelId="{FAAA1C27-1C25-4229-AC84-A30966103EB6}" type="presParOf" srcId="{9A5F59E5-9CE4-4581-813D-FE52C1CBBD50}" destId="{4A025FE8-9EA5-4412-8120-876B16F55020}" srcOrd="7" destOrd="0" presId="urn:microsoft.com/office/officeart/2008/layout/LinedList"/>
    <dgm:cxn modelId="{9974A202-DE67-4E77-B302-4A98690923B0}" type="presParOf" srcId="{4A025FE8-9EA5-4412-8120-876B16F55020}" destId="{DC2EC4D5-4DBB-4F79-ABD2-D1ECA013C3A8}" srcOrd="0" destOrd="0" presId="urn:microsoft.com/office/officeart/2008/layout/LinedList"/>
    <dgm:cxn modelId="{214B6A91-DF17-47AF-B17E-32BE64EBB803}" type="presParOf" srcId="{4A025FE8-9EA5-4412-8120-876B16F55020}" destId="{6778522D-04CE-440E-B124-416E8501320A}" srcOrd="1" destOrd="0" presId="urn:microsoft.com/office/officeart/2008/layout/LinedList"/>
    <dgm:cxn modelId="{4B76439F-F204-46BB-B3BA-94043455A7D3}" type="presParOf" srcId="{9A5F59E5-9CE4-4581-813D-FE52C1CBBD50}" destId="{F1862FF2-F0B3-461A-A5FF-D5460C3AFAC2}" srcOrd="8" destOrd="0" presId="urn:microsoft.com/office/officeart/2008/layout/LinedList"/>
    <dgm:cxn modelId="{C2F2EC68-A2A7-47F5-84B6-6DEA8A1277FC}" type="presParOf" srcId="{9A5F59E5-9CE4-4581-813D-FE52C1CBBD50}" destId="{001F44A4-5F77-4C96-BA09-DFE307BFC125}" srcOrd="9" destOrd="0" presId="urn:microsoft.com/office/officeart/2008/layout/LinedList"/>
    <dgm:cxn modelId="{19A63C51-CB99-4DA1-8BB2-AA825A191A2C}" type="presParOf" srcId="{001F44A4-5F77-4C96-BA09-DFE307BFC125}" destId="{5133E915-FD6D-42BA-A92F-F30CF3FA5D2F}" srcOrd="0" destOrd="0" presId="urn:microsoft.com/office/officeart/2008/layout/LinedList"/>
    <dgm:cxn modelId="{9B73CF91-EE81-4E24-9DA5-372EE9E3267B}" type="presParOf" srcId="{001F44A4-5F77-4C96-BA09-DFE307BFC125}" destId="{8A936E9F-636D-48CE-A8D7-078249E0DEE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32BEE1-4337-45D0-98E1-569BEAA7804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de-DE"/>
        </a:p>
      </dgm:t>
    </dgm:pt>
    <dgm:pt modelId="{9816ACD1-722F-4CF4-98E3-321D09598347}">
      <dgm:prSet phldrT="[Text]" custT="1"/>
      <dgm:spPr/>
      <dgm:t>
        <a:bodyPr/>
        <a:lstStyle/>
        <a:p>
          <a:pPr>
            <a:lnSpc>
              <a:spcPct val="100000"/>
            </a:lnSpc>
          </a:pPr>
          <a:r>
            <a:rPr lang="de-DE" sz="2400" dirty="0"/>
            <a:t>Es sind weder komplizierte Modelle, noch aufwendige </a:t>
          </a:r>
          <a:r>
            <a:rPr lang="de-DE" sz="2400" dirty="0" err="1"/>
            <a:t>Vorprozessierungsverfahren</a:t>
          </a:r>
          <a:r>
            <a:rPr lang="de-DE" sz="2400" dirty="0"/>
            <a:t> nötig, um die Gattungen zu bestimmen</a:t>
          </a:r>
        </a:p>
      </dgm:t>
    </dgm:pt>
    <dgm:pt modelId="{1B34AD1E-7862-480F-8EF7-B4CB181FC56B}" type="parTrans" cxnId="{36EBDE36-56D9-4E78-A157-85BBDF3853EE}">
      <dgm:prSet/>
      <dgm:spPr/>
      <dgm:t>
        <a:bodyPr/>
        <a:lstStyle/>
        <a:p>
          <a:endParaRPr lang="de-DE"/>
        </a:p>
      </dgm:t>
    </dgm:pt>
    <dgm:pt modelId="{4FEAD965-A595-4AB9-9AEE-A81BA0F00C69}" type="sibTrans" cxnId="{36EBDE36-56D9-4E78-A157-85BBDF3853EE}">
      <dgm:prSet/>
      <dgm:spPr/>
      <dgm:t>
        <a:bodyPr/>
        <a:lstStyle/>
        <a:p>
          <a:endParaRPr lang="de-DE"/>
        </a:p>
      </dgm:t>
    </dgm:pt>
    <dgm:pt modelId="{D6C8C190-7565-4C68-9551-E947104BF11E}">
      <dgm:prSet custT="1"/>
      <dgm:spPr/>
      <dgm:t>
        <a:bodyPr/>
        <a:lstStyle/>
        <a:p>
          <a:pPr>
            <a:lnSpc>
              <a:spcPct val="100000"/>
            </a:lnSpc>
          </a:pPr>
          <a:r>
            <a:rPr lang="de-DE" sz="2400" dirty="0"/>
            <a:t>Vom Inhalt eines Textes lässt sich auf dessen Form schließen</a:t>
          </a:r>
          <a:endParaRPr lang="en-US" sz="2400" dirty="0"/>
        </a:p>
      </dgm:t>
    </dgm:pt>
    <dgm:pt modelId="{B185EF72-5B8F-42BD-8ECC-0C26D2B52983}" type="parTrans" cxnId="{C32D223E-0796-46F7-AA15-C20F890DCD5F}">
      <dgm:prSet/>
      <dgm:spPr/>
      <dgm:t>
        <a:bodyPr/>
        <a:lstStyle/>
        <a:p>
          <a:endParaRPr lang="de-DE"/>
        </a:p>
      </dgm:t>
    </dgm:pt>
    <dgm:pt modelId="{1D1A22C1-ADBB-4255-8A2B-A6683CDB3020}" type="sibTrans" cxnId="{C32D223E-0796-46F7-AA15-C20F890DCD5F}">
      <dgm:prSet/>
      <dgm:spPr/>
      <dgm:t>
        <a:bodyPr/>
        <a:lstStyle/>
        <a:p>
          <a:endParaRPr lang="de-DE"/>
        </a:p>
      </dgm:t>
    </dgm:pt>
    <dgm:pt modelId="{F1DCF68B-0021-45B8-8FA8-055F88420A40}" type="pres">
      <dgm:prSet presAssocID="{7A32BEE1-4337-45D0-98E1-569BEAA7804F}" presName="root" presStyleCnt="0">
        <dgm:presLayoutVars>
          <dgm:dir/>
          <dgm:resizeHandles val="exact"/>
        </dgm:presLayoutVars>
      </dgm:prSet>
      <dgm:spPr/>
    </dgm:pt>
    <dgm:pt modelId="{CA9A6198-E7A1-41FC-BEC9-687E63C4CF86}" type="pres">
      <dgm:prSet presAssocID="{9816ACD1-722F-4CF4-98E3-321D09598347}" presName="compNode" presStyleCnt="0"/>
      <dgm:spPr/>
    </dgm:pt>
    <dgm:pt modelId="{817DE875-A69F-40BB-82C8-2D02F052B06E}" type="pres">
      <dgm:prSet presAssocID="{9816ACD1-722F-4CF4-98E3-321D09598347}" presName="bgRect" presStyleLbl="bgShp" presStyleIdx="0" presStyleCnt="2" custScaleY="83017"/>
      <dgm:spPr/>
    </dgm:pt>
    <dgm:pt modelId="{D97AD2D4-8CFF-4F3A-9116-78CAF0A79985}" type="pres">
      <dgm:prSet presAssocID="{9816ACD1-722F-4CF4-98E3-321D0959834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nführungszeichen"/>
        </a:ext>
      </dgm:extLst>
    </dgm:pt>
    <dgm:pt modelId="{7E988DCB-CFAC-4177-9823-1083D499BA2F}" type="pres">
      <dgm:prSet presAssocID="{9816ACD1-722F-4CF4-98E3-321D09598347}" presName="spaceRect" presStyleCnt="0"/>
      <dgm:spPr/>
    </dgm:pt>
    <dgm:pt modelId="{4BE44503-E45B-4572-8A19-2C7D74E42B04}" type="pres">
      <dgm:prSet presAssocID="{9816ACD1-722F-4CF4-98E3-321D09598347}" presName="parTx" presStyleLbl="revTx" presStyleIdx="0" presStyleCnt="2">
        <dgm:presLayoutVars>
          <dgm:chMax val="0"/>
          <dgm:chPref val="0"/>
        </dgm:presLayoutVars>
      </dgm:prSet>
      <dgm:spPr/>
    </dgm:pt>
    <dgm:pt modelId="{43A8594F-A907-4941-8F16-6D584EF442AA}" type="pres">
      <dgm:prSet presAssocID="{4FEAD965-A595-4AB9-9AEE-A81BA0F00C69}" presName="sibTrans" presStyleCnt="0"/>
      <dgm:spPr/>
    </dgm:pt>
    <dgm:pt modelId="{B4EB56E8-445F-437D-9F4A-0DF2D854823F}" type="pres">
      <dgm:prSet presAssocID="{D6C8C190-7565-4C68-9551-E947104BF11E}" presName="compNode" presStyleCnt="0"/>
      <dgm:spPr/>
    </dgm:pt>
    <dgm:pt modelId="{BAADDD5D-F947-4B26-89A6-6038168FF617}" type="pres">
      <dgm:prSet presAssocID="{D6C8C190-7565-4C68-9551-E947104BF11E}" presName="bgRect" presStyleLbl="bgShp" presStyleIdx="1" presStyleCnt="2" custScaleY="83009"/>
      <dgm:spPr/>
    </dgm:pt>
    <dgm:pt modelId="{B2F22E4C-392D-4280-A2AA-8B20E0EA1E55}" type="pres">
      <dgm:prSet presAssocID="{D6C8C190-7565-4C68-9551-E947104BF11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tandardformen mit einfarbiger Füllung"/>
        </a:ext>
      </dgm:extLst>
    </dgm:pt>
    <dgm:pt modelId="{B4702D7D-4C55-4A83-82C9-A7903545272A}" type="pres">
      <dgm:prSet presAssocID="{D6C8C190-7565-4C68-9551-E947104BF11E}" presName="spaceRect" presStyleCnt="0"/>
      <dgm:spPr/>
    </dgm:pt>
    <dgm:pt modelId="{F0806C6E-8AEE-4E3B-B8F8-615D4EC07E73}" type="pres">
      <dgm:prSet presAssocID="{D6C8C190-7565-4C68-9551-E947104BF11E}" presName="parTx" presStyleLbl="revTx" presStyleIdx="1" presStyleCnt="2">
        <dgm:presLayoutVars>
          <dgm:chMax val="0"/>
          <dgm:chPref val="0"/>
        </dgm:presLayoutVars>
      </dgm:prSet>
      <dgm:spPr/>
    </dgm:pt>
  </dgm:ptLst>
  <dgm:cxnLst>
    <dgm:cxn modelId="{36EBDE36-56D9-4E78-A157-85BBDF3853EE}" srcId="{7A32BEE1-4337-45D0-98E1-569BEAA7804F}" destId="{9816ACD1-722F-4CF4-98E3-321D09598347}" srcOrd="0" destOrd="0" parTransId="{1B34AD1E-7862-480F-8EF7-B4CB181FC56B}" sibTransId="{4FEAD965-A595-4AB9-9AEE-A81BA0F00C69}"/>
    <dgm:cxn modelId="{C32D223E-0796-46F7-AA15-C20F890DCD5F}" srcId="{7A32BEE1-4337-45D0-98E1-569BEAA7804F}" destId="{D6C8C190-7565-4C68-9551-E947104BF11E}" srcOrd="1" destOrd="0" parTransId="{B185EF72-5B8F-42BD-8ECC-0C26D2B52983}" sibTransId="{1D1A22C1-ADBB-4255-8A2B-A6683CDB3020}"/>
    <dgm:cxn modelId="{7228C95D-8104-462F-878A-13963C599EDD}" type="presOf" srcId="{7A32BEE1-4337-45D0-98E1-569BEAA7804F}" destId="{F1DCF68B-0021-45B8-8FA8-055F88420A40}" srcOrd="0" destOrd="0" presId="urn:microsoft.com/office/officeart/2018/2/layout/IconVerticalSolidList"/>
    <dgm:cxn modelId="{0E3278E0-469E-481C-B845-AC66171B6ABC}" type="presOf" srcId="{9816ACD1-722F-4CF4-98E3-321D09598347}" destId="{4BE44503-E45B-4572-8A19-2C7D74E42B04}" srcOrd="0" destOrd="0" presId="urn:microsoft.com/office/officeart/2018/2/layout/IconVerticalSolidList"/>
    <dgm:cxn modelId="{0ED6BEF0-A35C-441B-95BF-CE2117DC0C16}" type="presOf" srcId="{D6C8C190-7565-4C68-9551-E947104BF11E}" destId="{F0806C6E-8AEE-4E3B-B8F8-615D4EC07E73}" srcOrd="0" destOrd="0" presId="urn:microsoft.com/office/officeart/2018/2/layout/IconVerticalSolidList"/>
    <dgm:cxn modelId="{6D1C009C-3C9F-4BA0-9F90-9C75FBF00BB9}" type="presParOf" srcId="{F1DCF68B-0021-45B8-8FA8-055F88420A40}" destId="{CA9A6198-E7A1-41FC-BEC9-687E63C4CF86}" srcOrd="0" destOrd="0" presId="urn:microsoft.com/office/officeart/2018/2/layout/IconVerticalSolidList"/>
    <dgm:cxn modelId="{5097D0C4-0A24-4BA5-920E-99B05A4CE263}" type="presParOf" srcId="{CA9A6198-E7A1-41FC-BEC9-687E63C4CF86}" destId="{817DE875-A69F-40BB-82C8-2D02F052B06E}" srcOrd="0" destOrd="0" presId="urn:microsoft.com/office/officeart/2018/2/layout/IconVerticalSolidList"/>
    <dgm:cxn modelId="{4DA4D108-5CC1-4ABA-9B30-3C8DAD51F16A}" type="presParOf" srcId="{CA9A6198-E7A1-41FC-BEC9-687E63C4CF86}" destId="{D97AD2D4-8CFF-4F3A-9116-78CAF0A79985}" srcOrd="1" destOrd="0" presId="urn:microsoft.com/office/officeart/2018/2/layout/IconVerticalSolidList"/>
    <dgm:cxn modelId="{71E2F224-7884-4C1A-AD4F-608B4EFAF159}" type="presParOf" srcId="{CA9A6198-E7A1-41FC-BEC9-687E63C4CF86}" destId="{7E988DCB-CFAC-4177-9823-1083D499BA2F}" srcOrd="2" destOrd="0" presId="urn:microsoft.com/office/officeart/2018/2/layout/IconVerticalSolidList"/>
    <dgm:cxn modelId="{8C856331-4F84-465A-9E14-28CCBC4600F2}" type="presParOf" srcId="{CA9A6198-E7A1-41FC-BEC9-687E63C4CF86}" destId="{4BE44503-E45B-4572-8A19-2C7D74E42B04}" srcOrd="3" destOrd="0" presId="urn:microsoft.com/office/officeart/2018/2/layout/IconVerticalSolidList"/>
    <dgm:cxn modelId="{55D49BC1-9ACC-4D36-A7AB-B3D66A12D10B}" type="presParOf" srcId="{F1DCF68B-0021-45B8-8FA8-055F88420A40}" destId="{43A8594F-A907-4941-8F16-6D584EF442AA}" srcOrd="1" destOrd="0" presId="urn:microsoft.com/office/officeart/2018/2/layout/IconVerticalSolidList"/>
    <dgm:cxn modelId="{86360E22-8670-4714-8835-3CC2E1202679}" type="presParOf" srcId="{F1DCF68B-0021-45B8-8FA8-055F88420A40}" destId="{B4EB56E8-445F-437D-9F4A-0DF2D854823F}" srcOrd="2" destOrd="0" presId="urn:microsoft.com/office/officeart/2018/2/layout/IconVerticalSolidList"/>
    <dgm:cxn modelId="{498C381B-A83E-4155-A182-288F393DE5B3}" type="presParOf" srcId="{B4EB56E8-445F-437D-9F4A-0DF2D854823F}" destId="{BAADDD5D-F947-4B26-89A6-6038168FF617}" srcOrd="0" destOrd="0" presId="urn:microsoft.com/office/officeart/2018/2/layout/IconVerticalSolidList"/>
    <dgm:cxn modelId="{5BFDEB43-2471-4160-94D5-D15CB4DF0E5C}" type="presParOf" srcId="{B4EB56E8-445F-437D-9F4A-0DF2D854823F}" destId="{B2F22E4C-392D-4280-A2AA-8B20E0EA1E55}" srcOrd="1" destOrd="0" presId="urn:microsoft.com/office/officeart/2018/2/layout/IconVerticalSolidList"/>
    <dgm:cxn modelId="{D9ADBB64-B428-41E7-B344-17C30826033C}" type="presParOf" srcId="{B4EB56E8-445F-437D-9F4A-0DF2D854823F}" destId="{B4702D7D-4C55-4A83-82C9-A7903545272A}" srcOrd="2" destOrd="0" presId="urn:microsoft.com/office/officeart/2018/2/layout/IconVerticalSolidList"/>
    <dgm:cxn modelId="{94F38B8C-3249-499A-AE60-E297228ED350}" type="presParOf" srcId="{B4EB56E8-445F-437D-9F4A-0DF2D854823F}" destId="{F0806C6E-8AEE-4E3B-B8F8-615D4EC07E7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1BEFD6-5C45-4321-AB7C-08A5A9C9A93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0B8214B-2698-43FE-B8BD-B9CA0626EDEC}">
      <dgm:prSet custT="1"/>
      <dgm:spPr/>
      <dgm:t>
        <a:bodyPr/>
        <a:lstStyle/>
        <a:p>
          <a:pPr>
            <a:lnSpc>
              <a:spcPct val="100000"/>
            </a:lnSpc>
          </a:pPr>
          <a:r>
            <a:rPr lang="de-DE" sz="2400" dirty="0"/>
            <a:t>Trainingsdaten aus PAN-Textdatenbank (SWR-Bestand) von 2013-2021 </a:t>
          </a:r>
        </a:p>
      </dgm:t>
    </dgm:pt>
    <dgm:pt modelId="{AB04EE6A-7FBC-4B01-A343-A89B7D0B2F98}" type="parTrans" cxnId="{433FA1FB-22E9-4F12-AC64-F80C139056E7}">
      <dgm:prSet/>
      <dgm:spPr/>
      <dgm:t>
        <a:bodyPr/>
        <a:lstStyle/>
        <a:p>
          <a:endParaRPr lang="en-US"/>
        </a:p>
      </dgm:t>
    </dgm:pt>
    <dgm:pt modelId="{38C1FD87-F138-4DD7-83FD-4D15EB56AFB9}" type="sibTrans" cxnId="{433FA1FB-22E9-4F12-AC64-F80C139056E7}">
      <dgm:prSet/>
      <dgm:spPr/>
      <dgm:t>
        <a:bodyPr/>
        <a:lstStyle/>
        <a:p>
          <a:endParaRPr lang="en-US"/>
        </a:p>
      </dgm:t>
    </dgm:pt>
    <dgm:pt modelId="{4D4E6D43-7632-4B85-BB36-EC1B63CAF622}">
      <dgm:prSet custT="1"/>
      <dgm:spPr/>
      <dgm:t>
        <a:bodyPr/>
        <a:lstStyle/>
        <a:p>
          <a:pPr>
            <a:lnSpc>
              <a:spcPct val="100000"/>
            </a:lnSpc>
          </a:pPr>
          <a:r>
            <a:rPr lang="de-DE" sz="2400" dirty="0"/>
            <a:t>Ca. </a:t>
          </a:r>
          <a:r>
            <a:rPr lang="de-DE" sz="2400" b="1" dirty="0"/>
            <a:t>1.25 Millionen</a:t>
          </a:r>
          <a:r>
            <a:rPr lang="de-DE" sz="2400" dirty="0"/>
            <a:t> Texte</a:t>
          </a:r>
        </a:p>
        <a:p>
          <a:pPr>
            <a:lnSpc>
              <a:spcPct val="100000"/>
            </a:lnSpc>
          </a:pPr>
          <a:r>
            <a:rPr lang="de-DE" sz="2400" dirty="0"/>
            <a:t>Davon ca. </a:t>
          </a:r>
          <a:r>
            <a:rPr lang="de-DE" sz="2400" b="1" dirty="0"/>
            <a:t>300.000</a:t>
          </a:r>
          <a:r>
            <a:rPr lang="de-DE" sz="2400" dirty="0"/>
            <a:t> von den priorisierten Gattungen</a:t>
          </a:r>
          <a:endParaRPr lang="en-US" sz="2400" dirty="0"/>
        </a:p>
      </dgm:t>
    </dgm:pt>
    <dgm:pt modelId="{D3D249CA-3A17-428C-9EA9-F2086B04A9FD}" type="parTrans" cxnId="{7CEE03A7-0875-4C15-818C-1E646EAF8724}">
      <dgm:prSet/>
      <dgm:spPr/>
      <dgm:t>
        <a:bodyPr/>
        <a:lstStyle/>
        <a:p>
          <a:endParaRPr lang="en-US"/>
        </a:p>
      </dgm:t>
    </dgm:pt>
    <dgm:pt modelId="{C3837812-7761-4832-A714-8FEEC83B320E}" type="sibTrans" cxnId="{7CEE03A7-0875-4C15-818C-1E646EAF8724}">
      <dgm:prSet/>
      <dgm:spPr/>
      <dgm:t>
        <a:bodyPr/>
        <a:lstStyle/>
        <a:p>
          <a:endParaRPr lang="en-US"/>
        </a:p>
      </dgm:t>
    </dgm:pt>
    <dgm:pt modelId="{9689CB1C-B292-465E-947C-85F6B5BBCFDE}">
      <dgm:prSet custT="1"/>
      <dgm:spPr/>
      <dgm:t>
        <a:bodyPr/>
        <a:lstStyle/>
        <a:p>
          <a:pPr>
            <a:lnSpc>
              <a:spcPct val="100000"/>
            </a:lnSpc>
          </a:pPr>
          <a:r>
            <a:rPr lang="de-DE" sz="2400" dirty="0"/>
            <a:t>Bereitgestellt vom WDR</a:t>
          </a:r>
        </a:p>
        <a:p>
          <a:pPr>
            <a:lnSpc>
              <a:spcPct val="100000"/>
            </a:lnSpc>
          </a:pPr>
          <a:r>
            <a:rPr lang="de-DE" sz="2400" dirty="0"/>
            <a:t>Lokal gespeichert</a:t>
          </a:r>
          <a:endParaRPr lang="en-US" sz="2400" dirty="0"/>
        </a:p>
      </dgm:t>
    </dgm:pt>
    <dgm:pt modelId="{7654A508-44E8-481B-A98E-6AD424886B07}" type="parTrans" cxnId="{30EDA3DD-7108-4379-93BB-83E77270C75B}">
      <dgm:prSet/>
      <dgm:spPr/>
      <dgm:t>
        <a:bodyPr/>
        <a:lstStyle/>
        <a:p>
          <a:endParaRPr lang="en-US"/>
        </a:p>
      </dgm:t>
    </dgm:pt>
    <dgm:pt modelId="{D914CF04-2784-43C3-A36A-ABCE2ECC4873}" type="sibTrans" cxnId="{30EDA3DD-7108-4379-93BB-83E77270C75B}">
      <dgm:prSet/>
      <dgm:spPr/>
      <dgm:t>
        <a:bodyPr/>
        <a:lstStyle/>
        <a:p>
          <a:endParaRPr lang="en-US"/>
        </a:p>
      </dgm:t>
    </dgm:pt>
    <dgm:pt modelId="{3D344E00-8DA7-43D4-8B64-5EAB91CEB65F}" type="pres">
      <dgm:prSet presAssocID="{971BEFD6-5C45-4321-AB7C-08A5A9C9A93B}" presName="root" presStyleCnt="0">
        <dgm:presLayoutVars>
          <dgm:dir/>
          <dgm:resizeHandles val="exact"/>
        </dgm:presLayoutVars>
      </dgm:prSet>
      <dgm:spPr/>
    </dgm:pt>
    <dgm:pt modelId="{4D55A7E3-3B83-4EF6-A4F8-A5C305B30F65}" type="pres">
      <dgm:prSet presAssocID="{D0B8214B-2698-43FE-B8BD-B9CA0626EDEC}" presName="compNode" presStyleCnt="0"/>
      <dgm:spPr/>
    </dgm:pt>
    <dgm:pt modelId="{C20656F2-C6A5-4EB3-8D8A-794C068733C1}" type="pres">
      <dgm:prSet presAssocID="{D0B8214B-2698-43FE-B8BD-B9CA0626EDEC}" presName="bgRect" presStyleLbl="bgShp" presStyleIdx="0" presStyleCnt="3" custScaleY="93405"/>
      <dgm:spPr/>
    </dgm:pt>
    <dgm:pt modelId="{3238267B-EAB0-42E7-850C-AD8DA4D34927}" type="pres">
      <dgm:prSet presAssocID="{D0B8214B-2698-43FE-B8BD-B9CA0626EDEC}"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atenbank mit einfarbiger Füllung"/>
        </a:ext>
      </dgm:extLst>
    </dgm:pt>
    <dgm:pt modelId="{4E71DE36-FAFA-4CD6-A478-10E1F46DA7F7}" type="pres">
      <dgm:prSet presAssocID="{D0B8214B-2698-43FE-B8BD-B9CA0626EDEC}" presName="spaceRect" presStyleCnt="0"/>
      <dgm:spPr/>
    </dgm:pt>
    <dgm:pt modelId="{E6A6DFDD-313C-4B67-B95A-DF4CD5A7DB1E}" type="pres">
      <dgm:prSet presAssocID="{D0B8214B-2698-43FE-B8BD-B9CA0626EDEC}" presName="parTx" presStyleLbl="revTx" presStyleIdx="0" presStyleCnt="3" custLinFactNeighborX="103" custLinFactNeighborY="-11195">
        <dgm:presLayoutVars>
          <dgm:chMax val="0"/>
          <dgm:chPref val="0"/>
        </dgm:presLayoutVars>
      </dgm:prSet>
      <dgm:spPr/>
    </dgm:pt>
    <dgm:pt modelId="{9CB4FC4E-F4DE-4467-861A-011BF9C41DB2}" type="pres">
      <dgm:prSet presAssocID="{38C1FD87-F138-4DD7-83FD-4D15EB56AFB9}" presName="sibTrans" presStyleCnt="0"/>
      <dgm:spPr/>
    </dgm:pt>
    <dgm:pt modelId="{77E9B6B3-72F5-4761-85BA-D96662D268CA}" type="pres">
      <dgm:prSet presAssocID="{4D4E6D43-7632-4B85-BB36-EC1B63CAF622}" presName="compNode" presStyleCnt="0"/>
      <dgm:spPr/>
    </dgm:pt>
    <dgm:pt modelId="{7AFAA029-2624-4E3A-A510-918F331EAB60}" type="pres">
      <dgm:prSet presAssocID="{4D4E6D43-7632-4B85-BB36-EC1B63CAF622}" presName="bgRect" presStyleLbl="bgShp" presStyleIdx="1" presStyleCnt="3" custScaleY="93405"/>
      <dgm:spPr/>
    </dgm:pt>
    <dgm:pt modelId="{A99C0C23-A3C0-4C71-B6AB-18D12D87CA7B}" type="pres">
      <dgm:prSet presAssocID="{4D4E6D43-7632-4B85-BB36-EC1B63CAF622}"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Zeitung mit einfarbiger Füllung"/>
        </a:ext>
      </dgm:extLst>
    </dgm:pt>
    <dgm:pt modelId="{DF2AD9FE-5903-4515-9ED2-D5010BB512DA}" type="pres">
      <dgm:prSet presAssocID="{4D4E6D43-7632-4B85-BB36-EC1B63CAF622}" presName="spaceRect" presStyleCnt="0"/>
      <dgm:spPr/>
    </dgm:pt>
    <dgm:pt modelId="{3E6445DD-9923-4C28-9117-802495101CD9}" type="pres">
      <dgm:prSet presAssocID="{4D4E6D43-7632-4B85-BB36-EC1B63CAF622}" presName="parTx" presStyleLbl="revTx" presStyleIdx="1" presStyleCnt="3">
        <dgm:presLayoutVars>
          <dgm:chMax val="0"/>
          <dgm:chPref val="0"/>
        </dgm:presLayoutVars>
      </dgm:prSet>
      <dgm:spPr/>
    </dgm:pt>
    <dgm:pt modelId="{2859B37C-E5DE-4109-BB73-AB3C342A7774}" type="pres">
      <dgm:prSet presAssocID="{C3837812-7761-4832-A714-8FEEC83B320E}" presName="sibTrans" presStyleCnt="0"/>
      <dgm:spPr/>
    </dgm:pt>
    <dgm:pt modelId="{04DE487C-0E8F-46FF-966E-18FEACFB8A5A}" type="pres">
      <dgm:prSet presAssocID="{9689CB1C-B292-465E-947C-85F6B5BBCFDE}" presName="compNode" presStyleCnt="0"/>
      <dgm:spPr/>
    </dgm:pt>
    <dgm:pt modelId="{14B28EA8-F70F-495F-B1A4-5058F111D1F9}" type="pres">
      <dgm:prSet presAssocID="{9689CB1C-B292-465E-947C-85F6B5BBCFDE}" presName="bgRect" presStyleLbl="bgShp" presStyleIdx="2" presStyleCnt="3" custScaleY="93405"/>
      <dgm:spPr/>
    </dgm:pt>
    <dgm:pt modelId="{D20C7413-F19C-4188-8193-D774C192E3AE}" type="pres">
      <dgm:prSet presAssocID="{9689CB1C-B292-465E-947C-85F6B5BBCFD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latte mit einfarbiger Füllung"/>
        </a:ext>
      </dgm:extLst>
    </dgm:pt>
    <dgm:pt modelId="{04ED84A9-028A-4DA6-BE7B-FABBB1AAFB4D}" type="pres">
      <dgm:prSet presAssocID="{9689CB1C-B292-465E-947C-85F6B5BBCFDE}" presName="spaceRect" presStyleCnt="0"/>
      <dgm:spPr/>
    </dgm:pt>
    <dgm:pt modelId="{7B392732-74EC-4D44-954E-4F24936BE04C}" type="pres">
      <dgm:prSet presAssocID="{9689CB1C-B292-465E-947C-85F6B5BBCFDE}" presName="parTx" presStyleLbl="revTx" presStyleIdx="2" presStyleCnt="3">
        <dgm:presLayoutVars>
          <dgm:chMax val="0"/>
          <dgm:chPref val="0"/>
        </dgm:presLayoutVars>
      </dgm:prSet>
      <dgm:spPr/>
    </dgm:pt>
  </dgm:ptLst>
  <dgm:cxnLst>
    <dgm:cxn modelId="{ACC8F648-9A7C-483C-956D-ED05EB722A50}" type="presOf" srcId="{4D4E6D43-7632-4B85-BB36-EC1B63CAF622}" destId="{3E6445DD-9923-4C28-9117-802495101CD9}" srcOrd="0" destOrd="0" presId="urn:microsoft.com/office/officeart/2018/2/layout/IconVerticalSolidList"/>
    <dgm:cxn modelId="{EF746255-ADF2-4E29-B5F3-24FC110E4354}" type="presOf" srcId="{9689CB1C-B292-465E-947C-85F6B5BBCFDE}" destId="{7B392732-74EC-4D44-954E-4F24936BE04C}" srcOrd="0" destOrd="0" presId="urn:microsoft.com/office/officeart/2018/2/layout/IconVerticalSolidList"/>
    <dgm:cxn modelId="{8817A286-A97B-4FBC-A93F-B9515578A4B4}" type="presOf" srcId="{971BEFD6-5C45-4321-AB7C-08A5A9C9A93B}" destId="{3D344E00-8DA7-43D4-8B64-5EAB91CEB65F}" srcOrd="0" destOrd="0" presId="urn:microsoft.com/office/officeart/2018/2/layout/IconVerticalSolidList"/>
    <dgm:cxn modelId="{7CEE03A7-0875-4C15-818C-1E646EAF8724}" srcId="{971BEFD6-5C45-4321-AB7C-08A5A9C9A93B}" destId="{4D4E6D43-7632-4B85-BB36-EC1B63CAF622}" srcOrd="1" destOrd="0" parTransId="{D3D249CA-3A17-428C-9EA9-F2086B04A9FD}" sibTransId="{C3837812-7761-4832-A714-8FEEC83B320E}"/>
    <dgm:cxn modelId="{AE89DEB4-B3DC-4470-A0A0-62516373B7AF}" type="presOf" srcId="{D0B8214B-2698-43FE-B8BD-B9CA0626EDEC}" destId="{E6A6DFDD-313C-4B67-B95A-DF4CD5A7DB1E}" srcOrd="0" destOrd="0" presId="urn:microsoft.com/office/officeart/2018/2/layout/IconVerticalSolidList"/>
    <dgm:cxn modelId="{30EDA3DD-7108-4379-93BB-83E77270C75B}" srcId="{971BEFD6-5C45-4321-AB7C-08A5A9C9A93B}" destId="{9689CB1C-B292-465E-947C-85F6B5BBCFDE}" srcOrd="2" destOrd="0" parTransId="{7654A508-44E8-481B-A98E-6AD424886B07}" sibTransId="{D914CF04-2784-43C3-A36A-ABCE2ECC4873}"/>
    <dgm:cxn modelId="{433FA1FB-22E9-4F12-AC64-F80C139056E7}" srcId="{971BEFD6-5C45-4321-AB7C-08A5A9C9A93B}" destId="{D0B8214B-2698-43FE-B8BD-B9CA0626EDEC}" srcOrd="0" destOrd="0" parTransId="{AB04EE6A-7FBC-4B01-A343-A89B7D0B2F98}" sibTransId="{38C1FD87-F138-4DD7-83FD-4D15EB56AFB9}"/>
    <dgm:cxn modelId="{6B6ABD33-4622-40E5-883F-8B60D3784B84}" type="presParOf" srcId="{3D344E00-8DA7-43D4-8B64-5EAB91CEB65F}" destId="{4D55A7E3-3B83-4EF6-A4F8-A5C305B30F65}" srcOrd="0" destOrd="0" presId="urn:microsoft.com/office/officeart/2018/2/layout/IconVerticalSolidList"/>
    <dgm:cxn modelId="{B1F550AC-198A-49EA-AAE7-7600D10740B4}" type="presParOf" srcId="{4D55A7E3-3B83-4EF6-A4F8-A5C305B30F65}" destId="{C20656F2-C6A5-4EB3-8D8A-794C068733C1}" srcOrd="0" destOrd="0" presId="urn:microsoft.com/office/officeart/2018/2/layout/IconVerticalSolidList"/>
    <dgm:cxn modelId="{5F5DAE94-651B-43E3-B907-245348895C3E}" type="presParOf" srcId="{4D55A7E3-3B83-4EF6-A4F8-A5C305B30F65}" destId="{3238267B-EAB0-42E7-850C-AD8DA4D34927}" srcOrd="1" destOrd="0" presId="urn:microsoft.com/office/officeart/2018/2/layout/IconVerticalSolidList"/>
    <dgm:cxn modelId="{48AF0E53-FEBC-465D-90F0-BCFFA0B19116}" type="presParOf" srcId="{4D55A7E3-3B83-4EF6-A4F8-A5C305B30F65}" destId="{4E71DE36-FAFA-4CD6-A478-10E1F46DA7F7}" srcOrd="2" destOrd="0" presId="urn:microsoft.com/office/officeart/2018/2/layout/IconVerticalSolidList"/>
    <dgm:cxn modelId="{361418E3-A87D-4BFB-8E30-A2B05CF103A7}" type="presParOf" srcId="{4D55A7E3-3B83-4EF6-A4F8-A5C305B30F65}" destId="{E6A6DFDD-313C-4B67-B95A-DF4CD5A7DB1E}" srcOrd="3" destOrd="0" presId="urn:microsoft.com/office/officeart/2018/2/layout/IconVerticalSolidList"/>
    <dgm:cxn modelId="{0C6DC3CA-07A2-4344-8053-8BEC684A7301}" type="presParOf" srcId="{3D344E00-8DA7-43D4-8B64-5EAB91CEB65F}" destId="{9CB4FC4E-F4DE-4467-861A-011BF9C41DB2}" srcOrd="1" destOrd="0" presId="urn:microsoft.com/office/officeart/2018/2/layout/IconVerticalSolidList"/>
    <dgm:cxn modelId="{AEB5C494-D96A-4E6A-A448-4603B365A3FC}" type="presParOf" srcId="{3D344E00-8DA7-43D4-8B64-5EAB91CEB65F}" destId="{77E9B6B3-72F5-4761-85BA-D96662D268CA}" srcOrd="2" destOrd="0" presId="urn:microsoft.com/office/officeart/2018/2/layout/IconVerticalSolidList"/>
    <dgm:cxn modelId="{FA34D03C-5728-4B5C-BA25-F6485B0F21BE}" type="presParOf" srcId="{77E9B6B3-72F5-4761-85BA-D96662D268CA}" destId="{7AFAA029-2624-4E3A-A510-918F331EAB60}" srcOrd="0" destOrd="0" presId="urn:microsoft.com/office/officeart/2018/2/layout/IconVerticalSolidList"/>
    <dgm:cxn modelId="{26BFD9F3-E433-454B-A769-419BDA29F790}" type="presParOf" srcId="{77E9B6B3-72F5-4761-85BA-D96662D268CA}" destId="{A99C0C23-A3C0-4C71-B6AB-18D12D87CA7B}" srcOrd="1" destOrd="0" presId="urn:microsoft.com/office/officeart/2018/2/layout/IconVerticalSolidList"/>
    <dgm:cxn modelId="{868DC60B-44D1-4F0C-9824-2236539BAF01}" type="presParOf" srcId="{77E9B6B3-72F5-4761-85BA-D96662D268CA}" destId="{DF2AD9FE-5903-4515-9ED2-D5010BB512DA}" srcOrd="2" destOrd="0" presId="urn:microsoft.com/office/officeart/2018/2/layout/IconVerticalSolidList"/>
    <dgm:cxn modelId="{8BA9C945-4BF8-4D1A-94F4-6AEC4365A383}" type="presParOf" srcId="{77E9B6B3-72F5-4761-85BA-D96662D268CA}" destId="{3E6445DD-9923-4C28-9117-802495101CD9}" srcOrd="3" destOrd="0" presId="urn:microsoft.com/office/officeart/2018/2/layout/IconVerticalSolidList"/>
    <dgm:cxn modelId="{C23CB938-BC48-42BB-90FB-F78DEA94D86A}" type="presParOf" srcId="{3D344E00-8DA7-43D4-8B64-5EAB91CEB65F}" destId="{2859B37C-E5DE-4109-BB73-AB3C342A7774}" srcOrd="3" destOrd="0" presId="urn:microsoft.com/office/officeart/2018/2/layout/IconVerticalSolidList"/>
    <dgm:cxn modelId="{47B4C729-D54C-4ABB-A8ED-9B843D284F2B}" type="presParOf" srcId="{3D344E00-8DA7-43D4-8B64-5EAB91CEB65F}" destId="{04DE487C-0E8F-46FF-966E-18FEACFB8A5A}" srcOrd="4" destOrd="0" presId="urn:microsoft.com/office/officeart/2018/2/layout/IconVerticalSolidList"/>
    <dgm:cxn modelId="{B1A35F8E-4EAA-43C4-B0B4-6E69F5961E16}" type="presParOf" srcId="{04DE487C-0E8F-46FF-966E-18FEACFB8A5A}" destId="{14B28EA8-F70F-495F-B1A4-5058F111D1F9}" srcOrd="0" destOrd="0" presId="urn:microsoft.com/office/officeart/2018/2/layout/IconVerticalSolidList"/>
    <dgm:cxn modelId="{69B6FB63-4D06-4EA7-A9C8-F22DD0AE369E}" type="presParOf" srcId="{04DE487C-0E8F-46FF-966E-18FEACFB8A5A}" destId="{D20C7413-F19C-4188-8193-D774C192E3AE}" srcOrd="1" destOrd="0" presId="urn:microsoft.com/office/officeart/2018/2/layout/IconVerticalSolidList"/>
    <dgm:cxn modelId="{EBFE33F3-BEAE-4FB2-AC8C-E00DA48B2D71}" type="presParOf" srcId="{04DE487C-0E8F-46FF-966E-18FEACFB8A5A}" destId="{04ED84A9-028A-4DA6-BE7B-FABBB1AAFB4D}" srcOrd="2" destOrd="0" presId="urn:microsoft.com/office/officeart/2018/2/layout/IconVerticalSolidList"/>
    <dgm:cxn modelId="{63D32605-E7C5-49DF-9BC1-6386DF47A4C1}" type="presParOf" srcId="{04DE487C-0E8F-46FF-966E-18FEACFB8A5A}" destId="{7B392732-74EC-4D44-954E-4F24936BE04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E33B748B-6282-4C72-BD4D-EA971E8FE6C0}" type="doc">
      <dgm:prSet loTypeId="urn:microsoft.com/office/officeart/2005/8/layout/vProcess5" loCatId="process" qsTypeId="urn:microsoft.com/office/officeart/2005/8/quickstyle/simple1" qsCatId="simple" csTypeId="urn:microsoft.com/office/officeart/2005/8/colors/accent1_3" csCatId="accent1" phldr="1"/>
      <dgm:spPr/>
      <dgm:t>
        <a:bodyPr/>
        <a:lstStyle/>
        <a:p>
          <a:endParaRPr lang="de-DE"/>
        </a:p>
      </dgm:t>
    </dgm:pt>
    <dgm:pt modelId="{81423AB5-F920-4A82-ADCE-8388A54A43C2}">
      <dgm:prSet phldrT="[Text]"/>
      <dgm:spPr/>
      <dgm:t>
        <a:bodyPr/>
        <a:lstStyle/>
        <a:p>
          <a:r>
            <a:rPr lang="en-US" dirty="0"/>
            <a:t>Pipeline </a:t>
          </a:r>
          <a:r>
            <a:rPr lang="en-US" dirty="0" err="1"/>
            <a:t>zur</a:t>
          </a:r>
          <a:r>
            <a:rPr lang="en-US" dirty="0"/>
            <a:t> </a:t>
          </a:r>
          <a:r>
            <a:rPr lang="en-US" dirty="0" err="1"/>
            <a:t>Datenverarbeitung</a:t>
          </a:r>
          <a:r>
            <a:rPr lang="en-US" dirty="0"/>
            <a:t> und </a:t>
          </a:r>
          <a:r>
            <a:rPr lang="en-US" dirty="0" err="1"/>
            <a:t>Klassifikation</a:t>
          </a:r>
          <a:r>
            <a:rPr lang="en-US" dirty="0"/>
            <a:t> </a:t>
          </a:r>
          <a:r>
            <a:rPr lang="en-US" dirty="0" err="1"/>
            <a:t>bauen</a:t>
          </a:r>
          <a:endParaRPr lang="en-US" dirty="0"/>
        </a:p>
      </dgm:t>
    </dgm:pt>
    <dgm:pt modelId="{33DD0F1C-EC17-41B6-9906-5DCE42BE9AE6}" type="parTrans" cxnId="{72191768-7B1D-4B5A-AC29-75DC9DBC3ABD}">
      <dgm:prSet/>
      <dgm:spPr/>
      <dgm:t>
        <a:bodyPr/>
        <a:lstStyle/>
        <a:p>
          <a:endParaRPr lang="de-DE"/>
        </a:p>
      </dgm:t>
    </dgm:pt>
    <dgm:pt modelId="{141BB845-E5C6-4909-9EFA-D3602C7EA6C4}" type="sibTrans" cxnId="{72191768-7B1D-4B5A-AC29-75DC9DBC3ABD}">
      <dgm:prSet/>
      <dgm:spPr>
        <a:solidFill>
          <a:srgbClr val="00B0F0">
            <a:alpha val="90000"/>
          </a:srgbClr>
        </a:solidFill>
      </dgm:spPr>
      <dgm:t>
        <a:bodyPr/>
        <a:lstStyle/>
        <a:p>
          <a:endParaRPr lang="de-DE"/>
        </a:p>
      </dgm:t>
    </dgm:pt>
    <dgm:pt modelId="{33FCA86F-0DD1-438A-9EEB-81873A84BCCE}">
      <dgm:prSet phldrT="[Text]"/>
      <dgm:spPr/>
      <dgm:t>
        <a:bodyPr/>
        <a:lstStyle/>
        <a:p>
          <a:r>
            <a:rPr lang="en-US" dirty="0"/>
            <a:t>Tests </a:t>
          </a:r>
          <a:r>
            <a:rPr lang="en-US" dirty="0" err="1"/>
            <a:t>durchführen</a:t>
          </a:r>
          <a:endParaRPr lang="en-US" dirty="0"/>
        </a:p>
      </dgm:t>
    </dgm:pt>
    <dgm:pt modelId="{447752C9-DE25-4CC6-939E-AE235310AEF4}" type="parTrans" cxnId="{C821E5C1-7EAF-4F0D-B221-EE29D000D524}">
      <dgm:prSet/>
      <dgm:spPr/>
      <dgm:t>
        <a:bodyPr/>
        <a:lstStyle/>
        <a:p>
          <a:endParaRPr lang="de-DE"/>
        </a:p>
      </dgm:t>
    </dgm:pt>
    <dgm:pt modelId="{F4C67E39-6775-4326-9E3A-17818E4FFBAD}" type="sibTrans" cxnId="{C821E5C1-7EAF-4F0D-B221-EE29D000D524}">
      <dgm:prSet/>
      <dgm:spPr>
        <a:solidFill>
          <a:srgbClr val="00B0F0">
            <a:alpha val="90000"/>
          </a:srgbClr>
        </a:solidFill>
      </dgm:spPr>
      <dgm:t>
        <a:bodyPr/>
        <a:lstStyle/>
        <a:p>
          <a:endParaRPr lang="de-DE"/>
        </a:p>
      </dgm:t>
    </dgm:pt>
    <dgm:pt modelId="{D175D8A5-6389-45AF-8C9A-28BCBC21018A}">
      <dgm:prSet/>
      <dgm:spPr/>
      <dgm:t>
        <a:bodyPr/>
        <a:lstStyle/>
        <a:p>
          <a:r>
            <a:rPr lang="de-DE" dirty="0"/>
            <a:t>Ergebnisse evaluieren</a:t>
          </a:r>
        </a:p>
      </dgm:t>
    </dgm:pt>
    <dgm:pt modelId="{AC462E59-15D7-464D-80BA-6D82BF5CD018}" type="parTrans" cxnId="{FECD69D9-E6DD-45FC-A047-54621FBAE94C}">
      <dgm:prSet/>
      <dgm:spPr/>
      <dgm:t>
        <a:bodyPr/>
        <a:lstStyle/>
        <a:p>
          <a:endParaRPr lang="de-DE"/>
        </a:p>
      </dgm:t>
    </dgm:pt>
    <dgm:pt modelId="{10855C6C-9CE8-41AA-99C9-6139822525BB}" type="sibTrans" cxnId="{FECD69D9-E6DD-45FC-A047-54621FBAE94C}">
      <dgm:prSet/>
      <dgm:spPr/>
      <dgm:t>
        <a:bodyPr/>
        <a:lstStyle/>
        <a:p>
          <a:endParaRPr lang="de-DE"/>
        </a:p>
      </dgm:t>
    </dgm:pt>
    <dgm:pt modelId="{54CEE6CF-A33A-44B0-A22C-AB39339F5B59}">
      <dgm:prSet phldrT="[Text]"/>
      <dgm:spPr/>
      <dgm:t>
        <a:bodyPr/>
        <a:lstStyle/>
        <a:p>
          <a:r>
            <a:rPr lang="en-US" dirty="0" err="1"/>
            <a:t>Überblick</a:t>
          </a:r>
          <a:r>
            <a:rPr lang="en-US" dirty="0"/>
            <a:t> </a:t>
          </a:r>
          <a:r>
            <a:rPr lang="en-US" dirty="0" err="1"/>
            <a:t>verschaffen</a:t>
          </a:r>
          <a:endParaRPr lang="en-US" dirty="0"/>
        </a:p>
        <a:p>
          <a:r>
            <a:rPr lang="en-US" dirty="0" err="1"/>
            <a:t>Struktur</a:t>
          </a:r>
          <a:r>
            <a:rPr lang="en-US" dirty="0"/>
            <a:t> der </a:t>
          </a:r>
          <a:r>
            <a:rPr lang="en-US" dirty="0" err="1"/>
            <a:t>Daten</a:t>
          </a:r>
          <a:r>
            <a:rPr lang="en-US" dirty="0"/>
            <a:t> </a:t>
          </a:r>
          <a:r>
            <a:rPr lang="en-US" dirty="0" err="1"/>
            <a:t>kennenlernen</a:t>
          </a:r>
          <a:endParaRPr lang="en-US" dirty="0"/>
        </a:p>
      </dgm:t>
    </dgm:pt>
    <dgm:pt modelId="{0D352AE0-3239-4D37-868F-33E2E995BD1F}" type="sibTrans" cxnId="{FD890199-DF8E-4377-A14F-2EA3829CFE72}">
      <dgm:prSet/>
      <dgm:spPr/>
      <dgm:t>
        <a:bodyPr/>
        <a:lstStyle/>
        <a:p>
          <a:endParaRPr lang="de-DE"/>
        </a:p>
      </dgm:t>
    </dgm:pt>
    <dgm:pt modelId="{83B803CF-E6C6-43B7-93D5-6E273FE281C1}" type="parTrans" cxnId="{FD890199-DF8E-4377-A14F-2EA3829CFE72}">
      <dgm:prSet/>
      <dgm:spPr/>
      <dgm:t>
        <a:bodyPr/>
        <a:lstStyle/>
        <a:p>
          <a:endParaRPr lang="de-DE"/>
        </a:p>
      </dgm:t>
    </dgm:pt>
    <dgm:pt modelId="{60A8D302-96D3-4BF4-9323-AFFEA098445B}" type="pres">
      <dgm:prSet presAssocID="{E33B748B-6282-4C72-BD4D-EA971E8FE6C0}" presName="outerComposite" presStyleCnt="0">
        <dgm:presLayoutVars>
          <dgm:chMax val="5"/>
          <dgm:dir/>
          <dgm:resizeHandles val="exact"/>
        </dgm:presLayoutVars>
      </dgm:prSet>
      <dgm:spPr/>
    </dgm:pt>
    <dgm:pt modelId="{65696338-27CA-4478-B53A-5645CEE99CE4}" type="pres">
      <dgm:prSet presAssocID="{E33B748B-6282-4C72-BD4D-EA971E8FE6C0}" presName="dummyMaxCanvas" presStyleCnt="0">
        <dgm:presLayoutVars/>
      </dgm:prSet>
      <dgm:spPr/>
    </dgm:pt>
    <dgm:pt modelId="{99D25BAA-67A7-4011-9637-763C59DD2015}" type="pres">
      <dgm:prSet presAssocID="{E33B748B-6282-4C72-BD4D-EA971E8FE6C0}" presName="FourNodes_1" presStyleLbl="node1" presStyleIdx="0" presStyleCnt="4">
        <dgm:presLayoutVars>
          <dgm:bulletEnabled val="1"/>
        </dgm:presLayoutVars>
      </dgm:prSet>
      <dgm:spPr/>
    </dgm:pt>
    <dgm:pt modelId="{4A17F9D1-6762-44B5-84DC-7299072DD3E6}" type="pres">
      <dgm:prSet presAssocID="{E33B748B-6282-4C72-BD4D-EA971E8FE6C0}" presName="FourNodes_2" presStyleLbl="node1" presStyleIdx="1" presStyleCnt="4">
        <dgm:presLayoutVars>
          <dgm:bulletEnabled val="1"/>
        </dgm:presLayoutVars>
      </dgm:prSet>
      <dgm:spPr/>
    </dgm:pt>
    <dgm:pt modelId="{F7D83503-E317-4C43-A0FC-FCB4277C241C}" type="pres">
      <dgm:prSet presAssocID="{E33B748B-6282-4C72-BD4D-EA971E8FE6C0}" presName="FourNodes_3" presStyleLbl="node1" presStyleIdx="2" presStyleCnt="4">
        <dgm:presLayoutVars>
          <dgm:bulletEnabled val="1"/>
        </dgm:presLayoutVars>
      </dgm:prSet>
      <dgm:spPr/>
    </dgm:pt>
    <dgm:pt modelId="{AAA0C22C-B86C-4D28-B596-CF38B3E32D1F}" type="pres">
      <dgm:prSet presAssocID="{E33B748B-6282-4C72-BD4D-EA971E8FE6C0}" presName="FourNodes_4" presStyleLbl="node1" presStyleIdx="3" presStyleCnt="4">
        <dgm:presLayoutVars>
          <dgm:bulletEnabled val="1"/>
        </dgm:presLayoutVars>
      </dgm:prSet>
      <dgm:spPr/>
    </dgm:pt>
    <dgm:pt modelId="{373A38FE-3EF6-4884-8B8B-FE7BEF392C82}" type="pres">
      <dgm:prSet presAssocID="{E33B748B-6282-4C72-BD4D-EA971E8FE6C0}" presName="FourConn_1-2" presStyleLbl="fgAccFollowNode1" presStyleIdx="0" presStyleCnt="3">
        <dgm:presLayoutVars>
          <dgm:bulletEnabled val="1"/>
        </dgm:presLayoutVars>
      </dgm:prSet>
      <dgm:spPr/>
    </dgm:pt>
    <dgm:pt modelId="{85F3AF25-DEB1-415B-84A0-279CC3683D62}" type="pres">
      <dgm:prSet presAssocID="{E33B748B-6282-4C72-BD4D-EA971E8FE6C0}" presName="FourConn_2-3" presStyleLbl="fgAccFollowNode1" presStyleIdx="1" presStyleCnt="3">
        <dgm:presLayoutVars>
          <dgm:bulletEnabled val="1"/>
        </dgm:presLayoutVars>
      </dgm:prSet>
      <dgm:spPr/>
    </dgm:pt>
    <dgm:pt modelId="{8E954151-7BEC-443B-9851-3F24BC439BC2}" type="pres">
      <dgm:prSet presAssocID="{E33B748B-6282-4C72-BD4D-EA971E8FE6C0}" presName="FourConn_3-4" presStyleLbl="fgAccFollowNode1" presStyleIdx="2" presStyleCnt="3">
        <dgm:presLayoutVars>
          <dgm:bulletEnabled val="1"/>
        </dgm:presLayoutVars>
      </dgm:prSet>
      <dgm:spPr/>
    </dgm:pt>
    <dgm:pt modelId="{4B728993-1172-4C35-BA71-419DADC9A9E2}" type="pres">
      <dgm:prSet presAssocID="{E33B748B-6282-4C72-BD4D-EA971E8FE6C0}" presName="FourNodes_1_text" presStyleLbl="node1" presStyleIdx="3" presStyleCnt="4">
        <dgm:presLayoutVars>
          <dgm:bulletEnabled val="1"/>
        </dgm:presLayoutVars>
      </dgm:prSet>
      <dgm:spPr/>
    </dgm:pt>
    <dgm:pt modelId="{8250EAC8-FB43-479B-AC9B-9F457227410E}" type="pres">
      <dgm:prSet presAssocID="{E33B748B-6282-4C72-BD4D-EA971E8FE6C0}" presName="FourNodes_2_text" presStyleLbl="node1" presStyleIdx="3" presStyleCnt="4">
        <dgm:presLayoutVars>
          <dgm:bulletEnabled val="1"/>
        </dgm:presLayoutVars>
      </dgm:prSet>
      <dgm:spPr/>
    </dgm:pt>
    <dgm:pt modelId="{91D48A5A-B426-4DCA-B562-909D0A4FABC2}" type="pres">
      <dgm:prSet presAssocID="{E33B748B-6282-4C72-BD4D-EA971E8FE6C0}" presName="FourNodes_3_text" presStyleLbl="node1" presStyleIdx="3" presStyleCnt="4">
        <dgm:presLayoutVars>
          <dgm:bulletEnabled val="1"/>
        </dgm:presLayoutVars>
      </dgm:prSet>
      <dgm:spPr/>
    </dgm:pt>
    <dgm:pt modelId="{777482E3-B954-436A-921D-6E320734E892}" type="pres">
      <dgm:prSet presAssocID="{E33B748B-6282-4C72-BD4D-EA971E8FE6C0}" presName="FourNodes_4_text" presStyleLbl="node1" presStyleIdx="3" presStyleCnt="4">
        <dgm:presLayoutVars>
          <dgm:bulletEnabled val="1"/>
        </dgm:presLayoutVars>
      </dgm:prSet>
      <dgm:spPr/>
    </dgm:pt>
  </dgm:ptLst>
  <dgm:cxnLst>
    <dgm:cxn modelId="{EF483504-36FB-4535-9B68-1E7B6B9E7A74}" type="presOf" srcId="{81423AB5-F920-4A82-ADCE-8388A54A43C2}" destId="{4A17F9D1-6762-44B5-84DC-7299072DD3E6}" srcOrd="0" destOrd="0" presId="urn:microsoft.com/office/officeart/2005/8/layout/vProcess5"/>
    <dgm:cxn modelId="{B06A3A13-8E32-42D9-8ECD-95CFBCE2786A}" type="presOf" srcId="{0D352AE0-3239-4D37-868F-33E2E995BD1F}" destId="{373A38FE-3EF6-4884-8B8B-FE7BEF392C82}" srcOrd="0" destOrd="0" presId="urn:microsoft.com/office/officeart/2005/8/layout/vProcess5"/>
    <dgm:cxn modelId="{59A5651F-C6B4-4867-9EEF-594198BAFC87}" type="presOf" srcId="{33FCA86F-0DD1-438A-9EEB-81873A84BCCE}" destId="{91D48A5A-B426-4DCA-B562-909D0A4FABC2}" srcOrd="1" destOrd="0" presId="urn:microsoft.com/office/officeart/2005/8/layout/vProcess5"/>
    <dgm:cxn modelId="{4AC04142-231E-49E4-875D-34CF04F125B0}" type="presOf" srcId="{54CEE6CF-A33A-44B0-A22C-AB39339F5B59}" destId="{99D25BAA-67A7-4011-9637-763C59DD2015}" srcOrd="0" destOrd="0" presId="urn:microsoft.com/office/officeart/2005/8/layout/vProcess5"/>
    <dgm:cxn modelId="{72191768-7B1D-4B5A-AC29-75DC9DBC3ABD}" srcId="{E33B748B-6282-4C72-BD4D-EA971E8FE6C0}" destId="{81423AB5-F920-4A82-ADCE-8388A54A43C2}" srcOrd="1" destOrd="0" parTransId="{33DD0F1C-EC17-41B6-9906-5DCE42BE9AE6}" sibTransId="{141BB845-E5C6-4909-9EFA-D3602C7EA6C4}"/>
    <dgm:cxn modelId="{E9F3F67F-838B-473A-A888-7492B4133A05}" type="presOf" srcId="{81423AB5-F920-4A82-ADCE-8388A54A43C2}" destId="{8250EAC8-FB43-479B-AC9B-9F457227410E}" srcOrd="1" destOrd="0" presId="urn:microsoft.com/office/officeart/2005/8/layout/vProcess5"/>
    <dgm:cxn modelId="{D824458F-4864-41C5-B6C6-9A6AB972153F}" type="presOf" srcId="{F4C67E39-6775-4326-9E3A-17818E4FFBAD}" destId="{8E954151-7BEC-443B-9851-3F24BC439BC2}" srcOrd="0" destOrd="0" presId="urn:microsoft.com/office/officeart/2005/8/layout/vProcess5"/>
    <dgm:cxn modelId="{17285198-6634-4388-A73B-5BCE88ECE8AD}" type="presOf" srcId="{141BB845-E5C6-4909-9EFA-D3602C7EA6C4}" destId="{85F3AF25-DEB1-415B-84A0-279CC3683D62}" srcOrd="0" destOrd="0" presId="urn:microsoft.com/office/officeart/2005/8/layout/vProcess5"/>
    <dgm:cxn modelId="{FD890199-DF8E-4377-A14F-2EA3829CFE72}" srcId="{E33B748B-6282-4C72-BD4D-EA971E8FE6C0}" destId="{54CEE6CF-A33A-44B0-A22C-AB39339F5B59}" srcOrd="0" destOrd="0" parTransId="{83B803CF-E6C6-43B7-93D5-6E273FE281C1}" sibTransId="{0D352AE0-3239-4D37-868F-33E2E995BD1F}"/>
    <dgm:cxn modelId="{BE46DBA2-3CC4-4ED0-92C6-B039CCBD6A2B}" type="presOf" srcId="{E33B748B-6282-4C72-BD4D-EA971E8FE6C0}" destId="{60A8D302-96D3-4BF4-9323-AFFEA098445B}" srcOrd="0" destOrd="0" presId="urn:microsoft.com/office/officeart/2005/8/layout/vProcess5"/>
    <dgm:cxn modelId="{696023C1-D61C-4DA9-97D5-6B3F3F301288}" type="presOf" srcId="{54CEE6CF-A33A-44B0-A22C-AB39339F5B59}" destId="{4B728993-1172-4C35-BA71-419DADC9A9E2}" srcOrd="1" destOrd="0" presId="urn:microsoft.com/office/officeart/2005/8/layout/vProcess5"/>
    <dgm:cxn modelId="{C821E5C1-7EAF-4F0D-B221-EE29D000D524}" srcId="{E33B748B-6282-4C72-BD4D-EA971E8FE6C0}" destId="{33FCA86F-0DD1-438A-9EEB-81873A84BCCE}" srcOrd="2" destOrd="0" parTransId="{447752C9-DE25-4CC6-939E-AE235310AEF4}" sibTransId="{F4C67E39-6775-4326-9E3A-17818E4FFBAD}"/>
    <dgm:cxn modelId="{09846CC8-B832-4E9A-BB3D-07260B960DF8}" type="presOf" srcId="{D175D8A5-6389-45AF-8C9A-28BCBC21018A}" destId="{AAA0C22C-B86C-4D28-B596-CF38B3E32D1F}" srcOrd="0" destOrd="0" presId="urn:microsoft.com/office/officeart/2005/8/layout/vProcess5"/>
    <dgm:cxn modelId="{FECD69D9-E6DD-45FC-A047-54621FBAE94C}" srcId="{E33B748B-6282-4C72-BD4D-EA971E8FE6C0}" destId="{D175D8A5-6389-45AF-8C9A-28BCBC21018A}" srcOrd="3" destOrd="0" parTransId="{AC462E59-15D7-464D-80BA-6D82BF5CD018}" sibTransId="{10855C6C-9CE8-41AA-99C9-6139822525BB}"/>
    <dgm:cxn modelId="{9F2011EF-4E10-4C7D-BB94-A993F5A315FD}" type="presOf" srcId="{33FCA86F-0DD1-438A-9EEB-81873A84BCCE}" destId="{F7D83503-E317-4C43-A0FC-FCB4277C241C}" srcOrd="0" destOrd="0" presId="urn:microsoft.com/office/officeart/2005/8/layout/vProcess5"/>
    <dgm:cxn modelId="{0AECDBF5-DE9D-4AA7-B5F3-966CFDDF2149}" type="presOf" srcId="{D175D8A5-6389-45AF-8C9A-28BCBC21018A}" destId="{777482E3-B954-436A-921D-6E320734E892}" srcOrd="1" destOrd="0" presId="urn:microsoft.com/office/officeart/2005/8/layout/vProcess5"/>
    <dgm:cxn modelId="{B5C6B8D7-C238-4283-9441-E066474C0FAA}" type="presParOf" srcId="{60A8D302-96D3-4BF4-9323-AFFEA098445B}" destId="{65696338-27CA-4478-B53A-5645CEE99CE4}" srcOrd="0" destOrd="0" presId="urn:microsoft.com/office/officeart/2005/8/layout/vProcess5"/>
    <dgm:cxn modelId="{0136369A-CFB1-4E3C-9B9F-5E0B76569728}" type="presParOf" srcId="{60A8D302-96D3-4BF4-9323-AFFEA098445B}" destId="{99D25BAA-67A7-4011-9637-763C59DD2015}" srcOrd="1" destOrd="0" presId="urn:microsoft.com/office/officeart/2005/8/layout/vProcess5"/>
    <dgm:cxn modelId="{3684C496-0AEC-44EE-ABA1-DF03838E6D86}" type="presParOf" srcId="{60A8D302-96D3-4BF4-9323-AFFEA098445B}" destId="{4A17F9D1-6762-44B5-84DC-7299072DD3E6}" srcOrd="2" destOrd="0" presId="urn:microsoft.com/office/officeart/2005/8/layout/vProcess5"/>
    <dgm:cxn modelId="{76709A7A-F5E8-48E3-AC1F-DBE589B03FA5}" type="presParOf" srcId="{60A8D302-96D3-4BF4-9323-AFFEA098445B}" destId="{F7D83503-E317-4C43-A0FC-FCB4277C241C}" srcOrd="3" destOrd="0" presId="urn:microsoft.com/office/officeart/2005/8/layout/vProcess5"/>
    <dgm:cxn modelId="{B81F20B8-611B-4264-9004-45671764E429}" type="presParOf" srcId="{60A8D302-96D3-4BF4-9323-AFFEA098445B}" destId="{AAA0C22C-B86C-4D28-B596-CF38B3E32D1F}" srcOrd="4" destOrd="0" presId="urn:microsoft.com/office/officeart/2005/8/layout/vProcess5"/>
    <dgm:cxn modelId="{927B37AB-53D1-4AE7-A6CD-69FFCFA83A48}" type="presParOf" srcId="{60A8D302-96D3-4BF4-9323-AFFEA098445B}" destId="{373A38FE-3EF6-4884-8B8B-FE7BEF392C82}" srcOrd="5" destOrd="0" presId="urn:microsoft.com/office/officeart/2005/8/layout/vProcess5"/>
    <dgm:cxn modelId="{78071534-0E13-4309-85D9-DB3FF957ECA8}" type="presParOf" srcId="{60A8D302-96D3-4BF4-9323-AFFEA098445B}" destId="{85F3AF25-DEB1-415B-84A0-279CC3683D62}" srcOrd="6" destOrd="0" presId="urn:microsoft.com/office/officeart/2005/8/layout/vProcess5"/>
    <dgm:cxn modelId="{09262BBD-59AA-40E9-92D9-E20BADD5C97B}" type="presParOf" srcId="{60A8D302-96D3-4BF4-9323-AFFEA098445B}" destId="{8E954151-7BEC-443B-9851-3F24BC439BC2}" srcOrd="7" destOrd="0" presId="urn:microsoft.com/office/officeart/2005/8/layout/vProcess5"/>
    <dgm:cxn modelId="{3AC4A13B-1ADE-4917-92E9-1E8C08F6E9EE}" type="presParOf" srcId="{60A8D302-96D3-4BF4-9323-AFFEA098445B}" destId="{4B728993-1172-4C35-BA71-419DADC9A9E2}" srcOrd="8" destOrd="0" presId="urn:microsoft.com/office/officeart/2005/8/layout/vProcess5"/>
    <dgm:cxn modelId="{C215F3C7-670B-43AC-8FFC-FB31AD277CCC}" type="presParOf" srcId="{60A8D302-96D3-4BF4-9323-AFFEA098445B}" destId="{8250EAC8-FB43-479B-AC9B-9F457227410E}" srcOrd="9" destOrd="0" presId="urn:microsoft.com/office/officeart/2005/8/layout/vProcess5"/>
    <dgm:cxn modelId="{8A483A4E-1615-421B-8619-1FB02B4B37C7}" type="presParOf" srcId="{60A8D302-96D3-4BF4-9323-AFFEA098445B}" destId="{91D48A5A-B426-4DCA-B562-909D0A4FABC2}" srcOrd="10" destOrd="0" presId="urn:microsoft.com/office/officeart/2005/8/layout/vProcess5"/>
    <dgm:cxn modelId="{665AC104-D485-4BBE-A185-D9227A503D99}" type="presParOf" srcId="{60A8D302-96D3-4BF4-9323-AFFEA098445B}" destId="{777482E3-B954-436A-921D-6E320734E892}"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2FB0FF-04DE-4C3E-BC1B-402244ECD4C9}"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de-DE"/>
        </a:p>
      </dgm:t>
    </dgm:pt>
    <dgm:pt modelId="{4761BEE9-5566-473C-BC40-4428C544F3A7}">
      <dgm:prSet phldrT="[Text]"/>
      <dgm:spPr/>
      <dgm:t>
        <a:bodyPr/>
        <a:lstStyle/>
        <a:p>
          <a:pPr>
            <a:lnSpc>
              <a:spcPct val="100000"/>
            </a:lnSpc>
            <a:defRPr b="1"/>
          </a:pPr>
          <a:r>
            <a:rPr lang="de-DE" dirty="0" err="1"/>
            <a:t>preprocess</a:t>
          </a:r>
          <a:endParaRPr lang="de-DE" dirty="0"/>
        </a:p>
      </dgm:t>
    </dgm:pt>
    <dgm:pt modelId="{5AEA390D-7401-4FE1-BC43-EE48B9413608}" type="parTrans" cxnId="{3E4F2FB9-93F1-41F9-B712-95E67E675E49}">
      <dgm:prSet/>
      <dgm:spPr/>
      <dgm:t>
        <a:bodyPr/>
        <a:lstStyle/>
        <a:p>
          <a:endParaRPr lang="de-DE"/>
        </a:p>
      </dgm:t>
    </dgm:pt>
    <dgm:pt modelId="{D3908EFB-AC0B-4B6C-90CC-0FEF4D4C9D88}" type="sibTrans" cxnId="{3E4F2FB9-93F1-41F9-B712-95E67E675E49}">
      <dgm:prSet/>
      <dgm:spPr/>
      <dgm:t>
        <a:bodyPr/>
        <a:lstStyle/>
        <a:p>
          <a:endParaRPr lang="de-DE"/>
        </a:p>
      </dgm:t>
    </dgm:pt>
    <dgm:pt modelId="{CD979DE4-B7C3-4A12-B8A2-556D210AF8F5}">
      <dgm:prSet phldrT="[Text]"/>
      <dgm:spPr/>
      <dgm:t>
        <a:bodyPr/>
        <a:lstStyle/>
        <a:p>
          <a:pPr algn="ctr">
            <a:lnSpc>
              <a:spcPct val="100000"/>
            </a:lnSpc>
          </a:pPr>
          <a:r>
            <a:rPr lang="de-DE" dirty="0"/>
            <a:t>Entfernung fehlerhafter Dateien</a:t>
          </a:r>
        </a:p>
        <a:p>
          <a:pPr algn="ctr">
            <a:lnSpc>
              <a:spcPct val="100000"/>
            </a:lnSpc>
          </a:pPr>
          <a:r>
            <a:rPr lang="de-DE" dirty="0"/>
            <a:t>Umwandlung in geeignetes Format</a:t>
          </a:r>
        </a:p>
      </dgm:t>
    </dgm:pt>
    <dgm:pt modelId="{F2FAF29E-A01B-41DB-BB3B-8B82AF4EC110}" type="parTrans" cxnId="{B666B3AA-3705-4DEA-9B28-FAE3408611F1}">
      <dgm:prSet/>
      <dgm:spPr/>
      <dgm:t>
        <a:bodyPr/>
        <a:lstStyle/>
        <a:p>
          <a:endParaRPr lang="de-DE"/>
        </a:p>
      </dgm:t>
    </dgm:pt>
    <dgm:pt modelId="{DEAAE060-8595-4156-A128-40E7A65738A1}" type="sibTrans" cxnId="{B666B3AA-3705-4DEA-9B28-FAE3408611F1}">
      <dgm:prSet/>
      <dgm:spPr/>
      <dgm:t>
        <a:bodyPr/>
        <a:lstStyle/>
        <a:p>
          <a:endParaRPr lang="de-DE"/>
        </a:p>
      </dgm:t>
    </dgm:pt>
    <dgm:pt modelId="{07488AFF-7740-4BB8-BAD8-B1DB1DB3F28C}">
      <dgm:prSet phldrT="[Text]"/>
      <dgm:spPr/>
      <dgm:t>
        <a:bodyPr/>
        <a:lstStyle/>
        <a:p>
          <a:pPr algn="ctr">
            <a:lnSpc>
              <a:spcPct val="100000"/>
            </a:lnSpc>
          </a:pPr>
          <a:r>
            <a:rPr lang="de-DE" dirty="0"/>
            <a:t>(Stammformreduzierung, Lemmatisierung)</a:t>
          </a:r>
        </a:p>
      </dgm:t>
    </dgm:pt>
    <dgm:pt modelId="{A0259F0E-8E95-4B70-9F1C-A4125BC3FAFD}" type="parTrans" cxnId="{3A22E767-B188-4FB8-94FF-F54395C6761F}">
      <dgm:prSet/>
      <dgm:spPr/>
      <dgm:t>
        <a:bodyPr/>
        <a:lstStyle/>
        <a:p>
          <a:endParaRPr lang="de-DE"/>
        </a:p>
      </dgm:t>
    </dgm:pt>
    <dgm:pt modelId="{616C7316-F35B-4E33-944B-E93B9E68F7DC}" type="sibTrans" cxnId="{3A22E767-B188-4FB8-94FF-F54395C6761F}">
      <dgm:prSet/>
      <dgm:spPr/>
      <dgm:t>
        <a:bodyPr/>
        <a:lstStyle/>
        <a:p>
          <a:endParaRPr lang="de-DE"/>
        </a:p>
      </dgm:t>
    </dgm:pt>
    <dgm:pt modelId="{2C29DCD2-D01B-4294-90EA-665E2E76567C}">
      <dgm:prSet phldrT="[Text]"/>
      <dgm:spPr/>
      <dgm:t>
        <a:bodyPr/>
        <a:lstStyle/>
        <a:p>
          <a:pPr algn="ctr">
            <a:lnSpc>
              <a:spcPct val="100000"/>
            </a:lnSpc>
          </a:pPr>
          <a:r>
            <a:rPr lang="de-DE" dirty="0"/>
            <a:t>Tokenisierung</a:t>
          </a:r>
        </a:p>
      </dgm:t>
    </dgm:pt>
    <dgm:pt modelId="{0B518C06-2E18-480C-B7D1-7804AFA482B8}" type="sibTrans" cxnId="{D4CF20B7-C866-461A-B5F8-B3C250A00AA3}">
      <dgm:prSet/>
      <dgm:spPr/>
      <dgm:t>
        <a:bodyPr/>
        <a:lstStyle/>
        <a:p>
          <a:endParaRPr lang="de-DE"/>
        </a:p>
      </dgm:t>
    </dgm:pt>
    <dgm:pt modelId="{E9E24835-57E1-4988-8AEF-C61AE0F5309E}" type="parTrans" cxnId="{D4CF20B7-C866-461A-B5F8-B3C250A00AA3}">
      <dgm:prSet/>
      <dgm:spPr/>
      <dgm:t>
        <a:bodyPr/>
        <a:lstStyle/>
        <a:p>
          <a:endParaRPr lang="de-DE"/>
        </a:p>
      </dgm:t>
    </dgm:pt>
    <dgm:pt modelId="{8388A6B4-9748-43ED-BE4A-8E09D7293A5C}" type="pres">
      <dgm:prSet presAssocID="{A92FB0FF-04DE-4C3E-BC1B-402244ECD4C9}" presName="root" presStyleCnt="0">
        <dgm:presLayoutVars>
          <dgm:dir/>
          <dgm:resizeHandles val="exact"/>
        </dgm:presLayoutVars>
      </dgm:prSet>
      <dgm:spPr/>
    </dgm:pt>
    <dgm:pt modelId="{1CD4B8EF-13C7-4136-B813-B1B06B6CD2BE}" type="pres">
      <dgm:prSet presAssocID="{4761BEE9-5566-473C-BC40-4428C544F3A7}" presName="compNode" presStyleCnt="0"/>
      <dgm:spPr/>
    </dgm:pt>
    <dgm:pt modelId="{1E95CFE1-4F27-488C-BED2-04955C9E1106}" type="pres">
      <dgm:prSet presAssocID="{4761BEE9-5566-473C-BC40-4428C544F3A7}"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feil Kreis mit einfarbiger Füllung"/>
        </a:ext>
      </dgm:extLst>
    </dgm:pt>
    <dgm:pt modelId="{126285A3-B0D3-41D5-971A-E29B0370A26F}" type="pres">
      <dgm:prSet presAssocID="{4761BEE9-5566-473C-BC40-4428C544F3A7}" presName="iconSpace" presStyleCnt="0"/>
      <dgm:spPr/>
    </dgm:pt>
    <dgm:pt modelId="{F41D6029-404F-40E7-B4E8-493AF52935E4}" type="pres">
      <dgm:prSet presAssocID="{4761BEE9-5566-473C-BC40-4428C544F3A7}" presName="parTx" presStyleLbl="revTx" presStyleIdx="0" presStyleCnt="2">
        <dgm:presLayoutVars>
          <dgm:chMax val="0"/>
          <dgm:chPref val="0"/>
        </dgm:presLayoutVars>
      </dgm:prSet>
      <dgm:spPr/>
    </dgm:pt>
    <dgm:pt modelId="{64E76C81-4EB3-41E8-99D3-81050BF1D65C}" type="pres">
      <dgm:prSet presAssocID="{4761BEE9-5566-473C-BC40-4428C544F3A7}" presName="txSpace" presStyleCnt="0"/>
      <dgm:spPr/>
    </dgm:pt>
    <dgm:pt modelId="{89395F1D-A35D-4AC2-9178-403C245BC154}" type="pres">
      <dgm:prSet presAssocID="{4761BEE9-5566-473C-BC40-4428C544F3A7}" presName="desTx" presStyleLbl="revTx" presStyleIdx="1" presStyleCnt="2">
        <dgm:presLayoutVars/>
      </dgm:prSet>
      <dgm:spPr/>
    </dgm:pt>
  </dgm:ptLst>
  <dgm:cxnLst>
    <dgm:cxn modelId="{4DD63C3B-7B88-4CCA-B3A3-48C8CA6BCCAD}" type="presOf" srcId="{07488AFF-7740-4BB8-BAD8-B1DB1DB3F28C}" destId="{89395F1D-A35D-4AC2-9178-403C245BC154}" srcOrd="0" destOrd="2" presId="urn:microsoft.com/office/officeart/2018/5/layout/CenteredIconLabelDescriptionList"/>
    <dgm:cxn modelId="{02656063-C2D6-48AA-88D7-816B63BCA012}" type="presOf" srcId="{A92FB0FF-04DE-4C3E-BC1B-402244ECD4C9}" destId="{8388A6B4-9748-43ED-BE4A-8E09D7293A5C}" srcOrd="0" destOrd="0" presId="urn:microsoft.com/office/officeart/2018/5/layout/CenteredIconLabelDescriptionList"/>
    <dgm:cxn modelId="{3A22E767-B188-4FB8-94FF-F54395C6761F}" srcId="{4761BEE9-5566-473C-BC40-4428C544F3A7}" destId="{07488AFF-7740-4BB8-BAD8-B1DB1DB3F28C}" srcOrd="2" destOrd="0" parTransId="{A0259F0E-8E95-4B70-9F1C-A4125BC3FAFD}" sibTransId="{616C7316-F35B-4E33-944B-E93B9E68F7DC}"/>
    <dgm:cxn modelId="{B666B3AA-3705-4DEA-9B28-FAE3408611F1}" srcId="{4761BEE9-5566-473C-BC40-4428C544F3A7}" destId="{CD979DE4-B7C3-4A12-B8A2-556D210AF8F5}" srcOrd="0" destOrd="0" parTransId="{F2FAF29E-A01B-41DB-BB3B-8B82AF4EC110}" sibTransId="{DEAAE060-8595-4156-A128-40E7A65738A1}"/>
    <dgm:cxn modelId="{D4CF20B7-C866-461A-B5F8-B3C250A00AA3}" srcId="{4761BEE9-5566-473C-BC40-4428C544F3A7}" destId="{2C29DCD2-D01B-4294-90EA-665E2E76567C}" srcOrd="1" destOrd="0" parTransId="{E9E24835-57E1-4988-8AEF-C61AE0F5309E}" sibTransId="{0B518C06-2E18-480C-B7D1-7804AFA482B8}"/>
    <dgm:cxn modelId="{3E4F2FB9-93F1-41F9-B712-95E67E675E49}" srcId="{A92FB0FF-04DE-4C3E-BC1B-402244ECD4C9}" destId="{4761BEE9-5566-473C-BC40-4428C544F3A7}" srcOrd="0" destOrd="0" parTransId="{5AEA390D-7401-4FE1-BC43-EE48B9413608}" sibTransId="{D3908EFB-AC0B-4B6C-90CC-0FEF4D4C9D88}"/>
    <dgm:cxn modelId="{600D3DB9-C069-4FF5-B178-803CDD77DDD3}" type="presOf" srcId="{4761BEE9-5566-473C-BC40-4428C544F3A7}" destId="{F41D6029-404F-40E7-B4E8-493AF52935E4}" srcOrd="0" destOrd="0" presId="urn:microsoft.com/office/officeart/2018/5/layout/CenteredIconLabelDescriptionList"/>
    <dgm:cxn modelId="{ADC88CC6-66C4-47FE-9FB3-1B8EF577673D}" type="presOf" srcId="{CD979DE4-B7C3-4A12-B8A2-556D210AF8F5}" destId="{89395F1D-A35D-4AC2-9178-403C245BC154}" srcOrd="0" destOrd="0" presId="urn:microsoft.com/office/officeart/2018/5/layout/CenteredIconLabelDescriptionList"/>
    <dgm:cxn modelId="{FA7F02CD-473F-468F-9CA2-152BCC548525}" type="presOf" srcId="{2C29DCD2-D01B-4294-90EA-665E2E76567C}" destId="{89395F1D-A35D-4AC2-9178-403C245BC154}" srcOrd="0" destOrd="1" presId="urn:microsoft.com/office/officeart/2018/5/layout/CenteredIconLabelDescriptionList"/>
    <dgm:cxn modelId="{8EC3B296-67C9-43BA-92CB-A563B63428A2}" type="presParOf" srcId="{8388A6B4-9748-43ED-BE4A-8E09D7293A5C}" destId="{1CD4B8EF-13C7-4136-B813-B1B06B6CD2BE}" srcOrd="0" destOrd="0" presId="urn:microsoft.com/office/officeart/2018/5/layout/CenteredIconLabelDescriptionList"/>
    <dgm:cxn modelId="{EB81F84E-B3A2-4A65-8706-2DC76F1522B9}" type="presParOf" srcId="{1CD4B8EF-13C7-4136-B813-B1B06B6CD2BE}" destId="{1E95CFE1-4F27-488C-BED2-04955C9E1106}" srcOrd="0" destOrd="0" presId="urn:microsoft.com/office/officeart/2018/5/layout/CenteredIconLabelDescriptionList"/>
    <dgm:cxn modelId="{15A5BA26-5DEB-4E59-9B02-B21251AB8C82}" type="presParOf" srcId="{1CD4B8EF-13C7-4136-B813-B1B06B6CD2BE}" destId="{126285A3-B0D3-41D5-971A-E29B0370A26F}" srcOrd="1" destOrd="0" presId="urn:microsoft.com/office/officeart/2018/5/layout/CenteredIconLabelDescriptionList"/>
    <dgm:cxn modelId="{78FA3139-7619-45BD-A6A5-A6B19662B177}" type="presParOf" srcId="{1CD4B8EF-13C7-4136-B813-B1B06B6CD2BE}" destId="{F41D6029-404F-40E7-B4E8-493AF52935E4}" srcOrd="2" destOrd="0" presId="urn:microsoft.com/office/officeart/2018/5/layout/CenteredIconLabelDescriptionList"/>
    <dgm:cxn modelId="{5F8A7789-E003-4065-A458-3F651C9A5467}" type="presParOf" srcId="{1CD4B8EF-13C7-4136-B813-B1B06B6CD2BE}" destId="{64E76C81-4EB3-41E8-99D3-81050BF1D65C}" srcOrd="3" destOrd="0" presId="urn:microsoft.com/office/officeart/2018/5/layout/CenteredIconLabelDescriptionList"/>
    <dgm:cxn modelId="{23A1363C-3816-4667-BE8F-A6CEF0C1E427}" type="presParOf" srcId="{1CD4B8EF-13C7-4136-B813-B1B06B6CD2BE}" destId="{89395F1D-A35D-4AC2-9178-403C245BC154}"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92FB0FF-04DE-4C3E-BC1B-402244ECD4C9}"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de-DE"/>
        </a:p>
      </dgm:t>
    </dgm:pt>
    <dgm:pt modelId="{4761BEE9-5566-473C-BC40-4428C544F3A7}">
      <dgm:prSet phldrT="[Text]"/>
      <dgm:spPr/>
      <dgm:t>
        <a:bodyPr/>
        <a:lstStyle/>
        <a:p>
          <a:pPr>
            <a:lnSpc>
              <a:spcPct val="100000"/>
            </a:lnSpc>
            <a:defRPr b="1"/>
          </a:pPr>
          <a:r>
            <a:rPr lang="de-DE" dirty="0" err="1"/>
            <a:t>preprocess</a:t>
          </a:r>
          <a:endParaRPr lang="de-DE" dirty="0"/>
        </a:p>
      </dgm:t>
    </dgm:pt>
    <dgm:pt modelId="{5AEA390D-7401-4FE1-BC43-EE48B9413608}" type="parTrans" cxnId="{3E4F2FB9-93F1-41F9-B712-95E67E675E49}">
      <dgm:prSet/>
      <dgm:spPr/>
      <dgm:t>
        <a:bodyPr/>
        <a:lstStyle/>
        <a:p>
          <a:endParaRPr lang="de-DE"/>
        </a:p>
      </dgm:t>
    </dgm:pt>
    <dgm:pt modelId="{D3908EFB-AC0B-4B6C-90CC-0FEF4D4C9D88}" type="sibTrans" cxnId="{3E4F2FB9-93F1-41F9-B712-95E67E675E49}">
      <dgm:prSet/>
      <dgm:spPr/>
      <dgm:t>
        <a:bodyPr/>
        <a:lstStyle/>
        <a:p>
          <a:endParaRPr lang="de-DE"/>
        </a:p>
      </dgm:t>
    </dgm:pt>
    <dgm:pt modelId="{CD979DE4-B7C3-4A12-B8A2-556D210AF8F5}">
      <dgm:prSet phldrT="[Text]"/>
      <dgm:spPr/>
      <dgm:t>
        <a:bodyPr/>
        <a:lstStyle/>
        <a:p>
          <a:pPr>
            <a:lnSpc>
              <a:spcPct val="100000"/>
            </a:lnSpc>
          </a:pPr>
          <a:endParaRPr lang="de-DE" dirty="0"/>
        </a:p>
      </dgm:t>
    </dgm:pt>
    <dgm:pt modelId="{F2FAF29E-A01B-41DB-BB3B-8B82AF4EC110}" type="parTrans" cxnId="{B666B3AA-3705-4DEA-9B28-FAE3408611F1}">
      <dgm:prSet/>
      <dgm:spPr/>
      <dgm:t>
        <a:bodyPr/>
        <a:lstStyle/>
        <a:p>
          <a:endParaRPr lang="de-DE"/>
        </a:p>
      </dgm:t>
    </dgm:pt>
    <dgm:pt modelId="{DEAAE060-8595-4156-A128-40E7A65738A1}" type="sibTrans" cxnId="{B666B3AA-3705-4DEA-9B28-FAE3408611F1}">
      <dgm:prSet/>
      <dgm:spPr/>
      <dgm:t>
        <a:bodyPr/>
        <a:lstStyle/>
        <a:p>
          <a:endParaRPr lang="de-DE"/>
        </a:p>
      </dgm:t>
    </dgm:pt>
    <dgm:pt modelId="{72F4A91D-35A0-4453-A71B-4B4188A64913}">
      <dgm:prSet phldrT="[Text]"/>
      <dgm:spPr/>
      <dgm:t>
        <a:bodyPr/>
        <a:lstStyle/>
        <a:p>
          <a:pPr algn="ctr">
            <a:lnSpc>
              <a:spcPct val="100000"/>
            </a:lnSpc>
          </a:pPr>
          <a:r>
            <a:rPr lang="de-DE" b="0" dirty="0"/>
            <a:t>Vektorisierung</a:t>
          </a:r>
          <a:r>
            <a:rPr lang="de-DE" dirty="0"/>
            <a:t> mit der Termfrequenz und TF-IDF</a:t>
          </a:r>
        </a:p>
      </dgm:t>
    </dgm:pt>
    <dgm:pt modelId="{2845635E-FB14-4B58-A4B1-855F5425EFFE}" type="sibTrans" cxnId="{6CCF1D48-09D9-4862-A673-19755286CCAA}">
      <dgm:prSet/>
      <dgm:spPr/>
      <dgm:t>
        <a:bodyPr/>
        <a:lstStyle/>
        <a:p>
          <a:endParaRPr lang="de-DE"/>
        </a:p>
      </dgm:t>
    </dgm:pt>
    <dgm:pt modelId="{F4EB66EA-BB7F-4DCF-B972-B07D343EE6B4}" type="parTrans" cxnId="{6CCF1D48-09D9-4862-A673-19755286CCAA}">
      <dgm:prSet/>
      <dgm:spPr/>
      <dgm:t>
        <a:bodyPr/>
        <a:lstStyle/>
        <a:p>
          <a:endParaRPr lang="de-DE"/>
        </a:p>
      </dgm:t>
    </dgm:pt>
    <dgm:pt modelId="{3EC814B1-1EF0-476F-82B0-B60551258338}">
      <dgm:prSet phldrT="[Text]"/>
      <dgm:spPr/>
      <dgm:t>
        <a:bodyPr/>
        <a:lstStyle/>
        <a:p>
          <a:pPr>
            <a:lnSpc>
              <a:spcPct val="100000"/>
            </a:lnSpc>
            <a:defRPr b="1"/>
          </a:pPr>
          <a:r>
            <a:rPr lang="de-DE" dirty="0" err="1"/>
            <a:t>vectorize</a:t>
          </a:r>
          <a:endParaRPr lang="de-DE" dirty="0"/>
        </a:p>
      </dgm:t>
    </dgm:pt>
    <dgm:pt modelId="{F36E2D05-598D-48AE-A29C-9EF0B870904B}" type="sibTrans" cxnId="{E322F093-94BA-4A57-BA35-E33923AE8C9F}">
      <dgm:prSet/>
      <dgm:spPr/>
      <dgm:t>
        <a:bodyPr/>
        <a:lstStyle/>
        <a:p>
          <a:endParaRPr lang="de-DE"/>
        </a:p>
      </dgm:t>
    </dgm:pt>
    <dgm:pt modelId="{181441A1-E505-4CFE-9EF9-6AE5C4B2DD72}" type="parTrans" cxnId="{E322F093-94BA-4A57-BA35-E33923AE8C9F}">
      <dgm:prSet/>
      <dgm:spPr/>
      <dgm:t>
        <a:bodyPr/>
        <a:lstStyle/>
        <a:p>
          <a:endParaRPr lang="de-DE"/>
        </a:p>
      </dgm:t>
    </dgm:pt>
    <dgm:pt modelId="{8388A6B4-9748-43ED-BE4A-8E09D7293A5C}" type="pres">
      <dgm:prSet presAssocID="{A92FB0FF-04DE-4C3E-BC1B-402244ECD4C9}" presName="root" presStyleCnt="0">
        <dgm:presLayoutVars>
          <dgm:dir/>
          <dgm:resizeHandles val="exact"/>
        </dgm:presLayoutVars>
      </dgm:prSet>
      <dgm:spPr/>
    </dgm:pt>
    <dgm:pt modelId="{1CD4B8EF-13C7-4136-B813-B1B06B6CD2BE}" type="pres">
      <dgm:prSet presAssocID="{4761BEE9-5566-473C-BC40-4428C544F3A7}" presName="compNode" presStyleCnt="0"/>
      <dgm:spPr/>
    </dgm:pt>
    <dgm:pt modelId="{1E95CFE1-4F27-488C-BED2-04955C9E1106}" type="pres">
      <dgm:prSet presAssocID="{4761BEE9-5566-473C-BC40-4428C544F3A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feil Kreis mit einfarbiger Füllung"/>
        </a:ext>
      </dgm:extLst>
    </dgm:pt>
    <dgm:pt modelId="{126285A3-B0D3-41D5-971A-E29B0370A26F}" type="pres">
      <dgm:prSet presAssocID="{4761BEE9-5566-473C-BC40-4428C544F3A7}" presName="iconSpace" presStyleCnt="0"/>
      <dgm:spPr/>
    </dgm:pt>
    <dgm:pt modelId="{F41D6029-404F-40E7-B4E8-493AF52935E4}" type="pres">
      <dgm:prSet presAssocID="{4761BEE9-5566-473C-BC40-4428C544F3A7}" presName="parTx" presStyleLbl="revTx" presStyleIdx="0" presStyleCnt="4">
        <dgm:presLayoutVars>
          <dgm:chMax val="0"/>
          <dgm:chPref val="0"/>
        </dgm:presLayoutVars>
      </dgm:prSet>
      <dgm:spPr/>
    </dgm:pt>
    <dgm:pt modelId="{64E76C81-4EB3-41E8-99D3-81050BF1D65C}" type="pres">
      <dgm:prSet presAssocID="{4761BEE9-5566-473C-BC40-4428C544F3A7}" presName="txSpace" presStyleCnt="0"/>
      <dgm:spPr/>
    </dgm:pt>
    <dgm:pt modelId="{89395F1D-A35D-4AC2-9178-403C245BC154}" type="pres">
      <dgm:prSet presAssocID="{4761BEE9-5566-473C-BC40-4428C544F3A7}" presName="desTx" presStyleLbl="revTx" presStyleIdx="1" presStyleCnt="4">
        <dgm:presLayoutVars/>
      </dgm:prSet>
      <dgm:spPr/>
    </dgm:pt>
    <dgm:pt modelId="{CF6B18E6-CCAA-4391-8338-FB5D64378089}" type="pres">
      <dgm:prSet presAssocID="{D3908EFB-AC0B-4B6C-90CC-0FEF4D4C9D88}" presName="sibTrans" presStyleCnt="0"/>
      <dgm:spPr/>
    </dgm:pt>
    <dgm:pt modelId="{863F2E8F-CBB7-4934-8E29-6BEAAD652BB1}" type="pres">
      <dgm:prSet presAssocID="{3EC814B1-1EF0-476F-82B0-B60551258338}" presName="compNode" presStyleCnt="0"/>
      <dgm:spPr/>
    </dgm:pt>
    <dgm:pt modelId="{61A6559E-E788-456C-AF59-49CE6A6DCE0A}" type="pres">
      <dgm:prSet presAssocID="{3EC814B1-1EF0-476F-82B0-B6055125833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Abakus Silhouette"/>
        </a:ext>
      </dgm:extLst>
    </dgm:pt>
    <dgm:pt modelId="{A9EE9B0D-2EBF-4E38-866E-9CDA374FE330}" type="pres">
      <dgm:prSet presAssocID="{3EC814B1-1EF0-476F-82B0-B60551258338}" presName="iconSpace" presStyleCnt="0"/>
      <dgm:spPr/>
    </dgm:pt>
    <dgm:pt modelId="{41ACE8AD-B98A-4381-94AE-1EC5004EAD08}" type="pres">
      <dgm:prSet presAssocID="{3EC814B1-1EF0-476F-82B0-B60551258338}" presName="parTx" presStyleLbl="revTx" presStyleIdx="2" presStyleCnt="4">
        <dgm:presLayoutVars>
          <dgm:chMax val="0"/>
          <dgm:chPref val="0"/>
        </dgm:presLayoutVars>
      </dgm:prSet>
      <dgm:spPr/>
    </dgm:pt>
    <dgm:pt modelId="{010CC78B-5472-412F-9339-9CA67993F5C8}" type="pres">
      <dgm:prSet presAssocID="{3EC814B1-1EF0-476F-82B0-B60551258338}" presName="txSpace" presStyleCnt="0"/>
      <dgm:spPr/>
    </dgm:pt>
    <dgm:pt modelId="{2CEB08BB-B1E8-43FA-B20D-251771241DF7}" type="pres">
      <dgm:prSet presAssocID="{3EC814B1-1EF0-476F-82B0-B60551258338}" presName="desTx" presStyleLbl="revTx" presStyleIdx="3" presStyleCnt="4">
        <dgm:presLayoutVars/>
      </dgm:prSet>
      <dgm:spPr/>
    </dgm:pt>
  </dgm:ptLst>
  <dgm:cxnLst>
    <dgm:cxn modelId="{02656063-C2D6-48AA-88D7-816B63BCA012}" type="presOf" srcId="{A92FB0FF-04DE-4C3E-BC1B-402244ECD4C9}" destId="{8388A6B4-9748-43ED-BE4A-8E09D7293A5C}" srcOrd="0" destOrd="0" presId="urn:microsoft.com/office/officeart/2018/5/layout/CenteredIconLabelDescriptionList"/>
    <dgm:cxn modelId="{6CCF1D48-09D9-4862-A673-19755286CCAA}" srcId="{3EC814B1-1EF0-476F-82B0-B60551258338}" destId="{72F4A91D-35A0-4453-A71B-4B4188A64913}" srcOrd="0" destOrd="0" parTransId="{F4EB66EA-BB7F-4DCF-B972-B07D343EE6B4}" sibTransId="{2845635E-FB14-4B58-A4B1-855F5425EFFE}"/>
    <dgm:cxn modelId="{E322F093-94BA-4A57-BA35-E33923AE8C9F}" srcId="{A92FB0FF-04DE-4C3E-BC1B-402244ECD4C9}" destId="{3EC814B1-1EF0-476F-82B0-B60551258338}" srcOrd="1" destOrd="0" parTransId="{181441A1-E505-4CFE-9EF9-6AE5C4B2DD72}" sibTransId="{F36E2D05-598D-48AE-A29C-9EF0B870904B}"/>
    <dgm:cxn modelId="{54C9B79A-4928-49C5-AC15-BA69893E2B2D}" type="presOf" srcId="{72F4A91D-35A0-4453-A71B-4B4188A64913}" destId="{2CEB08BB-B1E8-43FA-B20D-251771241DF7}" srcOrd="0" destOrd="0" presId="urn:microsoft.com/office/officeart/2018/5/layout/CenteredIconLabelDescriptionList"/>
    <dgm:cxn modelId="{6A44519E-0108-4C10-A085-231C69C9BC85}" type="presOf" srcId="{3EC814B1-1EF0-476F-82B0-B60551258338}" destId="{41ACE8AD-B98A-4381-94AE-1EC5004EAD08}" srcOrd="0" destOrd="0" presId="urn:microsoft.com/office/officeart/2018/5/layout/CenteredIconLabelDescriptionList"/>
    <dgm:cxn modelId="{B666B3AA-3705-4DEA-9B28-FAE3408611F1}" srcId="{4761BEE9-5566-473C-BC40-4428C544F3A7}" destId="{CD979DE4-B7C3-4A12-B8A2-556D210AF8F5}" srcOrd="0" destOrd="0" parTransId="{F2FAF29E-A01B-41DB-BB3B-8B82AF4EC110}" sibTransId="{DEAAE060-8595-4156-A128-40E7A65738A1}"/>
    <dgm:cxn modelId="{3E4F2FB9-93F1-41F9-B712-95E67E675E49}" srcId="{A92FB0FF-04DE-4C3E-BC1B-402244ECD4C9}" destId="{4761BEE9-5566-473C-BC40-4428C544F3A7}" srcOrd="0" destOrd="0" parTransId="{5AEA390D-7401-4FE1-BC43-EE48B9413608}" sibTransId="{D3908EFB-AC0B-4B6C-90CC-0FEF4D4C9D88}"/>
    <dgm:cxn modelId="{600D3DB9-C069-4FF5-B178-803CDD77DDD3}" type="presOf" srcId="{4761BEE9-5566-473C-BC40-4428C544F3A7}" destId="{F41D6029-404F-40E7-B4E8-493AF52935E4}" srcOrd="0" destOrd="0" presId="urn:microsoft.com/office/officeart/2018/5/layout/CenteredIconLabelDescriptionList"/>
    <dgm:cxn modelId="{ADC88CC6-66C4-47FE-9FB3-1B8EF577673D}" type="presOf" srcId="{CD979DE4-B7C3-4A12-B8A2-556D210AF8F5}" destId="{89395F1D-A35D-4AC2-9178-403C245BC154}" srcOrd="0" destOrd="0" presId="urn:microsoft.com/office/officeart/2018/5/layout/CenteredIconLabelDescriptionList"/>
    <dgm:cxn modelId="{8EC3B296-67C9-43BA-92CB-A563B63428A2}" type="presParOf" srcId="{8388A6B4-9748-43ED-BE4A-8E09D7293A5C}" destId="{1CD4B8EF-13C7-4136-B813-B1B06B6CD2BE}" srcOrd="0" destOrd="0" presId="urn:microsoft.com/office/officeart/2018/5/layout/CenteredIconLabelDescriptionList"/>
    <dgm:cxn modelId="{EB81F84E-B3A2-4A65-8706-2DC76F1522B9}" type="presParOf" srcId="{1CD4B8EF-13C7-4136-B813-B1B06B6CD2BE}" destId="{1E95CFE1-4F27-488C-BED2-04955C9E1106}" srcOrd="0" destOrd="0" presId="urn:microsoft.com/office/officeart/2018/5/layout/CenteredIconLabelDescriptionList"/>
    <dgm:cxn modelId="{15A5BA26-5DEB-4E59-9B02-B21251AB8C82}" type="presParOf" srcId="{1CD4B8EF-13C7-4136-B813-B1B06B6CD2BE}" destId="{126285A3-B0D3-41D5-971A-E29B0370A26F}" srcOrd="1" destOrd="0" presId="urn:microsoft.com/office/officeart/2018/5/layout/CenteredIconLabelDescriptionList"/>
    <dgm:cxn modelId="{78FA3139-7619-45BD-A6A5-A6B19662B177}" type="presParOf" srcId="{1CD4B8EF-13C7-4136-B813-B1B06B6CD2BE}" destId="{F41D6029-404F-40E7-B4E8-493AF52935E4}" srcOrd="2" destOrd="0" presId="urn:microsoft.com/office/officeart/2018/5/layout/CenteredIconLabelDescriptionList"/>
    <dgm:cxn modelId="{5F8A7789-E003-4065-A458-3F651C9A5467}" type="presParOf" srcId="{1CD4B8EF-13C7-4136-B813-B1B06B6CD2BE}" destId="{64E76C81-4EB3-41E8-99D3-81050BF1D65C}" srcOrd="3" destOrd="0" presId="urn:microsoft.com/office/officeart/2018/5/layout/CenteredIconLabelDescriptionList"/>
    <dgm:cxn modelId="{23A1363C-3816-4667-BE8F-A6CEF0C1E427}" type="presParOf" srcId="{1CD4B8EF-13C7-4136-B813-B1B06B6CD2BE}" destId="{89395F1D-A35D-4AC2-9178-403C245BC154}" srcOrd="4" destOrd="0" presId="urn:microsoft.com/office/officeart/2018/5/layout/CenteredIconLabelDescriptionList"/>
    <dgm:cxn modelId="{48E7AE80-BA21-4BBB-B704-E16BCE023490}" type="presParOf" srcId="{8388A6B4-9748-43ED-BE4A-8E09D7293A5C}" destId="{CF6B18E6-CCAA-4391-8338-FB5D64378089}" srcOrd="1" destOrd="0" presId="urn:microsoft.com/office/officeart/2018/5/layout/CenteredIconLabelDescriptionList"/>
    <dgm:cxn modelId="{C1A8ECA9-1C65-40DA-B3C2-0108A4B6F789}" type="presParOf" srcId="{8388A6B4-9748-43ED-BE4A-8E09D7293A5C}" destId="{863F2E8F-CBB7-4934-8E29-6BEAAD652BB1}" srcOrd="2" destOrd="0" presId="urn:microsoft.com/office/officeart/2018/5/layout/CenteredIconLabelDescriptionList"/>
    <dgm:cxn modelId="{3C585279-2918-4587-906F-6D6C53777415}" type="presParOf" srcId="{863F2E8F-CBB7-4934-8E29-6BEAAD652BB1}" destId="{61A6559E-E788-456C-AF59-49CE6A6DCE0A}" srcOrd="0" destOrd="0" presId="urn:microsoft.com/office/officeart/2018/5/layout/CenteredIconLabelDescriptionList"/>
    <dgm:cxn modelId="{8A3831D9-223C-4A7C-AC6B-EECA0E1A6207}" type="presParOf" srcId="{863F2E8F-CBB7-4934-8E29-6BEAAD652BB1}" destId="{A9EE9B0D-2EBF-4E38-866E-9CDA374FE330}" srcOrd="1" destOrd="0" presId="urn:microsoft.com/office/officeart/2018/5/layout/CenteredIconLabelDescriptionList"/>
    <dgm:cxn modelId="{6124236A-EC06-4559-AC6B-27E36C8B2F86}" type="presParOf" srcId="{863F2E8F-CBB7-4934-8E29-6BEAAD652BB1}" destId="{41ACE8AD-B98A-4381-94AE-1EC5004EAD08}" srcOrd="2" destOrd="0" presId="urn:microsoft.com/office/officeart/2018/5/layout/CenteredIconLabelDescriptionList"/>
    <dgm:cxn modelId="{4AAC196E-B7CD-4A47-B869-0E285B0F0823}" type="presParOf" srcId="{863F2E8F-CBB7-4934-8E29-6BEAAD652BB1}" destId="{010CC78B-5472-412F-9339-9CA67993F5C8}" srcOrd="3" destOrd="0" presId="urn:microsoft.com/office/officeart/2018/5/layout/CenteredIconLabelDescriptionList"/>
    <dgm:cxn modelId="{2B232302-67A3-4442-B8CF-43673A9313BC}" type="presParOf" srcId="{863F2E8F-CBB7-4934-8E29-6BEAAD652BB1}" destId="{2CEB08BB-B1E8-43FA-B20D-251771241DF7}"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92FB0FF-04DE-4C3E-BC1B-402244ECD4C9}"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de-DE"/>
        </a:p>
      </dgm:t>
    </dgm:pt>
    <dgm:pt modelId="{4761BEE9-5566-473C-BC40-4428C544F3A7}">
      <dgm:prSet phldrT="[Text]"/>
      <dgm:spPr/>
      <dgm:t>
        <a:bodyPr/>
        <a:lstStyle/>
        <a:p>
          <a:pPr>
            <a:lnSpc>
              <a:spcPct val="100000"/>
            </a:lnSpc>
            <a:defRPr b="1"/>
          </a:pPr>
          <a:r>
            <a:rPr lang="de-DE" dirty="0" err="1"/>
            <a:t>preprocess</a:t>
          </a:r>
          <a:endParaRPr lang="de-DE" dirty="0"/>
        </a:p>
      </dgm:t>
    </dgm:pt>
    <dgm:pt modelId="{5AEA390D-7401-4FE1-BC43-EE48B9413608}" type="parTrans" cxnId="{3E4F2FB9-93F1-41F9-B712-95E67E675E49}">
      <dgm:prSet/>
      <dgm:spPr/>
      <dgm:t>
        <a:bodyPr/>
        <a:lstStyle/>
        <a:p>
          <a:endParaRPr lang="de-DE"/>
        </a:p>
      </dgm:t>
    </dgm:pt>
    <dgm:pt modelId="{D3908EFB-AC0B-4B6C-90CC-0FEF4D4C9D88}" type="sibTrans" cxnId="{3E4F2FB9-93F1-41F9-B712-95E67E675E49}">
      <dgm:prSet/>
      <dgm:spPr/>
      <dgm:t>
        <a:bodyPr/>
        <a:lstStyle/>
        <a:p>
          <a:endParaRPr lang="de-DE"/>
        </a:p>
      </dgm:t>
    </dgm:pt>
    <dgm:pt modelId="{CD979DE4-B7C3-4A12-B8A2-556D210AF8F5}">
      <dgm:prSet phldrT="[Text]"/>
      <dgm:spPr/>
      <dgm:t>
        <a:bodyPr/>
        <a:lstStyle/>
        <a:p>
          <a:pPr>
            <a:lnSpc>
              <a:spcPct val="100000"/>
            </a:lnSpc>
          </a:pPr>
          <a:endParaRPr lang="de-DE" dirty="0"/>
        </a:p>
      </dgm:t>
    </dgm:pt>
    <dgm:pt modelId="{F2FAF29E-A01B-41DB-BB3B-8B82AF4EC110}" type="parTrans" cxnId="{B666B3AA-3705-4DEA-9B28-FAE3408611F1}">
      <dgm:prSet/>
      <dgm:spPr/>
      <dgm:t>
        <a:bodyPr/>
        <a:lstStyle/>
        <a:p>
          <a:endParaRPr lang="de-DE"/>
        </a:p>
      </dgm:t>
    </dgm:pt>
    <dgm:pt modelId="{DEAAE060-8595-4156-A128-40E7A65738A1}" type="sibTrans" cxnId="{B666B3AA-3705-4DEA-9B28-FAE3408611F1}">
      <dgm:prSet/>
      <dgm:spPr/>
      <dgm:t>
        <a:bodyPr/>
        <a:lstStyle/>
        <a:p>
          <a:endParaRPr lang="de-DE"/>
        </a:p>
      </dgm:t>
    </dgm:pt>
    <dgm:pt modelId="{92CC94A9-3F9B-4633-8369-D4EE9EB624B8}">
      <dgm:prSet/>
      <dgm:spPr/>
      <dgm:t>
        <a:bodyPr/>
        <a:lstStyle/>
        <a:p>
          <a:pPr>
            <a:lnSpc>
              <a:spcPct val="100000"/>
            </a:lnSpc>
            <a:defRPr b="1"/>
          </a:pPr>
          <a:r>
            <a:rPr lang="de-DE"/>
            <a:t>classify</a:t>
          </a:r>
        </a:p>
      </dgm:t>
    </dgm:pt>
    <dgm:pt modelId="{26EA7AB4-F2E3-4E04-8C4E-9F530EA42157}" type="parTrans" cxnId="{FDCF20B0-DD78-433A-871D-BFA7F43289DF}">
      <dgm:prSet/>
      <dgm:spPr/>
      <dgm:t>
        <a:bodyPr/>
        <a:lstStyle/>
        <a:p>
          <a:endParaRPr lang="de-DE"/>
        </a:p>
      </dgm:t>
    </dgm:pt>
    <dgm:pt modelId="{489D8A32-61A0-4C40-82D3-0A17DCD03115}" type="sibTrans" cxnId="{FDCF20B0-DD78-433A-871D-BFA7F43289DF}">
      <dgm:prSet/>
      <dgm:spPr/>
      <dgm:t>
        <a:bodyPr/>
        <a:lstStyle/>
        <a:p>
          <a:endParaRPr lang="de-DE"/>
        </a:p>
      </dgm:t>
    </dgm:pt>
    <dgm:pt modelId="{241679F2-937D-4A05-B816-5710AD0A29A9}">
      <dgm:prSet/>
      <dgm:spPr/>
      <dgm:t>
        <a:bodyPr/>
        <a:lstStyle/>
        <a:p>
          <a:pPr algn="ctr">
            <a:lnSpc>
              <a:spcPct val="100000"/>
            </a:lnSpc>
          </a:pPr>
          <a:r>
            <a:rPr lang="de-DE" dirty="0"/>
            <a:t>Training des Klassifikators</a:t>
          </a:r>
        </a:p>
        <a:p>
          <a:pPr algn="ctr">
            <a:lnSpc>
              <a:spcPct val="100000"/>
            </a:lnSpc>
          </a:pPr>
          <a:r>
            <a:rPr lang="de-DE" dirty="0"/>
            <a:t>(</a:t>
          </a:r>
          <a:r>
            <a:rPr lang="de-DE" dirty="0" err="1"/>
            <a:t>Multiclass</a:t>
          </a:r>
          <a:r>
            <a:rPr lang="de-DE" dirty="0"/>
            <a:t>-Problem mit Naive Bayes, Logistische Regression, Support Vektor Maschinen)</a:t>
          </a:r>
        </a:p>
      </dgm:t>
    </dgm:pt>
    <dgm:pt modelId="{C1986B9D-7D3C-4CA0-8B94-B67E350EB18C}" type="parTrans" cxnId="{8B05D5B4-3D09-479B-97A8-8FC471E51587}">
      <dgm:prSet/>
      <dgm:spPr/>
      <dgm:t>
        <a:bodyPr/>
        <a:lstStyle/>
        <a:p>
          <a:endParaRPr lang="de-DE"/>
        </a:p>
      </dgm:t>
    </dgm:pt>
    <dgm:pt modelId="{93875230-C68B-427B-BC5E-2483D2877245}" type="sibTrans" cxnId="{8B05D5B4-3D09-479B-97A8-8FC471E51587}">
      <dgm:prSet/>
      <dgm:spPr/>
      <dgm:t>
        <a:bodyPr/>
        <a:lstStyle/>
        <a:p>
          <a:endParaRPr lang="de-DE"/>
        </a:p>
      </dgm:t>
    </dgm:pt>
    <dgm:pt modelId="{72F4A91D-35A0-4453-A71B-4B4188A64913}">
      <dgm:prSet phldrT="[Text]"/>
      <dgm:spPr/>
      <dgm:t>
        <a:bodyPr/>
        <a:lstStyle/>
        <a:p>
          <a:pPr>
            <a:lnSpc>
              <a:spcPct val="100000"/>
            </a:lnSpc>
          </a:pPr>
          <a:endParaRPr lang="de-DE" dirty="0"/>
        </a:p>
      </dgm:t>
    </dgm:pt>
    <dgm:pt modelId="{2845635E-FB14-4B58-A4B1-855F5425EFFE}" type="sibTrans" cxnId="{6CCF1D48-09D9-4862-A673-19755286CCAA}">
      <dgm:prSet/>
      <dgm:spPr/>
      <dgm:t>
        <a:bodyPr/>
        <a:lstStyle/>
        <a:p>
          <a:endParaRPr lang="de-DE"/>
        </a:p>
      </dgm:t>
    </dgm:pt>
    <dgm:pt modelId="{F4EB66EA-BB7F-4DCF-B972-B07D343EE6B4}" type="parTrans" cxnId="{6CCF1D48-09D9-4862-A673-19755286CCAA}">
      <dgm:prSet/>
      <dgm:spPr/>
      <dgm:t>
        <a:bodyPr/>
        <a:lstStyle/>
        <a:p>
          <a:endParaRPr lang="de-DE"/>
        </a:p>
      </dgm:t>
    </dgm:pt>
    <dgm:pt modelId="{3EC814B1-1EF0-476F-82B0-B60551258338}">
      <dgm:prSet phldrT="[Text]"/>
      <dgm:spPr/>
      <dgm:t>
        <a:bodyPr/>
        <a:lstStyle/>
        <a:p>
          <a:pPr>
            <a:lnSpc>
              <a:spcPct val="100000"/>
            </a:lnSpc>
            <a:defRPr b="1"/>
          </a:pPr>
          <a:r>
            <a:rPr lang="de-DE" dirty="0" err="1"/>
            <a:t>vectorize</a:t>
          </a:r>
          <a:endParaRPr lang="de-DE" dirty="0"/>
        </a:p>
      </dgm:t>
    </dgm:pt>
    <dgm:pt modelId="{F36E2D05-598D-48AE-A29C-9EF0B870904B}" type="sibTrans" cxnId="{E322F093-94BA-4A57-BA35-E33923AE8C9F}">
      <dgm:prSet/>
      <dgm:spPr/>
      <dgm:t>
        <a:bodyPr/>
        <a:lstStyle/>
        <a:p>
          <a:endParaRPr lang="de-DE"/>
        </a:p>
      </dgm:t>
    </dgm:pt>
    <dgm:pt modelId="{181441A1-E505-4CFE-9EF9-6AE5C4B2DD72}" type="parTrans" cxnId="{E322F093-94BA-4A57-BA35-E33923AE8C9F}">
      <dgm:prSet/>
      <dgm:spPr/>
      <dgm:t>
        <a:bodyPr/>
        <a:lstStyle/>
        <a:p>
          <a:endParaRPr lang="de-DE"/>
        </a:p>
      </dgm:t>
    </dgm:pt>
    <dgm:pt modelId="{8388A6B4-9748-43ED-BE4A-8E09D7293A5C}" type="pres">
      <dgm:prSet presAssocID="{A92FB0FF-04DE-4C3E-BC1B-402244ECD4C9}" presName="root" presStyleCnt="0">
        <dgm:presLayoutVars>
          <dgm:dir/>
          <dgm:resizeHandles val="exact"/>
        </dgm:presLayoutVars>
      </dgm:prSet>
      <dgm:spPr/>
    </dgm:pt>
    <dgm:pt modelId="{1CD4B8EF-13C7-4136-B813-B1B06B6CD2BE}" type="pres">
      <dgm:prSet presAssocID="{4761BEE9-5566-473C-BC40-4428C544F3A7}" presName="compNode" presStyleCnt="0"/>
      <dgm:spPr/>
    </dgm:pt>
    <dgm:pt modelId="{1E95CFE1-4F27-488C-BED2-04955C9E1106}" type="pres">
      <dgm:prSet presAssocID="{4761BEE9-5566-473C-BC40-4428C544F3A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feil Kreis mit einfarbiger Füllung"/>
        </a:ext>
      </dgm:extLst>
    </dgm:pt>
    <dgm:pt modelId="{126285A3-B0D3-41D5-971A-E29B0370A26F}" type="pres">
      <dgm:prSet presAssocID="{4761BEE9-5566-473C-BC40-4428C544F3A7}" presName="iconSpace" presStyleCnt="0"/>
      <dgm:spPr/>
    </dgm:pt>
    <dgm:pt modelId="{F41D6029-404F-40E7-B4E8-493AF52935E4}" type="pres">
      <dgm:prSet presAssocID="{4761BEE9-5566-473C-BC40-4428C544F3A7}" presName="parTx" presStyleLbl="revTx" presStyleIdx="0" presStyleCnt="6">
        <dgm:presLayoutVars>
          <dgm:chMax val="0"/>
          <dgm:chPref val="0"/>
        </dgm:presLayoutVars>
      </dgm:prSet>
      <dgm:spPr/>
    </dgm:pt>
    <dgm:pt modelId="{64E76C81-4EB3-41E8-99D3-81050BF1D65C}" type="pres">
      <dgm:prSet presAssocID="{4761BEE9-5566-473C-BC40-4428C544F3A7}" presName="txSpace" presStyleCnt="0"/>
      <dgm:spPr/>
    </dgm:pt>
    <dgm:pt modelId="{89395F1D-A35D-4AC2-9178-403C245BC154}" type="pres">
      <dgm:prSet presAssocID="{4761BEE9-5566-473C-BC40-4428C544F3A7}" presName="desTx" presStyleLbl="revTx" presStyleIdx="1" presStyleCnt="6">
        <dgm:presLayoutVars/>
      </dgm:prSet>
      <dgm:spPr/>
    </dgm:pt>
    <dgm:pt modelId="{CF6B18E6-CCAA-4391-8338-FB5D64378089}" type="pres">
      <dgm:prSet presAssocID="{D3908EFB-AC0B-4B6C-90CC-0FEF4D4C9D88}" presName="sibTrans" presStyleCnt="0"/>
      <dgm:spPr/>
    </dgm:pt>
    <dgm:pt modelId="{863F2E8F-CBB7-4934-8E29-6BEAAD652BB1}" type="pres">
      <dgm:prSet presAssocID="{3EC814B1-1EF0-476F-82B0-B60551258338}" presName="compNode" presStyleCnt="0"/>
      <dgm:spPr/>
    </dgm:pt>
    <dgm:pt modelId="{61A6559E-E788-456C-AF59-49CE6A6DCE0A}" type="pres">
      <dgm:prSet presAssocID="{3EC814B1-1EF0-476F-82B0-B6055125833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Abakus Silhouette"/>
        </a:ext>
      </dgm:extLst>
    </dgm:pt>
    <dgm:pt modelId="{A9EE9B0D-2EBF-4E38-866E-9CDA374FE330}" type="pres">
      <dgm:prSet presAssocID="{3EC814B1-1EF0-476F-82B0-B60551258338}" presName="iconSpace" presStyleCnt="0"/>
      <dgm:spPr/>
    </dgm:pt>
    <dgm:pt modelId="{41ACE8AD-B98A-4381-94AE-1EC5004EAD08}" type="pres">
      <dgm:prSet presAssocID="{3EC814B1-1EF0-476F-82B0-B60551258338}" presName="parTx" presStyleLbl="revTx" presStyleIdx="2" presStyleCnt="6">
        <dgm:presLayoutVars>
          <dgm:chMax val="0"/>
          <dgm:chPref val="0"/>
        </dgm:presLayoutVars>
      </dgm:prSet>
      <dgm:spPr/>
    </dgm:pt>
    <dgm:pt modelId="{010CC78B-5472-412F-9339-9CA67993F5C8}" type="pres">
      <dgm:prSet presAssocID="{3EC814B1-1EF0-476F-82B0-B60551258338}" presName="txSpace" presStyleCnt="0"/>
      <dgm:spPr/>
    </dgm:pt>
    <dgm:pt modelId="{2CEB08BB-B1E8-43FA-B20D-251771241DF7}" type="pres">
      <dgm:prSet presAssocID="{3EC814B1-1EF0-476F-82B0-B60551258338}" presName="desTx" presStyleLbl="revTx" presStyleIdx="3" presStyleCnt="6">
        <dgm:presLayoutVars/>
      </dgm:prSet>
      <dgm:spPr/>
    </dgm:pt>
    <dgm:pt modelId="{211EB722-E3DC-4028-B77B-EFBF08205913}" type="pres">
      <dgm:prSet presAssocID="{F36E2D05-598D-48AE-A29C-9EF0B870904B}" presName="sibTrans" presStyleCnt="0"/>
      <dgm:spPr/>
    </dgm:pt>
    <dgm:pt modelId="{34984D70-5251-4C57-88C3-B623F8E03B34}" type="pres">
      <dgm:prSet presAssocID="{92CC94A9-3F9B-4633-8369-D4EE9EB624B8}" presName="compNode" presStyleCnt="0"/>
      <dgm:spPr/>
    </dgm:pt>
    <dgm:pt modelId="{F4D8D61A-06FC-41CA-86D5-FFCA747BD97B}" type="pres">
      <dgm:prSet presAssocID="{92CC94A9-3F9B-4633-8369-D4EE9EB624B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Zahnräder"/>
        </a:ext>
      </dgm:extLst>
    </dgm:pt>
    <dgm:pt modelId="{909CDF57-F22C-4747-A961-55F2E13BD2A6}" type="pres">
      <dgm:prSet presAssocID="{92CC94A9-3F9B-4633-8369-D4EE9EB624B8}" presName="iconSpace" presStyleCnt="0"/>
      <dgm:spPr/>
    </dgm:pt>
    <dgm:pt modelId="{AFB47D68-8A1D-4753-B47D-FB29C3823F74}" type="pres">
      <dgm:prSet presAssocID="{92CC94A9-3F9B-4633-8369-D4EE9EB624B8}" presName="parTx" presStyleLbl="revTx" presStyleIdx="4" presStyleCnt="6">
        <dgm:presLayoutVars>
          <dgm:chMax val="0"/>
          <dgm:chPref val="0"/>
        </dgm:presLayoutVars>
      </dgm:prSet>
      <dgm:spPr/>
    </dgm:pt>
    <dgm:pt modelId="{2D54D4C6-E1A4-46E2-B696-17EA4CB51F36}" type="pres">
      <dgm:prSet presAssocID="{92CC94A9-3F9B-4633-8369-D4EE9EB624B8}" presName="txSpace" presStyleCnt="0"/>
      <dgm:spPr/>
    </dgm:pt>
    <dgm:pt modelId="{103D5346-6BDE-41ED-8BF1-AD2287B5D42D}" type="pres">
      <dgm:prSet presAssocID="{92CC94A9-3F9B-4633-8369-D4EE9EB624B8}" presName="desTx" presStyleLbl="revTx" presStyleIdx="5" presStyleCnt="6">
        <dgm:presLayoutVars/>
      </dgm:prSet>
      <dgm:spPr/>
    </dgm:pt>
  </dgm:ptLst>
  <dgm:cxnLst>
    <dgm:cxn modelId="{02656063-C2D6-48AA-88D7-816B63BCA012}" type="presOf" srcId="{A92FB0FF-04DE-4C3E-BC1B-402244ECD4C9}" destId="{8388A6B4-9748-43ED-BE4A-8E09D7293A5C}" srcOrd="0" destOrd="0" presId="urn:microsoft.com/office/officeart/2018/5/layout/CenteredIconLabelDescriptionList"/>
    <dgm:cxn modelId="{6CCF1D48-09D9-4862-A673-19755286CCAA}" srcId="{3EC814B1-1EF0-476F-82B0-B60551258338}" destId="{72F4A91D-35A0-4453-A71B-4B4188A64913}" srcOrd="0" destOrd="0" parTransId="{F4EB66EA-BB7F-4DCF-B972-B07D343EE6B4}" sibTransId="{2845635E-FB14-4B58-A4B1-855F5425EFFE}"/>
    <dgm:cxn modelId="{C2012C84-9D47-450E-A483-06D85D8FAB0A}" type="presOf" srcId="{241679F2-937D-4A05-B816-5710AD0A29A9}" destId="{103D5346-6BDE-41ED-8BF1-AD2287B5D42D}" srcOrd="0" destOrd="0" presId="urn:microsoft.com/office/officeart/2018/5/layout/CenteredIconLabelDescriptionList"/>
    <dgm:cxn modelId="{E322F093-94BA-4A57-BA35-E33923AE8C9F}" srcId="{A92FB0FF-04DE-4C3E-BC1B-402244ECD4C9}" destId="{3EC814B1-1EF0-476F-82B0-B60551258338}" srcOrd="1" destOrd="0" parTransId="{181441A1-E505-4CFE-9EF9-6AE5C4B2DD72}" sibTransId="{F36E2D05-598D-48AE-A29C-9EF0B870904B}"/>
    <dgm:cxn modelId="{54C9B79A-4928-49C5-AC15-BA69893E2B2D}" type="presOf" srcId="{72F4A91D-35A0-4453-A71B-4B4188A64913}" destId="{2CEB08BB-B1E8-43FA-B20D-251771241DF7}" srcOrd="0" destOrd="0" presId="urn:microsoft.com/office/officeart/2018/5/layout/CenteredIconLabelDescriptionList"/>
    <dgm:cxn modelId="{6A44519E-0108-4C10-A085-231C69C9BC85}" type="presOf" srcId="{3EC814B1-1EF0-476F-82B0-B60551258338}" destId="{41ACE8AD-B98A-4381-94AE-1EC5004EAD08}" srcOrd="0" destOrd="0" presId="urn:microsoft.com/office/officeart/2018/5/layout/CenteredIconLabelDescriptionList"/>
    <dgm:cxn modelId="{B666B3AA-3705-4DEA-9B28-FAE3408611F1}" srcId="{4761BEE9-5566-473C-BC40-4428C544F3A7}" destId="{CD979DE4-B7C3-4A12-B8A2-556D210AF8F5}" srcOrd="0" destOrd="0" parTransId="{F2FAF29E-A01B-41DB-BB3B-8B82AF4EC110}" sibTransId="{DEAAE060-8595-4156-A128-40E7A65738A1}"/>
    <dgm:cxn modelId="{A963D2AD-1B57-4FF3-9DD0-1DF76D8F9710}" type="presOf" srcId="{92CC94A9-3F9B-4633-8369-D4EE9EB624B8}" destId="{AFB47D68-8A1D-4753-B47D-FB29C3823F74}" srcOrd="0" destOrd="0" presId="urn:microsoft.com/office/officeart/2018/5/layout/CenteredIconLabelDescriptionList"/>
    <dgm:cxn modelId="{FDCF20B0-DD78-433A-871D-BFA7F43289DF}" srcId="{A92FB0FF-04DE-4C3E-BC1B-402244ECD4C9}" destId="{92CC94A9-3F9B-4633-8369-D4EE9EB624B8}" srcOrd="2" destOrd="0" parTransId="{26EA7AB4-F2E3-4E04-8C4E-9F530EA42157}" sibTransId="{489D8A32-61A0-4C40-82D3-0A17DCD03115}"/>
    <dgm:cxn modelId="{8B05D5B4-3D09-479B-97A8-8FC471E51587}" srcId="{92CC94A9-3F9B-4633-8369-D4EE9EB624B8}" destId="{241679F2-937D-4A05-B816-5710AD0A29A9}" srcOrd="0" destOrd="0" parTransId="{C1986B9D-7D3C-4CA0-8B94-B67E350EB18C}" sibTransId="{93875230-C68B-427B-BC5E-2483D2877245}"/>
    <dgm:cxn modelId="{3E4F2FB9-93F1-41F9-B712-95E67E675E49}" srcId="{A92FB0FF-04DE-4C3E-BC1B-402244ECD4C9}" destId="{4761BEE9-5566-473C-BC40-4428C544F3A7}" srcOrd="0" destOrd="0" parTransId="{5AEA390D-7401-4FE1-BC43-EE48B9413608}" sibTransId="{D3908EFB-AC0B-4B6C-90CC-0FEF4D4C9D88}"/>
    <dgm:cxn modelId="{600D3DB9-C069-4FF5-B178-803CDD77DDD3}" type="presOf" srcId="{4761BEE9-5566-473C-BC40-4428C544F3A7}" destId="{F41D6029-404F-40E7-B4E8-493AF52935E4}" srcOrd="0" destOrd="0" presId="urn:microsoft.com/office/officeart/2018/5/layout/CenteredIconLabelDescriptionList"/>
    <dgm:cxn modelId="{ADC88CC6-66C4-47FE-9FB3-1B8EF577673D}" type="presOf" srcId="{CD979DE4-B7C3-4A12-B8A2-556D210AF8F5}" destId="{89395F1D-A35D-4AC2-9178-403C245BC154}" srcOrd="0" destOrd="0" presId="urn:microsoft.com/office/officeart/2018/5/layout/CenteredIconLabelDescriptionList"/>
    <dgm:cxn modelId="{8EC3B296-67C9-43BA-92CB-A563B63428A2}" type="presParOf" srcId="{8388A6B4-9748-43ED-BE4A-8E09D7293A5C}" destId="{1CD4B8EF-13C7-4136-B813-B1B06B6CD2BE}" srcOrd="0" destOrd="0" presId="urn:microsoft.com/office/officeart/2018/5/layout/CenteredIconLabelDescriptionList"/>
    <dgm:cxn modelId="{EB81F84E-B3A2-4A65-8706-2DC76F1522B9}" type="presParOf" srcId="{1CD4B8EF-13C7-4136-B813-B1B06B6CD2BE}" destId="{1E95CFE1-4F27-488C-BED2-04955C9E1106}" srcOrd="0" destOrd="0" presId="urn:microsoft.com/office/officeart/2018/5/layout/CenteredIconLabelDescriptionList"/>
    <dgm:cxn modelId="{15A5BA26-5DEB-4E59-9B02-B21251AB8C82}" type="presParOf" srcId="{1CD4B8EF-13C7-4136-B813-B1B06B6CD2BE}" destId="{126285A3-B0D3-41D5-971A-E29B0370A26F}" srcOrd="1" destOrd="0" presId="urn:microsoft.com/office/officeart/2018/5/layout/CenteredIconLabelDescriptionList"/>
    <dgm:cxn modelId="{78FA3139-7619-45BD-A6A5-A6B19662B177}" type="presParOf" srcId="{1CD4B8EF-13C7-4136-B813-B1B06B6CD2BE}" destId="{F41D6029-404F-40E7-B4E8-493AF52935E4}" srcOrd="2" destOrd="0" presId="urn:microsoft.com/office/officeart/2018/5/layout/CenteredIconLabelDescriptionList"/>
    <dgm:cxn modelId="{5F8A7789-E003-4065-A458-3F651C9A5467}" type="presParOf" srcId="{1CD4B8EF-13C7-4136-B813-B1B06B6CD2BE}" destId="{64E76C81-4EB3-41E8-99D3-81050BF1D65C}" srcOrd="3" destOrd="0" presId="urn:microsoft.com/office/officeart/2018/5/layout/CenteredIconLabelDescriptionList"/>
    <dgm:cxn modelId="{23A1363C-3816-4667-BE8F-A6CEF0C1E427}" type="presParOf" srcId="{1CD4B8EF-13C7-4136-B813-B1B06B6CD2BE}" destId="{89395F1D-A35D-4AC2-9178-403C245BC154}" srcOrd="4" destOrd="0" presId="urn:microsoft.com/office/officeart/2018/5/layout/CenteredIconLabelDescriptionList"/>
    <dgm:cxn modelId="{48E7AE80-BA21-4BBB-B704-E16BCE023490}" type="presParOf" srcId="{8388A6B4-9748-43ED-BE4A-8E09D7293A5C}" destId="{CF6B18E6-CCAA-4391-8338-FB5D64378089}" srcOrd="1" destOrd="0" presId="urn:microsoft.com/office/officeart/2018/5/layout/CenteredIconLabelDescriptionList"/>
    <dgm:cxn modelId="{C1A8ECA9-1C65-40DA-B3C2-0108A4B6F789}" type="presParOf" srcId="{8388A6B4-9748-43ED-BE4A-8E09D7293A5C}" destId="{863F2E8F-CBB7-4934-8E29-6BEAAD652BB1}" srcOrd="2" destOrd="0" presId="urn:microsoft.com/office/officeart/2018/5/layout/CenteredIconLabelDescriptionList"/>
    <dgm:cxn modelId="{3C585279-2918-4587-906F-6D6C53777415}" type="presParOf" srcId="{863F2E8F-CBB7-4934-8E29-6BEAAD652BB1}" destId="{61A6559E-E788-456C-AF59-49CE6A6DCE0A}" srcOrd="0" destOrd="0" presId="urn:microsoft.com/office/officeart/2018/5/layout/CenteredIconLabelDescriptionList"/>
    <dgm:cxn modelId="{8A3831D9-223C-4A7C-AC6B-EECA0E1A6207}" type="presParOf" srcId="{863F2E8F-CBB7-4934-8E29-6BEAAD652BB1}" destId="{A9EE9B0D-2EBF-4E38-866E-9CDA374FE330}" srcOrd="1" destOrd="0" presId="urn:microsoft.com/office/officeart/2018/5/layout/CenteredIconLabelDescriptionList"/>
    <dgm:cxn modelId="{6124236A-EC06-4559-AC6B-27E36C8B2F86}" type="presParOf" srcId="{863F2E8F-CBB7-4934-8E29-6BEAAD652BB1}" destId="{41ACE8AD-B98A-4381-94AE-1EC5004EAD08}" srcOrd="2" destOrd="0" presId="urn:microsoft.com/office/officeart/2018/5/layout/CenteredIconLabelDescriptionList"/>
    <dgm:cxn modelId="{4AAC196E-B7CD-4A47-B869-0E285B0F0823}" type="presParOf" srcId="{863F2E8F-CBB7-4934-8E29-6BEAAD652BB1}" destId="{010CC78B-5472-412F-9339-9CA67993F5C8}" srcOrd="3" destOrd="0" presId="urn:microsoft.com/office/officeart/2018/5/layout/CenteredIconLabelDescriptionList"/>
    <dgm:cxn modelId="{2B232302-67A3-4442-B8CF-43673A9313BC}" type="presParOf" srcId="{863F2E8F-CBB7-4934-8E29-6BEAAD652BB1}" destId="{2CEB08BB-B1E8-43FA-B20D-251771241DF7}" srcOrd="4" destOrd="0" presId="urn:microsoft.com/office/officeart/2018/5/layout/CenteredIconLabelDescriptionList"/>
    <dgm:cxn modelId="{E6ED01AB-6630-4401-A64A-FDC2E437E390}" type="presParOf" srcId="{8388A6B4-9748-43ED-BE4A-8E09D7293A5C}" destId="{211EB722-E3DC-4028-B77B-EFBF08205913}" srcOrd="3" destOrd="0" presId="urn:microsoft.com/office/officeart/2018/5/layout/CenteredIconLabelDescriptionList"/>
    <dgm:cxn modelId="{22A8486E-301A-4D39-A9A2-6A099B59FF85}" type="presParOf" srcId="{8388A6B4-9748-43ED-BE4A-8E09D7293A5C}" destId="{34984D70-5251-4C57-88C3-B623F8E03B34}" srcOrd="4" destOrd="0" presId="urn:microsoft.com/office/officeart/2018/5/layout/CenteredIconLabelDescriptionList"/>
    <dgm:cxn modelId="{D9FA46CB-00F7-44A8-8612-F036376D7203}" type="presParOf" srcId="{34984D70-5251-4C57-88C3-B623F8E03B34}" destId="{F4D8D61A-06FC-41CA-86D5-FFCA747BD97B}" srcOrd="0" destOrd="0" presId="urn:microsoft.com/office/officeart/2018/5/layout/CenteredIconLabelDescriptionList"/>
    <dgm:cxn modelId="{EF249240-1880-4203-BBA5-50DF8EDB307A}" type="presParOf" srcId="{34984D70-5251-4C57-88C3-B623F8E03B34}" destId="{909CDF57-F22C-4747-A961-55F2E13BD2A6}" srcOrd="1" destOrd="0" presId="urn:microsoft.com/office/officeart/2018/5/layout/CenteredIconLabelDescriptionList"/>
    <dgm:cxn modelId="{F3FDFF53-6649-46A9-829A-AFE2EFEA080F}" type="presParOf" srcId="{34984D70-5251-4C57-88C3-B623F8E03B34}" destId="{AFB47D68-8A1D-4753-B47D-FB29C3823F74}" srcOrd="2" destOrd="0" presId="urn:microsoft.com/office/officeart/2018/5/layout/CenteredIconLabelDescriptionList"/>
    <dgm:cxn modelId="{7F7A4AE9-FFB2-4715-BE3D-1EBEBF30EEB4}" type="presParOf" srcId="{34984D70-5251-4C57-88C3-B623F8E03B34}" destId="{2D54D4C6-E1A4-46E2-B696-17EA4CB51F36}" srcOrd="3" destOrd="0" presId="urn:microsoft.com/office/officeart/2018/5/layout/CenteredIconLabelDescriptionList"/>
    <dgm:cxn modelId="{030CE5BA-C8FD-4D71-811D-88A3B4885901}" type="presParOf" srcId="{34984D70-5251-4C57-88C3-B623F8E03B34}" destId="{103D5346-6BDE-41ED-8BF1-AD2287B5D42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92FB0FF-04DE-4C3E-BC1B-402244ECD4C9}"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de-DE"/>
        </a:p>
      </dgm:t>
    </dgm:pt>
    <dgm:pt modelId="{4761BEE9-5566-473C-BC40-4428C544F3A7}">
      <dgm:prSet phldrT="[Text]"/>
      <dgm:spPr/>
      <dgm:t>
        <a:bodyPr/>
        <a:lstStyle/>
        <a:p>
          <a:pPr>
            <a:lnSpc>
              <a:spcPct val="100000"/>
            </a:lnSpc>
            <a:defRPr b="1"/>
          </a:pPr>
          <a:r>
            <a:rPr lang="de-DE" dirty="0" err="1"/>
            <a:t>preprocess</a:t>
          </a:r>
          <a:endParaRPr lang="de-DE" dirty="0"/>
        </a:p>
      </dgm:t>
    </dgm:pt>
    <dgm:pt modelId="{5AEA390D-7401-4FE1-BC43-EE48B9413608}" type="parTrans" cxnId="{3E4F2FB9-93F1-41F9-B712-95E67E675E49}">
      <dgm:prSet/>
      <dgm:spPr/>
      <dgm:t>
        <a:bodyPr/>
        <a:lstStyle/>
        <a:p>
          <a:endParaRPr lang="de-DE"/>
        </a:p>
      </dgm:t>
    </dgm:pt>
    <dgm:pt modelId="{D3908EFB-AC0B-4B6C-90CC-0FEF4D4C9D88}" type="sibTrans" cxnId="{3E4F2FB9-93F1-41F9-B712-95E67E675E49}">
      <dgm:prSet/>
      <dgm:spPr/>
      <dgm:t>
        <a:bodyPr/>
        <a:lstStyle/>
        <a:p>
          <a:endParaRPr lang="de-DE"/>
        </a:p>
      </dgm:t>
    </dgm:pt>
    <dgm:pt modelId="{CD979DE4-B7C3-4A12-B8A2-556D210AF8F5}">
      <dgm:prSet phldrT="[Text]"/>
      <dgm:spPr/>
      <dgm:t>
        <a:bodyPr/>
        <a:lstStyle/>
        <a:p>
          <a:pPr>
            <a:lnSpc>
              <a:spcPct val="100000"/>
            </a:lnSpc>
          </a:pPr>
          <a:endParaRPr lang="de-DE" dirty="0"/>
        </a:p>
      </dgm:t>
    </dgm:pt>
    <dgm:pt modelId="{F2FAF29E-A01B-41DB-BB3B-8B82AF4EC110}" type="parTrans" cxnId="{B666B3AA-3705-4DEA-9B28-FAE3408611F1}">
      <dgm:prSet/>
      <dgm:spPr/>
      <dgm:t>
        <a:bodyPr/>
        <a:lstStyle/>
        <a:p>
          <a:endParaRPr lang="de-DE"/>
        </a:p>
      </dgm:t>
    </dgm:pt>
    <dgm:pt modelId="{DEAAE060-8595-4156-A128-40E7A65738A1}" type="sibTrans" cxnId="{B666B3AA-3705-4DEA-9B28-FAE3408611F1}">
      <dgm:prSet/>
      <dgm:spPr/>
      <dgm:t>
        <a:bodyPr/>
        <a:lstStyle/>
        <a:p>
          <a:endParaRPr lang="de-DE"/>
        </a:p>
      </dgm:t>
    </dgm:pt>
    <dgm:pt modelId="{07488AFF-7740-4BB8-BAD8-B1DB1DB3F28C}">
      <dgm:prSet phldrT="[Text]"/>
      <dgm:spPr/>
      <dgm:t>
        <a:bodyPr/>
        <a:lstStyle/>
        <a:p>
          <a:pPr>
            <a:lnSpc>
              <a:spcPct val="100000"/>
            </a:lnSpc>
          </a:pPr>
          <a:endParaRPr lang="de-DE" dirty="0"/>
        </a:p>
      </dgm:t>
    </dgm:pt>
    <dgm:pt modelId="{A0259F0E-8E95-4B70-9F1C-A4125BC3FAFD}" type="parTrans" cxnId="{3A22E767-B188-4FB8-94FF-F54395C6761F}">
      <dgm:prSet/>
      <dgm:spPr/>
      <dgm:t>
        <a:bodyPr/>
        <a:lstStyle/>
        <a:p>
          <a:endParaRPr lang="de-DE"/>
        </a:p>
      </dgm:t>
    </dgm:pt>
    <dgm:pt modelId="{616C7316-F35B-4E33-944B-E93B9E68F7DC}" type="sibTrans" cxnId="{3A22E767-B188-4FB8-94FF-F54395C6761F}">
      <dgm:prSet/>
      <dgm:spPr/>
      <dgm:t>
        <a:bodyPr/>
        <a:lstStyle/>
        <a:p>
          <a:endParaRPr lang="de-DE"/>
        </a:p>
      </dgm:t>
    </dgm:pt>
    <dgm:pt modelId="{92CC94A9-3F9B-4633-8369-D4EE9EB624B8}">
      <dgm:prSet/>
      <dgm:spPr/>
      <dgm:t>
        <a:bodyPr/>
        <a:lstStyle/>
        <a:p>
          <a:pPr>
            <a:lnSpc>
              <a:spcPct val="100000"/>
            </a:lnSpc>
            <a:defRPr b="1"/>
          </a:pPr>
          <a:r>
            <a:rPr lang="de-DE" dirty="0" err="1"/>
            <a:t>classify</a:t>
          </a:r>
          <a:endParaRPr lang="de-DE" dirty="0"/>
        </a:p>
      </dgm:t>
    </dgm:pt>
    <dgm:pt modelId="{26EA7AB4-F2E3-4E04-8C4E-9F530EA42157}" type="parTrans" cxnId="{FDCF20B0-DD78-433A-871D-BFA7F43289DF}">
      <dgm:prSet/>
      <dgm:spPr/>
      <dgm:t>
        <a:bodyPr/>
        <a:lstStyle/>
        <a:p>
          <a:endParaRPr lang="de-DE"/>
        </a:p>
      </dgm:t>
    </dgm:pt>
    <dgm:pt modelId="{489D8A32-61A0-4C40-82D3-0A17DCD03115}" type="sibTrans" cxnId="{FDCF20B0-DD78-433A-871D-BFA7F43289DF}">
      <dgm:prSet/>
      <dgm:spPr/>
      <dgm:t>
        <a:bodyPr/>
        <a:lstStyle/>
        <a:p>
          <a:endParaRPr lang="de-DE"/>
        </a:p>
      </dgm:t>
    </dgm:pt>
    <dgm:pt modelId="{241679F2-937D-4A05-B816-5710AD0A29A9}">
      <dgm:prSet/>
      <dgm:spPr/>
      <dgm:t>
        <a:bodyPr/>
        <a:lstStyle/>
        <a:p>
          <a:pPr>
            <a:lnSpc>
              <a:spcPct val="100000"/>
            </a:lnSpc>
          </a:pPr>
          <a:endParaRPr lang="de-DE" dirty="0"/>
        </a:p>
      </dgm:t>
    </dgm:pt>
    <dgm:pt modelId="{C1986B9D-7D3C-4CA0-8B94-B67E350EB18C}" type="parTrans" cxnId="{8B05D5B4-3D09-479B-97A8-8FC471E51587}">
      <dgm:prSet/>
      <dgm:spPr/>
      <dgm:t>
        <a:bodyPr/>
        <a:lstStyle/>
        <a:p>
          <a:endParaRPr lang="de-DE"/>
        </a:p>
      </dgm:t>
    </dgm:pt>
    <dgm:pt modelId="{93875230-C68B-427B-BC5E-2483D2877245}" type="sibTrans" cxnId="{8B05D5B4-3D09-479B-97A8-8FC471E51587}">
      <dgm:prSet/>
      <dgm:spPr/>
      <dgm:t>
        <a:bodyPr/>
        <a:lstStyle/>
        <a:p>
          <a:endParaRPr lang="de-DE"/>
        </a:p>
      </dgm:t>
    </dgm:pt>
    <dgm:pt modelId="{69CBDC04-F3D5-466F-A184-3C7E8F35E4EA}">
      <dgm:prSet/>
      <dgm:spPr/>
      <dgm:t>
        <a:bodyPr/>
        <a:lstStyle/>
        <a:p>
          <a:pPr algn="ctr">
            <a:lnSpc>
              <a:spcPct val="100000"/>
            </a:lnSpc>
          </a:pPr>
          <a:r>
            <a:rPr lang="de-DE" dirty="0"/>
            <a:t>Evaluierung anhand von Precision, Recall und F-Maß, sowie den gemittelten Werten</a:t>
          </a:r>
        </a:p>
      </dgm:t>
    </dgm:pt>
    <dgm:pt modelId="{C88B9A9C-38EE-4BF4-AED9-F90C0F0F4379}" type="parTrans" cxnId="{70ED4A59-A31E-4D5F-AF65-A5DD875545BC}">
      <dgm:prSet/>
      <dgm:spPr/>
      <dgm:t>
        <a:bodyPr/>
        <a:lstStyle/>
        <a:p>
          <a:endParaRPr lang="de-DE"/>
        </a:p>
      </dgm:t>
    </dgm:pt>
    <dgm:pt modelId="{02F2A1A7-B29D-4BE7-8737-F205DC783AA1}" type="sibTrans" cxnId="{70ED4A59-A31E-4D5F-AF65-A5DD875545BC}">
      <dgm:prSet/>
      <dgm:spPr/>
      <dgm:t>
        <a:bodyPr/>
        <a:lstStyle/>
        <a:p>
          <a:endParaRPr lang="de-DE"/>
        </a:p>
      </dgm:t>
    </dgm:pt>
    <dgm:pt modelId="{72F4A91D-35A0-4453-A71B-4B4188A64913}">
      <dgm:prSet phldrT="[Text]"/>
      <dgm:spPr/>
      <dgm:t>
        <a:bodyPr/>
        <a:lstStyle/>
        <a:p>
          <a:pPr>
            <a:lnSpc>
              <a:spcPct val="100000"/>
            </a:lnSpc>
          </a:pPr>
          <a:endParaRPr lang="de-DE" dirty="0"/>
        </a:p>
      </dgm:t>
    </dgm:pt>
    <dgm:pt modelId="{2845635E-FB14-4B58-A4B1-855F5425EFFE}" type="sibTrans" cxnId="{6CCF1D48-09D9-4862-A673-19755286CCAA}">
      <dgm:prSet/>
      <dgm:spPr/>
      <dgm:t>
        <a:bodyPr/>
        <a:lstStyle/>
        <a:p>
          <a:endParaRPr lang="de-DE"/>
        </a:p>
      </dgm:t>
    </dgm:pt>
    <dgm:pt modelId="{F4EB66EA-BB7F-4DCF-B972-B07D343EE6B4}" type="parTrans" cxnId="{6CCF1D48-09D9-4862-A673-19755286CCAA}">
      <dgm:prSet/>
      <dgm:spPr/>
      <dgm:t>
        <a:bodyPr/>
        <a:lstStyle/>
        <a:p>
          <a:endParaRPr lang="de-DE"/>
        </a:p>
      </dgm:t>
    </dgm:pt>
    <dgm:pt modelId="{3EC814B1-1EF0-476F-82B0-B60551258338}">
      <dgm:prSet phldrT="[Text]"/>
      <dgm:spPr/>
      <dgm:t>
        <a:bodyPr/>
        <a:lstStyle/>
        <a:p>
          <a:pPr>
            <a:lnSpc>
              <a:spcPct val="100000"/>
            </a:lnSpc>
            <a:defRPr b="1"/>
          </a:pPr>
          <a:r>
            <a:rPr lang="de-DE" dirty="0" err="1"/>
            <a:t>vectorize</a:t>
          </a:r>
          <a:endParaRPr lang="de-DE" dirty="0"/>
        </a:p>
      </dgm:t>
    </dgm:pt>
    <dgm:pt modelId="{F36E2D05-598D-48AE-A29C-9EF0B870904B}" type="sibTrans" cxnId="{E322F093-94BA-4A57-BA35-E33923AE8C9F}">
      <dgm:prSet/>
      <dgm:spPr/>
      <dgm:t>
        <a:bodyPr/>
        <a:lstStyle/>
        <a:p>
          <a:endParaRPr lang="de-DE"/>
        </a:p>
      </dgm:t>
    </dgm:pt>
    <dgm:pt modelId="{181441A1-E505-4CFE-9EF9-6AE5C4B2DD72}" type="parTrans" cxnId="{E322F093-94BA-4A57-BA35-E33923AE8C9F}">
      <dgm:prSet/>
      <dgm:spPr/>
      <dgm:t>
        <a:bodyPr/>
        <a:lstStyle/>
        <a:p>
          <a:endParaRPr lang="de-DE"/>
        </a:p>
      </dgm:t>
    </dgm:pt>
    <dgm:pt modelId="{AE231801-B9B6-41BF-B298-E187F9175A04}">
      <dgm:prSet/>
      <dgm:spPr/>
      <dgm:t>
        <a:bodyPr/>
        <a:lstStyle/>
        <a:p>
          <a:pPr>
            <a:lnSpc>
              <a:spcPct val="100000"/>
            </a:lnSpc>
            <a:defRPr b="1"/>
          </a:pPr>
          <a:r>
            <a:rPr lang="de-DE" dirty="0" err="1"/>
            <a:t>evaluate</a:t>
          </a:r>
          <a:endParaRPr lang="de-DE" dirty="0"/>
        </a:p>
      </dgm:t>
    </dgm:pt>
    <dgm:pt modelId="{E2D8609E-BAF9-419F-8E50-241058BEFF94}" type="sibTrans" cxnId="{942AA7CD-B037-4355-9704-31F06BBE6417}">
      <dgm:prSet/>
      <dgm:spPr/>
      <dgm:t>
        <a:bodyPr/>
        <a:lstStyle/>
        <a:p>
          <a:endParaRPr lang="de-DE"/>
        </a:p>
      </dgm:t>
    </dgm:pt>
    <dgm:pt modelId="{2ADAF392-FD7E-489E-B89E-662995150752}" type="parTrans" cxnId="{942AA7CD-B037-4355-9704-31F06BBE6417}">
      <dgm:prSet/>
      <dgm:spPr/>
      <dgm:t>
        <a:bodyPr/>
        <a:lstStyle/>
        <a:p>
          <a:endParaRPr lang="de-DE"/>
        </a:p>
      </dgm:t>
    </dgm:pt>
    <dgm:pt modelId="{8388A6B4-9748-43ED-BE4A-8E09D7293A5C}" type="pres">
      <dgm:prSet presAssocID="{A92FB0FF-04DE-4C3E-BC1B-402244ECD4C9}" presName="root" presStyleCnt="0">
        <dgm:presLayoutVars>
          <dgm:dir/>
          <dgm:resizeHandles val="exact"/>
        </dgm:presLayoutVars>
      </dgm:prSet>
      <dgm:spPr/>
    </dgm:pt>
    <dgm:pt modelId="{1CD4B8EF-13C7-4136-B813-B1B06B6CD2BE}" type="pres">
      <dgm:prSet presAssocID="{4761BEE9-5566-473C-BC40-4428C544F3A7}" presName="compNode" presStyleCnt="0"/>
      <dgm:spPr/>
    </dgm:pt>
    <dgm:pt modelId="{1E95CFE1-4F27-488C-BED2-04955C9E1106}" type="pres">
      <dgm:prSet presAssocID="{4761BEE9-5566-473C-BC40-4428C544F3A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feil Kreis mit einfarbiger Füllung"/>
        </a:ext>
      </dgm:extLst>
    </dgm:pt>
    <dgm:pt modelId="{126285A3-B0D3-41D5-971A-E29B0370A26F}" type="pres">
      <dgm:prSet presAssocID="{4761BEE9-5566-473C-BC40-4428C544F3A7}" presName="iconSpace" presStyleCnt="0"/>
      <dgm:spPr/>
    </dgm:pt>
    <dgm:pt modelId="{F41D6029-404F-40E7-B4E8-493AF52935E4}" type="pres">
      <dgm:prSet presAssocID="{4761BEE9-5566-473C-BC40-4428C544F3A7}" presName="parTx" presStyleLbl="revTx" presStyleIdx="0" presStyleCnt="8">
        <dgm:presLayoutVars>
          <dgm:chMax val="0"/>
          <dgm:chPref val="0"/>
        </dgm:presLayoutVars>
      </dgm:prSet>
      <dgm:spPr/>
    </dgm:pt>
    <dgm:pt modelId="{64E76C81-4EB3-41E8-99D3-81050BF1D65C}" type="pres">
      <dgm:prSet presAssocID="{4761BEE9-5566-473C-BC40-4428C544F3A7}" presName="txSpace" presStyleCnt="0"/>
      <dgm:spPr/>
    </dgm:pt>
    <dgm:pt modelId="{89395F1D-A35D-4AC2-9178-403C245BC154}" type="pres">
      <dgm:prSet presAssocID="{4761BEE9-5566-473C-BC40-4428C544F3A7}" presName="desTx" presStyleLbl="revTx" presStyleIdx="1" presStyleCnt="8">
        <dgm:presLayoutVars/>
      </dgm:prSet>
      <dgm:spPr/>
    </dgm:pt>
    <dgm:pt modelId="{CF6B18E6-CCAA-4391-8338-FB5D64378089}" type="pres">
      <dgm:prSet presAssocID="{D3908EFB-AC0B-4B6C-90CC-0FEF4D4C9D88}" presName="sibTrans" presStyleCnt="0"/>
      <dgm:spPr/>
    </dgm:pt>
    <dgm:pt modelId="{863F2E8F-CBB7-4934-8E29-6BEAAD652BB1}" type="pres">
      <dgm:prSet presAssocID="{3EC814B1-1EF0-476F-82B0-B60551258338}" presName="compNode" presStyleCnt="0"/>
      <dgm:spPr/>
    </dgm:pt>
    <dgm:pt modelId="{61A6559E-E788-456C-AF59-49CE6A6DCE0A}" type="pres">
      <dgm:prSet presAssocID="{3EC814B1-1EF0-476F-82B0-B6055125833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Abakus Silhouette"/>
        </a:ext>
      </dgm:extLst>
    </dgm:pt>
    <dgm:pt modelId="{A9EE9B0D-2EBF-4E38-866E-9CDA374FE330}" type="pres">
      <dgm:prSet presAssocID="{3EC814B1-1EF0-476F-82B0-B60551258338}" presName="iconSpace" presStyleCnt="0"/>
      <dgm:spPr/>
    </dgm:pt>
    <dgm:pt modelId="{41ACE8AD-B98A-4381-94AE-1EC5004EAD08}" type="pres">
      <dgm:prSet presAssocID="{3EC814B1-1EF0-476F-82B0-B60551258338}" presName="parTx" presStyleLbl="revTx" presStyleIdx="2" presStyleCnt="8">
        <dgm:presLayoutVars>
          <dgm:chMax val="0"/>
          <dgm:chPref val="0"/>
        </dgm:presLayoutVars>
      </dgm:prSet>
      <dgm:spPr/>
    </dgm:pt>
    <dgm:pt modelId="{010CC78B-5472-412F-9339-9CA67993F5C8}" type="pres">
      <dgm:prSet presAssocID="{3EC814B1-1EF0-476F-82B0-B60551258338}" presName="txSpace" presStyleCnt="0"/>
      <dgm:spPr/>
    </dgm:pt>
    <dgm:pt modelId="{2CEB08BB-B1E8-43FA-B20D-251771241DF7}" type="pres">
      <dgm:prSet presAssocID="{3EC814B1-1EF0-476F-82B0-B60551258338}" presName="desTx" presStyleLbl="revTx" presStyleIdx="3" presStyleCnt="8">
        <dgm:presLayoutVars/>
      </dgm:prSet>
      <dgm:spPr/>
    </dgm:pt>
    <dgm:pt modelId="{211EB722-E3DC-4028-B77B-EFBF08205913}" type="pres">
      <dgm:prSet presAssocID="{F36E2D05-598D-48AE-A29C-9EF0B870904B}" presName="sibTrans" presStyleCnt="0"/>
      <dgm:spPr/>
    </dgm:pt>
    <dgm:pt modelId="{34984D70-5251-4C57-88C3-B623F8E03B34}" type="pres">
      <dgm:prSet presAssocID="{92CC94A9-3F9B-4633-8369-D4EE9EB624B8}" presName="compNode" presStyleCnt="0"/>
      <dgm:spPr/>
    </dgm:pt>
    <dgm:pt modelId="{F4D8D61A-06FC-41CA-86D5-FFCA747BD97B}" type="pres">
      <dgm:prSet presAssocID="{92CC94A9-3F9B-4633-8369-D4EE9EB624B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Zahnräder"/>
        </a:ext>
      </dgm:extLst>
    </dgm:pt>
    <dgm:pt modelId="{909CDF57-F22C-4747-A961-55F2E13BD2A6}" type="pres">
      <dgm:prSet presAssocID="{92CC94A9-3F9B-4633-8369-D4EE9EB624B8}" presName="iconSpace" presStyleCnt="0"/>
      <dgm:spPr/>
    </dgm:pt>
    <dgm:pt modelId="{AFB47D68-8A1D-4753-B47D-FB29C3823F74}" type="pres">
      <dgm:prSet presAssocID="{92CC94A9-3F9B-4633-8369-D4EE9EB624B8}" presName="parTx" presStyleLbl="revTx" presStyleIdx="4" presStyleCnt="8">
        <dgm:presLayoutVars>
          <dgm:chMax val="0"/>
          <dgm:chPref val="0"/>
        </dgm:presLayoutVars>
      </dgm:prSet>
      <dgm:spPr/>
    </dgm:pt>
    <dgm:pt modelId="{2D54D4C6-E1A4-46E2-B696-17EA4CB51F36}" type="pres">
      <dgm:prSet presAssocID="{92CC94A9-3F9B-4633-8369-D4EE9EB624B8}" presName="txSpace" presStyleCnt="0"/>
      <dgm:spPr/>
    </dgm:pt>
    <dgm:pt modelId="{103D5346-6BDE-41ED-8BF1-AD2287B5D42D}" type="pres">
      <dgm:prSet presAssocID="{92CC94A9-3F9B-4633-8369-D4EE9EB624B8}" presName="desTx" presStyleLbl="revTx" presStyleIdx="5" presStyleCnt="8">
        <dgm:presLayoutVars/>
      </dgm:prSet>
      <dgm:spPr/>
    </dgm:pt>
    <dgm:pt modelId="{E93DC59C-951C-4FC5-965C-99E37D15A78D}" type="pres">
      <dgm:prSet presAssocID="{489D8A32-61A0-4C40-82D3-0A17DCD03115}" presName="sibTrans" presStyleCnt="0"/>
      <dgm:spPr/>
    </dgm:pt>
    <dgm:pt modelId="{B07DB84A-AA37-41C0-87F0-DB89C627B9E7}" type="pres">
      <dgm:prSet presAssocID="{AE231801-B9B6-41BF-B298-E187F9175A04}" presName="compNode" presStyleCnt="0"/>
      <dgm:spPr/>
    </dgm:pt>
    <dgm:pt modelId="{79C74047-6201-4BDA-9BDD-4C95C69558F7}" type="pres">
      <dgm:prSet presAssocID="{AE231801-B9B6-41BF-B298-E187F9175A0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Häkchen mit einfarbiger Füllung"/>
        </a:ext>
      </dgm:extLst>
    </dgm:pt>
    <dgm:pt modelId="{D74F9729-A5C6-4AB0-8DDF-6974B2475A8A}" type="pres">
      <dgm:prSet presAssocID="{AE231801-B9B6-41BF-B298-E187F9175A04}" presName="iconSpace" presStyleCnt="0"/>
      <dgm:spPr/>
    </dgm:pt>
    <dgm:pt modelId="{AFDFAD82-6738-45E9-B6F5-73F3C99B5487}" type="pres">
      <dgm:prSet presAssocID="{AE231801-B9B6-41BF-B298-E187F9175A04}" presName="parTx" presStyleLbl="revTx" presStyleIdx="6" presStyleCnt="8">
        <dgm:presLayoutVars>
          <dgm:chMax val="0"/>
          <dgm:chPref val="0"/>
        </dgm:presLayoutVars>
      </dgm:prSet>
      <dgm:spPr/>
    </dgm:pt>
    <dgm:pt modelId="{8C17804F-B9A9-47EE-8739-49C5894631D4}" type="pres">
      <dgm:prSet presAssocID="{AE231801-B9B6-41BF-B298-E187F9175A04}" presName="txSpace" presStyleCnt="0"/>
      <dgm:spPr/>
    </dgm:pt>
    <dgm:pt modelId="{5209C28E-0623-4E2F-BFFF-B6DF3D90A0E3}" type="pres">
      <dgm:prSet presAssocID="{AE231801-B9B6-41BF-B298-E187F9175A04}" presName="desTx" presStyleLbl="revTx" presStyleIdx="7" presStyleCnt="8">
        <dgm:presLayoutVars/>
      </dgm:prSet>
      <dgm:spPr/>
    </dgm:pt>
  </dgm:ptLst>
  <dgm:cxnLst>
    <dgm:cxn modelId="{E2E7FA18-E402-4393-9429-A6EA4BE95DD9}" type="presOf" srcId="{69CBDC04-F3D5-466F-A184-3C7E8F35E4EA}" destId="{5209C28E-0623-4E2F-BFFF-B6DF3D90A0E3}" srcOrd="0" destOrd="0" presId="urn:microsoft.com/office/officeart/2018/5/layout/CenteredIconLabelDescriptionList"/>
    <dgm:cxn modelId="{4DD63C3B-7B88-4CCA-B3A3-48C8CA6BCCAD}" type="presOf" srcId="{07488AFF-7740-4BB8-BAD8-B1DB1DB3F28C}" destId="{89395F1D-A35D-4AC2-9178-403C245BC154}" srcOrd="0" destOrd="1" presId="urn:microsoft.com/office/officeart/2018/5/layout/CenteredIconLabelDescriptionList"/>
    <dgm:cxn modelId="{02656063-C2D6-48AA-88D7-816B63BCA012}" type="presOf" srcId="{A92FB0FF-04DE-4C3E-BC1B-402244ECD4C9}" destId="{8388A6B4-9748-43ED-BE4A-8E09D7293A5C}" srcOrd="0" destOrd="0" presId="urn:microsoft.com/office/officeart/2018/5/layout/CenteredIconLabelDescriptionList"/>
    <dgm:cxn modelId="{3A22E767-B188-4FB8-94FF-F54395C6761F}" srcId="{4761BEE9-5566-473C-BC40-4428C544F3A7}" destId="{07488AFF-7740-4BB8-BAD8-B1DB1DB3F28C}" srcOrd="1" destOrd="0" parTransId="{A0259F0E-8E95-4B70-9F1C-A4125BC3FAFD}" sibTransId="{616C7316-F35B-4E33-944B-E93B9E68F7DC}"/>
    <dgm:cxn modelId="{6CCF1D48-09D9-4862-A673-19755286CCAA}" srcId="{3EC814B1-1EF0-476F-82B0-B60551258338}" destId="{72F4A91D-35A0-4453-A71B-4B4188A64913}" srcOrd="0" destOrd="0" parTransId="{F4EB66EA-BB7F-4DCF-B972-B07D343EE6B4}" sibTransId="{2845635E-FB14-4B58-A4B1-855F5425EFFE}"/>
    <dgm:cxn modelId="{700F2F77-BCB3-44FE-87FA-13713DFA5D1A}" type="presOf" srcId="{AE231801-B9B6-41BF-B298-E187F9175A04}" destId="{AFDFAD82-6738-45E9-B6F5-73F3C99B5487}" srcOrd="0" destOrd="0" presId="urn:microsoft.com/office/officeart/2018/5/layout/CenteredIconLabelDescriptionList"/>
    <dgm:cxn modelId="{70ED4A59-A31E-4D5F-AF65-A5DD875545BC}" srcId="{AE231801-B9B6-41BF-B298-E187F9175A04}" destId="{69CBDC04-F3D5-466F-A184-3C7E8F35E4EA}" srcOrd="0" destOrd="0" parTransId="{C88B9A9C-38EE-4BF4-AED9-F90C0F0F4379}" sibTransId="{02F2A1A7-B29D-4BE7-8737-F205DC783AA1}"/>
    <dgm:cxn modelId="{C2012C84-9D47-450E-A483-06D85D8FAB0A}" type="presOf" srcId="{241679F2-937D-4A05-B816-5710AD0A29A9}" destId="{103D5346-6BDE-41ED-8BF1-AD2287B5D42D}" srcOrd="0" destOrd="0" presId="urn:microsoft.com/office/officeart/2018/5/layout/CenteredIconLabelDescriptionList"/>
    <dgm:cxn modelId="{E322F093-94BA-4A57-BA35-E33923AE8C9F}" srcId="{A92FB0FF-04DE-4C3E-BC1B-402244ECD4C9}" destId="{3EC814B1-1EF0-476F-82B0-B60551258338}" srcOrd="1" destOrd="0" parTransId="{181441A1-E505-4CFE-9EF9-6AE5C4B2DD72}" sibTransId="{F36E2D05-598D-48AE-A29C-9EF0B870904B}"/>
    <dgm:cxn modelId="{54C9B79A-4928-49C5-AC15-BA69893E2B2D}" type="presOf" srcId="{72F4A91D-35A0-4453-A71B-4B4188A64913}" destId="{2CEB08BB-B1E8-43FA-B20D-251771241DF7}" srcOrd="0" destOrd="0" presId="urn:microsoft.com/office/officeart/2018/5/layout/CenteredIconLabelDescriptionList"/>
    <dgm:cxn modelId="{6A44519E-0108-4C10-A085-231C69C9BC85}" type="presOf" srcId="{3EC814B1-1EF0-476F-82B0-B60551258338}" destId="{41ACE8AD-B98A-4381-94AE-1EC5004EAD08}" srcOrd="0" destOrd="0" presId="urn:microsoft.com/office/officeart/2018/5/layout/CenteredIconLabelDescriptionList"/>
    <dgm:cxn modelId="{B666B3AA-3705-4DEA-9B28-FAE3408611F1}" srcId="{4761BEE9-5566-473C-BC40-4428C544F3A7}" destId="{CD979DE4-B7C3-4A12-B8A2-556D210AF8F5}" srcOrd="0" destOrd="0" parTransId="{F2FAF29E-A01B-41DB-BB3B-8B82AF4EC110}" sibTransId="{DEAAE060-8595-4156-A128-40E7A65738A1}"/>
    <dgm:cxn modelId="{A963D2AD-1B57-4FF3-9DD0-1DF76D8F9710}" type="presOf" srcId="{92CC94A9-3F9B-4633-8369-D4EE9EB624B8}" destId="{AFB47D68-8A1D-4753-B47D-FB29C3823F74}" srcOrd="0" destOrd="0" presId="urn:microsoft.com/office/officeart/2018/5/layout/CenteredIconLabelDescriptionList"/>
    <dgm:cxn modelId="{FDCF20B0-DD78-433A-871D-BFA7F43289DF}" srcId="{A92FB0FF-04DE-4C3E-BC1B-402244ECD4C9}" destId="{92CC94A9-3F9B-4633-8369-D4EE9EB624B8}" srcOrd="2" destOrd="0" parTransId="{26EA7AB4-F2E3-4E04-8C4E-9F530EA42157}" sibTransId="{489D8A32-61A0-4C40-82D3-0A17DCD03115}"/>
    <dgm:cxn modelId="{8B05D5B4-3D09-479B-97A8-8FC471E51587}" srcId="{92CC94A9-3F9B-4633-8369-D4EE9EB624B8}" destId="{241679F2-937D-4A05-B816-5710AD0A29A9}" srcOrd="0" destOrd="0" parTransId="{C1986B9D-7D3C-4CA0-8B94-B67E350EB18C}" sibTransId="{93875230-C68B-427B-BC5E-2483D2877245}"/>
    <dgm:cxn modelId="{3E4F2FB9-93F1-41F9-B712-95E67E675E49}" srcId="{A92FB0FF-04DE-4C3E-BC1B-402244ECD4C9}" destId="{4761BEE9-5566-473C-BC40-4428C544F3A7}" srcOrd="0" destOrd="0" parTransId="{5AEA390D-7401-4FE1-BC43-EE48B9413608}" sibTransId="{D3908EFB-AC0B-4B6C-90CC-0FEF4D4C9D88}"/>
    <dgm:cxn modelId="{600D3DB9-C069-4FF5-B178-803CDD77DDD3}" type="presOf" srcId="{4761BEE9-5566-473C-BC40-4428C544F3A7}" destId="{F41D6029-404F-40E7-B4E8-493AF52935E4}" srcOrd="0" destOrd="0" presId="urn:microsoft.com/office/officeart/2018/5/layout/CenteredIconLabelDescriptionList"/>
    <dgm:cxn modelId="{ADC88CC6-66C4-47FE-9FB3-1B8EF577673D}" type="presOf" srcId="{CD979DE4-B7C3-4A12-B8A2-556D210AF8F5}" destId="{89395F1D-A35D-4AC2-9178-403C245BC154}" srcOrd="0" destOrd="0" presId="urn:microsoft.com/office/officeart/2018/5/layout/CenteredIconLabelDescriptionList"/>
    <dgm:cxn modelId="{942AA7CD-B037-4355-9704-31F06BBE6417}" srcId="{A92FB0FF-04DE-4C3E-BC1B-402244ECD4C9}" destId="{AE231801-B9B6-41BF-B298-E187F9175A04}" srcOrd="3" destOrd="0" parTransId="{2ADAF392-FD7E-489E-B89E-662995150752}" sibTransId="{E2D8609E-BAF9-419F-8E50-241058BEFF94}"/>
    <dgm:cxn modelId="{8EC3B296-67C9-43BA-92CB-A563B63428A2}" type="presParOf" srcId="{8388A6B4-9748-43ED-BE4A-8E09D7293A5C}" destId="{1CD4B8EF-13C7-4136-B813-B1B06B6CD2BE}" srcOrd="0" destOrd="0" presId="urn:microsoft.com/office/officeart/2018/5/layout/CenteredIconLabelDescriptionList"/>
    <dgm:cxn modelId="{EB81F84E-B3A2-4A65-8706-2DC76F1522B9}" type="presParOf" srcId="{1CD4B8EF-13C7-4136-B813-B1B06B6CD2BE}" destId="{1E95CFE1-4F27-488C-BED2-04955C9E1106}" srcOrd="0" destOrd="0" presId="urn:microsoft.com/office/officeart/2018/5/layout/CenteredIconLabelDescriptionList"/>
    <dgm:cxn modelId="{15A5BA26-5DEB-4E59-9B02-B21251AB8C82}" type="presParOf" srcId="{1CD4B8EF-13C7-4136-B813-B1B06B6CD2BE}" destId="{126285A3-B0D3-41D5-971A-E29B0370A26F}" srcOrd="1" destOrd="0" presId="urn:microsoft.com/office/officeart/2018/5/layout/CenteredIconLabelDescriptionList"/>
    <dgm:cxn modelId="{78FA3139-7619-45BD-A6A5-A6B19662B177}" type="presParOf" srcId="{1CD4B8EF-13C7-4136-B813-B1B06B6CD2BE}" destId="{F41D6029-404F-40E7-B4E8-493AF52935E4}" srcOrd="2" destOrd="0" presId="urn:microsoft.com/office/officeart/2018/5/layout/CenteredIconLabelDescriptionList"/>
    <dgm:cxn modelId="{5F8A7789-E003-4065-A458-3F651C9A5467}" type="presParOf" srcId="{1CD4B8EF-13C7-4136-B813-B1B06B6CD2BE}" destId="{64E76C81-4EB3-41E8-99D3-81050BF1D65C}" srcOrd="3" destOrd="0" presId="urn:microsoft.com/office/officeart/2018/5/layout/CenteredIconLabelDescriptionList"/>
    <dgm:cxn modelId="{23A1363C-3816-4667-BE8F-A6CEF0C1E427}" type="presParOf" srcId="{1CD4B8EF-13C7-4136-B813-B1B06B6CD2BE}" destId="{89395F1D-A35D-4AC2-9178-403C245BC154}" srcOrd="4" destOrd="0" presId="urn:microsoft.com/office/officeart/2018/5/layout/CenteredIconLabelDescriptionList"/>
    <dgm:cxn modelId="{48E7AE80-BA21-4BBB-B704-E16BCE023490}" type="presParOf" srcId="{8388A6B4-9748-43ED-BE4A-8E09D7293A5C}" destId="{CF6B18E6-CCAA-4391-8338-FB5D64378089}" srcOrd="1" destOrd="0" presId="urn:microsoft.com/office/officeart/2018/5/layout/CenteredIconLabelDescriptionList"/>
    <dgm:cxn modelId="{C1A8ECA9-1C65-40DA-B3C2-0108A4B6F789}" type="presParOf" srcId="{8388A6B4-9748-43ED-BE4A-8E09D7293A5C}" destId="{863F2E8F-CBB7-4934-8E29-6BEAAD652BB1}" srcOrd="2" destOrd="0" presId="urn:microsoft.com/office/officeart/2018/5/layout/CenteredIconLabelDescriptionList"/>
    <dgm:cxn modelId="{3C585279-2918-4587-906F-6D6C53777415}" type="presParOf" srcId="{863F2E8F-CBB7-4934-8E29-6BEAAD652BB1}" destId="{61A6559E-E788-456C-AF59-49CE6A6DCE0A}" srcOrd="0" destOrd="0" presId="urn:microsoft.com/office/officeart/2018/5/layout/CenteredIconLabelDescriptionList"/>
    <dgm:cxn modelId="{8A3831D9-223C-4A7C-AC6B-EECA0E1A6207}" type="presParOf" srcId="{863F2E8F-CBB7-4934-8E29-6BEAAD652BB1}" destId="{A9EE9B0D-2EBF-4E38-866E-9CDA374FE330}" srcOrd="1" destOrd="0" presId="urn:microsoft.com/office/officeart/2018/5/layout/CenteredIconLabelDescriptionList"/>
    <dgm:cxn modelId="{6124236A-EC06-4559-AC6B-27E36C8B2F86}" type="presParOf" srcId="{863F2E8F-CBB7-4934-8E29-6BEAAD652BB1}" destId="{41ACE8AD-B98A-4381-94AE-1EC5004EAD08}" srcOrd="2" destOrd="0" presId="urn:microsoft.com/office/officeart/2018/5/layout/CenteredIconLabelDescriptionList"/>
    <dgm:cxn modelId="{4AAC196E-B7CD-4A47-B869-0E285B0F0823}" type="presParOf" srcId="{863F2E8F-CBB7-4934-8E29-6BEAAD652BB1}" destId="{010CC78B-5472-412F-9339-9CA67993F5C8}" srcOrd="3" destOrd="0" presId="urn:microsoft.com/office/officeart/2018/5/layout/CenteredIconLabelDescriptionList"/>
    <dgm:cxn modelId="{2B232302-67A3-4442-B8CF-43673A9313BC}" type="presParOf" srcId="{863F2E8F-CBB7-4934-8E29-6BEAAD652BB1}" destId="{2CEB08BB-B1E8-43FA-B20D-251771241DF7}" srcOrd="4" destOrd="0" presId="urn:microsoft.com/office/officeart/2018/5/layout/CenteredIconLabelDescriptionList"/>
    <dgm:cxn modelId="{E6ED01AB-6630-4401-A64A-FDC2E437E390}" type="presParOf" srcId="{8388A6B4-9748-43ED-BE4A-8E09D7293A5C}" destId="{211EB722-E3DC-4028-B77B-EFBF08205913}" srcOrd="3" destOrd="0" presId="urn:microsoft.com/office/officeart/2018/5/layout/CenteredIconLabelDescriptionList"/>
    <dgm:cxn modelId="{22A8486E-301A-4D39-A9A2-6A099B59FF85}" type="presParOf" srcId="{8388A6B4-9748-43ED-BE4A-8E09D7293A5C}" destId="{34984D70-5251-4C57-88C3-B623F8E03B34}" srcOrd="4" destOrd="0" presId="urn:microsoft.com/office/officeart/2018/5/layout/CenteredIconLabelDescriptionList"/>
    <dgm:cxn modelId="{D9FA46CB-00F7-44A8-8612-F036376D7203}" type="presParOf" srcId="{34984D70-5251-4C57-88C3-B623F8E03B34}" destId="{F4D8D61A-06FC-41CA-86D5-FFCA747BD97B}" srcOrd="0" destOrd="0" presId="urn:microsoft.com/office/officeart/2018/5/layout/CenteredIconLabelDescriptionList"/>
    <dgm:cxn modelId="{EF249240-1880-4203-BBA5-50DF8EDB307A}" type="presParOf" srcId="{34984D70-5251-4C57-88C3-B623F8E03B34}" destId="{909CDF57-F22C-4747-A961-55F2E13BD2A6}" srcOrd="1" destOrd="0" presId="urn:microsoft.com/office/officeart/2018/5/layout/CenteredIconLabelDescriptionList"/>
    <dgm:cxn modelId="{F3FDFF53-6649-46A9-829A-AFE2EFEA080F}" type="presParOf" srcId="{34984D70-5251-4C57-88C3-B623F8E03B34}" destId="{AFB47D68-8A1D-4753-B47D-FB29C3823F74}" srcOrd="2" destOrd="0" presId="urn:microsoft.com/office/officeart/2018/5/layout/CenteredIconLabelDescriptionList"/>
    <dgm:cxn modelId="{7F7A4AE9-FFB2-4715-BE3D-1EBEBF30EEB4}" type="presParOf" srcId="{34984D70-5251-4C57-88C3-B623F8E03B34}" destId="{2D54D4C6-E1A4-46E2-B696-17EA4CB51F36}" srcOrd="3" destOrd="0" presId="urn:microsoft.com/office/officeart/2018/5/layout/CenteredIconLabelDescriptionList"/>
    <dgm:cxn modelId="{030CE5BA-C8FD-4D71-811D-88A3B4885901}" type="presParOf" srcId="{34984D70-5251-4C57-88C3-B623F8E03B34}" destId="{103D5346-6BDE-41ED-8BF1-AD2287B5D42D}" srcOrd="4" destOrd="0" presId="urn:microsoft.com/office/officeart/2018/5/layout/CenteredIconLabelDescriptionList"/>
    <dgm:cxn modelId="{7DC45DF1-990A-41F7-8D95-96B441461924}" type="presParOf" srcId="{8388A6B4-9748-43ED-BE4A-8E09D7293A5C}" destId="{E93DC59C-951C-4FC5-965C-99E37D15A78D}" srcOrd="5" destOrd="0" presId="urn:microsoft.com/office/officeart/2018/5/layout/CenteredIconLabelDescriptionList"/>
    <dgm:cxn modelId="{EE8B7BA2-C9BB-43F0-8FD4-2263BF54647F}" type="presParOf" srcId="{8388A6B4-9748-43ED-BE4A-8E09D7293A5C}" destId="{B07DB84A-AA37-41C0-87F0-DB89C627B9E7}" srcOrd="6" destOrd="0" presId="urn:microsoft.com/office/officeart/2018/5/layout/CenteredIconLabelDescriptionList"/>
    <dgm:cxn modelId="{03EF47B4-8A5D-4AB7-8E57-B1EFB07B800E}" type="presParOf" srcId="{B07DB84A-AA37-41C0-87F0-DB89C627B9E7}" destId="{79C74047-6201-4BDA-9BDD-4C95C69558F7}" srcOrd="0" destOrd="0" presId="urn:microsoft.com/office/officeart/2018/5/layout/CenteredIconLabelDescriptionList"/>
    <dgm:cxn modelId="{64A05C55-1398-45D0-B96D-7A762D876A5C}" type="presParOf" srcId="{B07DB84A-AA37-41C0-87F0-DB89C627B9E7}" destId="{D74F9729-A5C6-4AB0-8DDF-6974B2475A8A}" srcOrd="1" destOrd="0" presId="urn:microsoft.com/office/officeart/2018/5/layout/CenteredIconLabelDescriptionList"/>
    <dgm:cxn modelId="{23D949D5-411E-47BF-8E43-8DD395EABBF7}" type="presParOf" srcId="{B07DB84A-AA37-41C0-87F0-DB89C627B9E7}" destId="{AFDFAD82-6738-45E9-B6F5-73F3C99B5487}" srcOrd="2" destOrd="0" presId="urn:microsoft.com/office/officeart/2018/5/layout/CenteredIconLabelDescriptionList"/>
    <dgm:cxn modelId="{53B5D76B-43BD-4D3C-9BE1-E41FD13AB882}" type="presParOf" srcId="{B07DB84A-AA37-41C0-87F0-DB89C627B9E7}" destId="{8C17804F-B9A9-47EE-8739-49C5894631D4}" srcOrd="3" destOrd="0" presId="urn:microsoft.com/office/officeart/2018/5/layout/CenteredIconLabelDescriptionList"/>
    <dgm:cxn modelId="{F0DB8F82-5CDD-4DDC-9F02-5E0345B868B6}" type="presParOf" srcId="{B07DB84A-AA37-41C0-87F0-DB89C627B9E7}" destId="{5209C28E-0623-4E2F-BFFF-B6DF3D90A0E3}"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85B15-651B-48B9-A4A0-2EA4F25ABB6B}">
      <dsp:nvSpPr>
        <dsp:cNvPr id="0" name=""/>
        <dsp:cNvSpPr/>
      </dsp:nvSpPr>
      <dsp:spPr>
        <a:xfrm>
          <a:off x="0" y="0"/>
          <a:ext cx="42424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86DD83-BB7A-49A9-A6E1-2918C333E2D3}">
      <dsp:nvSpPr>
        <dsp:cNvPr id="0" name=""/>
        <dsp:cNvSpPr/>
      </dsp:nvSpPr>
      <dsp:spPr>
        <a:xfrm>
          <a:off x="0" y="0"/>
          <a:ext cx="4242427" cy="1050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100000"/>
            </a:lnSpc>
            <a:spcBef>
              <a:spcPct val="0"/>
            </a:spcBef>
            <a:spcAft>
              <a:spcPct val="35000"/>
            </a:spcAft>
            <a:buNone/>
          </a:pPr>
          <a:r>
            <a:rPr lang="de-DE" sz="1900" kern="1200" dirty="0"/>
            <a:t>ARD-Kooperation </a:t>
          </a:r>
          <a:r>
            <a:rPr lang="de-DE" sz="1900" b="1" kern="1200" dirty="0"/>
            <a:t>MEDAS</a:t>
          </a:r>
          <a:r>
            <a:rPr lang="de-DE" sz="1900" kern="1200" dirty="0"/>
            <a:t> entwickelt ein einheitliches Medienarchivsystem (Media Data Hub – </a:t>
          </a:r>
          <a:r>
            <a:rPr lang="de-DE" sz="1900" b="1" kern="1200" dirty="0"/>
            <a:t>MDH</a:t>
          </a:r>
          <a:r>
            <a:rPr lang="de-DE" sz="1900" kern="1200" dirty="0"/>
            <a:t>)</a:t>
          </a:r>
          <a:endParaRPr lang="en-US" sz="1900" kern="1200" dirty="0"/>
        </a:p>
      </dsp:txBody>
      <dsp:txXfrm>
        <a:off x="0" y="0"/>
        <a:ext cx="4242427" cy="1050201"/>
      </dsp:txXfrm>
    </dsp:sp>
    <dsp:sp modelId="{B161B6FE-4064-43B6-9CC0-E080725B38AC}">
      <dsp:nvSpPr>
        <dsp:cNvPr id="0" name=""/>
        <dsp:cNvSpPr/>
      </dsp:nvSpPr>
      <dsp:spPr>
        <a:xfrm>
          <a:off x="0" y="1050200"/>
          <a:ext cx="42424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9CA57A-FE10-4480-A9C4-AF4902FBD044}">
      <dsp:nvSpPr>
        <dsp:cNvPr id="0" name=""/>
        <dsp:cNvSpPr/>
      </dsp:nvSpPr>
      <dsp:spPr>
        <a:xfrm>
          <a:off x="0" y="1050201"/>
          <a:ext cx="4242427" cy="1050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100000"/>
            </a:lnSpc>
            <a:spcBef>
              <a:spcPct val="0"/>
            </a:spcBef>
            <a:spcAft>
              <a:spcPct val="35000"/>
            </a:spcAft>
            <a:buNone/>
          </a:pPr>
          <a:r>
            <a:rPr lang="de-DE" sz="1900" kern="1200" dirty="0"/>
            <a:t>AG </a:t>
          </a:r>
          <a:r>
            <a:rPr lang="de-DE" sz="1900" b="1" kern="1200" dirty="0"/>
            <a:t>Text in Medas</a:t>
          </a:r>
          <a:r>
            <a:rPr lang="de-DE" sz="1900" kern="1200" dirty="0"/>
            <a:t> entwickelt ein gemeinsames Pressearchiv (</a:t>
          </a:r>
          <a:r>
            <a:rPr lang="de-DE" sz="1900" b="1" kern="1200" dirty="0"/>
            <a:t>MDH:Presse</a:t>
          </a:r>
          <a:r>
            <a:rPr lang="de-DE" sz="1900" kern="1200" dirty="0"/>
            <a:t>)</a:t>
          </a:r>
          <a:endParaRPr lang="en-US" sz="1900" kern="1200" dirty="0"/>
        </a:p>
      </dsp:txBody>
      <dsp:txXfrm>
        <a:off x="0" y="1050201"/>
        <a:ext cx="4242427" cy="1050201"/>
      </dsp:txXfrm>
    </dsp:sp>
    <dsp:sp modelId="{545B4D28-1261-4DB7-96BA-7848947DA349}">
      <dsp:nvSpPr>
        <dsp:cNvPr id="0" name=""/>
        <dsp:cNvSpPr/>
      </dsp:nvSpPr>
      <dsp:spPr>
        <a:xfrm>
          <a:off x="0" y="2100401"/>
          <a:ext cx="42424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5A9C94-EB71-4217-8A69-469D145BEE5D}">
      <dsp:nvSpPr>
        <dsp:cNvPr id="0" name=""/>
        <dsp:cNvSpPr/>
      </dsp:nvSpPr>
      <dsp:spPr>
        <a:xfrm>
          <a:off x="0" y="2100402"/>
          <a:ext cx="4242427" cy="1050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100000"/>
            </a:lnSpc>
            <a:spcBef>
              <a:spcPct val="0"/>
            </a:spcBef>
            <a:spcAft>
              <a:spcPct val="35000"/>
            </a:spcAft>
            <a:buNone/>
          </a:pPr>
          <a:r>
            <a:rPr lang="de-DE" sz="1900" kern="1200" dirty="0"/>
            <a:t>Neben MDH:Presse besteht das MDH noch aus der Crossmedialen Suche (</a:t>
          </a:r>
          <a:r>
            <a:rPr lang="de-DE" sz="1900" b="1" kern="1200" dirty="0"/>
            <a:t>CS</a:t>
          </a:r>
          <a:r>
            <a:rPr lang="de-DE" sz="1900" kern="1200" dirty="0"/>
            <a:t>) und dem Textmining (</a:t>
          </a:r>
          <a:r>
            <a:rPr lang="de-DE" sz="1900" b="1" kern="1200" dirty="0"/>
            <a:t>TM</a:t>
          </a:r>
          <a:r>
            <a:rPr lang="de-DE" sz="1900" kern="1200" dirty="0"/>
            <a:t>)</a:t>
          </a:r>
          <a:endParaRPr lang="en-US" sz="1900" kern="1200" dirty="0"/>
        </a:p>
      </dsp:txBody>
      <dsp:txXfrm>
        <a:off x="0" y="2100402"/>
        <a:ext cx="4242427" cy="1050201"/>
      </dsp:txXfrm>
    </dsp:sp>
    <dsp:sp modelId="{A3B58B61-4AF4-4498-AA0B-A05411EF4A87}">
      <dsp:nvSpPr>
        <dsp:cNvPr id="0" name=""/>
        <dsp:cNvSpPr/>
      </dsp:nvSpPr>
      <dsp:spPr>
        <a:xfrm>
          <a:off x="0" y="3150603"/>
          <a:ext cx="42424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2EC4D5-4DBB-4F79-ABD2-D1ECA013C3A8}">
      <dsp:nvSpPr>
        <dsp:cNvPr id="0" name=""/>
        <dsp:cNvSpPr/>
      </dsp:nvSpPr>
      <dsp:spPr>
        <a:xfrm>
          <a:off x="0" y="3150603"/>
          <a:ext cx="4242427" cy="1050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100000"/>
            </a:lnSpc>
            <a:spcBef>
              <a:spcPct val="0"/>
            </a:spcBef>
            <a:spcAft>
              <a:spcPct val="35000"/>
            </a:spcAft>
            <a:buNone/>
          </a:pPr>
          <a:r>
            <a:rPr lang="de-DE" sz="1900" kern="1200" dirty="0"/>
            <a:t>Komponenten sind alle getrennt voneinander</a:t>
          </a:r>
          <a:endParaRPr lang="en-US" sz="1900" kern="1200" dirty="0"/>
        </a:p>
      </dsp:txBody>
      <dsp:txXfrm>
        <a:off x="0" y="3150603"/>
        <a:ext cx="4242427" cy="105020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32C10-AAD1-4694-BE0F-6D1773F7287A}">
      <dsp:nvSpPr>
        <dsp:cNvPr id="0" name=""/>
        <dsp:cNvSpPr/>
      </dsp:nvSpPr>
      <dsp:spPr>
        <a:xfrm>
          <a:off x="0" y="421"/>
          <a:ext cx="96882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2B769A-9831-4834-8224-F745BB1D23B4}">
      <dsp:nvSpPr>
        <dsp:cNvPr id="0" name=""/>
        <dsp:cNvSpPr/>
      </dsp:nvSpPr>
      <dsp:spPr>
        <a:xfrm>
          <a:off x="0" y="421"/>
          <a:ext cx="9688296" cy="49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de-DE" sz="1300" kern="1200"/>
            <a:t>Automatisierte Erkennung von Gattungen eingeschränkt möglich</a:t>
          </a:r>
          <a:endParaRPr lang="en-US" sz="1300" kern="1200"/>
        </a:p>
      </dsp:txBody>
      <dsp:txXfrm>
        <a:off x="0" y="421"/>
        <a:ext cx="9688296" cy="493359"/>
      </dsp:txXfrm>
    </dsp:sp>
    <dsp:sp modelId="{88AD7D2C-FB88-45F5-B5C5-B03E6DE693B1}">
      <dsp:nvSpPr>
        <dsp:cNvPr id="0" name=""/>
        <dsp:cNvSpPr/>
      </dsp:nvSpPr>
      <dsp:spPr>
        <a:xfrm>
          <a:off x="0" y="493780"/>
          <a:ext cx="96882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E18E00-DFE2-450B-ACBE-94EF41FF9ADA}">
      <dsp:nvSpPr>
        <dsp:cNvPr id="0" name=""/>
        <dsp:cNvSpPr/>
      </dsp:nvSpPr>
      <dsp:spPr>
        <a:xfrm>
          <a:off x="0" y="493780"/>
          <a:ext cx="9688296" cy="49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de-DE" sz="1300" kern="1200" dirty="0"/>
            <a:t>Sie funktioniert tendenziell besser für Gattungen mit größeren Trainingsdatenmengen</a:t>
          </a:r>
          <a:endParaRPr lang="en-US" sz="1300" kern="1200" dirty="0"/>
        </a:p>
      </dsp:txBody>
      <dsp:txXfrm>
        <a:off x="0" y="493780"/>
        <a:ext cx="9688296" cy="493359"/>
      </dsp:txXfrm>
    </dsp:sp>
    <dsp:sp modelId="{BB739E66-E2EB-478C-BCD4-28949344495E}">
      <dsp:nvSpPr>
        <dsp:cNvPr id="0" name=""/>
        <dsp:cNvSpPr/>
      </dsp:nvSpPr>
      <dsp:spPr>
        <a:xfrm>
          <a:off x="0" y="987140"/>
          <a:ext cx="96882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74A9C7-B138-4D9B-824C-55B85E0BF357}">
      <dsp:nvSpPr>
        <dsp:cNvPr id="0" name=""/>
        <dsp:cNvSpPr/>
      </dsp:nvSpPr>
      <dsp:spPr>
        <a:xfrm>
          <a:off x="0" y="987140"/>
          <a:ext cx="9688296" cy="49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de-DE" sz="1300" kern="1200"/>
            <a:t>Gattungen mit sehr geringen Datenmengen sind schwer automatisiert zu bestimmen</a:t>
          </a:r>
          <a:endParaRPr lang="en-US" sz="1300" kern="1200"/>
        </a:p>
      </dsp:txBody>
      <dsp:txXfrm>
        <a:off x="0" y="987140"/>
        <a:ext cx="9688296" cy="493359"/>
      </dsp:txXfrm>
    </dsp:sp>
    <dsp:sp modelId="{8B0E4670-48D3-43B2-B4B0-C16951F37BBB}">
      <dsp:nvSpPr>
        <dsp:cNvPr id="0" name=""/>
        <dsp:cNvSpPr/>
      </dsp:nvSpPr>
      <dsp:spPr>
        <a:xfrm>
          <a:off x="0" y="1480499"/>
          <a:ext cx="96882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0A8432-3F3C-462C-914E-818A809B639D}">
      <dsp:nvSpPr>
        <dsp:cNvPr id="0" name=""/>
        <dsp:cNvSpPr/>
      </dsp:nvSpPr>
      <dsp:spPr>
        <a:xfrm>
          <a:off x="0" y="1480499"/>
          <a:ext cx="9688296" cy="49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de-DE" sz="1300" kern="1200"/>
            <a:t>Am besten schneidet eine Support Vektor Maschine als Klassifikator mit TF-IDF Vektorisierung ab</a:t>
          </a:r>
          <a:endParaRPr lang="en-US" sz="1300" kern="1200"/>
        </a:p>
      </dsp:txBody>
      <dsp:txXfrm>
        <a:off x="0" y="1480499"/>
        <a:ext cx="9688296" cy="493359"/>
      </dsp:txXfrm>
    </dsp:sp>
    <dsp:sp modelId="{23C6A9D6-F42A-46DC-8751-F4978983D021}">
      <dsp:nvSpPr>
        <dsp:cNvPr id="0" name=""/>
        <dsp:cNvSpPr/>
      </dsp:nvSpPr>
      <dsp:spPr>
        <a:xfrm>
          <a:off x="0" y="1973858"/>
          <a:ext cx="96882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E040A0-5BA5-4D11-918D-928C29497A65}">
      <dsp:nvSpPr>
        <dsp:cNvPr id="0" name=""/>
        <dsp:cNvSpPr/>
      </dsp:nvSpPr>
      <dsp:spPr>
        <a:xfrm>
          <a:off x="0" y="1973858"/>
          <a:ext cx="9688296" cy="49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de-DE" sz="1300" kern="1200"/>
            <a:t>Die Verwendung einer Stoppwortliste erzielt immer bessere Ergebnisse</a:t>
          </a:r>
          <a:endParaRPr lang="en-US" sz="1300" kern="1200"/>
        </a:p>
      </dsp:txBody>
      <dsp:txXfrm>
        <a:off x="0" y="1973858"/>
        <a:ext cx="9688296" cy="493359"/>
      </dsp:txXfrm>
    </dsp:sp>
    <dsp:sp modelId="{9B8B6FC6-00E6-4B78-B03A-BA69F467D50A}">
      <dsp:nvSpPr>
        <dsp:cNvPr id="0" name=""/>
        <dsp:cNvSpPr/>
      </dsp:nvSpPr>
      <dsp:spPr>
        <a:xfrm>
          <a:off x="0" y="2467217"/>
          <a:ext cx="96882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E37767-0D31-4B0A-B52B-B901BC96E7F1}">
      <dsp:nvSpPr>
        <dsp:cNvPr id="0" name=""/>
        <dsp:cNvSpPr/>
      </dsp:nvSpPr>
      <dsp:spPr>
        <a:xfrm>
          <a:off x="0" y="2467217"/>
          <a:ext cx="9688296" cy="49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de-DE" sz="1300" kern="1200"/>
            <a:t>Komplett unprozessierte Daten (keine Vereinheitlichung der Schreibweise, keine Entfernung der Satzzeichen) erzielen leicht bessere Ergebnisse als prozessierte Daten</a:t>
          </a:r>
          <a:endParaRPr lang="en-US" sz="1300" kern="1200"/>
        </a:p>
      </dsp:txBody>
      <dsp:txXfrm>
        <a:off x="0" y="2467217"/>
        <a:ext cx="9688296" cy="493359"/>
      </dsp:txXfrm>
    </dsp:sp>
    <dsp:sp modelId="{8857C6D9-A817-41D4-BD52-0BD84D4A2DF1}">
      <dsp:nvSpPr>
        <dsp:cNvPr id="0" name=""/>
        <dsp:cNvSpPr/>
      </dsp:nvSpPr>
      <dsp:spPr>
        <a:xfrm>
          <a:off x="0" y="2960577"/>
          <a:ext cx="96882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D70C59-6AF7-41FF-8FC9-C0C54EBD85C0}">
      <dsp:nvSpPr>
        <dsp:cNvPr id="0" name=""/>
        <dsp:cNvSpPr/>
      </dsp:nvSpPr>
      <dsp:spPr>
        <a:xfrm>
          <a:off x="0" y="2960577"/>
          <a:ext cx="9688296" cy="49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de-DE" sz="1300" kern="1200"/>
            <a:t>Stammformreduzierte Daten sind immer schlechter</a:t>
          </a:r>
          <a:endParaRPr lang="en-US" sz="1300" kern="1200"/>
        </a:p>
      </dsp:txBody>
      <dsp:txXfrm>
        <a:off x="0" y="2960577"/>
        <a:ext cx="9688296" cy="49335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65BEF7-0AF2-47B5-913A-3C8D7353DB4F}">
      <dsp:nvSpPr>
        <dsp:cNvPr id="0" name=""/>
        <dsp:cNvSpPr/>
      </dsp:nvSpPr>
      <dsp:spPr>
        <a:xfrm>
          <a:off x="0" y="421"/>
          <a:ext cx="96882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9751BE-C9FA-4A18-9B16-14C3F6273D6D}">
      <dsp:nvSpPr>
        <dsp:cNvPr id="0" name=""/>
        <dsp:cNvSpPr/>
      </dsp:nvSpPr>
      <dsp:spPr>
        <a:xfrm>
          <a:off x="0" y="421"/>
          <a:ext cx="9688296" cy="69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de-DE" sz="2000" kern="1200"/>
            <a:t>Weitere Tests sollen folgen z.B. mit Modellen auf Deeplearning-Basis (BERT) mit mehr Daten</a:t>
          </a:r>
          <a:endParaRPr lang="en-US" sz="2000" kern="1200"/>
        </a:p>
      </dsp:txBody>
      <dsp:txXfrm>
        <a:off x="0" y="421"/>
        <a:ext cx="9688296" cy="690702"/>
      </dsp:txXfrm>
    </dsp:sp>
    <dsp:sp modelId="{7F6A211B-1281-4A48-A10F-2E4A237AD572}">
      <dsp:nvSpPr>
        <dsp:cNvPr id="0" name=""/>
        <dsp:cNvSpPr/>
      </dsp:nvSpPr>
      <dsp:spPr>
        <a:xfrm>
          <a:off x="0" y="691124"/>
          <a:ext cx="96882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FAAA53-CC2F-41A4-9C7E-02EE69BCC9F5}">
      <dsp:nvSpPr>
        <dsp:cNvPr id="0" name=""/>
        <dsp:cNvSpPr/>
      </dsp:nvSpPr>
      <dsp:spPr>
        <a:xfrm>
          <a:off x="0" y="691124"/>
          <a:ext cx="9688296" cy="69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de-DE" sz="2000" kern="1200"/>
            <a:t>Mapping von Nachrufen und Porträts auf Gattung in Altbestand für weitere Tests</a:t>
          </a:r>
          <a:endParaRPr lang="en-US" sz="2000" kern="1200"/>
        </a:p>
      </dsp:txBody>
      <dsp:txXfrm>
        <a:off x="0" y="691124"/>
        <a:ext cx="9688296" cy="690702"/>
      </dsp:txXfrm>
    </dsp:sp>
    <dsp:sp modelId="{F008929E-CEF7-4E13-8EDF-4C92C74ACF40}">
      <dsp:nvSpPr>
        <dsp:cNvPr id="0" name=""/>
        <dsp:cNvSpPr/>
      </dsp:nvSpPr>
      <dsp:spPr>
        <a:xfrm>
          <a:off x="0" y="1381827"/>
          <a:ext cx="96882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CCD92-8A9D-48EA-AC33-A06370CB45CA}">
      <dsp:nvSpPr>
        <dsp:cNvPr id="0" name=""/>
        <dsp:cNvSpPr/>
      </dsp:nvSpPr>
      <dsp:spPr>
        <a:xfrm>
          <a:off x="0" y="1381827"/>
          <a:ext cx="9688296" cy="69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de-DE" sz="2000" kern="1200"/>
            <a:t>Ergebnisse in den relevanten Runden kommunizieren und Feedback einholen</a:t>
          </a:r>
          <a:endParaRPr lang="en-US" sz="2000" kern="1200"/>
        </a:p>
      </dsp:txBody>
      <dsp:txXfrm>
        <a:off x="0" y="1381827"/>
        <a:ext cx="9688296" cy="690702"/>
      </dsp:txXfrm>
    </dsp:sp>
    <dsp:sp modelId="{9D8D9EB8-72BD-4FC1-ACBF-17120813CDE0}">
      <dsp:nvSpPr>
        <dsp:cNvPr id="0" name=""/>
        <dsp:cNvSpPr/>
      </dsp:nvSpPr>
      <dsp:spPr>
        <a:xfrm>
          <a:off x="0" y="2072530"/>
          <a:ext cx="96882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629EC6-09C0-4E66-8B22-5E8EC64DA953}">
      <dsp:nvSpPr>
        <dsp:cNvPr id="0" name=""/>
        <dsp:cNvSpPr/>
      </dsp:nvSpPr>
      <dsp:spPr>
        <a:xfrm>
          <a:off x="0" y="2072530"/>
          <a:ext cx="9688296" cy="69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de-DE" sz="2000" kern="1200"/>
            <a:t>Kontaktaufnahme mit Entwickler*innen am FAIAS</a:t>
          </a:r>
          <a:endParaRPr lang="en-US" sz="2000" kern="1200"/>
        </a:p>
      </dsp:txBody>
      <dsp:txXfrm>
        <a:off x="0" y="2072530"/>
        <a:ext cx="9688296" cy="690702"/>
      </dsp:txXfrm>
    </dsp:sp>
    <dsp:sp modelId="{D4C22B78-D4B0-4C6B-B84B-34DB721706DD}">
      <dsp:nvSpPr>
        <dsp:cNvPr id="0" name=""/>
        <dsp:cNvSpPr/>
      </dsp:nvSpPr>
      <dsp:spPr>
        <a:xfrm>
          <a:off x="0" y="2763233"/>
          <a:ext cx="96882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E945E-FBC6-46BE-92EA-7FDE7D6EB7A5}">
      <dsp:nvSpPr>
        <dsp:cNvPr id="0" name=""/>
        <dsp:cNvSpPr/>
      </dsp:nvSpPr>
      <dsp:spPr>
        <a:xfrm>
          <a:off x="0" y="2763233"/>
          <a:ext cx="9688296" cy="69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de-DE" sz="2000" kern="1200"/>
            <a:t>Implementierung in MDH:Mining 2023</a:t>
          </a:r>
          <a:endParaRPr lang="en-US" sz="2000" kern="1200"/>
        </a:p>
      </dsp:txBody>
      <dsp:txXfrm>
        <a:off x="0" y="2763233"/>
        <a:ext cx="9688296" cy="69070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4085FE-ABAA-426A-BAEB-432B8A9AC712}">
      <dsp:nvSpPr>
        <dsp:cNvPr id="0" name=""/>
        <dsp:cNvSpPr/>
      </dsp:nvSpPr>
      <dsp:spPr>
        <a:xfrm>
          <a:off x="0" y="1686"/>
          <a:ext cx="9688296" cy="0"/>
        </a:xfrm>
        <a:prstGeom prst="line">
          <a:avLst/>
        </a:prstGeom>
        <a:solidFill>
          <a:schemeClr val="accent1">
            <a:shade val="8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D3A193-0089-4D7D-B700-7F8C7E2687EC}">
      <dsp:nvSpPr>
        <dsp:cNvPr id="0" name=""/>
        <dsp:cNvSpPr/>
      </dsp:nvSpPr>
      <dsp:spPr>
        <a:xfrm>
          <a:off x="0" y="1686"/>
          <a:ext cx="9688296" cy="1150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kern="1200" dirty="0"/>
            <a:t>„alte“ Methoden erzielen akzeptable Ergebnisse und sind einfacher zu bedienen</a:t>
          </a:r>
          <a:endParaRPr lang="en-US" sz="3200" kern="1200" dirty="0"/>
        </a:p>
      </dsp:txBody>
      <dsp:txXfrm>
        <a:off x="0" y="1686"/>
        <a:ext cx="9688296" cy="1150328"/>
      </dsp:txXfrm>
    </dsp:sp>
    <dsp:sp modelId="{A5C5ED56-FEE9-4214-B36B-1F61087A74AF}">
      <dsp:nvSpPr>
        <dsp:cNvPr id="0" name=""/>
        <dsp:cNvSpPr/>
      </dsp:nvSpPr>
      <dsp:spPr>
        <a:xfrm>
          <a:off x="0" y="1152014"/>
          <a:ext cx="9688296" cy="0"/>
        </a:xfrm>
        <a:prstGeom prst="line">
          <a:avLst/>
        </a:prstGeom>
        <a:solidFill>
          <a:schemeClr val="accent1">
            <a:shade val="80000"/>
            <a:hueOff val="174641"/>
            <a:satOff val="-3128"/>
            <a:lumOff val="13293"/>
            <a:alphaOff val="0"/>
          </a:schemeClr>
        </a:solidFill>
        <a:ln w="12700" cap="flat" cmpd="sng" algn="ctr">
          <a:solidFill>
            <a:schemeClr val="accent1">
              <a:shade val="80000"/>
              <a:hueOff val="174641"/>
              <a:satOff val="-3128"/>
              <a:lumOff val="132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B5E450-F1F7-468C-A80F-D29D5BA25418}">
      <dsp:nvSpPr>
        <dsp:cNvPr id="0" name=""/>
        <dsp:cNvSpPr/>
      </dsp:nvSpPr>
      <dsp:spPr>
        <a:xfrm>
          <a:off x="0" y="1152014"/>
          <a:ext cx="9688296" cy="1150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kern="1200" dirty="0"/>
            <a:t>Aufbau ist besser nachzuvollziehen und somit besser erklärbar</a:t>
          </a:r>
          <a:endParaRPr lang="en-US" sz="3200" kern="1200" dirty="0"/>
        </a:p>
      </dsp:txBody>
      <dsp:txXfrm>
        <a:off x="0" y="1152014"/>
        <a:ext cx="9688296" cy="1150328"/>
      </dsp:txXfrm>
    </dsp:sp>
    <dsp:sp modelId="{2A47B565-670F-43CF-BDA8-6C1F19D9D3F9}">
      <dsp:nvSpPr>
        <dsp:cNvPr id="0" name=""/>
        <dsp:cNvSpPr/>
      </dsp:nvSpPr>
      <dsp:spPr>
        <a:xfrm>
          <a:off x="0" y="2302343"/>
          <a:ext cx="9688296" cy="0"/>
        </a:xfrm>
        <a:prstGeom prst="line">
          <a:avLst/>
        </a:prstGeom>
        <a:solidFill>
          <a:schemeClr val="accent1">
            <a:shade val="80000"/>
            <a:hueOff val="349283"/>
            <a:satOff val="-6256"/>
            <a:lumOff val="26585"/>
            <a:alphaOff val="0"/>
          </a:schemeClr>
        </a:solidFill>
        <a:ln w="12700" cap="flat" cmpd="sng" algn="ctr">
          <a:solidFill>
            <a:schemeClr val="accent1">
              <a:shade val="80000"/>
              <a:hueOff val="349283"/>
              <a:satOff val="-6256"/>
              <a:lumOff val="265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6B5477-D2A3-4CE4-86F7-2009F7875830}">
      <dsp:nvSpPr>
        <dsp:cNvPr id="0" name=""/>
        <dsp:cNvSpPr/>
      </dsp:nvSpPr>
      <dsp:spPr>
        <a:xfrm>
          <a:off x="0" y="2302343"/>
          <a:ext cx="9688296" cy="1150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kern="1200" dirty="0"/>
            <a:t>Agile Entwicklungsmethoden hilfreich für schnelle Einflussnahme auf Ergebnisse und Fehlerkorrekturen</a:t>
          </a:r>
          <a:endParaRPr lang="en-US" sz="3200" kern="1200" dirty="0"/>
        </a:p>
      </dsp:txBody>
      <dsp:txXfrm>
        <a:off x="0" y="2302343"/>
        <a:ext cx="9688296" cy="115032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D54FAB-960E-4A35-AD21-8384966A8588}">
      <dsp:nvSpPr>
        <dsp:cNvPr id="0" name=""/>
        <dsp:cNvSpPr/>
      </dsp:nvSpPr>
      <dsp:spPr>
        <a:xfrm>
          <a:off x="0" y="0"/>
          <a:ext cx="96882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C610A3-6D29-419A-92F3-7DD9DB21017C}">
      <dsp:nvSpPr>
        <dsp:cNvPr id="0" name=""/>
        <dsp:cNvSpPr/>
      </dsp:nvSpPr>
      <dsp:spPr>
        <a:xfrm>
          <a:off x="0" y="0"/>
          <a:ext cx="9688296" cy="8635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de-DE" sz="3900" kern="1200"/>
            <a:t>Kommunikation ausbauen </a:t>
          </a:r>
          <a:endParaRPr lang="en-US" sz="3900" kern="1200"/>
        </a:p>
      </dsp:txBody>
      <dsp:txXfrm>
        <a:off x="0" y="0"/>
        <a:ext cx="9688296" cy="863589"/>
      </dsp:txXfrm>
    </dsp:sp>
    <dsp:sp modelId="{6145ECB4-4E99-42A9-8572-39B03454015E}">
      <dsp:nvSpPr>
        <dsp:cNvPr id="0" name=""/>
        <dsp:cNvSpPr/>
      </dsp:nvSpPr>
      <dsp:spPr>
        <a:xfrm>
          <a:off x="0" y="863589"/>
          <a:ext cx="96882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D157F4-222C-40D2-BB6F-5826937BAA11}">
      <dsp:nvSpPr>
        <dsp:cNvPr id="0" name=""/>
        <dsp:cNvSpPr/>
      </dsp:nvSpPr>
      <dsp:spPr>
        <a:xfrm>
          <a:off x="0" y="863589"/>
          <a:ext cx="9688296" cy="8635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de-DE" sz="3900" kern="1200"/>
            <a:t>Früher Kontakt zu Entwickler*innen herstellen</a:t>
          </a:r>
          <a:endParaRPr lang="en-US" sz="3900" kern="1200"/>
        </a:p>
      </dsp:txBody>
      <dsp:txXfrm>
        <a:off x="0" y="863589"/>
        <a:ext cx="9688296" cy="863589"/>
      </dsp:txXfrm>
    </dsp:sp>
    <dsp:sp modelId="{BB34C54F-B4E2-4824-885D-3EA35AA0E4ED}">
      <dsp:nvSpPr>
        <dsp:cNvPr id="0" name=""/>
        <dsp:cNvSpPr/>
      </dsp:nvSpPr>
      <dsp:spPr>
        <a:xfrm>
          <a:off x="0" y="1727178"/>
          <a:ext cx="96882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C3AD6C-8721-44FA-AED9-F1DF4BAF22E7}">
      <dsp:nvSpPr>
        <dsp:cNvPr id="0" name=""/>
        <dsp:cNvSpPr/>
      </dsp:nvSpPr>
      <dsp:spPr>
        <a:xfrm>
          <a:off x="0" y="1727178"/>
          <a:ext cx="9688296" cy="8635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de-DE" sz="3900" kern="1200" dirty="0"/>
            <a:t>Zu viele Rollen auf einer Person</a:t>
          </a:r>
          <a:endParaRPr lang="en-US" sz="3900" kern="1200" dirty="0"/>
        </a:p>
      </dsp:txBody>
      <dsp:txXfrm>
        <a:off x="0" y="1727178"/>
        <a:ext cx="9688296" cy="863589"/>
      </dsp:txXfrm>
    </dsp:sp>
    <dsp:sp modelId="{3733A739-59E8-4A97-88DD-7BC380C85616}">
      <dsp:nvSpPr>
        <dsp:cNvPr id="0" name=""/>
        <dsp:cNvSpPr/>
      </dsp:nvSpPr>
      <dsp:spPr>
        <a:xfrm>
          <a:off x="0" y="2590768"/>
          <a:ext cx="96882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E637A7-470B-4C01-9BD6-E2015C24F825}">
      <dsp:nvSpPr>
        <dsp:cNvPr id="0" name=""/>
        <dsp:cNvSpPr/>
      </dsp:nvSpPr>
      <dsp:spPr>
        <a:xfrm>
          <a:off x="0" y="2590768"/>
          <a:ext cx="9688296" cy="8635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de-DE" sz="3900" kern="1200"/>
            <a:t>Mehr Rechenkapazität</a:t>
          </a:r>
          <a:endParaRPr lang="en-US" sz="3900" kern="1200"/>
        </a:p>
      </dsp:txBody>
      <dsp:txXfrm>
        <a:off x="0" y="2590768"/>
        <a:ext cx="9688296" cy="8635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85B15-651B-48B9-A4A0-2EA4F25ABB6B}">
      <dsp:nvSpPr>
        <dsp:cNvPr id="0" name=""/>
        <dsp:cNvSpPr/>
      </dsp:nvSpPr>
      <dsp:spPr>
        <a:xfrm>
          <a:off x="0" y="512"/>
          <a:ext cx="96882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86DD83-BB7A-49A9-A6E1-2918C333E2D3}">
      <dsp:nvSpPr>
        <dsp:cNvPr id="0" name=""/>
        <dsp:cNvSpPr/>
      </dsp:nvSpPr>
      <dsp:spPr>
        <a:xfrm>
          <a:off x="0" y="512"/>
          <a:ext cx="9688296" cy="839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de-DE" sz="2100" kern="1200"/>
            <a:t>PAN wird durch MDH:Presse abgelöst</a:t>
          </a:r>
          <a:endParaRPr lang="en-US" sz="2100" kern="1200"/>
        </a:p>
      </dsp:txBody>
      <dsp:txXfrm>
        <a:off x="0" y="512"/>
        <a:ext cx="9688296" cy="839955"/>
      </dsp:txXfrm>
    </dsp:sp>
    <dsp:sp modelId="{B161B6FE-4064-43B6-9CC0-E080725B38AC}">
      <dsp:nvSpPr>
        <dsp:cNvPr id="0" name=""/>
        <dsp:cNvSpPr/>
      </dsp:nvSpPr>
      <dsp:spPr>
        <a:xfrm>
          <a:off x="0" y="840468"/>
          <a:ext cx="96882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9CA57A-FE10-4480-A9C4-AF4902FBD044}">
      <dsp:nvSpPr>
        <dsp:cNvPr id="0" name=""/>
        <dsp:cNvSpPr/>
      </dsp:nvSpPr>
      <dsp:spPr>
        <a:xfrm>
          <a:off x="0" y="840468"/>
          <a:ext cx="9688296" cy="839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de-DE" sz="2100" kern="1200"/>
            <a:t>Aktuelles Textmining kann keine Gattungen erkennen und wird durch ein neues Mining ersetzt</a:t>
          </a:r>
          <a:endParaRPr lang="en-US" sz="2100" kern="1200"/>
        </a:p>
      </dsp:txBody>
      <dsp:txXfrm>
        <a:off x="0" y="840468"/>
        <a:ext cx="9688296" cy="839955"/>
      </dsp:txXfrm>
    </dsp:sp>
    <dsp:sp modelId="{545B4D28-1261-4DB7-96BA-7848947DA349}">
      <dsp:nvSpPr>
        <dsp:cNvPr id="0" name=""/>
        <dsp:cNvSpPr/>
      </dsp:nvSpPr>
      <dsp:spPr>
        <a:xfrm>
          <a:off x="0" y="1680424"/>
          <a:ext cx="96882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5A9C94-EB71-4217-8A69-469D145BEE5D}">
      <dsp:nvSpPr>
        <dsp:cNvPr id="0" name=""/>
        <dsp:cNvSpPr/>
      </dsp:nvSpPr>
      <dsp:spPr>
        <a:xfrm>
          <a:off x="0" y="1680424"/>
          <a:ext cx="9688296" cy="839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de-DE" sz="2100" kern="1200"/>
            <a:t>Stand jetzt kann das neue Mining auch keine Gattungen erkennen</a:t>
          </a:r>
          <a:endParaRPr lang="en-US" sz="2100" kern="1200"/>
        </a:p>
      </dsp:txBody>
      <dsp:txXfrm>
        <a:off x="0" y="1680424"/>
        <a:ext cx="9688296" cy="839955"/>
      </dsp:txXfrm>
    </dsp:sp>
    <dsp:sp modelId="{A3B58B61-4AF4-4498-AA0B-A05411EF4A87}">
      <dsp:nvSpPr>
        <dsp:cNvPr id="0" name=""/>
        <dsp:cNvSpPr/>
      </dsp:nvSpPr>
      <dsp:spPr>
        <a:xfrm>
          <a:off x="0" y="2520379"/>
          <a:ext cx="96882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2EC4D5-4DBB-4F79-ABD2-D1ECA013C3A8}">
      <dsp:nvSpPr>
        <dsp:cNvPr id="0" name=""/>
        <dsp:cNvSpPr/>
      </dsp:nvSpPr>
      <dsp:spPr>
        <a:xfrm>
          <a:off x="0" y="2520379"/>
          <a:ext cx="9688296" cy="839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de-DE" sz="2100" kern="1200"/>
            <a:t>EG:Mining betrachtete bereits die automatische Erkennung von Gattungen und verfasste ein Empfehlungsschreiben</a:t>
          </a:r>
          <a:endParaRPr lang="en-US" sz="2100" kern="1200"/>
        </a:p>
      </dsp:txBody>
      <dsp:txXfrm>
        <a:off x="0" y="2520379"/>
        <a:ext cx="9688296" cy="839955"/>
      </dsp:txXfrm>
    </dsp:sp>
    <dsp:sp modelId="{F1862FF2-F0B3-461A-A5FF-D5460C3AFAC2}">
      <dsp:nvSpPr>
        <dsp:cNvPr id="0" name=""/>
        <dsp:cNvSpPr/>
      </dsp:nvSpPr>
      <dsp:spPr>
        <a:xfrm>
          <a:off x="0" y="3360335"/>
          <a:ext cx="96882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33E915-FD6D-42BA-A92F-F30CF3FA5D2F}">
      <dsp:nvSpPr>
        <dsp:cNvPr id="0" name=""/>
        <dsp:cNvSpPr/>
      </dsp:nvSpPr>
      <dsp:spPr>
        <a:xfrm>
          <a:off x="0" y="3360335"/>
          <a:ext cx="9688296" cy="839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de-DE" sz="2100" kern="1200" dirty="0"/>
            <a:t>Dieses enthält priorisierte Gattungen zur automatischen Erkennung</a:t>
          </a:r>
          <a:endParaRPr lang="en-US" sz="2100" kern="1200" dirty="0"/>
        </a:p>
      </dsp:txBody>
      <dsp:txXfrm>
        <a:off x="0" y="3360335"/>
        <a:ext cx="9688296" cy="8399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7DE875-A69F-40BB-82C8-2D02F052B06E}">
      <dsp:nvSpPr>
        <dsp:cNvPr id="0" name=""/>
        <dsp:cNvSpPr/>
      </dsp:nvSpPr>
      <dsp:spPr>
        <a:xfrm>
          <a:off x="0" y="722472"/>
          <a:ext cx="10515600" cy="9572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7AD2D4-8CFF-4F3A-9116-78CAF0A79985}">
      <dsp:nvSpPr>
        <dsp:cNvPr id="0" name=""/>
        <dsp:cNvSpPr/>
      </dsp:nvSpPr>
      <dsp:spPr>
        <a:xfrm>
          <a:off x="348793" y="883995"/>
          <a:ext cx="634170" cy="6341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E44503-E45B-4572-8A19-2C7D74E42B04}">
      <dsp:nvSpPr>
        <dsp:cNvPr id="0" name=""/>
        <dsp:cNvSpPr/>
      </dsp:nvSpPr>
      <dsp:spPr>
        <a:xfrm>
          <a:off x="1331758" y="624562"/>
          <a:ext cx="9183841" cy="1153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030" tIns="122030" rIns="122030" bIns="122030" numCol="1" spcCol="1270" anchor="ctr" anchorCtr="0">
          <a:noAutofit/>
        </a:bodyPr>
        <a:lstStyle/>
        <a:p>
          <a:pPr marL="0" lvl="0" indent="0" algn="l" defTabSz="1066800">
            <a:lnSpc>
              <a:spcPct val="100000"/>
            </a:lnSpc>
            <a:spcBef>
              <a:spcPct val="0"/>
            </a:spcBef>
            <a:spcAft>
              <a:spcPct val="35000"/>
            </a:spcAft>
            <a:buNone/>
          </a:pPr>
          <a:r>
            <a:rPr lang="de-DE" sz="2400" kern="1200" dirty="0"/>
            <a:t>Es sind weder komplizierte Modelle, noch aufwendige </a:t>
          </a:r>
          <a:r>
            <a:rPr lang="de-DE" sz="2400" kern="1200" dirty="0" err="1"/>
            <a:t>Vorprozessierungsverfahren</a:t>
          </a:r>
          <a:r>
            <a:rPr lang="de-DE" sz="2400" kern="1200" dirty="0"/>
            <a:t> nötig, um die Gattungen zu bestimmen</a:t>
          </a:r>
        </a:p>
      </dsp:txBody>
      <dsp:txXfrm>
        <a:off x="1331758" y="624562"/>
        <a:ext cx="9183841" cy="1153037"/>
      </dsp:txXfrm>
    </dsp:sp>
    <dsp:sp modelId="{BAADDD5D-F947-4B26-89A6-6038168FF617}">
      <dsp:nvSpPr>
        <dsp:cNvPr id="0" name=""/>
        <dsp:cNvSpPr/>
      </dsp:nvSpPr>
      <dsp:spPr>
        <a:xfrm>
          <a:off x="0" y="2163815"/>
          <a:ext cx="10515600" cy="9571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F22E4C-392D-4280-A2AA-8B20E0EA1E55}">
      <dsp:nvSpPr>
        <dsp:cNvPr id="0" name=""/>
        <dsp:cNvSpPr/>
      </dsp:nvSpPr>
      <dsp:spPr>
        <a:xfrm>
          <a:off x="348793" y="2325292"/>
          <a:ext cx="634170" cy="6341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806C6E-8AEE-4E3B-B8F8-615D4EC07E73}">
      <dsp:nvSpPr>
        <dsp:cNvPr id="0" name=""/>
        <dsp:cNvSpPr/>
      </dsp:nvSpPr>
      <dsp:spPr>
        <a:xfrm>
          <a:off x="1331758" y="2065859"/>
          <a:ext cx="9183841" cy="1153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030" tIns="122030" rIns="122030" bIns="122030" numCol="1" spcCol="1270" anchor="ctr" anchorCtr="0">
          <a:noAutofit/>
        </a:bodyPr>
        <a:lstStyle/>
        <a:p>
          <a:pPr marL="0" lvl="0" indent="0" algn="l" defTabSz="1066800">
            <a:lnSpc>
              <a:spcPct val="100000"/>
            </a:lnSpc>
            <a:spcBef>
              <a:spcPct val="0"/>
            </a:spcBef>
            <a:spcAft>
              <a:spcPct val="35000"/>
            </a:spcAft>
            <a:buNone/>
          </a:pPr>
          <a:r>
            <a:rPr lang="de-DE" sz="2400" kern="1200" dirty="0"/>
            <a:t>Vom Inhalt eines Textes lässt sich auf dessen Form schließen</a:t>
          </a:r>
          <a:endParaRPr lang="en-US" sz="2400" kern="1200" dirty="0"/>
        </a:p>
      </dsp:txBody>
      <dsp:txXfrm>
        <a:off x="1331758" y="2065859"/>
        <a:ext cx="9183841" cy="11530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0656F2-C6A5-4EB3-8D8A-794C068733C1}">
      <dsp:nvSpPr>
        <dsp:cNvPr id="0" name=""/>
        <dsp:cNvSpPr/>
      </dsp:nvSpPr>
      <dsp:spPr>
        <a:xfrm>
          <a:off x="0" y="38750"/>
          <a:ext cx="10515600" cy="10835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38267B-EAB0-42E7-850C-AD8DA4D34927}">
      <dsp:nvSpPr>
        <dsp:cNvPr id="0" name=""/>
        <dsp:cNvSpPr/>
      </dsp:nvSpPr>
      <dsp:spPr>
        <a:xfrm>
          <a:off x="350932" y="261520"/>
          <a:ext cx="638059" cy="63805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A6DFDD-313C-4B67-B95A-DF4CD5A7DB1E}">
      <dsp:nvSpPr>
        <dsp:cNvPr id="0" name=""/>
        <dsp:cNvSpPr/>
      </dsp:nvSpPr>
      <dsp:spPr>
        <a:xfrm>
          <a:off x="1339924" y="0"/>
          <a:ext cx="9175675" cy="1160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78" tIns="122778" rIns="122778" bIns="122778" numCol="1" spcCol="1270" anchor="ctr" anchorCtr="0">
          <a:noAutofit/>
        </a:bodyPr>
        <a:lstStyle/>
        <a:p>
          <a:pPr marL="0" lvl="0" indent="0" algn="l" defTabSz="1066800">
            <a:lnSpc>
              <a:spcPct val="100000"/>
            </a:lnSpc>
            <a:spcBef>
              <a:spcPct val="0"/>
            </a:spcBef>
            <a:spcAft>
              <a:spcPct val="35000"/>
            </a:spcAft>
            <a:buNone/>
          </a:pPr>
          <a:r>
            <a:rPr lang="de-DE" sz="2400" kern="1200" dirty="0"/>
            <a:t>Trainingsdaten aus PAN-Textdatenbank (SWR-Bestand) von 2013-2021 </a:t>
          </a:r>
        </a:p>
      </dsp:txBody>
      <dsp:txXfrm>
        <a:off x="1339924" y="0"/>
        <a:ext cx="9175675" cy="1160108"/>
      </dsp:txXfrm>
    </dsp:sp>
    <dsp:sp modelId="{7AFAA029-2624-4E3A-A510-918F331EAB60}">
      <dsp:nvSpPr>
        <dsp:cNvPr id="0" name=""/>
        <dsp:cNvSpPr/>
      </dsp:nvSpPr>
      <dsp:spPr>
        <a:xfrm>
          <a:off x="0" y="1488885"/>
          <a:ext cx="10515600" cy="10835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9C0C23-A3C0-4C71-B6AB-18D12D87CA7B}">
      <dsp:nvSpPr>
        <dsp:cNvPr id="0" name=""/>
        <dsp:cNvSpPr/>
      </dsp:nvSpPr>
      <dsp:spPr>
        <a:xfrm>
          <a:off x="350932" y="1711655"/>
          <a:ext cx="638059" cy="638059"/>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6445DD-9923-4C28-9117-802495101CD9}">
      <dsp:nvSpPr>
        <dsp:cNvPr id="0" name=""/>
        <dsp:cNvSpPr/>
      </dsp:nvSpPr>
      <dsp:spPr>
        <a:xfrm>
          <a:off x="1339924" y="1450630"/>
          <a:ext cx="9175675" cy="1160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78" tIns="122778" rIns="122778" bIns="122778" numCol="1" spcCol="1270" anchor="ctr" anchorCtr="0">
          <a:noAutofit/>
        </a:bodyPr>
        <a:lstStyle/>
        <a:p>
          <a:pPr marL="0" lvl="0" indent="0" algn="l" defTabSz="1066800">
            <a:lnSpc>
              <a:spcPct val="100000"/>
            </a:lnSpc>
            <a:spcBef>
              <a:spcPct val="0"/>
            </a:spcBef>
            <a:spcAft>
              <a:spcPct val="35000"/>
            </a:spcAft>
            <a:buNone/>
          </a:pPr>
          <a:r>
            <a:rPr lang="de-DE" sz="2400" kern="1200" dirty="0"/>
            <a:t>Ca. </a:t>
          </a:r>
          <a:r>
            <a:rPr lang="de-DE" sz="2400" b="1" kern="1200" dirty="0"/>
            <a:t>1.25 Millionen</a:t>
          </a:r>
          <a:r>
            <a:rPr lang="de-DE" sz="2400" kern="1200" dirty="0"/>
            <a:t> Texte</a:t>
          </a:r>
        </a:p>
        <a:p>
          <a:pPr marL="0" lvl="0" indent="0" algn="l" defTabSz="1066800">
            <a:lnSpc>
              <a:spcPct val="100000"/>
            </a:lnSpc>
            <a:spcBef>
              <a:spcPct val="0"/>
            </a:spcBef>
            <a:spcAft>
              <a:spcPct val="35000"/>
            </a:spcAft>
            <a:buNone/>
          </a:pPr>
          <a:r>
            <a:rPr lang="de-DE" sz="2400" kern="1200" dirty="0"/>
            <a:t>Davon ca. </a:t>
          </a:r>
          <a:r>
            <a:rPr lang="de-DE" sz="2400" b="1" kern="1200" dirty="0"/>
            <a:t>300.000</a:t>
          </a:r>
          <a:r>
            <a:rPr lang="de-DE" sz="2400" kern="1200" dirty="0"/>
            <a:t> von den priorisierten Gattungen</a:t>
          </a:r>
          <a:endParaRPr lang="en-US" sz="2400" kern="1200" dirty="0"/>
        </a:p>
      </dsp:txBody>
      <dsp:txXfrm>
        <a:off x="1339924" y="1450630"/>
        <a:ext cx="9175675" cy="1160108"/>
      </dsp:txXfrm>
    </dsp:sp>
    <dsp:sp modelId="{14B28EA8-F70F-495F-B1A4-5058F111D1F9}">
      <dsp:nvSpPr>
        <dsp:cNvPr id="0" name=""/>
        <dsp:cNvSpPr/>
      </dsp:nvSpPr>
      <dsp:spPr>
        <a:xfrm>
          <a:off x="0" y="2939020"/>
          <a:ext cx="10515600" cy="10835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0C7413-F19C-4188-8193-D774C192E3AE}">
      <dsp:nvSpPr>
        <dsp:cNvPr id="0" name=""/>
        <dsp:cNvSpPr/>
      </dsp:nvSpPr>
      <dsp:spPr>
        <a:xfrm>
          <a:off x="350932" y="3161790"/>
          <a:ext cx="638059" cy="6380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392732-74EC-4D44-954E-4F24936BE04C}">
      <dsp:nvSpPr>
        <dsp:cNvPr id="0" name=""/>
        <dsp:cNvSpPr/>
      </dsp:nvSpPr>
      <dsp:spPr>
        <a:xfrm>
          <a:off x="1339924" y="2900766"/>
          <a:ext cx="9175675" cy="1160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78" tIns="122778" rIns="122778" bIns="122778" numCol="1" spcCol="1270" anchor="ctr" anchorCtr="0">
          <a:noAutofit/>
        </a:bodyPr>
        <a:lstStyle/>
        <a:p>
          <a:pPr marL="0" lvl="0" indent="0" algn="l" defTabSz="1066800">
            <a:lnSpc>
              <a:spcPct val="100000"/>
            </a:lnSpc>
            <a:spcBef>
              <a:spcPct val="0"/>
            </a:spcBef>
            <a:spcAft>
              <a:spcPct val="35000"/>
            </a:spcAft>
            <a:buNone/>
          </a:pPr>
          <a:r>
            <a:rPr lang="de-DE" sz="2400" kern="1200" dirty="0"/>
            <a:t>Bereitgestellt vom WDR</a:t>
          </a:r>
        </a:p>
        <a:p>
          <a:pPr marL="0" lvl="0" indent="0" algn="l" defTabSz="1066800">
            <a:lnSpc>
              <a:spcPct val="100000"/>
            </a:lnSpc>
            <a:spcBef>
              <a:spcPct val="0"/>
            </a:spcBef>
            <a:spcAft>
              <a:spcPct val="35000"/>
            </a:spcAft>
            <a:buNone/>
          </a:pPr>
          <a:r>
            <a:rPr lang="de-DE" sz="2400" kern="1200" dirty="0"/>
            <a:t>Lokal gespeichert</a:t>
          </a:r>
          <a:endParaRPr lang="en-US" sz="2400" kern="1200" dirty="0"/>
        </a:p>
      </dsp:txBody>
      <dsp:txXfrm>
        <a:off x="1339924" y="2900766"/>
        <a:ext cx="9175675" cy="11601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D25BAA-67A7-4011-9637-763C59DD2015}">
      <dsp:nvSpPr>
        <dsp:cNvPr id="0" name=""/>
        <dsp:cNvSpPr/>
      </dsp:nvSpPr>
      <dsp:spPr>
        <a:xfrm>
          <a:off x="0" y="0"/>
          <a:ext cx="8412480" cy="957294"/>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err="1"/>
            <a:t>Überblick</a:t>
          </a:r>
          <a:r>
            <a:rPr lang="en-US" sz="2200" kern="1200" dirty="0"/>
            <a:t> </a:t>
          </a:r>
          <a:r>
            <a:rPr lang="en-US" sz="2200" kern="1200" dirty="0" err="1"/>
            <a:t>verschaffen</a:t>
          </a:r>
          <a:endParaRPr lang="en-US" sz="2200" kern="1200" dirty="0"/>
        </a:p>
        <a:p>
          <a:pPr marL="0" lvl="0" indent="0" algn="l" defTabSz="977900">
            <a:lnSpc>
              <a:spcPct val="90000"/>
            </a:lnSpc>
            <a:spcBef>
              <a:spcPct val="0"/>
            </a:spcBef>
            <a:spcAft>
              <a:spcPct val="35000"/>
            </a:spcAft>
            <a:buNone/>
          </a:pPr>
          <a:r>
            <a:rPr lang="en-US" sz="2200" kern="1200" dirty="0" err="1"/>
            <a:t>Struktur</a:t>
          </a:r>
          <a:r>
            <a:rPr lang="en-US" sz="2200" kern="1200" dirty="0"/>
            <a:t> der </a:t>
          </a:r>
          <a:r>
            <a:rPr lang="en-US" sz="2200" kern="1200" dirty="0" err="1"/>
            <a:t>Daten</a:t>
          </a:r>
          <a:r>
            <a:rPr lang="en-US" sz="2200" kern="1200" dirty="0"/>
            <a:t> </a:t>
          </a:r>
          <a:r>
            <a:rPr lang="en-US" sz="2200" kern="1200" dirty="0" err="1"/>
            <a:t>kennenlernen</a:t>
          </a:r>
          <a:endParaRPr lang="en-US" sz="2200" kern="1200" dirty="0"/>
        </a:p>
      </dsp:txBody>
      <dsp:txXfrm>
        <a:off x="28038" y="28038"/>
        <a:ext cx="7298593" cy="901218"/>
      </dsp:txXfrm>
    </dsp:sp>
    <dsp:sp modelId="{4A17F9D1-6762-44B5-84DC-7299072DD3E6}">
      <dsp:nvSpPr>
        <dsp:cNvPr id="0" name=""/>
        <dsp:cNvSpPr/>
      </dsp:nvSpPr>
      <dsp:spPr>
        <a:xfrm>
          <a:off x="704545" y="1131347"/>
          <a:ext cx="8412480" cy="957294"/>
        </a:xfrm>
        <a:prstGeom prst="roundRect">
          <a:avLst>
            <a:gd name="adj" fmla="val 10000"/>
          </a:avLst>
        </a:prstGeom>
        <a:solidFill>
          <a:schemeClr val="accent1">
            <a:shade val="80000"/>
            <a:hueOff val="116428"/>
            <a:satOff val="-2085"/>
            <a:lumOff val="8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Pipeline </a:t>
          </a:r>
          <a:r>
            <a:rPr lang="en-US" sz="2200" kern="1200" dirty="0" err="1"/>
            <a:t>zur</a:t>
          </a:r>
          <a:r>
            <a:rPr lang="en-US" sz="2200" kern="1200" dirty="0"/>
            <a:t> </a:t>
          </a:r>
          <a:r>
            <a:rPr lang="en-US" sz="2200" kern="1200" dirty="0" err="1"/>
            <a:t>Datenverarbeitung</a:t>
          </a:r>
          <a:r>
            <a:rPr lang="en-US" sz="2200" kern="1200" dirty="0"/>
            <a:t> und </a:t>
          </a:r>
          <a:r>
            <a:rPr lang="en-US" sz="2200" kern="1200" dirty="0" err="1"/>
            <a:t>Klassifikation</a:t>
          </a:r>
          <a:r>
            <a:rPr lang="en-US" sz="2200" kern="1200" dirty="0"/>
            <a:t> </a:t>
          </a:r>
          <a:r>
            <a:rPr lang="en-US" sz="2200" kern="1200" dirty="0" err="1"/>
            <a:t>bauen</a:t>
          </a:r>
          <a:endParaRPr lang="en-US" sz="2200" kern="1200" dirty="0"/>
        </a:p>
      </dsp:txBody>
      <dsp:txXfrm>
        <a:off x="732583" y="1159385"/>
        <a:ext cx="7029617" cy="901218"/>
      </dsp:txXfrm>
    </dsp:sp>
    <dsp:sp modelId="{F7D83503-E317-4C43-A0FC-FCB4277C241C}">
      <dsp:nvSpPr>
        <dsp:cNvPr id="0" name=""/>
        <dsp:cNvSpPr/>
      </dsp:nvSpPr>
      <dsp:spPr>
        <a:xfrm>
          <a:off x="1398574" y="2262695"/>
          <a:ext cx="8412480" cy="957294"/>
        </a:xfrm>
        <a:prstGeom prst="roundRect">
          <a:avLst>
            <a:gd name="adj" fmla="val 10000"/>
          </a:avLst>
        </a:prstGeom>
        <a:solidFill>
          <a:schemeClr val="accent1">
            <a:shade val="80000"/>
            <a:hueOff val="232855"/>
            <a:satOff val="-4171"/>
            <a:lumOff val="17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Tests </a:t>
          </a:r>
          <a:r>
            <a:rPr lang="en-US" sz="2200" kern="1200" dirty="0" err="1"/>
            <a:t>durchführen</a:t>
          </a:r>
          <a:endParaRPr lang="en-US" sz="2200" kern="1200" dirty="0"/>
        </a:p>
      </dsp:txBody>
      <dsp:txXfrm>
        <a:off x="1426612" y="2290733"/>
        <a:ext cx="7040133" cy="901218"/>
      </dsp:txXfrm>
    </dsp:sp>
    <dsp:sp modelId="{AAA0C22C-B86C-4D28-B596-CF38B3E32D1F}">
      <dsp:nvSpPr>
        <dsp:cNvPr id="0" name=""/>
        <dsp:cNvSpPr/>
      </dsp:nvSpPr>
      <dsp:spPr>
        <a:xfrm>
          <a:off x="2103119" y="3394043"/>
          <a:ext cx="8412480" cy="957294"/>
        </a:xfrm>
        <a:prstGeom prst="roundRect">
          <a:avLst>
            <a:gd name="adj" fmla="val 10000"/>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Ergebnisse evaluieren</a:t>
          </a:r>
        </a:p>
      </dsp:txBody>
      <dsp:txXfrm>
        <a:off x="2131157" y="3422081"/>
        <a:ext cx="7029617" cy="901218"/>
      </dsp:txXfrm>
    </dsp:sp>
    <dsp:sp modelId="{373A38FE-3EF6-4884-8B8B-FE7BEF392C82}">
      <dsp:nvSpPr>
        <dsp:cNvPr id="0" name=""/>
        <dsp:cNvSpPr/>
      </dsp:nvSpPr>
      <dsp:spPr>
        <a:xfrm>
          <a:off x="7790238" y="733200"/>
          <a:ext cx="622241" cy="62224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de-DE" sz="2800" kern="1200"/>
        </a:p>
      </dsp:txBody>
      <dsp:txXfrm>
        <a:off x="7930242" y="733200"/>
        <a:ext cx="342233" cy="468236"/>
      </dsp:txXfrm>
    </dsp:sp>
    <dsp:sp modelId="{85F3AF25-DEB1-415B-84A0-279CC3683D62}">
      <dsp:nvSpPr>
        <dsp:cNvPr id="0" name=""/>
        <dsp:cNvSpPr/>
      </dsp:nvSpPr>
      <dsp:spPr>
        <a:xfrm>
          <a:off x="8494783" y="1864548"/>
          <a:ext cx="622241" cy="622241"/>
        </a:xfrm>
        <a:prstGeom prst="downArrow">
          <a:avLst>
            <a:gd name="adj1" fmla="val 55000"/>
            <a:gd name="adj2" fmla="val 45000"/>
          </a:avLst>
        </a:prstGeom>
        <a:solidFill>
          <a:srgbClr val="00B0F0">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de-DE" sz="2800" kern="1200"/>
        </a:p>
      </dsp:txBody>
      <dsp:txXfrm>
        <a:off x="8634787" y="1864548"/>
        <a:ext cx="342233" cy="468236"/>
      </dsp:txXfrm>
    </dsp:sp>
    <dsp:sp modelId="{8E954151-7BEC-443B-9851-3F24BC439BC2}">
      <dsp:nvSpPr>
        <dsp:cNvPr id="0" name=""/>
        <dsp:cNvSpPr/>
      </dsp:nvSpPr>
      <dsp:spPr>
        <a:xfrm>
          <a:off x="9188813" y="2995896"/>
          <a:ext cx="622241" cy="622241"/>
        </a:xfrm>
        <a:prstGeom prst="downArrow">
          <a:avLst>
            <a:gd name="adj1" fmla="val 55000"/>
            <a:gd name="adj2" fmla="val 45000"/>
          </a:avLst>
        </a:prstGeom>
        <a:solidFill>
          <a:srgbClr val="00B0F0">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de-DE" sz="2800" kern="1200"/>
        </a:p>
      </dsp:txBody>
      <dsp:txXfrm>
        <a:off x="9328817" y="2995896"/>
        <a:ext cx="342233" cy="4682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5CFE1-4F27-488C-BED2-04955C9E1106}">
      <dsp:nvSpPr>
        <dsp:cNvPr id="0" name=""/>
        <dsp:cNvSpPr/>
      </dsp:nvSpPr>
      <dsp:spPr>
        <a:xfrm>
          <a:off x="4707914" y="224380"/>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1D6029-404F-40E7-B4E8-493AF52935E4}">
      <dsp:nvSpPr>
        <dsp:cNvPr id="0" name=""/>
        <dsp:cNvSpPr/>
      </dsp:nvSpPr>
      <dsp:spPr>
        <a:xfrm>
          <a:off x="3303914" y="189737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de-DE" sz="3600" kern="1200" dirty="0" err="1"/>
            <a:t>preprocess</a:t>
          </a:r>
          <a:endParaRPr lang="de-DE" sz="3600" kern="1200" dirty="0"/>
        </a:p>
      </dsp:txBody>
      <dsp:txXfrm>
        <a:off x="3303914" y="1897374"/>
        <a:ext cx="4320000" cy="648000"/>
      </dsp:txXfrm>
    </dsp:sp>
    <dsp:sp modelId="{89395F1D-A35D-4AC2-9178-403C245BC154}">
      <dsp:nvSpPr>
        <dsp:cNvPr id="0" name=""/>
        <dsp:cNvSpPr/>
      </dsp:nvSpPr>
      <dsp:spPr>
        <a:xfrm>
          <a:off x="3303914" y="2620255"/>
          <a:ext cx="4320000" cy="1348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de-DE" sz="1700" kern="1200" dirty="0"/>
            <a:t>Entfernung fehlerhafter Dateien</a:t>
          </a:r>
        </a:p>
        <a:p>
          <a:pPr marL="0" lvl="0" indent="0" algn="ctr" defTabSz="755650">
            <a:lnSpc>
              <a:spcPct val="100000"/>
            </a:lnSpc>
            <a:spcBef>
              <a:spcPct val="0"/>
            </a:spcBef>
            <a:spcAft>
              <a:spcPct val="35000"/>
            </a:spcAft>
            <a:buNone/>
          </a:pPr>
          <a:r>
            <a:rPr lang="de-DE" sz="1700" kern="1200" dirty="0"/>
            <a:t>Umwandlung in geeignetes Format</a:t>
          </a:r>
        </a:p>
        <a:p>
          <a:pPr marL="0" lvl="0" indent="0" algn="ctr" defTabSz="755650">
            <a:lnSpc>
              <a:spcPct val="100000"/>
            </a:lnSpc>
            <a:spcBef>
              <a:spcPct val="0"/>
            </a:spcBef>
            <a:spcAft>
              <a:spcPct val="35000"/>
            </a:spcAft>
            <a:buNone/>
          </a:pPr>
          <a:r>
            <a:rPr lang="de-DE" sz="1700" kern="1200" dirty="0"/>
            <a:t>Tokenisierung</a:t>
          </a:r>
        </a:p>
        <a:p>
          <a:pPr marL="0" lvl="0" indent="0" algn="ctr" defTabSz="755650">
            <a:lnSpc>
              <a:spcPct val="100000"/>
            </a:lnSpc>
            <a:spcBef>
              <a:spcPct val="0"/>
            </a:spcBef>
            <a:spcAft>
              <a:spcPct val="35000"/>
            </a:spcAft>
            <a:buNone/>
          </a:pPr>
          <a:r>
            <a:rPr lang="de-DE" sz="1700" kern="1200" dirty="0"/>
            <a:t>(Stammformreduzierung, Lemmatisierung)</a:t>
          </a:r>
        </a:p>
      </dsp:txBody>
      <dsp:txXfrm>
        <a:off x="3303914" y="2620255"/>
        <a:ext cx="4320000" cy="13481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5CFE1-4F27-488C-BED2-04955C9E1106}">
      <dsp:nvSpPr>
        <dsp:cNvPr id="0" name=""/>
        <dsp:cNvSpPr/>
      </dsp:nvSpPr>
      <dsp:spPr>
        <a:xfrm>
          <a:off x="2169914" y="733843"/>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1D6029-404F-40E7-B4E8-493AF52935E4}">
      <dsp:nvSpPr>
        <dsp:cNvPr id="0" name=""/>
        <dsp:cNvSpPr/>
      </dsp:nvSpPr>
      <dsp:spPr>
        <a:xfrm>
          <a:off x="765914" y="236302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de-DE" sz="3600" kern="1200" dirty="0" err="1"/>
            <a:t>preprocess</a:t>
          </a:r>
          <a:endParaRPr lang="de-DE" sz="3600" kern="1200" dirty="0"/>
        </a:p>
      </dsp:txBody>
      <dsp:txXfrm>
        <a:off x="765914" y="2363023"/>
        <a:ext cx="4320000" cy="648000"/>
      </dsp:txXfrm>
    </dsp:sp>
    <dsp:sp modelId="{89395F1D-A35D-4AC2-9178-403C245BC154}">
      <dsp:nvSpPr>
        <dsp:cNvPr id="0" name=""/>
        <dsp:cNvSpPr/>
      </dsp:nvSpPr>
      <dsp:spPr>
        <a:xfrm>
          <a:off x="765914" y="3065525"/>
          <a:ext cx="4320000" cy="393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endParaRPr lang="de-DE" sz="1700" kern="1200" dirty="0"/>
        </a:p>
      </dsp:txBody>
      <dsp:txXfrm>
        <a:off x="765914" y="3065525"/>
        <a:ext cx="4320000" cy="393436"/>
      </dsp:txXfrm>
    </dsp:sp>
    <dsp:sp modelId="{61A6559E-E788-456C-AF59-49CE6A6DCE0A}">
      <dsp:nvSpPr>
        <dsp:cNvPr id="0" name=""/>
        <dsp:cNvSpPr/>
      </dsp:nvSpPr>
      <dsp:spPr>
        <a:xfrm>
          <a:off x="7245914" y="733843"/>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ACE8AD-B98A-4381-94AE-1EC5004EAD08}">
      <dsp:nvSpPr>
        <dsp:cNvPr id="0" name=""/>
        <dsp:cNvSpPr/>
      </dsp:nvSpPr>
      <dsp:spPr>
        <a:xfrm>
          <a:off x="5841914" y="236302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de-DE" sz="3600" kern="1200" dirty="0" err="1"/>
            <a:t>vectorize</a:t>
          </a:r>
          <a:endParaRPr lang="de-DE" sz="3600" kern="1200" dirty="0"/>
        </a:p>
      </dsp:txBody>
      <dsp:txXfrm>
        <a:off x="5841914" y="2363023"/>
        <a:ext cx="4320000" cy="648000"/>
      </dsp:txXfrm>
    </dsp:sp>
    <dsp:sp modelId="{2CEB08BB-B1E8-43FA-B20D-251771241DF7}">
      <dsp:nvSpPr>
        <dsp:cNvPr id="0" name=""/>
        <dsp:cNvSpPr/>
      </dsp:nvSpPr>
      <dsp:spPr>
        <a:xfrm>
          <a:off x="5841914" y="3065525"/>
          <a:ext cx="4320000" cy="393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de-DE" sz="1700" b="0" kern="1200" dirty="0"/>
            <a:t>Vektorisierung</a:t>
          </a:r>
          <a:r>
            <a:rPr lang="de-DE" sz="1700" kern="1200" dirty="0"/>
            <a:t> mit der Termfrequenz und TF-IDF</a:t>
          </a:r>
        </a:p>
      </dsp:txBody>
      <dsp:txXfrm>
        <a:off x="5841914" y="3065525"/>
        <a:ext cx="4320000" cy="3934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5CFE1-4F27-488C-BED2-04955C9E1106}">
      <dsp:nvSpPr>
        <dsp:cNvPr id="0" name=""/>
        <dsp:cNvSpPr/>
      </dsp:nvSpPr>
      <dsp:spPr>
        <a:xfrm>
          <a:off x="1061437" y="603022"/>
          <a:ext cx="1141382" cy="1141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1D6029-404F-40E7-B4E8-493AF52935E4}">
      <dsp:nvSpPr>
        <dsp:cNvPr id="0" name=""/>
        <dsp:cNvSpPr/>
      </dsp:nvSpPr>
      <dsp:spPr>
        <a:xfrm>
          <a:off x="1582" y="1872836"/>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b="1"/>
          </a:pPr>
          <a:r>
            <a:rPr lang="de-DE" sz="3100" kern="1200" dirty="0" err="1"/>
            <a:t>preprocess</a:t>
          </a:r>
          <a:endParaRPr lang="de-DE" sz="3100" kern="1200" dirty="0"/>
        </a:p>
      </dsp:txBody>
      <dsp:txXfrm>
        <a:off x="1582" y="1872836"/>
        <a:ext cx="3261093" cy="489164"/>
      </dsp:txXfrm>
    </dsp:sp>
    <dsp:sp modelId="{89395F1D-A35D-4AC2-9178-403C245BC154}">
      <dsp:nvSpPr>
        <dsp:cNvPr id="0" name=""/>
        <dsp:cNvSpPr/>
      </dsp:nvSpPr>
      <dsp:spPr>
        <a:xfrm>
          <a:off x="1582" y="2421735"/>
          <a:ext cx="3261093" cy="116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endParaRPr lang="de-DE" sz="1700" kern="1200" dirty="0"/>
        </a:p>
      </dsp:txBody>
      <dsp:txXfrm>
        <a:off x="1582" y="2421735"/>
        <a:ext cx="3261093" cy="1168046"/>
      </dsp:txXfrm>
    </dsp:sp>
    <dsp:sp modelId="{61A6559E-E788-456C-AF59-49CE6A6DCE0A}">
      <dsp:nvSpPr>
        <dsp:cNvPr id="0" name=""/>
        <dsp:cNvSpPr/>
      </dsp:nvSpPr>
      <dsp:spPr>
        <a:xfrm>
          <a:off x="4893223" y="603022"/>
          <a:ext cx="1141382" cy="1141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ACE8AD-B98A-4381-94AE-1EC5004EAD08}">
      <dsp:nvSpPr>
        <dsp:cNvPr id="0" name=""/>
        <dsp:cNvSpPr/>
      </dsp:nvSpPr>
      <dsp:spPr>
        <a:xfrm>
          <a:off x="3833367" y="1872836"/>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b="1"/>
          </a:pPr>
          <a:r>
            <a:rPr lang="de-DE" sz="3100" kern="1200" dirty="0" err="1"/>
            <a:t>vectorize</a:t>
          </a:r>
          <a:endParaRPr lang="de-DE" sz="3100" kern="1200" dirty="0"/>
        </a:p>
      </dsp:txBody>
      <dsp:txXfrm>
        <a:off x="3833367" y="1872836"/>
        <a:ext cx="3261093" cy="489164"/>
      </dsp:txXfrm>
    </dsp:sp>
    <dsp:sp modelId="{2CEB08BB-B1E8-43FA-B20D-251771241DF7}">
      <dsp:nvSpPr>
        <dsp:cNvPr id="0" name=""/>
        <dsp:cNvSpPr/>
      </dsp:nvSpPr>
      <dsp:spPr>
        <a:xfrm>
          <a:off x="3833367" y="2421735"/>
          <a:ext cx="3261093" cy="116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endParaRPr lang="de-DE" sz="1700" kern="1200" dirty="0"/>
        </a:p>
      </dsp:txBody>
      <dsp:txXfrm>
        <a:off x="3833367" y="2421735"/>
        <a:ext cx="3261093" cy="1168046"/>
      </dsp:txXfrm>
    </dsp:sp>
    <dsp:sp modelId="{F4D8D61A-06FC-41CA-86D5-FFCA747BD97B}">
      <dsp:nvSpPr>
        <dsp:cNvPr id="0" name=""/>
        <dsp:cNvSpPr/>
      </dsp:nvSpPr>
      <dsp:spPr>
        <a:xfrm>
          <a:off x="8725008" y="603022"/>
          <a:ext cx="1141382" cy="1141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B47D68-8A1D-4753-B47D-FB29C3823F74}">
      <dsp:nvSpPr>
        <dsp:cNvPr id="0" name=""/>
        <dsp:cNvSpPr/>
      </dsp:nvSpPr>
      <dsp:spPr>
        <a:xfrm>
          <a:off x="7665152" y="1872836"/>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b="1"/>
          </a:pPr>
          <a:r>
            <a:rPr lang="de-DE" sz="3100" kern="1200"/>
            <a:t>classify</a:t>
          </a:r>
        </a:p>
      </dsp:txBody>
      <dsp:txXfrm>
        <a:off x="7665152" y="1872836"/>
        <a:ext cx="3261093" cy="489164"/>
      </dsp:txXfrm>
    </dsp:sp>
    <dsp:sp modelId="{103D5346-6BDE-41ED-8BF1-AD2287B5D42D}">
      <dsp:nvSpPr>
        <dsp:cNvPr id="0" name=""/>
        <dsp:cNvSpPr/>
      </dsp:nvSpPr>
      <dsp:spPr>
        <a:xfrm>
          <a:off x="7665152" y="2421735"/>
          <a:ext cx="3261093" cy="116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de-DE" sz="1700" kern="1200" dirty="0"/>
            <a:t>Training des Klassifikators</a:t>
          </a:r>
        </a:p>
        <a:p>
          <a:pPr marL="0" lvl="0" indent="0" algn="ctr" defTabSz="755650">
            <a:lnSpc>
              <a:spcPct val="100000"/>
            </a:lnSpc>
            <a:spcBef>
              <a:spcPct val="0"/>
            </a:spcBef>
            <a:spcAft>
              <a:spcPct val="35000"/>
            </a:spcAft>
            <a:buNone/>
          </a:pPr>
          <a:r>
            <a:rPr lang="de-DE" sz="1700" kern="1200" dirty="0"/>
            <a:t>(</a:t>
          </a:r>
          <a:r>
            <a:rPr lang="de-DE" sz="1700" kern="1200" dirty="0" err="1"/>
            <a:t>Multiclass</a:t>
          </a:r>
          <a:r>
            <a:rPr lang="de-DE" sz="1700" kern="1200" dirty="0"/>
            <a:t>-Problem mit Naive Bayes, Logistische Regression, Support Vektor Maschinen)</a:t>
          </a:r>
        </a:p>
      </dsp:txBody>
      <dsp:txXfrm>
        <a:off x="7665152" y="2421735"/>
        <a:ext cx="3261093" cy="116804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5CFE1-4F27-488C-BED2-04955C9E1106}">
      <dsp:nvSpPr>
        <dsp:cNvPr id="0" name=""/>
        <dsp:cNvSpPr/>
      </dsp:nvSpPr>
      <dsp:spPr>
        <a:xfrm>
          <a:off x="788484" y="878166"/>
          <a:ext cx="844593" cy="844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1D6029-404F-40E7-B4E8-493AF52935E4}">
      <dsp:nvSpPr>
        <dsp:cNvPr id="0" name=""/>
        <dsp:cNvSpPr/>
      </dsp:nvSpPr>
      <dsp:spPr>
        <a:xfrm>
          <a:off x="4219" y="1827528"/>
          <a:ext cx="2413125" cy="36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de-DE" sz="2300" kern="1200" dirty="0" err="1"/>
            <a:t>preprocess</a:t>
          </a:r>
          <a:endParaRPr lang="de-DE" sz="2300" kern="1200" dirty="0"/>
        </a:p>
      </dsp:txBody>
      <dsp:txXfrm>
        <a:off x="4219" y="1827528"/>
        <a:ext cx="2413125" cy="361968"/>
      </dsp:txXfrm>
    </dsp:sp>
    <dsp:sp modelId="{89395F1D-A35D-4AC2-9178-403C245BC154}">
      <dsp:nvSpPr>
        <dsp:cNvPr id="0" name=""/>
        <dsp:cNvSpPr/>
      </dsp:nvSpPr>
      <dsp:spPr>
        <a:xfrm>
          <a:off x="4219" y="2238226"/>
          <a:ext cx="2413125" cy="1076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endParaRPr lang="de-DE" sz="1700" kern="1200" dirty="0"/>
        </a:p>
        <a:p>
          <a:pPr marL="0" lvl="0" indent="0" algn="ctr" defTabSz="755650">
            <a:lnSpc>
              <a:spcPct val="100000"/>
            </a:lnSpc>
            <a:spcBef>
              <a:spcPct val="0"/>
            </a:spcBef>
            <a:spcAft>
              <a:spcPct val="35000"/>
            </a:spcAft>
            <a:buNone/>
          </a:pPr>
          <a:endParaRPr lang="de-DE" sz="1700" kern="1200" dirty="0"/>
        </a:p>
      </dsp:txBody>
      <dsp:txXfrm>
        <a:off x="4219" y="2238226"/>
        <a:ext cx="2413125" cy="1076412"/>
      </dsp:txXfrm>
    </dsp:sp>
    <dsp:sp modelId="{61A6559E-E788-456C-AF59-49CE6A6DCE0A}">
      <dsp:nvSpPr>
        <dsp:cNvPr id="0" name=""/>
        <dsp:cNvSpPr/>
      </dsp:nvSpPr>
      <dsp:spPr>
        <a:xfrm>
          <a:off x="3623906" y="878166"/>
          <a:ext cx="844593" cy="844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ACE8AD-B98A-4381-94AE-1EC5004EAD08}">
      <dsp:nvSpPr>
        <dsp:cNvPr id="0" name=""/>
        <dsp:cNvSpPr/>
      </dsp:nvSpPr>
      <dsp:spPr>
        <a:xfrm>
          <a:off x="2839641" y="1827528"/>
          <a:ext cx="2413125" cy="36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de-DE" sz="2300" kern="1200" dirty="0" err="1"/>
            <a:t>vectorize</a:t>
          </a:r>
          <a:endParaRPr lang="de-DE" sz="2300" kern="1200" dirty="0"/>
        </a:p>
      </dsp:txBody>
      <dsp:txXfrm>
        <a:off x="2839641" y="1827528"/>
        <a:ext cx="2413125" cy="361968"/>
      </dsp:txXfrm>
    </dsp:sp>
    <dsp:sp modelId="{2CEB08BB-B1E8-43FA-B20D-251771241DF7}">
      <dsp:nvSpPr>
        <dsp:cNvPr id="0" name=""/>
        <dsp:cNvSpPr/>
      </dsp:nvSpPr>
      <dsp:spPr>
        <a:xfrm>
          <a:off x="2839641" y="2238226"/>
          <a:ext cx="2413125" cy="1076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endParaRPr lang="de-DE" sz="1700" kern="1200" dirty="0"/>
        </a:p>
      </dsp:txBody>
      <dsp:txXfrm>
        <a:off x="2839641" y="2238226"/>
        <a:ext cx="2413125" cy="1076412"/>
      </dsp:txXfrm>
    </dsp:sp>
    <dsp:sp modelId="{F4D8D61A-06FC-41CA-86D5-FFCA747BD97B}">
      <dsp:nvSpPr>
        <dsp:cNvPr id="0" name=""/>
        <dsp:cNvSpPr/>
      </dsp:nvSpPr>
      <dsp:spPr>
        <a:xfrm>
          <a:off x="6459328" y="878166"/>
          <a:ext cx="844593" cy="844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B47D68-8A1D-4753-B47D-FB29C3823F74}">
      <dsp:nvSpPr>
        <dsp:cNvPr id="0" name=""/>
        <dsp:cNvSpPr/>
      </dsp:nvSpPr>
      <dsp:spPr>
        <a:xfrm>
          <a:off x="5675062" y="1827528"/>
          <a:ext cx="2413125" cy="36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de-DE" sz="2300" kern="1200" dirty="0" err="1"/>
            <a:t>classify</a:t>
          </a:r>
          <a:endParaRPr lang="de-DE" sz="2300" kern="1200" dirty="0"/>
        </a:p>
      </dsp:txBody>
      <dsp:txXfrm>
        <a:off x="5675062" y="1827528"/>
        <a:ext cx="2413125" cy="361968"/>
      </dsp:txXfrm>
    </dsp:sp>
    <dsp:sp modelId="{103D5346-6BDE-41ED-8BF1-AD2287B5D42D}">
      <dsp:nvSpPr>
        <dsp:cNvPr id="0" name=""/>
        <dsp:cNvSpPr/>
      </dsp:nvSpPr>
      <dsp:spPr>
        <a:xfrm>
          <a:off x="5675062" y="2238226"/>
          <a:ext cx="2413125" cy="1076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endParaRPr lang="de-DE" sz="1700" kern="1200" dirty="0"/>
        </a:p>
      </dsp:txBody>
      <dsp:txXfrm>
        <a:off x="5675062" y="2238226"/>
        <a:ext cx="2413125" cy="1076412"/>
      </dsp:txXfrm>
    </dsp:sp>
    <dsp:sp modelId="{79C74047-6201-4BDA-9BDD-4C95C69558F7}">
      <dsp:nvSpPr>
        <dsp:cNvPr id="0" name=""/>
        <dsp:cNvSpPr/>
      </dsp:nvSpPr>
      <dsp:spPr>
        <a:xfrm>
          <a:off x="9294750" y="878166"/>
          <a:ext cx="844593" cy="8445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DFAD82-6738-45E9-B6F5-73F3C99B5487}">
      <dsp:nvSpPr>
        <dsp:cNvPr id="0" name=""/>
        <dsp:cNvSpPr/>
      </dsp:nvSpPr>
      <dsp:spPr>
        <a:xfrm>
          <a:off x="8510484" y="1827528"/>
          <a:ext cx="2413125" cy="36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de-DE" sz="2300" kern="1200" dirty="0" err="1"/>
            <a:t>evaluate</a:t>
          </a:r>
          <a:endParaRPr lang="de-DE" sz="2300" kern="1200" dirty="0"/>
        </a:p>
      </dsp:txBody>
      <dsp:txXfrm>
        <a:off x="8510484" y="1827528"/>
        <a:ext cx="2413125" cy="361968"/>
      </dsp:txXfrm>
    </dsp:sp>
    <dsp:sp modelId="{5209C28E-0623-4E2F-BFFF-B6DF3D90A0E3}">
      <dsp:nvSpPr>
        <dsp:cNvPr id="0" name=""/>
        <dsp:cNvSpPr/>
      </dsp:nvSpPr>
      <dsp:spPr>
        <a:xfrm>
          <a:off x="8510484" y="2238226"/>
          <a:ext cx="2413125" cy="1076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de-DE" sz="1700" kern="1200" dirty="0"/>
            <a:t>Evaluierung anhand von Precision, Recall und F-Maß, sowie den gemittelten Werten</a:t>
          </a:r>
        </a:p>
      </dsp:txBody>
      <dsp:txXfrm>
        <a:off x="8510484" y="2238226"/>
        <a:ext cx="2413125" cy="107641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91C88C-F5FB-460F-8258-0D1763CEB1E9}" type="datetimeFigureOut">
              <a:rPr lang="de-DE" smtClean="0"/>
              <a:t>27.11.2022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F14820-98CC-4782-A2E4-E23E2116B181}" type="slidenum">
              <a:rPr lang="de-DE" smtClean="0"/>
              <a:t>‹Nr.›</a:t>
            </a:fld>
            <a:endParaRPr lang="de-DE"/>
          </a:p>
        </p:txBody>
      </p:sp>
    </p:spTree>
    <p:extLst>
      <p:ext uri="{BB962C8B-B14F-4D97-AF65-F5344CB8AC3E}">
        <p14:creationId xmlns:p14="http://schemas.microsoft.com/office/powerpoint/2010/main" val="2306956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3200" b="1" dirty="0"/>
              <a:t>Begrüßung, Name, RFA</a:t>
            </a:r>
          </a:p>
          <a:p>
            <a:endParaRPr lang="de-DE" sz="3200" b="1" dirty="0"/>
          </a:p>
          <a:p>
            <a:r>
              <a:rPr lang="de-DE" sz="3200" b="1" dirty="0"/>
              <a:t>Titel vorlesen</a:t>
            </a:r>
          </a:p>
          <a:p>
            <a:endParaRPr lang="de-DE" dirty="0"/>
          </a:p>
        </p:txBody>
      </p:sp>
      <p:sp>
        <p:nvSpPr>
          <p:cNvPr id="4" name="Foliennummernplatzhalter 3"/>
          <p:cNvSpPr>
            <a:spLocks noGrp="1"/>
          </p:cNvSpPr>
          <p:nvPr>
            <p:ph type="sldNum" sz="quarter" idx="5"/>
          </p:nvPr>
        </p:nvSpPr>
        <p:spPr/>
        <p:txBody>
          <a:bodyPr/>
          <a:lstStyle/>
          <a:p>
            <a:fld id="{C6F14820-98CC-4782-A2E4-E23E2116B181}" type="slidenum">
              <a:rPr lang="de-DE" smtClean="0"/>
              <a:t>1</a:t>
            </a:fld>
            <a:endParaRPr lang="de-DE" dirty="0"/>
          </a:p>
        </p:txBody>
      </p:sp>
    </p:spTree>
    <p:extLst>
      <p:ext uri="{BB962C8B-B14F-4D97-AF65-F5344CB8AC3E}">
        <p14:creationId xmlns:p14="http://schemas.microsoft.com/office/powerpoint/2010/main" val="1534769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sz="1400" dirty="0"/>
              <a:t>Zunächst bin ich von zwei Annahmen ausgegangen:</a:t>
            </a:r>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r>
              <a:rPr lang="de-DE" sz="1400" dirty="0"/>
              <a:t>1.  und 2. </a:t>
            </a:r>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r>
              <a:rPr lang="de-DE" sz="1400" dirty="0"/>
              <a:t>Vor allem der zweite Punkt muss gegeben sein, da ich als Trainingsgrundlage die Pressetexte genutzt habe, die die jeweiligen Gattungen vorhersagen sollten</a:t>
            </a:r>
          </a:p>
        </p:txBody>
      </p:sp>
      <p:sp>
        <p:nvSpPr>
          <p:cNvPr id="4" name="Foliennummernplatzhalter 3"/>
          <p:cNvSpPr>
            <a:spLocks noGrp="1"/>
          </p:cNvSpPr>
          <p:nvPr>
            <p:ph type="sldNum" sz="quarter" idx="5"/>
          </p:nvPr>
        </p:nvSpPr>
        <p:spPr/>
        <p:txBody>
          <a:bodyPr/>
          <a:lstStyle/>
          <a:p>
            <a:fld id="{C6F14820-98CC-4782-A2E4-E23E2116B181}" type="slidenum">
              <a:rPr lang="de-DE" smtClean="0"/>
              <a:t>10</a:t>
            </a:fld>
            <a:endParaRPr lang="de-DE"/>
          </a:p>
        </p:txBody>
      </p:sp>
    </p:spTree>
    <p:extLst>
      <p:ext uri="{BB962C8B-B14F-4D97-AF65-F5344CB8AC3E}">
        <p14:creationId xmlns:p14="http://schemas.microsoft.com/office/powerpoint/2010/main" val="224434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400" dirty="0"/>
              <a:t>Aber wie sieht die Datengrundlage eigentlich aus?</a:t>
            </a:r>
          </a:p>
        </p:txBody>
      </p:sp>
      <p:sp>
        <p:nvSpPr>
          <p:cNvPr id="4" name="Foliennummernplatzhalter 3"/>
          <p:cNvSpPr>
            <a:spLocks noGrp="1"/>
          </p:cNvSpPr>
          <p:nvPr>
            <p:ph type="sldNum" sz="quarter" idx="5"/>
          </p:nvPr>
        </p:nvSpPr>
        <p:spPr/>
        <p:txBody>
          <a:bodyPr/>
          <a:lstStyle/>
          <a:p>
            <a:fld id="{C6F14820-98CC-4782-A2E4-E23E2116B181}" type="slidenum">
              <a:rPr lang="de-DE" smtClean="0"/>
              <a:t>11</a:t>
            </a:fld>
            <a:endParaRPr lang="de-DE"/>
          </a:p>
        </p:txBody>
      </p:sp>
    </p:spTree>
    <p:extLst>
      <p:ext uri="{BB962C8B-B14F-4D97-AF65-F5344CB8AC3E}">
        <p14:creationId xmlns:p14="http://schemas.microsoft.com/office/powerpoint/2010/main" val="1235395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sz="1400" dirty="0"/>
              <a:t>Die Trainingsdaten stammen aus dem SWR-Bestand in PAN aus den Jahren 2013-2021. </a:t>
            </a:r>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r>
              <a:rPr lang="de-DE" sz="1400" dirty="0"/>
              <a:t>Diese wurde mir dankenswerterweise vom WDR in Person von Hanno Jochemich und Yvonne Lepper bereitgestellt</a:t>
            </a:r>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r>
              <a:rPr lang="de-DE" sz="1400" dirty="0"/>
              <a:t>Insgesamt umfasste der Bestand ca. 1,25 Millionen Texte von denen dann aber lediglich knapp 300.000 eine der priorisierten Gattungen enthielten</a:t>
            </a:r>
          </a:p>
        </p:txBody>
      </p:sp>
      <p:sp>
        <p:nvSpPr>
          <p:cNvPr id="4" name="Foliennummernplatzhalter 3"/>
          <p:cNvSpPr>
            <a:spLocks noGrp="1"/>
          </p:cNvSpPr>
          <p:nvPr>
            <p:ph type="sldNum" sz="quarter" idx="5"/>
          </p:nvPr>
        </p:nvSpPr>
        <p:spPr/>
        <p:txBody>
          <a:bodyPr/>
          <a:lstStyle/>
          <a:p>
            <a:fld id="{C6F14820-98CC-4782-A2E4-E23E2116B181}" type="slidenum">
              <a:rPr lang="de-DE" smtClean="0"/>
              <a:t>12</a:t>
            </a:fld>
            <a:endParaRPr lang="de-DE"/>
          </a:p>
        </p:txBody>
      </p:sp>
    </p:spTree>
    <p:extLst>
      <p:ext uri="{BB962C8B-B14F-4D97-AF65-F5344CB8AC3E}">
        <p14:creationId xmlns:p14="http://schemas.microsoft.com/office/powerpoint/2010/main" val="4022860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de-DE" sz="1400" dirty="0"/>
              <a:t>Porträts und Nachrufe sind Sachdeskriptoren im alten System und Gattungen im Neuen System. Das Mapping auf Gattungen habe ich nicht vorgenommen, weshalb diese nun in den priorisierten Gattungen fehlen</a:t>
            </a:r>
          </a:p>
        </p:txBody>
      </p:sp>
      <p:sp>
        <p:nvSpPr>
          <p:cNvPr id="4" name="Foliennummernplatzhalter 3"/>
          <p:cNvSpPr>
            <a:spLocks noGrp="1"/>
          </p:cNvSpPr>
          <p:nvPr>
            <p:ph type="sldNum" sz="quarter" idx="5"/>
          </p:nvPr>
        </p:nvSpPr>
        <p:spPr/>
        <p:txBody>
          <a:bodyPr/>
          <a:lstStyle/>
          <a:p>
            <a:fld id="{C6F14820-98CC-4782-A2E4-E23E2116B181}" type="slidenum">
              <a:rPr lang="de-DE" smtClean="0"/>
              <a:t>13</a:t>
            </a:fld>
            <a:endParaRPr lang="de-DE"/>
          </a:p>
        </p:txBody>
      </p:sp>
    </p:spTree>
    <p:extLst>
      <p:ext uri="{BB962C8B-B14F-4D97-AF65-F5344CB8AC3E}">
        <p14:creationId xmlns:p14="http://schemas.microsoft.com/office/powerpoint/2010/main" val="1861147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de-DE" sz="1400" dirty="0"/>
              <a:t>Im nächsten Schritt gehe ich genauer darauf ein, wie ich vorgegangen bin</a:t>
            </a:r>
          </a:p>
          <a:p>
            <a:endParaRPr lang="de-DE" sz="1400" dirty="0"/>
          </a:p>
        </p:txBody>
      </p:sp>
      <p:sp>
        <p:nvSpPr>
          <p:cNvPr id="4" name="Foliennummernplatzhalter 3"/>
          <p:cNvSpPr>
            <a:spLocks noGrp="1"/>
          </p:cNvSpPr>
          <p:nvPr>
            <p:ph type="sldNum" sz="quarter" idx="5"/>
          </p:nvPr>
        </p:nvSpPr>
        <p:spPr/>
        <p:txBody>
          <a:bodyPr/>
          <a:lstStyle/>
          <a:p>
            <a:fld id="{C6F14820-98CC-4782-A2E4-E23E2116B181}" type="slidenum">
              <a:rPr lang="de-DE" smtClean="0"/>
              <a:t>14</a:t>
            </a:fld>
            <a:endParaRPr lang="de-DE"/>
          </a:p>
        </p:txBody>
      </p:sp>
    </p:spTree>
    <p:extLst>
      <p:ext uri="{BB962C8B-B14F-4D97-AF65-F5344CB8AC3E}">
        <p14:creationId xmlns:p14="http://schemas.microsoft.com/office/powerpoint/2010/main" val="700050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Im ersten Schritt habe ich mir einen Überblick über die Daten verschafft, um die Struktur der Daten kennenzulernen. </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Jeder Artikel liegt in PAN-XML vor</a:t>
            </a:r>
          </a:p>
          <a:p>
            <a:endParaRPr lang="de-DE" dirty="0"/>
          </a:p>
          <a:p>
            <a:pPr marL="171450" indent="-171450">
              <a:buFont typeface="Arial" panose="020B0604020202020204" pitchFamily="34" charset="0"/>
              <a:buChar char="•"/>
            </a:pPr>
            <a:r>
              <a:rPr lang="de-DE" dirty="0"/>
              <a:t>Danach habe ich eine Pipeline gebaut in der die die nötigen Preprocessing-Schritte sowie die Klassifikation ausgeführt werden, Tests ausgeführt und die Ergebnisse evaluiert.  </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Eine Pipeline fasst in der Programmierung Datenverarbeitungsschritte zusammen, bei denen die Verarbeitungskomponenten in einer Reihe verknüpft sind und der Output der einzelnen Komponenten, der Input für die nächste Komponente ist.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Ich bin dabei iterativ vorgegangen  habe also nach der Evaluierung Komponenten angepasst, neue Tests durchgeführt und wieder evaluiert. </a:t>
            </a:r>
          </a:p>
          <a:p>
            <a:endParaRPr lang="de-DE" dirty="0"/>
          </a:p>
          <a:p>
            <a:pPr marL="171450" indent="-171450">
              <a:buFont typeface="Arial" panose="020B0604020202020204" pitchFamily="34" charset="0"/>
              <a:buChar char="•"/>
            </a:pPr>
            <a:r>
              <a:rPr lang="de-DE" dirty="0"/>
              <a:t>Ich möchte nun nochmal etwas tiefer einsteigen und noch auf die einzelnen Pipeline-Komponenten eingehen</a:t>
            </a:r>
          </a:p>
        </p:txBody>
      </p:sp>
      <p:sp>
        <p:nvSpPr>
          <p:cNvPr id="4" name="Foliennummernplatzhalter 3"/>
          <p:cNvSpPr>
            <a:spLocks noGrp="1"/>
          </p:cNvSpPr>
          <p:nvPr>
            <p:ph type="sldNum" sz="quarter" idx="5"/>
          </p:nvPr>
        </p:nvSpPr>
        <p:spPr/>
        <p:txBody>
          <a:bodyPr/>
          <a:lstStyle/>
          <a:p>
            <a:fld id="{C6F14820-98CC-4782-A2E4-E23E2116B181}" type="slidenum">
              <a:rPr lang="de-DE" smtClean="0"/>
              <a:t>15</a:t>
            </a:fld>
            <a:endParaRPr lang="de-DE"/>
          </a:p>
        </p:txBody>
      </p:sp>
    </p:spTree>
    <p:extLst>
      <p:ext uri="{BB962C8B-B14F-4D97-AF65-F5344CB8AC3E}">
        <p14:creationId xmlns:p14="http://schemas.microsoft.com/office/powerpoint/2010/main" val="3138089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Entfernung fehlerhafter Daten bzw. </a:t>
            </a:r>
            <a:r>
              <a:rPr lang="de-DE" dirty="0" err="1"/>
              <a:t>korrektur</a:t>
            </a:r>
            <a:r>
              <a:rPr lang="de-DE" dirty="0"/>
              <a:t> (Fehler beim Einlesen) </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Umwandlung in geeignetes Format. XML ist sehr sperrig und fürs Training sind nur Gattungen und Texte relevant. Der restliche Overhead kann entfernt werden. </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Als nächstes können die Wörter Tokenisiert, stammformreduziert oder Lemmatisiert werden. </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Tokenisierung bedeutet, dass die Texte in kleinere sprachliche Einheiten (meistens Wörter) zerlegt werden. </a:t>
            </a:r>
          </a:p>
          <a:p>
            <a:endParaRPr lang="de-DE" dirty="0"/>
          </a:p>
          <a:p>
            <a:pPr marL="171450" indent="-171450">
              <a:buFont typeface="Arial" panose="020B0604020202020204" pitchFamily="34" charset="0"/>
              <a:buChar char="•"/>
            </a:pPr>
            <a:r>
              <a:rPr lang="de-DE" dirty="0"/>
              <a:t>Hierbei könnten zudem auch Schreibweisen vereinheitlicht werden. Z.B. ist der SWR in den meisten Kontexten vermutlich dasselbe wie Südwestrundfunk. </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Bei der Stammformreduzierung werden die Wörter auf ihren Stamm reduziert, dafür gibt es für viele Sprachen Algorithmen die das übernehmen.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Bei der Lemmatisierung werden Wörter auf ihre Grundform zurückgeführt. Algorithmen die das machen, sind aber sehr komplex. </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Um eine Sache vorwegzunehmen: </a:t>
            </a:r>
            <a:r>
              <a:rPr lang="de-DE" dirty="0" err="1"/>
              <a:t>Stammformd</a:t>
            </a:r>
            <a:r>
              <a:rPr lang="de-DE" dirty="0"/>
              <a:t> und Lemma nicht gemacht</a:t>
            </a:r>
          </a:p>
        </p:txBody>
      </p:sp>
      <p:sp>
        <p:nvSpPr>
          <p:cNvPr id="4" name="Foliennummernplatzhalter 3"/>
          <p:cNvSpPr>
            <a:spLocks noGrp="1"/>
          </p:cNvSpPr>
          <p:nvPr>
            <p:ph type="sldNum" sz="quarter" idx="5"/>
          </p:nvPr>
        </p:nvSpPr>
        <p:spPr/>
        <p:txBody>
          <a:bodyPr/>
          <a:lstStyle/>
          <a:p>
            <a:fld id="{C6F14820-98CC-4782-A2E4-E23E2116B181}" type="slidenum">
              <a:rPr lang="de-DE" smtClean="0"/>
              <a:t>16</a:t>
            </a:fld>
            <a:endParaRPr lang="de-DE"/>
          </a:p>
        </p:txBody>
      </p:sp>
    </p:spTree>
    <p:extLst>
      <p:ext uri="{BB962C8B-B14F-4D97-AF65-F5344CB8AC3E}">
        <p14:creationId xmlns:p14="http://schemas.microsoft.com/office/powerpoint/2010/main" val="331609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Nach dem Preprocessing erfolgt die Umwandlung von Text in Zahlen, damit Maschinen diesen auch verarbeiten können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Das geht auf mehrere Arten und Weisen. Ich habe mit der Termfrequenz und TF-IDF gearbeitet. </a:t>
            </a:r>
          </a:p>
          <a:p>
            <a:endParaRPr lang="de-DE" dirty="0"/>
          </a:p>
          <a:p>
            <a:pPr marL="171450" indent="-171450">
              <a:buFont typeface="Arial" panose="020B0604020202020204" pitchFamily="34" charset="0"/>
              <a:buChar char="•"/>
            </a:pPr>
            <a:r>
              <a:rPr lang="de-DE" dirty="0"/>
              <a:t>Die Dokumente werden in einem hochdimensionalen Raum aus Zahlen repräsentiert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Dazu wird aus allen Texten ein Korpus und ein Vokabular gebildet. Das Vokabular besteht aus allen einzigartigen Wörtern aller Dokumente </a:t>
            </a:r>
          </a:p>
          <a:p>
            <a:endParaRPr lang="de-DE" dirty="0"/>
          </a:p>
          <a:p>
            <a:pPr marL="171450" indent="-171450">
              <a:buFont typeface="Arial" panose="020B0604020202020204" pitchFamily="34" charset="0"/>
              <a:buChar char="•"/>
            </a:pPr>
            <a:r>
              <a:rPr lang="de-DE" dirty="0"/>
              <a:t>Bei der Vektorisierung mit der Termfrequenz würde dann in jeder Dimension eines Textes die Häufigkeit des auftauchenden Wortes im Text stehen.  Bei angenommen 1500 einzigartigen Wörtern besteht der Text dann aus 1500 Dimensionen</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C6F14820-98CC-4782-A2E4-E23E2116B181}" type="slidenum">
              <a:rPr lang="de-DE" smtClean="0"/>
              <a:t>17</a:t>
            </a:fld>
            <a:endParaRPr lang="de-DE"/>
          </a:p>
        </p:txBody>
      </p:sp>
    </p:spTree>
    <p:extLst>
      <p:ext uri="{BB962C8B-B14F-4D97-AF65-F5344CB8AC3E}">
        <p14:creationId xmlns:p14="http://schemas.microsoft.com/office/powerpoint/2010/main" val="2054426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Die vektorisierten Daten können dann den Klassifikatoren zum Training übergeben werden. </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Dazu werden die Daten in Trainings- und Testdaten aufgeteilt. Der Klassifikator passt sich auf die Trainingsdaten an und testet das Gelernte dann auf den Testdaten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err="1"/>
              <a:t>Gestest</a:t>
            </a:r>
            <a:r>
              <a:rPr lang="de-DE" dirty="0"/>
              <a:t> habe ich drei Klassifikatoren:</a:t>
            </a:r>
          </a:p>
          <a:p>
            <a:pPr marL="628650" lvl="1" indent="-171450">
              <a:buFont typeface="Arial" panose="020B0604020202020204" pitchFamily="34" charset="0"/>
              <a:buChar char="•"/>
            </a:pPr>
            <a:r>
              <a:rPr lang="de-DE" dirty="0"/>
              <a:t>Naiver Bayes </a:t>
            </a:r>
          </a:p>
          <a:p>
            <a:pPr marL="628650" lvl="1" indent="-171450">
              <a:buFont typeface="Arial" panose="020B0604020202020204" pitchFamily="34" charset="0"/>
              <a:buChar char="•"/>
            </a:pPr>
            <a:r>
              <a:rPr lang="de-DE" dirty="0"/>
              <a:t>Logistische Regression</a:t>
            </a:r>
          </a:p>
          <a:p>
            <a:pPr marL="628650" lvl="1" indent="-171450">
              <a:buFont typeface="Arial" panose="020B0604020202020204" pitchFamily="34" charset="0"/>
              <a:buChar char="•"/>
            </a:pPr>
            <a:r>
              <a:rPr lang="de-DE" dirty="0"/>
              <a:t>Support Vektor Maschinen</a:t>
            </a:r>
          </a:p>
          <a:p>
            <a:pPr marL="628650" lvl="1" indent="-171450">
              <a:buFont typeface="Arial" panose="020B0604020202020204" pitchFamily="34" charset="0"/>
              <a:buChar char="•"/>
            </a:pPr>
            <a:r>
              <a:rPr lang="de-DE" dirty="0"/>
              <a:t>Geplant waren auch Tests mit Modellen auf </a:t>
            </a:r>
            <a:r>
              <a:rPr lang="de-DE" dirty="0" err="1"/>
              <a:t>Deeplearning</a:t>
            </a:r>
            <a:r>
              <a:rPr lang="de-DE" dirty="0"/>
              <a:t> Netzwerken, aber Zeit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Diese Klassifikatoren gelten in der Literatur häufig als Basismodelle, um </a:t>
            </a:r>
            <a:r>
              <a:rPr lang="de-DE" dirty="0" err="1"/>
              <a:t>vergleichswerte</a:t>
            </a:r>
            <a:r>
              <a:rPr lang="de-DE" dirty="0"/>
              <a:t> für neue Modelle zu schaffen. </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Sie erzielen dennoch häufig genug akzeptable Ergebnisse und haben den großen Vorteil, dass sie einfach nachzuvollziehen und zu bauen sind</a:t>
            </a:r>
          </a:p>
        </p:txBody>
      </p:sp>
      <p:sp>
        <p:nvSpPr>
          <p:cNvPr id="4" name="Foliennummernplatzhalter 3"/>
          <p:cNvSpPr>
            <a:spLocks noGrp="1"/>
          </p:cNvSpPr>
          <p:nvPr>
            <p:ph type="sldNum" sz="quarter" idx="5"/>
          </p:nvPr>
        </p:nvSpPr>
        <p:spPr/>
        <p:txBody>
          <a:bodyPr/>
          <a:lstStyle/>
          <a:p>
            <a:fld id="{C6F14820-98CC-4782-A2E4-E23E2116B181}" type="slidenum">
              <a:rPr lang="de-DE" smtClean="0"/>
              <a:t>18</a:t>
            </a:fld>
            <a:endParaRPr lang="de-DE"/>
          </a:p>
        </p:txBody>
      </p:sp>
    </p:spTree>
    <p:extLst>
      <p:ext uri="{BB962C8B-B14F-4D97-AF65-F5344CB8AC3E}">
        <p14:creationId xmlns:p14="http://schemas.microsoft.com/office/powerpoint/2010/main" val="1155704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Die Evaluierung erfolgt letztlich mit den etablierten Metriken wie Precision, Recall und dem F1-Maß, dass beide Metriken miteinander kombiniert. </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C6F14820-98CC-4782-A2E4-E23E2116B181}" type="slidenum">
              <a:rPr lang="de-DE" smtClean="0"/>
              <a:t>19</a:t>
            </a:fld>
            <a:endParaRPr lang="de-DE"/>
          </a:p>
        </p:txBody>
      </p:sp>
    </p:spTree>
    <p:extLst>
      <p:ext uri="{BB962C8B-B14F-4D97-AF65-F5344CB8AC3E}">
        <p14:creationId xmlns:p14="http://schemas.microsoft.com/office/powerpoint/2010/main" val="691937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800" dirty="0"/>
              <a:t>Aber was bedeutet das genau? </a:t>
            </a:r>
          </a:p>
          <a:p>
            <a:endParaRPr lang="de-DE" sz="1800" dirty="0"/>
          </a:p>
          <a:p>
            <a:r>
              <a:rPr lang="de-DE" sz="1800" dirty="0"/>
              <a:t>Ich habe untersucht, ob sich Textgattungen bei Pressetexten von einem KI-Modell automatisch bestimmen lassen</a:t>
            </a:r>
          </a:p>
        </p:txBody>
      </p:sp>
      <p:sp>
        <p:nvSpPr>
          <p:cNvPr id="4" name="Foliennummernplatzhalter 3"/>
          <p:cNvSpPr>
            <a:spLocks noGrp="1"/>
          </p:cNvSpPr>
          <p:nvPr>
            <p:ph type="sldNum" sz="quarter" idx="5"/>
          </p:nvPr>
        </p:nvSpPr>
        <p:spPr/>
        <p:txBody>
          <a:bodyPr/>
          <a:lstStyle/>
          <a:p>
            <a:fld id="{C6F14820-98CC-4782-A2E4-E23E2116B181}" type="slidenum">
              <a:rPr lang="de-DE" smtClean="0"/>
              <a:t>2</a:t>
            </a:fld>
            <a:endParaRPr lang="de-DE"/>
          </a:p>
        </p:txBody>
      </p:sp>
    </p:spTree>
    <p:extLst>
      <p:ext uri="{BB962C8B-B14F-4D97-AF65-F5344CB8AC3E}">
        <p14:creationId xmlns:p14="http://schemas.microsoft.com/office/powerpoint/2010/main" val="1765849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Precision beschreibt die Rate der korrekten Ergebnisse zur Gesamtzahl der Ergebnisse, die der Klassifikator als korrekt gelabelt hat. Also die Rate zwischen True Positives geteilt durch True Positives und </a:t>
            </a:r>
            <a:r>
              <a:rPr lang="de-DE" dirty="0" err="1"/>
              <a:t>False</a:t>
            </a:r>
            <a:r>
              <a:rPr lang="de-DE" dirty="0"/>
              <a:t> Positives.</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Recall beschreibt die Schnittmenge der korrekt geschätzten Daten im Verhältnis </a:t>
            </a:r>
            <a:r>
              <a:rPr lang="de-DE" dirty="0" err="1"/>
              <a:t>tur</a:t>
            </a:r>
            <a:r>
              <a:rPr lang="de-DE" dirty="0"/>
              <a:t> Gesamtzahl der eigentlich relevanten Daten. Also das Verhältnis von TP geteilt durch TP + </a:t>
            </a:r>
            <a:r>
              <a:rPr lang="de-DE" dirty="0" err="1"/>
              <a:t>False</a:t>
            </a:r>
            <a:r>
              <a:rPr lang="de-DE" dirty="0"/>
              <a:t> Negatives. </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sz="1100" dirty="0"/>
              <a:t>True Positives sind die Daten die richtigerweise als Treffer erkannt wurden.</a:t>
            </a:r>
          </a:p>
          <a:p>
            <a:pPr marL="171450" indent="-171450">
              <a:buFont typeface="Arial" panose="020B0604020202020204" pitchFamily="34" charset="0"/>
              <a:buChar char="•"/>
            </a:pPr>
            <a:r>
              <a:rPr lang="de-DE" sz="1100" dirty="0"/>
              <a:t>True Negatives sind die Daten die </a:t>
            </a:r>
            <a:r>
              <a:rPr lang="de-DE" sz="1100" dirty="0" err="1"/>
              <a:t>richtgerweise</a:t>
            </a:r>
            <a:r>
              <a:rPr lang="de-DE" sz="1100" dirty="0"/>
              <a:t> nicht als Treffer erkannt wurden.</a:t>
            </a:r>
          </a:p>
          <a:p>
            <a:pPr marL="171450" indent="-171450">
              <a:buFont typeface="Arial" panose="020B0604020202020204" pitchFamily="34" charset="0"/>
              <a:buChar char="•"/>
            </a:pPr>
            <a:r>
              <a:rPr lang="de-DE" sz="1100" dirty="0" err="1"/>
              <a:t>False</a:t>
            </a:r>
            <a:r>
              <a:rPr lang="de-DE" sz="1100" dirty="0"/>
              <a:t> </a:t>
            </a:r>
            <a:r>
              <a:rPr lang="de-DE" sz="1100" dirty="0" err="1"/>
              <a:t>Positves</a:t>
            </a:r>
            <a:r>
              <a:rPr lang="de-DE" sz="1100" dirty="0"/>
              <a:t> sind Daten die </a:t>
            </a:r>
            <a:r>
              <a:rPr lang="de-DE" sz="1100" dirty="0" err="1"/>
              <a:t>fälscherlicherweise</a:t>
            </a:r>
            <a:r>
              <a:rPr lang="de-DE" sz="1100" dirty="0"/>
              <a:t> als Treffer erkannt wurden, aber eigentlich keine Treffer sind</a:t>
            </a:r>
          </a:p>
          <a:p>
            <a:pPr marL="171450" indent="-171450">
              <a:buFont typeface="Arial" panose="020B0604020202020204" pitchFamily="34" charset="0"/>
              <a:buChar char="•"/>
            </a:pPr>
            <a:r>
              <a:rPr lang="de-DE" sz="1100" dirty="0"/>
              <a:t>Und </a:t>
            </a:r>
            <a:r>
              <a:rPr lang="de-DE" sz="1100" dirty="0" err="1"/>
              <a:t>False</a:t>
            </a:r>
            <a:r>
              <a:rPr lang="de-DE" sz="1100" dirty="0"/>
              <a:t> Negatives sind die Daten die eigentlich Treffer sind und </a:t>
            </a:r>
            <a:r>
              <a:rPr lang="de-DE" sz="1100" dirty="0" err="1"/>
              <a:t>fälscherlicherweise</a:t>
            </a:r>
            <a:r>
              <a:rPr lang="de-DE" sz="1100" dirty="0"/>
              <a:t> als Nicht Treffer erkannt wurden.</a:t>
            </a:r>
          </a:p>
          <a:p>
            <a:endParaRPr lang="de-DE" dirty="0"/>
          </a:p>
          <a:p>
            <a:pPr marL="171450" indent="-171450">
              <a:buFont typeface="Arial" panose="020B0604020202020204" pitchFamily="34" charset="0"/>
              <a:buChar char="•"/>
            </a:pPr>
            <a:r>
              <a:rPr lang="de-DE" dirty="0"/>
              <a:t>Für jede Gattungen bestimmt der Klassifikator Werte für Precision und Recall. Diese Werte können dann in verschiedenen Verfahren gemittelt werden. </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Beim </a:t>
            </a:r>
            <a:r>
              <a:rPr lang="de-DE" dirty="0" err="1"/>
              <a:t>Macroaveraging</a:t>
            </a:r>
            <a:r>
              <a:rPr lang="de-DE" dirty="0"/>
              <a:t> werden </a:t>
            </a:r>
            <a:r>
              <a:rPr lang="de-DE" dirty="0" err="1"/>
              <a:t>infrequentere</a:t>
            </a:r>
            <a:r>
              <a:rPr lang="de-DE" dirty="0"/>
              <a:t> Klassen betont, beim </a:t>
            </a:r>
            <a:r>
              <a:rPr lang="de-DE" dirty="0" err="1"/>
              <a:t>Microaveraging</a:t>
            </a:r>
            <a:r>
              <a:rPr lang="de-DE" dirty="0"/>
              <a:t> bzw. gewichteten Mittelwert werden frequentere Klassen betont</a:t>
            </a:r>
          </a:p>
        </p:txBody>
      </p:sp>
      <p:sp>
        <p:nvSpPr>
          <p:cNvPr id="4" name="Foliennummernplatzhalter 3"/>
          <p:cNvSpPr>
            <a:spLocks noGrp="1"/>
          </p:cNvSpPr>
          <p:nvPr>
            <p:ph type="sldNum" sz="quarter" idx="5"/>
          </p:nvPr>
        </p:nvSpPr>
        <p:spPr/>
        <p:txBody>
          <a:bodyPr/>
          <a:lstStyle/>
          <a:p>
            <a:fld id="{C6F14820-98CC-4782-A2E4-E23E2116B181}" type="slidenum">
              <a:rPr lang="de-DE" smtClean="0"/>
              <a:t>20</a:t>
            </a:fld>
            <a:endParaRPr lang="de-DE"/>
          </a:p>
        </p:txBody>
      </p:sp>
    </p:spTree>
    <p:extLst>
      <p:ext uri="{BB962C8B-B14F-4D97-AF65-F5344CB8AC3E}">
        <p14:creationId xmlns:p14="http://schemas.microsoft.com/office/powerpoint/2010/main" val="309954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6F14820-98CC-4782-A2E4-E23E2116B181}" type="slidenum">
              <a:rPr lang="de-DE" smtClean="0"/>
              <a:t>21</a:t>
            </a:fld>
            <a:endParaRPr lang="de-DE"/>
          </a:p>
        </p:txBody>
      </p:sp>
    </p:spTree>
    <p:extLst>
      <p:ext uri="{BB962C8B-B14F-4D97-AF65-F5344CB8AC3E}">
        <p14:creationId xmlns:p14="http://schemas.microsoft.com/office/powerpoint/2010/main" val="16404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6F14820-98CC-4782-A2E4-E23E2116B181}" type="slidenum">
              <a:rPr lang="de-DE" smtClean="0"/>
              <a:t>22</a:t>
            </a:fld>
            <a:endParaRPr lang="de-DE"/>
          </a:p>
        </p:txBody>
      </p:sp>
    </p:spTree>
    <p:extLst>
      <p:ext uri="{BB962C8B-B14F-4D97-AF65-F5344CB8AC3E}">
        <p14:creationId xmlns:p14="http://schemas.microsoft.com/office/powerpoint/2010/main" val="1174879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6F14820-98CC-4782-A2E4-E23E2116B181}" type="slidenum">
              <a:rPr lang="de-DE" smtClean="0"/>
              <a:t>23</a:t>
            </a:fld>
            <a:endParaRPr lang="de-DE"/>
          </a:p>
        </p:txBody>
      </p:sp>
    </p:spTree>
    <p:extLst>
      <p:ext uri="{BB962C8B-B14F-4D97-AF65-F5344CB8AC3E}">
        <p14:creationId xmlns:p14="http://schemas.microsoft.com/office/powerpoint/2010/main" val="29209622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6F14820-98CC-4782-A2E4-E23E2116B181}" type="slidenum">
              <a:rPr lang="de-DE" smtClean="0"/>
              <a:t>24</a:t>
            </a:fld>
            <a:endParaRPr lang="de-DE"/>
          </a:p>
        </p:txBody>
      </p:sp>
    </p:spTree>
    <p:extLst>
      <p:ext uri="{BB962C8B-B14F-4D97-AF65-F5344CB8AC3E}">
        <p14:creationId xmlns:p14="http://schemas.microsoft.com/office/powerpoint/2010/main" val="708560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6F14820-98CC-4782-A2E4-E23E2116B181}" type="slidenum">
              <a:rPr lang="de-DE" smtClean="0"/>
              <a:t>25</a:t>
            </a:fld>
            <a:endParaRPr lang="de-DE"/>
          </a:p>
        </p:txBody>
      </p:sp>
    </p:spTree>
    <p:extLst>
      <p:ext uri="{BB962C8B-B14F-4D97-AF65-F5344CB8AC3E}">
        <p14:creationId xmlns:p14="http://schemas.microsoft.com/office/powerpoint/2010/main" val="8833107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6F14820-98CC-4782-A2E4-E23E2116B181}" type="slidenum">
              <a:rPr lang="de-DE" smtClean="0"/>
              <a:t>26</a:t>
            </a:fld>
            <a:endParaRPr lang="de-DE"/>
          </a:p>
        </p:txBody>
      </p:sp>
    </p:spTree>
    <p:extLst>
      <p:ext uri="{BB962C8B-B14F-4D97-AF65-F5344CB8AC3E}">
        <p14:creationId xmlns:p14="http://schemas.microsoft.com/office/powerpoint/2010/main" val="26124982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6F14820-98CC-4782-A2E4-E23E2116B181}" type="slidenum">
              <a:rPr lang="de-DE" smtClean="0"/>
              <a:t>27</a:t>
            </a:fld>
            <a:endParaRPr lang="de-DE"/>
          </a:p>
        </p:txBody>
      </p:sp>
    </p:spTree>
    <p:extLst>
      <p:ext uri="{BB962C8B-B14F-4D97-AF65-F5344CB8AC3E}">
        <p14:creationId xmlns:p14="http://schemas.microsoft.com/office/powerpoint/2010/main" val="24938543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p:txBody>
      </p:sp>
      <p:sp>
        <p:nvSpPr>
          <p:cNvPr id="4" name="Foliennummernplatzhalter 3"/>
          <p:cNvSpPr>
            <a:spLocks noGrp="1"/>
          </p:cNvSpPr>
          <p:nvPr>
            <p:ph type="sldNum" sz="quarter" idx="5"/>
          </p:nvPr>
        </p:nvSpPr>
        <p:spPr/>
        <p:txBody>
          <a:bodyPr/>
          <a:lstStyle/>
          <a:p>
            <a:fld id="{C6F14820-98CC-4782-A2E4-E23E2116B181}" type="slidenum">
              <a:rPr lang="de-DE" smtClean="0"/>
              <a:t>28</a:t>
            </a:fld>
            <a:endParaRPr lang="de-DE"/>
          </a:p>
        </p:txBody>
      </p:sp>
    </p:spTree>
    <p:extLst>
      <p:ext uri="{BB962C8B-B14F-4D97-AF65-F5344CB8AC3E}">
        <p14:creationId xmlns:p14="http://schemas.microsoft.com/office/powerpoint/2010/main" val="19560567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6F14820-98CC-4782-A2E4-E23E2116B181}" type="slidenum">
              <a:rPr lang="de-DE" smtClean="0"/>
              <a:t>29</a:t>
            </a:fld>
            <a:endParaRPr lang="de-DE"/>
          </a:p>
        </p:txBody>
      </p:sp>
    </p:spTree>
    <p:extLst>
      <p:ext uri="{BB962C8B-B14F-4D97-AF65-F5344CB8AC3E}">
        <p14:creationId xmlns:p14="http://schemas.microsoft.com/office/powerpoint/2010/main" val="855890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2000" dirty="0"/>
              <a:t>Kommen wir aber zunächst zur Ausgangslage</a:t>
            </a:r>
          </a:p>
        </p:txBody>
      </p:sp>
      <p:sp>
        <p:nvSpPr>
          <p:cNvPr id="4" name="Foliennummernplatzhalter 3"/>
          <p:cNvSpPr>
            <a:spLocks noGrp="1"/>
          </p:cNvSpPr>
          <p:nvPr>
            <p:ph type="sldNum" sz="quarter" idx="5"/>
          </p:nvPr>
        </p:nvSpPr>
        <p:spPr/>
        <p:txBody>
          <a:bodyPr/>
          <a:lstStyle/>
          <a:p>
            <a:fld id="{C6F14820-98CC-4782-A2E4-E23E2116B181}" type="slidenum">
              <a:rPr lang="de-DE" smtClean="0"/>
              <a:t>3</a:t>
            </a:fld>
            <a:endParaRPr lang="de-DE"/>
          </a:p>
        </p:txBody>
      </p:sp>
    </p:spTree>
    <p:extLst>
      <p:ext uri="{BB962C8B-B14F-4D97-AF65-F5344CB8AC3E}">
        <p14:creationId xmlns:p14="http://schemas.microsoft.com/office/powerpoint/2010/main" val="6763825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p:txBody>
      </p:sp>
      <p:sp>
        <p:nvSpPr>
          <p:cNvPr id="4" name="Foliennummernplatzhalter 3"/>
          <p:cNvSpPr>
            <a:spLocks noGrp="1"/>
          </p:cNvSpPr>
          <p:nvPr>
            <p:ph type="sldNum" sz="quarter" idx="5"/>
          </p:nvPr>
        </p:nvSpPr>
        <p:spPr/>
        <p:txBody>
          <a:bodyPr/>
          <a:lstStyle/>
          <a:p>
            <a:fld id="{C6F14820-98CC-4782-A2E4-E23E2116B181}" type="slidenum">
              <a:rPr lang="de-DE" smtClean="0"/>
              <a:t>30</a:t>
            </a:fld>
            <a:endParaRPr lang="de-DE"/>
          </a:p>
        </p:txBody>
      </p:sp>
    </p:spTree>
    <p:extLst>
      <p:ext uri="{BB962C8B-B14F-4D97-AF65-F5344CB8AC3E}">
        <p14:creationId xmlns:p14="http://schemas.microsoft.com/office/powerpoint/2010/main" val="10996196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lvl="0" indent="-342900">
              <a:lnSpc>
                <a:spcPct val="107000"/>
              </a:lnSpc>
              <a:spcAft>
                <a:spcPts val="800"/>
              </a:spcAft>
              <a:buFont typeface="Arial" panose="020B0604020202020204" pitchFamily="34" charset="0"/>
              <a:buChar char="•"/>
              <a:tabLst>
                <a:tab pos="457200" algn="l"/>
              </a:tabLst>
            </a:pPr>
            <a:r>
              <a:rPr lang="de-DE" dirty="0">
                <a:effectLst/>
                <a:latin typeface="Calibri" panose="020F0502020204030204" pitchFamily="34" charset="0"/>
                <a:ea typeface="Calibri" panose="020F0502020204030204" pitchFamily="34" charset="0"/>
                <a:cs typeface="Times New Roman" panose="02020603050405020304" pitchFamily="18" charset="0"/>
              </a:rPr>
              <a:t>Kommunikation ausbauen (nicht so Fehler wie vergessen der Nachrufe und Porträts)</a:t>
            </a:r>
          </a:p>
          <a:p>
            <a:pPr marL="342900" lvl="0" indent="-342900">
              <a:lnSpc>
                <a:spcPct val="107000"/>
              </a:lnSpc>
              <a:spcAft>
                <a:spcPts val="800"/>
              </a:spcAft>
              <a:buFont typeface="Arial" panose="020B0604020202020204" pitchFamily="34" charset="0"/>
              <a:buChar char="•"/>
              <a:tabLst>
                <a:tab pos="457200" algn="l"/>
              </a:tabLst>
            </a:pPr>
            <a:r>
              <a:rPr lang="de-DE" dirty="0">
                <a:effectLst/>
                <a:latin typeface="Calibri" panose="020F0502020204030204" pitchFamily="34" charset="0"/>
                <a:ea typeface="Calibri" panose="020F0502020204030204" pitchFamily="34" charset="0"/>
                <a:cs typeface="Times New Roman" panose="02020603050405020304" pitchFamily="18" charset="0"/>
              </a:rPr>
              <a:t>Schneller Kontakt zu Entwickler*innen herstellen für Hilfestellungen (auch wenn Projekt auf explorative Herangehensweise ausgelegt war)</a:t>
            </a:r>
          </a:p>
          <a:p>
            <a:pPr marL="342900" indent="-342900">
              <a:lnSpc>
                <a:spcPct val="107000"/>
              </a:lnSpc>
              <a:spcAft>
                <a:spcPts val="800"/>
              </a:spcAft>
              <a:buFont typeface="Arial" panose="020B0604020202020204" pitchFamily="34" charset="0"/>
              <a:buChar char="•"/>
              <a:tabLst>
                <a:tab pos="457200" algn="l"/>
              </a:tabLst>
            </a:pPr>
            <a:r>
              <a:rPr lang="de-DE" dirty="0">
                <a:effectLst/>
                <a:latin typeface="Calibri" panose="020F0502020204030204" pitchFamily="34" charset="0"/>
                <a:ea typeface="Calibri" panose="020F0502020204030204" pitchFamily="34" charset="0"/>
                <a:cs typeface="Times New Roman" panose="02020603050405020304" pitchFamily="18" charset="0"/>
              </a:rPr>
              <a:t>Zu wenig Rechenkapazität</a:t>
            </a:r>
          </a:p>
          <a:p>
            <a:pPr marL="342900" lvl="0" indent="-342900">
              <a:lnSpc>
                <a:spcPct val="107000"/>
              </a:lnSpc>
              <a:spcAft>
                <a:spcPts val="800"/>
              </a:spcAft>
              <a:buFont typeface="Arial" panose="020B0604020202020204" pitchFamily="34" charset="0"/>
              <a:buChar char="•"/>
              <a:tabLst>
                <a:tab pos="457200" algn="l"/>
              </a:tabLst>
            </a:pPr>
            <a:r>
              <a:rPr lang="de-DE" dirty="0">
                <a:effectLst/>
                <a:latin typeface="Calibri" panose="020F0502020204030204" pitchFamily="34" charset="0"/>
                <a:ea typeface="Calibri" panose="020F0502020204030204" pitchFamily="34" charset="0"/>
                <a:cs typeface="Times New Roman" panose="02020603050405020304" pitchFamily="18" charset="0"/>
              </a:rPr>
              <a:t>Zu viele Rollen auf einer Person führten zu Zeitverzögerungen bei Ausfall (nicht berücksichtigt in Risikoanalyse</a:t>
            </a:r>
          </a:p>
          <a:p>
            <a:pPr marL="800100" lvl="1" indent="-342900">
              <a:lnSpc>
                <a:spcPct val="107000"/>
              </a:lnSpc>
              <a:spcAft>
                <a:spcPts val="800"/>
              </a:spcAft>
              <a:buFont typeface="Arial" panose="020B0604020202020204" pitchFamily="34" charset="0"/>
              <a:buChar char="•"/>
              <a:tabLst>
                <a:tab pos="457200" algn="l"/>
              </a:tabLst>
            </a:pPr>
            <a:r>
              <a:rPr lang="de-DE" dirty="0">
                <a:effectLst/>
                <a:latin typeface="Calibri" panose="020F0502020204030204" pitchFamily="34" charset="0"/>
                <a:ea typeface="Calibri" panose="020F0502020204030204" pitchFamily="34" charset="0"/>
                <a:cs typeface="Times New Roman" panose="02020603050405020304" pitchFamily="18" charset="0"/>
              </a:rPr>
              <a:t>Fehlende Zeit für weitere Vorprozessierungsmaßnahmen </a:t>
            </a:r>
          </a:p>
          <a:p>
            <a:pPr marL="342900" lvl="0" indent="-342900">
              <a:lnSpc>
                <a:spcPct val="107000"/>
              </a:lnSpc>
              <a:spcAft>
                <a:spcPts val="800"/>
              </a:spcAft>
              <a:buFont typeface="Arial" panose="020B0604020202020204" pitchFamily="34" charset="0"/>
              <a:buChar char="•"/>
              <a:tabLst>
                <a:tab pos="457200" algn="l"/>
              </a:tabLst>
            </a:pPr>
            <a:r>
              <a:rPr lang="de-DE" dirty="0">
                <a:effectLst/>
                <a:latin typeface="Calibri" panose="020F0502020204030204" pitchFamily="34" charset="0"/>
                <a:ea typeface="Calibri" panose="020F0502020204030204" pitchFamily="34" charset="0"/>
                <a:cs typeface="Times New Roman" panose="02020603050405020304" pitchFamily="18" charset="0"/>
              </a:rPr>
              <a:t>Viele Rollen auf einer Person sind schön wegen flexibel, aber doof wegen Zeit und </a:t>
            </a:r>
            <a:r>
              <a:rPr lang="de-DE" dirty="0" err="1">
                <a:effectLst/>
                <a:latin typeface="Calibri" panose="020F0502020204030204" pitchFamily="34" charset="0"/>
                <a:ea typeface="Calibri" panose="020F0502020204030204" pitchFamily="34" charset="0"/>
                <a:cs typeface="Times New Roman" panose="02020603050405020304" pitchFamily="18" charset="0"/>
              </a:rPr>
              <a:t>Kapamangement</a:t>
            </a:r>
            <a:endParaRPr lang="de-DE"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Foliennummernplatzhalter 3"/>
          <p:cNvSpPr>
            <a:spLocks noGrp="1"/>
          </p:cNvSpPr>
          <p:nvPr>
            <p:ph type="sldNum" sz="quarter" idx="5"/>
          </p:nvPr>
        </p:nvSpPr>
        <p:spPr/>
        <p:txBody>
          <a:bodyPr/>
          <a:lstStyle/>
          <a:p>
            <a:fld id="{C6F14820-98CC-4782-A2E4-E23E2116B181}" type="slidenum">
              <a:rPr lang="de-DE" smtClean="0"/>
              <a:t>31</a:t>
            </a:fld>
            <a:endParaRPr lang="de-DE"/>
          </a:p>
        </p:txBody>
      </p:sp>
    </p:spTree>
    <p:extLst>
      <p:ext uri="{BB962C8B-B14F-4D97-AF65-F5344CB8AC3E}">
        <p14:creationId xmlns:p14="http://schemas.microsoft.com/office/powerpoint/2010/main" val="20347762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6F14820-98CC-4782-A2E4-E23E2116B181}" type="slidenum">
              <a:rPr lang="de-DE" smtClean="0"/>
              <a:t>32</a:t>
            </a:fld>
            <a:endParaRPr lang="de-DE"/>
          </a:p>
        </p:txBody>
      </p:sp>
    </p:spTree>
    <p:extLst>
      <p:ext uri="{BB962C8B-B14F-4D97-AF65-F5344CB8AC3E}">
        <p14:creationId xmlns:p14="http://schemas.microsoft.com/office/powerpoint/2010/main" val="790204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a:xfrm>
            <a:off x="685800" y="4400549"/>
            <a:ext cx="5486400" cy="4284663"/>
          </a:xfrm>
        </p:spPr>
        <p:txBody>
          <a:bodyPr/>
          <a:lstStyle/>
          <a:p>
            <a:pPr marL="171450" indent="-171450">
              <a:buFont typeface="Arial" panose="020B0604020202020204" pitchFamily="34" charset="0"/>
              <a:buChar char="•"/>
            </a:pPr>
            <a:endParaRPr lang="de-DE" dirty="0"/>
          </a:p>
          <a:p>
            <a:pPr marL="285750" indent="-285750">
              <a:lnSpc>
                <a:spcPct val="107000"/>
              </a:lnSpc>
              <a:spcAft>
                <a:spcPts val="800"/>
              </a:spcAft>
              <a:buFont typeface="Arial" panose="020B0604020202020204" pitchFamily="34" charset="0"/>
              <a:buChar char="•"/>
            </a:pPr>
            <a:r>
              <a:rPr lang="de-DE" sz="1400" dirty="0">
                <a:effectLst/>
                <a:latin typeface="Calibri" panose="020F0502020204030204" pitchFamily="34" charset="0"/>
                <a:ea typeface="Calibri" panose="020F0502020204030204" pitchFamily="34" charset="0"/>
                <a:cs typeface="Times New Roman" panose="02020603050405020304" pitchFamily="18" charset="0"/>
              </a:rPr>
              <a:t>Im Kooperationsprojekt MEDAS wird ein einheitliches Medienarchivsystem (das Media Data Hub) entwickelt</a:t>
            </a:r>
            <a:endParaRPr lang="de-DE" sz="1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de-DE" sz="1400" dirty="0">
                <a:latin typeface="Calibri" panose="020F0502020204030204" pitchFamily="34" charset="0"/>
                <a:ea typeface="Calibri" panose="020F0502020204030204" pitchFamily="34" charset="0"/>
                <a:cs typeface="Times New Roman" panose="02020603050405020304" pitchFamily="18" charset="0"/>
              </a:rPr>
              <a:t>Dieses besteht aus verschiedenen Komponenten:</a:t>
            </a:r>
          </a:p>
          <a:p>
            <a:pPr marL="285750" indent="-285750">
              <a:lnSpc>
                <a:spcPct val="107000"/>
              </a:lnSpc>
              <a:spcAft>
                <a:spcPts val="800"/>
              </a:spcAft>
              <a:buFont typeface="Arial" panose="020B0604020202020204" pitchFamily="34" charset="0"/>
              <a:buChar char="•"/>
            </a:pPr>
            <a:r>
              <a:rPr lang="de-DE" sz="1400" dirty="0">
                <a:effectLst/>
                <a:latin typeface="Calibri" panose="020F0502020204030204" pitchFamily="34" charset="0"/>
                <a:ea typeface="Calibri" panose="020F0502020204030204" pitchFamily="34" charset="0"/>
                <a:cs typeface="Times New Roman" panose="02020603050405020304" pitchFamily="18" charset="0"/>
              </a:rPr>
              <a:t>Teil des System ist die Komponente MDH:Presse, ein gemeinsames Pressearchiv für alle ARD-RFAs inklusive der Sphinx Partner innerhalb der ARD</a:t>
            </a:r>
          </a:p>
          <a:p>
            <a:pPr marL="285750" indent="-285750">
              <a:lnSpc>
                <a:spcPct val="107000"/>
              </a:lnSpc>
              <a:spcAft>
                <a:spcPts val="800"/>
              </a:spcAft>
              <a:buFont typeface="Arial" panose="020B0604020202020204" pitchFamily="34" charset="0"/>
              <a:buChar char="•"/>
            </a:pPr>
            <a:r>
              <a:rPr lang="de-DE" sz="1400" dirty="0">
                <a:effectLst/>
                <a:latin typeface="Calibri" panose="020F0502020204030204" pitchFamily="34" charset="0"/>
                <a:ea typeface="Calibri" panose="020F0502020204030204" pitchFamily="34" charset="0"/>
                <a:cs typeface="Times New Roman" panose="02020603050405020304" pitchFamily="18" charset="0"/>
              </a:rPr>
              <a:t>Daneben gibt es </a:t>
            </a:r>
            <a:r>
              <a:rPr lang="de-DE" sz="1400" dirty="0">
                <a:latin typeface="Calibri" panose="020F0502020204030204" pitchFamily="34" charset="0"/>
                <a:ea typeface="Calibri" panose="020F0502020204030204" pitchFamily="34" charset="0"/>
                <a:cs typeface="Times New Roman" panose="02020603050405020304" pitchFamily="18" charset="0"/>
              </a:rPr>
              <a:t>noch die </a:t>
            </a:r>
            <a:r>
              <a:rPr lang="de-DE" sz="1400" dirty="0">
                <a:effectLst/>
                <a:latin typeface="Calibri" panose="020F0502020204030204" pitchFamily="34" charset="0"/>
                <a:ea typeface="Calibri" panose="020F0502020204030204" pitchFamily="34" charset="0"/>
                <a:cs typeface="Times New Roman" panose="02020603050405020304" pitchFamily="18" charset="0"/>
              </a:rPr>
              <a:t>Crossmediale Suche und das Textmining. Im Textmining stecken die neuen Miningservices drin (ein paar nennen). </a:t>
            </a:r>
          </a:p>
          <a:p>
            <a:pPr marL="285750" indent="-285750">
              <a:lnSpc>
                <a:spcPct val="107000"/>
              </a:lnSpc>
              <a:spcAft>
                <a:spcPts val="800"/>
              </a:spcAft>
              <a:buFont typeface="Arial" panose="020B0604020202020204" pitchFamily="34" charset="0"/>
              <a:buChar char="•"/>
            </a:pPr>
            <a:r>
              <a:rPr lang="de-DE" sz="1400" dirty="0">
                <a:effectLst/>
                <a:latin typeface="Calibri" panose="020F0502020204030204" pitchFamily="34" charset="0"/>
                <a:ea typeface="Calibri" panose="020F0502020204030204" pitchFamily="34" charset="0"/>
                <a:cs typeface="Times New Roman" panose="02020603050405020304" pitchFamily="18" charset="0"/>
              </a:rPr>
              <a:t>Die Komponenten sind jeweils getrennt voneinander. Die Verwaltung (in MDH:Presse) ist abgekoppelt vom Mining un</a:t>
            </a:r>
            <a:r>
              <a:rPr lang="de-DE" sz="1400" dirty="0">
                <a:latin typeface="Calibri" panose="020F0502020204030204" pitchFamily="34" charset="0"/>
                <a:ea typeface="Calibri" panose="020F0502020204030204" pitchFamily="34" charset="0"/>
                <a:cs typeface="Times New Roman" panose="02020603050405020304" pitchFamily="18" charset="0"/>
              </a:rPr>
              <a:t>d der Crossmedialen Suche – Mining Daten laden nicht im Verwaltungssystem, sondern spielen erst bei der Recherche eine Rolle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de-DE"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Foliennummernplatzhalter 3"/>
          <p:cNvSpPr>
            <a:spLocks noGrp="1"/>
          </p:cNvSpPr>
          <p:nvPr>
            <p:ph type="sldNum" sz="quarter" idx="5"/>
          </p:nvPr>
        </p:nvSpPr>
        <p:spPr/>
        <p:txBody>
          <a:bodyPr/>
          <a:lstStyle/>
          <a:p>
            <a:fld id="{C6F14820-98CC-4782-A2E4-E23E2116B181}" type="slidenum">
              <a:rPr lang="de-DE" smtClean="0"/>
              <a:t>4</a:t>
            </a:fld>
            <a:endParaRPr lang="de-DE"/>
          </a:p>
        </p:txBody>
      </p:sp>
    </p:spTree>
    <p:extLst>
      <p:ext uri="{BB962C8B-B14F-4D97-AF65-F5344CB8AC3E}">
        <p14:creationId xmlns:p14="http://schemas.microsoft.com/office/powerpoint/2010/main" val="4197567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sz="1400" dirty="0">
                <a:effectLst/>
                <a:latin typeface="Calibri" panose="020F0502020204030204" pitchFamily="34" charset="0"/>
                <a:ea typeface="Calibri" panose="020F0502020204030204" pitchFamily="34" charset="0"/>
                <a:cs typeface="Times New Roman" panose="02020603050405020304" pitchFamily="18" charset="0"/>
              </a:rPr>
              <a:t>Was ist aber der IST Zustand bei der automatischen Erkennung von Gattungen aus?</a:t>
            </a:r>
          </a:p>
          <a:p>
            <a:pPr marL="171450" indent="-171450">
              <a:buFont typeface="Arial" panose="020B0604020202020204" pitchFamily="34" charset="0"/>
              <a:buChar char="•"/>
            </a:pP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de-DE" sz="1400" dirty="0">
                <a:effectLst/>
                <a:latin typeface="Calibri" panose="020F0502020204030204" pitchFamily="34" charset="0"/>
                <a:ea typeface="Calibri" panose="020F0502020204030204" pitchFamily="34" charset="0"/>
                <a:cs typeface="Times New Roman" panose="02020603050405020304" pitchFamily="18" charset="0"/>
              </a:rPr>
              <a:t>Das Presse-Archiv-Net</a:t>
            </a:r>
            <a:r>
              <a:rPr lang="de-DE" sz="1400" dirty="0">
                <a:latin typeface="Calibri" panose="020F0502020204030204" pitchFamily="34" charset="0"/>
                <a:ea typeface="Calibri" panose="020F0502020204030204" pitchFamily="34" charset="0"/>
                <a:cs typeface="Times New Roman" panose="02020603050405020304" pitchFamily="18" charset="0"/>
              </a:rPr>
              <a:t>zwerk und Sphinx werden durch MDH:Presse abgelöst </a:t>
            </a:r>
          </a:p>
          <a:p>
            <a:pPr marL="171450" indent="-171450">
              <a:buFont typeface="Arial" panose="020B0604020202020204" pitchFamily="34" charset="0"/>
              <a:buChar char="•"/>
            </a:pP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de-DE" sz="1400" dirty="0">
                <a:effectLst/>
                <a:latin typeface="Calibri" panose="020F0502020204030204" pitchFamily="34" charset="0"/>
                <a:ea typeface="Calibri" panose="020F0502020204030204" pitchFamily="34" charset="0"/>
                <a:cs typeface="Times New Roman" panose="02020603050405020304" pitchFamily="18" charset="0"/>
              </a:rPr>
              <a:t>Und das akt. TM wird durch ein Neues ersetzt, dass vom </a:t>
            </a:r>
            <a:r>
              <a:rPr lang="de-DE" sz="1400" b="1" dirty="0" err="1"/>
              <a:t>Frauenhofer</a:t>
            </a:r>
            <a:r>
              <a:rPr lang="de-DE" sz="1400" b="1" dirty="0"/>
              <a:t> Institut für Intelligente Analyse- und Informationssysteme </a:t>
            </a:r>
            <a:r>
              <a:rPr lang="de-DE" sz="1400" dirty="0"/>
              <a:t>entwickelt wurde</a:t>
            </a:r>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r>
              <a:rPr lang="de-DE" sz="1400" dirty="0"/>
              <a:t>Sowohl das alte, als auch das neue Textmining können keine Gattungen automatisch bestimmen</a:t>
            </a:r>
            <a:r>
              <a:rPr lang="de-DE" sz="1600" dirty="0"/>
              <a:t>. </a:t>
            </a:r>
          </a:p>
          <a:p>
            <a:pPr marL="171450" indent="-171450">
              <a:buFont typeface="Arial" panose="020B0604020202020204" pitchFamily="34" charset="0"/>
              <a:buChar char="•"/>
            </a:pPr>
            <a:endParaRPr lang="de-DE" sz="1600" dirty="0"/>
          </a:p>
          <a:p>
            <a:pPr marL="171450" indent="-171450">
              <a:buFont typeface="Arial" panose="020B0604020202020204" pitchFamily="34" charset="0"/>
              <a:buChar char="•"/>
            </a:pPr>
            <a:r>
              <a:rPr lang="de-DE" sz="1400" dirty="0"/>
              <a:t>Automatisch Klasse Bericht</a:t>
            </a:r>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r>
              <a:rPr lang="de-DE" sz="1400" dirty="0"/>
              <a:t>Im Jira-Bord von MEDAS ist zur Gattungserkennung ein Ticket angelegt worden und die EG Mining hat bereits ein Empfehlungsschreiben verfasst. </a:t>
            </a:r>
          </a:p>
          <a:p>
            <a:endParaRPr lang="de-DE" sz="1400" dirty="0"/>
          </a:p>
          <a:p>
            <a:pPr marL="171450" indent="-171450">
              <a:buFont typeface="Arial" panose="020B0604020202020204" pitchFamily="34" charset="0"/>
              <a:buChar char="•"/>
            </a:pPr>
            <a:r>
              <a:rPr lang="de-DE" sz="1400" dirty="0"/>
              <a:t>Darin wurde beschrieben, dass eine </a:t>
            </a:r>
            <a:r>
              <a:rPr lang="de-DE" sz="1400" dirty="0" err="1"/>
              <a:t>auto</a:t>
            </a:r>
            <a:r>
              <a:rPr lang="de-DE" sz="1400" dirty="0"/>
              <a:t>. Erkennung vorstellbar wäre, es aber keine fertigen Systeme auf dem Markt gäbe und Kapas und Zeit fehlen, um selbst etwas zu entwickeln und vor allem Kapazitätsprobleme beschrieben, die eine Entwicklung gehindert haben. </a:t>
            </a:r>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r>
              <a:rPr lang="de-DE" sz="1400" dirty="0"/>
              <a:t>Sie nennen außerdem noch priorisierte Gattungen, die für die </a:t>
            </a:r>
            <a:r>
              <a:rPr lang="de-DE" sz="1400" dirty="0" err="1"/>
              <a:t>auto</a:t>
            </a:r>
            <a:r>
              <a:rPr lang="de-DE" sz="1400" dirty="0"/>
              <a:t>. Erkennung wichtiger wären als andere</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C6F14820-98CC-4782-A2E4-E23E2116B181}" type="slidenum">
              <a:rPr lang="de-DE" smtClean="0"/>
              <a:t>5</a:t>
            </a:fld>
            <a:endParaRPr lang="de-DE"/>
          </a:p>
        </p:txBody>
      </p:sp>
    </p:spTree>
    <p:extLst>
      <p:ext uri="{BB962C8B-B14F-4D97-AF65-F5344CB8AC3E}">
        <p14:creationId xmlns:p14="http://schemas.microsoft.com/office/powerpoint/2010/main" val="3657856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400" dirty="0"/>
              <a:t>Kommen wir nun zur Projektaufgaben und den Zielen bzw. Ergebnistypen</a:t>
            </a:r>
          </a:p>
        </p:txBody>
      </p:sp>
      <p:sp>
        <p:nvSpPr>
          <p:cNvPr id="4" name="Foliennummernplatzhalter 3"/>
          <p:cNvSpPr>
            <a:spLocks noGrp="1"/>
          </p:cNvSpPr>
          <p:nvPr>
            <p:ph type="sldNum" sz="quarter" idx="5"/>
          </p:nvPr>
        </p:nvSpPr>
        <p:spPr/>
        <p:txBody>
          <a:bodyPr/>
          <a:lstStyle/>
          <a:p>
            <a:fld id="{C6F14820-98CC-4782-A2E4-E23E2116B181}" type="slidenum">
              <a:rPr lang="de-DE" smtClean="0"/>
              <a:t>6</a:t>
            </a:fld>
            <a:endParaRPr lang="de-DE"/>
          </a:p>
        </p:txBody>
      </p:sp>
    </p:spTree>
    <p:extLst>
      <p:ext uri="{BB962C8B-B14F-4D97-AF65-F5344CB8AC3E}">
        <p14:creationId xmlns:p14="http://schemas.microsoft.com/office/powerpoint/2010/main" val="4228296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de-DE" sz="1600" dirty="0">
                <a:effectLst/>
                <a:latin typeface="Calibri" panose="020F0502020204030204" pitchFamily="34" charset="0"/>
                <a:ea typeface="Calibri" panose="020F0502020204030204" pitchFamily="34" charset="0"/>
                <a:cs typeface="Times New Roman" panose="02020603050405020304" pitchFamily="18" charset="0"/>
              </a:rPr>
              <a:t>Im ersten Schritt sollte ein Proof of Concept erstellt werden, der die eingangs erwähnte Fragen, ob sich Textgattungen </a:t>
            </a:r>
            <a:r>
              <a:rPr lang="de-DE" sz="1600" dirty="0" err="1">
                <a:effectLst/>
                <a:latin typeface="Calibri" panose="020F0502020204030204" pitchFamily="34" charset="0"/>
                <a:ea typeface="Calibri" panose="020F0502020204030204" pitchFamily="34" charset="0"/>
                <a:cs typeface="Times New Roman" panose="02020603050405020304" pitchFamily="18" charset="0"/>
              </a:rPr>
              <a:t>auto</a:t>
            </a:r>
            <a:r>
              <a:rPr lang="de-DE" sz="1600" dirty="0">
                <a:effectLst/>
                <a:latin typeface="Calibri" panose="020F0502020204030204" pitchFamily="34" charset="0"/>
                <a:ea typeface="Calibri" panose="020F0502020204030204" pitchFamily="34" charset="0"/>
                <a:cs typeface="Times New Roman" panose="02020603050405020304" pitchFamily="18" charset="0"/>
              </a:rPr>
              <a:t>. Erkennen lassen, untersuchten sollte. </a:t>
            </a:r>
          </a:p>
          <a:p>
            <a:pPr marL="285750" indent="-285750">
              <a:buFont typeface="Arial" panose="020B0604020202020204" pitchFamily="34" charset="0"/>
              <a:buChar char="•"/>
            </a:pPr>
            <a:endParaRPr lang="de-DE"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de-DE" sz="1600" dirty="0">
                <a:latin typeface="Calibri" panose="020F0502020204030204" pitchFamily="34" charset="0"/>
                <a:ea typeface="Calibri" panose="020F0502020204030204" pitchFamily="34" charset="0"/>
                <a:cs typeface="Times New Roman" panose="02020603050405020304" pitchFamily="18" charset="0"/>
              </a:rPr>
              <a:t>In diesem PoC sollten also geeignete KI-Technologien ermittelt werden und zunächst nur mit den im Empfehlungsschreiben genannten priorisierten Gattungen getestet werden, die ich später noch vorstellen werde</a:t>
            </a:r>
          </a:p>
          <a:p>
            <a:pPr marL="285750" indent="-285750">
              <a:buFont typeface="Arial" panose="020B0604020202020204" pitchFamily="34" charset="0"/>
              <a:buChar char="•"/>
            </a:pPr>
            <a:endParaRPr lang="de-DE"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de-DE" sz="1600" dirty="0">
                <a:latin typeface="Calibri" panose="020F0502020204030204" pitchFamily="34" charset="0"/>
                <a:ea typeface="Calibri" panose="020F0502020204030204" pitchFamily="34" charset="0"/>
                <a:cs typeface="Times New Roman" panose="02020603050405020304" pitchFamily="18" charset="0"/>
              </a:rPr>
              <a:t>Auf Grundlage des erstellten Proof of Concept sollte dann das fertige KI-Modell ins Miningservice in die Miningplattform integriert werden</a:t>
            </a:r>
          </a:p>
          <a:p>
            <a:pPr marL="171450" indent="-171450">
              <a:buFont typeface="Arial" panose="020B0604020202020204" pitchFamily="34" charset="0"/>
              <a:buChar char="•"/>
            </a:pPr>
            <a:endParaRPr lang="de-DE" sz="1100" dirty="0"/>
          </a:p>
        </p:txBody>
      </p:sp>
      <p:sp>
        <p:nvSpPr>
          <p:cNvPr id="4" name="Foliennummernplatzhalter 3"/>
          <p:cNvSpPr>
            <a:spLocks noGrp="1"/>
          </p:cNvSpPr>
          <p:nvPr>
            <p:ph type="sldNum" sz="quarter" idx="5"/>
          </p:nvPr>
        </p:nvSpPr>
        <p:spPr/>
        <p:txBody>
          <a:bodyPr/>
          <a:lstStyle/>
          <a:p>
            <a:fld id="{C6F14820-98CC-4782-A2E4-E23E2116B181}" type="slidenum">
              <a:rPr lang="de-DE" smtClean="0"/>
              <a:t>7</a:t>
            </a:fld>
            <a:endParaRPr lang="de-DE"/>
          </a:p>
        </p:txBody>
      </p:sp>
    </p:spTree>
    <p:extLst>
      <p:ext uri="{BB962C8B-B14F-4D97-AF65-F5344CB8AC3E}">
        <p14:creationId xmlns:p14="http://schemas.microsoft.com/office/powerpoint/2010/main" val="1013921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sz="1400" dirty="0"/>
              <a:t>Am Ende des Projektzeitraum konnte der Proof-of Concept erstellt werden, aber die Implementierung musste verschoben werden. </a:t>
            </a:r>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r>
              <a:rPr lang="de-DE" sz="1400" dirty="0"/>
              <a:t>Außerdem sollen noch weitere Tests mit anderen Modellen erfolgen</a:t>
            </a:r>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r>
              <a:rPr lang="de-DE" sz="1400" dirty="0"/>
              <a:t>Auf die Gründe für die nicht erreichten Ziele, gehe ich im Abschnitt </a:t>
            </a:r>
            <a:r>
              <a:rPr lang="de-DE" sz="1400" dirty="0" err="1"/>
              <a:t>Lessons</a:t>
            </a:r>
            <a:r>
              <a:rPr lang="de-DE" sz="1400" dirty="0"/>
              <a:t> </a:t>
            </a:r>
            <a:r>
              <a:rPr lang="de-DE" sz="1400" dirty="0" err="1"/>
              <a:t>Learned</a:t>
            </a:r>
            <a:r>
              <a:rPr lang="de-DE" sz="1400" dirty="0"/>
              <a:t> am Ende des Vortrages ein</a:t>
            </a:r>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endParaRPr lang="de-DE" sz="1400" dirty="0"/>
          </a:p>
        </p:txBody>
      </p:sp>
      <p:sp>
        <p:nvSpPr>
          <p:cNvPr id="4" name="Foliennummernplatzhalter 3"/>
          <p:cNvSpPr>
            <a:spLocks noGrp="1"/>
          </p:cNvSpPr>
          <p:nvPr>
            <p:ph type="sldNum" sz="quarter" idx="5"/>
          </p:nvPr>
        </p:nvSpPr>
        <p:spPr/>
        <p:txBody>
          <a:bodyPr/>
          <a:lstStyle/>
          <a:p>
            <a:fld id="{C6F14820-98CC-4782-A2E4-E23E2116B181}" type="slidenum">
              <a:rPr lang="de-DE" smtClean="0"/>
              <a:t>8</a:t>
            </a:fld>
            <a:endParaRPr lang="de-DE"/>
          </a:p>
        </p:txBody>
      </p:sp>
    </p:spTree>
    <p:extLst>
      <p:ext uri="{BB962C8B-B14F-4D97-AF65-F5344CB8AC3E}">
        <p14:creationId xmlns:p14="http://schemas.microsoft.com/office/powerpoint/2010/main" val="4002081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sz="1600" dirty="0"/>
              <a:t>Da nun die Rahmenbedingung geklärt sind, gehe ich zuerst auf die konkrete Projektdurchführung ein</a:t>
            </a:r>
          </a:p>
        </p:txBody>
      </p:sp>
      <p:sp>
        <p:nvSpPr>
          <p:cNvPr id="4" name="Foliennummernplatzhalter 3"/>
          <p:cNvSpPr>
            <a:spLocks noGrp="1"/>
          </p:cNvSpPr>
          <p:nvPr>
            <p:ph type="sldNum" sz="quarter" idx="5"/>
          </p:nvPr>
        </p:nvSpPr>
        <p:spPr/>
        <p:txBody>
          <a:bodyPr/>
          <a:lstStyle/>
          <a:p>
            <a:fld id="{C6F14820-98CC-4782-A2E4-E23E2116B181}" type="slidenum">
              <a:rPr lang="de-DE" smtClean="0"/>
              <a:t>9</a:t>
            </a:fld>
            <a:endParaRPr lang="de-DE"/>
          </a:p>
        </p:txBody>
      </p:sp>
    </p:spTree>
    <p:extLst>
      <p:ext uri="{BB962C8B-B14F-4D97-AF65-F5344CB8AC3E}">
        <p14:creationId xmlns:p14="http://schemas.microsoft.com/office/powerpoint/2010/main" val="3064943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C5FB88-DBB6-231A-DF95-F5EEFB0CAC9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6CDFE9D7-A45A-622E-EE92-24B325D692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B7E02CC-1F49-A013-A389-A01A6F3C8900}"/>
              </a:ext>
            </a:extLst>
          </p:cNvPr>
          <p:cNvSpPr>
            <a:spLocks noGrp="1"/>
          </p:cNvSpPr>
          <p:nvPr>
            <p:ph type="dt" sz="half" idx="10"/>
          </p:nvPr>
        </p:nvSpPr>
        <p:spPr/>
        <p:txBody>
          <a:bodyPr/>
          <a:lstStyle/>
          <a:p>
            <a:fld id="{82504218-D49F-41BA-B5D3-79F4B39FFE8B}" type="datetime1">
              <a:rPr lang="de-DE" smtClean="0"/>
              <a:t>27.11.2022</a:t>
            </a:fld>
            <a:endParaRPr lang="de-DE"/>
          </a:p>
        </p:txBody>
      </p:sp>
      <p:sp>
        <p:nvSpPr>
          <p:cNvPr id="5" name="Fußzeilenplatzhalter 4">
            <a:extLst>
              <a:ext uri="{FF2B5EF4-FFF2-40B4-BE49-F238E27FC236}">
                <a16:creationId xmlns:a16="http://schemas.microsoft.com/office/drawing/2014/main" id="{83AE1904-0627-B7C8-AA62-6C5B539EF299}"/>
              </a:ext>
            </a:extLst>
          </p:cNvPr>
          <p:cNvSpPr>
            <a:spLocks noGrp="1"/>
          </p:cNvSpPr>
          <p:nvPr>
            <p:ph type="ftr" sz="quarter" idx="11"/>
          </p:nvPr>
        </p:nvSpPr>
        <p:spPr/>
        <p:txBody>
          <a:bodyPr/>
          <a:lstStyle/>
          <a:p>
            <a:r>
              <a:rPr lang="de-DE"/>
              <a:t>Timo Schumacher (SWR)</a:t>
            </a:r>
          </a:p>
        </p:txBody>
      </p:sp>
      <p:sp>
        <p:nvSpPr>
          <p:cNvPr id="6" name="Foliennummernplatzhalter 5">
            <a:extLst>
              <a:ext uri="{FF2B5EF4-FFF2-40B4-BE49-F238E27FC236}">
                <a16:creationId xmlns:a16="http://schemas.microsoft.com/office/drawing/2014/main" id="{FEABE9D6-3E23-076F-225F-B35577A1CD50}"/>
              </a:ext>
            </a:extLst>
          </p:cNvPr>
          <p:cNvSpPr>
            <a:spLocks noGrp="1"/>
          </p:cNvSpPr>
          <p:nvPr>
            <p:ph type="sldNum" sz="quarter" idx="12"/>
          </p:nvPr>
        </p:nvSpPr>
        <p:spPr/>
        <p:txBody>
          <a:bodyPr/>
          <a:lstStyle/>
          <a:p>
            <a:fld id="{8F4FF502-984A-48F4-A533-EA3F35938253}" type="slidenum">
              <a:rPr lang="de-DE" smtClean="0"/>
              <a:t>‹Nr.›</a:t>
            </a:fld>
            <a:endParaRPr lang="de-DE"/>
          </a:p>
        </p:txBody>
      </p:sp>
    </p:spTree>
    <p:extLst>
      <p:ext uri="{BB962C8B-B14F-4D97-AF65-F5344CB8AC3E}">
        <p14:creationId xmlns:p14="http://schemas.microsoft.com/office/powerpoint/2010/main" val="1778630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2D872C-F3FD-A7F9-D163-37E0798281E6}"/>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6675EB33-A532-8687-5561-015B852C5C30}"/>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A7140F6-9CBF-6C0A-6F93-2302A078FB0F}"/>
              </a:ext>
            </a:extLst>
          </p:cNvPr>
          <p:cNvSpPr>
            <a:spLocks noGrp="1"/>
          </p:cNvSpPr>
          <p:nvPr>
            <p:ph type="dt" sz="half" idx="10"/>
          </p:nvPr>
        </p:nvSpPr>
        <p:spPr/>
        <p:txBody>
          <a:bodyPr/>
          <a:lstStyle/>
          <a:p>
            <a:fld id="{01D17946-8C19-470A-94DC-19D742D3D385}" type="datetime1">
              <a:rPr lang="de-DE" smtClean="0"/>
              <a:t>27.11.2022</a:t>
            </a:fld>
            <a:endParaRPr lang="de-DE"/>
          </a:p>
        </p:txBody>
      </p:sp>
      <p:sp>
        <p:nvSpPr>
          <p:cNvPr id="5" name="Fußzeilenplatzhalter 4">
            <a:extLst>
              <a:ext uri="{FF2B5EF4-FFF2-40B4-BE49-F238E27FC236}">
                <a16:creationId xmlns:a16="http://schemas.microsoft.com/office/drawing/2014/main" id="{D815E264-D68F-D2A0-2AAE-7FA431BE4DF6}"/>
              </a:ext>
            </a:extLst>
          </p:cNvPr>
          <p:cNvSpPr>
            <a:spLocks noGrp="1"/>
          </p:cNvSpPr>
          <p:nvPr>
            <p:ph type="ftr" sz="quarter" idx="11"/>
          </p:nvPr>
        </p:nvSpPr>
        <p:spPr/>
        <p:txBody>
          <a:bodyPr/>
          <a:lstStyle/>
          <a:p>
            <a:r>
              <a:rPr lang="de-DE"/>
              <a:t>Timo Schumacher (SWR)</a:t>
            </a:r>
          </a:p>
        </p:txBody>
      </p:sp>
      <p:sp>
        <p:nvSpPr>
          <p:cNvPr id="6" name="Foliennummernplatzhalter 5">
            <a:extLst>
              <a:ext uri="{FF2B5EF4-FFF2-40B4-BE49-F238E27FC236}">
                <a16:creationId xmlns:a16="http://schemas.microsoft.com/office/drawing/2014/main" id="{6B544A07-8D91-712A-0E3C-093B50BBDD1B}"/>
              </a:ext>
            </a:extLst>
          </p:cNvPr>
          <p:cNvSpPr>
            <a:spLocks noGrp="1"/>
          </p:cNvSpPr>
          <p:nvPr>
            <p:ph type="sldNum" sz="quarter" idx="12"/>
          </p:nvPr>
        </p:nvSpPr>
        <p:spPr/>
        <p:txBody>
          <a:bodyPr/>
          <a:lstStyle/>
          <a:p>
            <a:fld id="{8F4FF502-984A-48F4-A533-EA3F35938253}" type="slidenum">
              <a:rPr lang="de-DE" smtClean="0"/>
              <a:t>‹Nr.›</a:t>
            </a:fld>
            <a:endParaRPr lang="de-DE"/>
          </a:p>
        </p:txBody>
      </p:sp>
    </p:spTree>
    <p:extLst>
      <p:ext uri="{BB962C8B-B14F-4D97-AF65-F5344CB8AC3E}">
        <p14:creationId xmlns:p14="http://schemas.microsoft.com/office/powerpoint/2010/main" val="116332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DBD350D-8023-84BC-9D28-6B9959120827}"/>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41FC91BD-EFF3-559B-919A-52EF9DD75255}"/>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F7FDB07-F163-4F40-0825-744DFAD15E12}"/>
              </a:ext>
            </a:extLst>
          </p:cNvPr>
          <p:cNvSpPr>
            <a:spLocks noGrp="1"/>
          </p:cNvSpPr>
          <p:nvPr>
            <p:ph type="dt" sz="half" idx="10"/>
          </p:nvPr>
        </p:nvSpPr>
        <p:spPr/>
        <p:txBody>
          <a:bodyPr/>
          <a:lstStyle/>
          <a:p>
            <a:fld id="{71A5BFCD-446B-4AB2-B050-B5F83C54FABC}" type="datetime1">
              <a:rPr lang="de-DE" smtClean="0"/>
              <a:t>27.11.2022</a:t>
            </a:fld>
            <a:endParaRPr lang="de-DE"/>
          </a:p>
        </p:txBody>
      </p:sp>
      <p:sp>
        <p:nvSpPr>
          <p:cNvPr id="5" name="Fußzeilenplatzhalter 4">
            <a:extLst>
              <a:ext uri="{FF2B5EF4-FFF2-40B4-BE49-F238E27FC236}">
                <a16:creationId xmlns:a16="http://schemas.microsoft.com/office/drawing/2014/main" id="{6BFF25A3-8016-81A4-7D6C-4FEF2DE5948B}"/>
              </a:ext>
            </a:extLst>
          </p:cNvPr>
          <p:cNvSpPr>
            <a:spLocks noGrp="1"/>
          </p:cNvSpPr>
          <p:nvPr>
            <p:ph type="ftr" sz="quarter" idx="11"/>
          </p:nvPr>
        </p:nvSpPr>
        <p:spPr/>
        <p:txBody>
          <a:bodyPr/>
          <a:lstStyle/>
          <a:p>
            <a:r>
              <a:rPr lang="de-DE"/>
              <a:t>Timo Schumacher (SWR)</a:t>
            </a:r>
          </a:p>
        </p:txBody>
      </p:sp>
      <p:sp>
        <p:nvSpPr>
          <p:cNvPr id="6" name="Foliennummernplatzhalter 5">
            <a:extLst>
              <a:ext uri="{FF2B5EF4-FFF2-40B4-BE49-F238E27FC236}">
                <a16:creationId xmlns:a16="http://schemas.microsoft.com/office/drawing/2014/main" id="{109E1E66-9F02-A0B0-C0FD-ED7808C78565}"/>
              </a:ext>
            </a:extLst>
          </p:cNvPr>
          <p:cNvSpPr>
            <a:spLocks noGrp="1"/>
          </p:cNvSpPr>
          <p:nvPr>
            <p:ph type="sldNum" sz="quarter" idx="12"/>
          </p:nvPr>
        </p:nvSpPr>
        <p:spPr/>
        <p:txBody>
          <a:bodyPr/>
          <a:lstStyle/>
          <a:p>
            <a:fld id="{8F4FF502-984A-48F4-A533-EA3F35938253}" type="slidenum">
              <a:rPr lang="de-DE" smtClean="0"/>
              <a:t>‹Nr.›</a:t>
            </a:fld>
            <a:endParaRPr lang="de-DE"/>
          </a:p>
        </p:txBody>
      </p:sp>
    </p:spTree>
    <p:extLst>
      <p:ext uri="{BB962C8B-B14F-4D97-AF65-F5344CB8AC3E}">
        <p14:creationId xmlns:p14="http://schemas.microsoft.com/office/powerpoint/2010/main" val="383245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2FCF09-9A51-47DB-A725-CF0F08D6B7A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C682DE7-FBFB-E762-BFF9-34BD8853791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AFC53D9-64E5-F4CC-A423-30586B39676D}"/>
              </a:ext>
            </a:extLst>
          </p:cNvPr>
          <p:cNvSpPr>
            <a:spLocks noGrp="1"/>
          </p:cNvSpPr>
          <p:nvPr>
            <p:ph type="dt" sz="half" idx="10"/>
          </p:nvPr>
        </p:nvSpPr>
        <p:spPr/>
        <p:txBody>
          <a:bodyPr/>
          <a:lstStyle/>
          <a:p>
            <a:fld id="{590A7C9C-FD44-4AAF-A1F4-A58504C93D9D}" type="datetime1">
              <a:rPr lang="de-DE" smtClean="0"/>
              <a:t>27.11.2022</a:t>
            </a:fld>
            <a:endParaRPr lang="de-DE"/>
          </a:p>
        </p:txBody>
      </p:sp>
      <p:sp>
        <p:nvSpPr>
          <p:cNvPr id="5" name="Fußzeilenplatzhalter 4">
            <a:extLst>
              <a:ext uri="{FF2B5EF4-FFF2-40B4-BE49-F238E27FC236}">
                <a16:creationId xmlns:a16="http://schemas.microsoft.com/office/drawing/2014/main" id="{2795AF6F-F550-E1D1-AB22-1D581ACC0A87}"/>
              </a:ext>
            </a:extLst>
          </p:cNvPr>
          <p:cNvSpPr>
            <a:spLocks noGrp="1"/>
          </p:cNvSpPr>
          <p:nvPr>
            <p:ph type="ftr" sz="quarter" idx="11"/>
          </p:nvPr>
        </p:nvSpPr>
        <p:spPr/>
        <p:txBody>
          <a:bodyPr/>
          <a:lstStyle/>
          <a:p>
            <a:r>
              <a:rPr lang="de-DE"/>
              <a:t>Timo Schumacher (SWR)</a:t>
            </a:r>
          </a:p>
        </p:txBody>
      </p:sp>
      <p:sp>
        <p:nvSpPr>
          <p:cNvPr id="6" name="Foliennummernplatzhalter 5">
            <a:extLst>
              <a:ext uri="{FF2B5EF4-FFF2-40B4-BE49-F238E27FC236}">
                <a16:creationId xmlns:a16="http://schemas.microsoft.com/office/drawing/2014/main" id="{A950ECCD-A0A4-1629-87B4-6496238C30F8}"/>
              </a:ext>
            </a:extLst>
          </p:cNvPr>
          <p:cNvSpPr>
            <a:spLocks noGrp="1"/>
          </p:cNvSpPr>
          <p:nvPr>
            <p:ph type="sldNum" sz="quarter" idx="12"/>
          </p:nvPr>
        </p:nvSpPr>
        <p:spPr/>
        <p:txBody>
          <a:bodyPr/>
          <a:lstStyle/>
          <a:p>
            <a:fld id="{8F4FF502-984A-48F4-A533-EA3F35938253}" type="slidenum">
              <a:rPr lang="de-DE" smtClean="0"/>
              <a:t>‹Nr.›</a:t>
            </a:fld>
            <a:endParaRPr lang="de-DE"/>
          </a:p>
        </p:txBody>
      </p:sp>
    </p:spTree>
    <p:extLst>
      <p:ext uri="{BB962C8B-B14F-4D97-AF65-F5344CB8AC3E}">
        <p14:creationId xmlns:p14="http://schemas.microsoft.com/office/powerpoint/2010/main" val="607537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740B9E-575C-AD64-B334-9800D5D81E9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D1874F89-2EC8-972C-A63A-FB3540A358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8A14F90E-A36F-E5B5-B7A2-5D97A235702E}"/>
              </a:ext>
            </a:extLst>
          </p:cNvPr>
          <p:cNvSpPr>
            <a:spLocks noGrp="1"/>
          </p:cNvSpPr>
          <p:nvPr>
            <p:ph type="dt" sz="half" idx="10"/>
          </p:nvPr>
        </p:nvSpPr>
        <p:spPr/>
        <p:txBody>
          <a:bodyPr/>
          <a:lstStyle/>
          <a:p>
            <a:fld id="{78A9CD1C-7F75-4C1A-96B2-C611443D3D5F}" type="datetime1">
              <a:rPr lang="de-DE" smtClean="0"/>
              <a:t>27.11.2022</a:t>
            </a:fld>
            <a:endParaRPr lang="de-DE"/>
          </a:p>
        </p:txBody>
      </p:sp>
      <p:sp>
        <p:nvSpPr>
          <p:cNvPr id="5" name="Fußzeilenplatzhalter 4">
            <a:extLst>
              <a:ext uri="{FF2B5EF4-FFF2-40B4-BE49-F238E27FC236}">
                <a16:creationId xmlns:a16="http://schemas.microsoft.com/office/drawing/2014/main" id="{0AAC7AD7-B2C1-5E73-EAA6-47DD78E3D075}"/>
              </a:ext>
            </a:extLst>
          </p:cNvPr>
          <p:cNvSpPr>
            <a:spLocks noGrp="1"/>
          </p:cNvSpPr>
          <p:nvPr>
            <p:ph type="ftr" sz="quarter" idx="11"/>
          </p:nvPr>
        </p:nvSpPr>
        <p:spPr/>
        <p:txBody>
          <a:bodyPr/>
          <a:lstStyle/>
          <a:p>
            <a:r>
              <a:rPr lang="de-DE"/>
              <a:t>Timo Schumacher (SWR)</a:t>
            </a:r>
          </a:p>
        </p:txBody>
      </p:sp>
      <p:sp>
        <p:nvSpPr>
          <p:cNvPr id="6" name="Foliennummernplatzhalter 5">
            <a:extLst>
              <a:ext uri="{FF2B5EF4-FFF2-40B4-BE49-F238E27FC236}">
                <a16:creationId xmlns:a16="http://schemas.microsoft.com/office/drawing/2014/main" id="{54319384-CA66-BF5B-D43D-1ECAD7E08308}"/>
              </a:ext>
            </a:extLst>
          </p:cNvPr>
          <p:cNvSpPr>
            <a:spLocks noGrp="1"/>
          </p:cNvSpPr>
          <p:nvPr>
            <p:ph type="sldNum" sz="quarter" idx="12"/>
          </p:nvPr>
        </p:nvSpPr>
        <p:spPr/>
        <p:txBody>
          <a:bodyPr/>
          <a:lstStyle/>
          <a:p>
            <a:fld id="{8F4FF502-984A-48F4-A533-EA3F35938253}" type="slidenum">
              <a:rPr lang="de-DE" smtClean="0"/>
              <a:t>‹Nr.›</a:t>
            </a:fld>
            <a:endParaRPr lang="de-DE"/>
          </a:p>
        </p:txBody>
      </p:sp>
    </p:spTree>
    <p:extLst>
      <p:ext uri="{BB962C8B-B14F-4D97-AF65-F5344CB8AC3E}">
        <p14:creationId xmlns:p14="http://schemas.microsoft.com/office/powerpoint/2010/main" val="4012910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CFA760-F5D6-D0E6-33FB-5439E31168D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A1618E7-072F-AB28-CFBB-2254A4C002E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10340B72-1B11-8ACF-1CBD-1FAB4D78850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CF8A56C-2D0C-D55C-C36B-66A11ECA1D91}"/>
              </a:ext>
            </a:extLst>
          </p:cNvPr>
          <p:cNvSpPr>
            <a:spLocks noGrp="1"/>
          </p:cNvSpPr>
          <p:nvPr>
            <p:ph type="dt" sz="half" idx="10"/>
          </p:nvPr>
        </p:nvSpPr>
        <p:spPr/>
        <p:txBody>
          <a:bodyPr/>
          <a:lstStyle/>
          <a:p>
            <a:fld id="{6DDCC8F0-3E7B-45A5-BFC5-27494332A662}" type="datetime1">
              <a:rPr lang="de-DE" smtClean="0"/>
              <a:t>27.11.2022</a:t>
            </a:fld>
            <a:endParaRPr lang="de-DE"/>
          </a:p>
        </p:txBody>
      </p:sp>
      <p:sp>
        <p:nvSpPr>
          <p:cNvPr id="6" name="Fußzeilenplatzhalter 5">
            <a:extLst>
              <a:ext uri="{FF2B5EF4-FFF2-40B4-BE49-F238E27FC236}">
                <a16:creationId xmlns:a16="http://schemas.microsoft.com/office/drawing/2014/main" id="{A76ADAD2-E208-D94A-4B15-E855BC0E7102}"/>
              </a:ext>
            </a:extLst>
          </p:cNvPr>
          <p:cNvSpPr>
            <a:spLocks noGrp="1"/>
          </p:cNvSpPr>
          <p:nvPr>
            <p:ph type="ftr" sz="quarter" idx="11"/>
          </p:nvPr>
        </p:nvSpPr>
        <p:spPr/>
        <p:txBody>
          <a:bodyPr/>
          <a:lstStyle/>
          <a:p>
            <a:r>
              <a:rPr lang="de-DE"/>
              <a:t>Timo Schumacher (SWR)</a:t>
            </a:r>
          </a:p>
        </p:txBody>
      </p:sp>
      <p:sp>
        <p:nvSpPr>
          <p:cNvPr id="7" name="Foliennummernplatzhalter 6">
            <a:extLst>
              <a:ext uri="{FF2B5EF4-FFF2-40B4-BE49-F238E27FC236}">
                <a16:creationId xmlns:a16="http://schemas.microsoft.com/office/drawing/2014/main" id="{837B697A-BA59-58DC-9C45-2E1A62231F0D}"/>
              </a:ext>
            </a:extLst>
          </p:cNvPr>
          <p:cNvSpPr>
            <a:spLocks noGrp="1"/>
          </p:cNvSpPr>
          <p:nvPr>
            <p:ph type="sldNum" sz="quarter" idx="12"/>
          </p:nvPr>
        </p:nvSpPr>
        <p:spPr/>
        <p:txBody>
          <a:bodyPr/>
          <a:lstStyle/>
          <a:p>
            <a:fld id="{8F4FF502-984A-48F4-A533-EA3F35938253}" type="slidenum">
              <a:rPr lang="de-DE" smtClean="0"/>
              <a:t>‹Nr.›</a:t>
            </a:fld>
            <a:endParaRPr lang="de-DE"/>
          </a:p>
        </p:txBody>
      </p:sp>
    </p:spTree>
    <p:extLst>
      <p:ext uri="{BB962C8B-B14F-4D97-AF65-F5344CB8AC3E}">
        <p14:creationId xmlns:p14="http://schemas.microsoft.com/office/powerpoint/2010/main" val="1773726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7B3912-99B8-1122-5AF6-142332E2EC4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7A8F3D8E-1BC9-EC5E-7B1D-EAB72911B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BEEE400-1498-A3F1-7AEE-4B863408838E}"/>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F751844B-D620-C784-4606-87A5D1218D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9EB5E271-BFA7-3D77-5283-91059167156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2AF326CE-0ED1-3989-1485-4282605D0953}"/>
              </a:ext>
            </a:extLst>
          </p:cNvPr>
          <p:cNvSpPr>
            <a:spLocks noGrp="1"/>
          </p:cNvSpPr>
          <p:nvPr>
            <p:ph type="dt" sz="half" idx="10"/>
          </p:nvPr>
        </p:nvSpPr>
        <p:spPr/>
        <p:txBody>
          <a:bodyPr/>
          <a:lstStyle/>
          <a:p>
            <a:fld id="{14154B67-656D-44BB-83DF-6AAC3AB7E971}" type="datetime1">
              <a:rPr lang="de-DE" smtClean="0"/>
              <a:t>27.11.2022</a:t>
            </a:fld>
            <a:endParaRPr lang="de-DE"/>
          </a:p>
        </p:txBody>
      </p:sp>
      <p:sp>
        <p:nvSpPr>
          <p:cNvPr id="8" name="Fußzeilenplatzhalter 7">
            <a:extLst>
              <a:ext uri="{FF2B5EF4-FFF2-40B4-BE49-F238E27FC236}">
                <a16:creationId xmlns:a16="http://schemas.microsoft.com/office/drawing/2014/main" id="{0534A126-29B3-4E99-21BA-1279DF51F4A3}"/>
              </a:ext>
            </a:extLst>
          </p:cNvPr>
          <p:cNvSpPr>
            <a:spLocks noGrp="1"/>
          </p:cNvSpPr>
          <p:nvPr>
            <p:ph type="ftr" sz="quarter" idx="11"/>
          </p:nvPr>
        </p:nvSpPr>
        <p:spPr/>
        <p:txBody>
          <a:bodyPr/>
          <a:lstStyle/>
          <a:p>
            <a:r>
              <a:rPr lang="de-DE"/>
              <a:t>Timo Schumacher (SWR)</a:t>
            </a:r>
          </a:p>
        </p:txBody>
      </p:sp>
      <p:sp>
        <p:nvSpPr>
          <p:cNvPr id="9" name="Foliennummernplatzhalter 8">
            <a:extLst>
              <a:ext uri="{FF2B5EF4-FFF2-40B4-BE49-F238E27FC236}">
                <a16:creationId xmlns:a16="http://schemas.microsoft.com/office/drawing/2014/main" id="{4FF2D915-DBD0-0A91-A68A-94B0D477E368}"/>
              </a:ext>
            </a:extLst>
          </p:cNvPr>
          <p:cNvSpPr>
            <a:spLocks noGrp="1"/>
          </p:cNvSpPr>
          <p:nvPr>
            <p:ph type="sldNum" sz="quarter" idx="12"/>
          </p:nvPr>
        </p:nvSpPr>
        <p:spPr/>
        <p:txBody>
          <a:bodyPr/>
          <a:lstStyle/>
          <a:p>
            <a:fld id="{8F4FF502-984A-48F4-A533-EA3F35938253}" type="slidenum">
              <a:rPr lang="de-DE" smtClean="0"/>
              <a:t>‹Nr.›</a:t>
            </a:fld>
            <a:endParaRPr lang="de-DE"/>
          </a:p>
        </p:txBody>
      </p:sp>
    </p:spTree>
    <p:extLst>
      <p:ext uri="{BB962C8B-B14F-4D97-AF65-F5344CB8AC3E}">
        <p14:creationId xmlns:p14="http://schemas.microsoft.com/office/powerpoint/2010/main" val="89251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1D8CEB-37C1-E9A8-E9A8-031390CD415A}"/>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D9952151-4361-0006-9D32-7D6B143C194B}"/>
              </a:ext>
            </a:extLst>
          </p:cNvPr>
          <p:cNvSpPr>
            <a:spLocks noGrp="1"/>
          </p:cNvSpPr>
          <p:nvPr>
            <p:ph type="dt" sz="half" idx="10"/>
          </p:nvPr>
        </p:nvSpPr>
        <p:spPr/>
        <p:txBody>
          <a:bodyPr/>
          <a:lstStyle/>
          <a:p>
            <a:fld id="{183EF7BE-7A6D-465E-A90A-DDC41F9B67AD}" type="datetime1">
              <a:rPr lang="de-DE" smtClean="0"/>
              <a:t>27.11.2022</a:t>
            </a:fld>
            <a:endParaRPr lang="de-DE"/>
          </a:p>
        </p:txBody>
      </p:sp>
      <p:sp>
        <p:nvSpPr>
          <p:cNvPr id="4" name="Fußzeilenplatzhalter 3">
            <a:extLst>
              <a:ext uri="{FF2B5EF4-FFF2-40B4-BE49-F238E27FC236}">
                <a16:creationId xmlns:a16="http://schemas.microsoft.com/office/drawing/2014/main" id="{B214D87D-E196-2553-CBBE-E58635AAD06E}"/>
              </a:ext>
            </a:extLst>
          </p:cNvPr>
          <p:cNvSpPr>
            <a:spLocks noGrp="1"/>
          </p:cNvSpPr>
          <p:nvPr>
            <p:ph type="ftr" sz="quarter" idx="11"/>
          </p:nvPr>
        </p:nvSpPr>
        <p:spPr/>
        <p:txBody>
          <a:bodyPr/>
          <a:lstStyle/>
          <a:p>
            <a:r>
              <a:rPr lang="de-DE"/>
              <a:t>Timo Schumacher (SWR)</a:t>
            </a:r>
          </a:p>
        </p:txBody>
      </p:sp>
      <p:sp>
        <p:nvSpPr>
          <p:cNvPr id="5" name="Foliennummernplatzhalter 4">
            <a:extLst>
              <a:ext uri="{FF2B5EF4-FFF2-40B4-BE49-F238E27FC236}">
                <a16:creationId xmlns:a16="http://schemas.microsoft.com/office/drawing/2014/main" id="{D91AC3B6-9E58-9B40-3B32-10C80790745D}"/>
              </a:ext>
            </a:extLst>
          </p:cNvPr>
          <p:cNvSpPr>
            <a:spLocks noGrp="1"/>
          </p:cNvSpPr>
          <p:nvPr>
            <p:ph type="sldNum" sz="quarter" idx="12"/>
          </p:nvPr>
        </p:nvSpPr>
        <p:spPr/>
        <p:txBody>
          <a:bodyPr/>
          <a:lstStyle/>
          <a:p>
            <a:fld id="{8F4FF502-984A-48F4-A533-EA3F35938253}" type="slidenum">
              <a:rPr lang="de-DE" smtClean="0"/>
              <a:t>‹Nr.›</a:t>
            </a:fld>
            <a:endParaRPr lang="de-DE"/>
          </a:p>
        </p:txBody>
      </p:sp>
    </p:spTree>
    <p:extLst>
      <p:ext uri="{BB962C8B-B14F-4D97-AF65-F5344CB8AC3E}">
        <p14:creationId xmlns:p14="http://schemas.microsoft.com/office/powerpoint/2010/main" val="1738326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11EBCD7-4CFD-7AE3-D90E-A93E274139EA}"/>
              </a:ext>
            </a:extLst>
          </p:cNvPr>
          <p:cNvSpPr>
            <a:spLocks noGrp="1"/>
          </p:cNvSpPr>
          <p:nvPr>
            <p:ph type="dt" sz="half" idx="10"/>
          </p:nvPr>
        </p:nvSpPr>
        <p:spPr/>
        <p:txBody>
          <a:bodyPr/>
          <a:lstStyle/>
          <a:p>
            <a:fld id="{3D84C1A9-880B-4982-A8AF-CA945B6EF8ED}" type="datetime1">
              <a:rPr lang="de-DE" smtClean="0"/>
              <a:t>27.11.2022</a:t>
            </a:fld>
            <a:endParaRPr lang="de-DE"/>
          </a:p>
        </p:txBody>
      </p:sp>
      <p:sp>
        <p:nvSpPr>
          <p:cNvPr id="3" name="Fußzeilenplatzhalter 2">
            <a:extLst>
              <a:ext uri="{FF2B5EF4-FFF2-40B4-BE49-F238E27FC236}">
                <a16:creationId xmlns:a16="http://schemas.microsoft.com/office/drawing/2014/main" id="{4BA655F9-0E67-9F2B-A822-0DBB018088D8}"/>
              </a:ext>
            </a:extLst>
          </p:cNvPr>
          <p:cNvSpPr>
            <a:spLocks noGrp="1"/>
          </p:cNvSpPr>
          <p:nvPr>
            <p:ph type="ftr" sz="quarter" idx="11"/>
          </p:nvPr>
        </p:nvSpPr>
        <p:spPr/>
        <p:txBody>
          <a:bodyPr/>
          <a:lstStyle/>
          <a:p>
            <a:r>
              <a:rPr lang="de-DE"/>
              <a:t>Timo Schumacher (SWR)</a:t>
            </a:r>
          </a:p>
        </p:txBody>
      </p:sp>
      <p:sp>
        <p:nvSpPr>
          <p:cNvPr id="4" name="Foliennummernplatzhalter 3">
            <a:extLst>
              <a:ext uri="{FF2B5EF4-FFF2-40B4-BE49-F238E27FC236}">
                <a16:creationId xmlns:a16="http://schemas.microsoft.com/office/drawing/2014/main" id="{087BFF17-010A-142A-9A3B-F30239D03ADB}"/>
              </a:ext>
            </a:extLst>
          </p:cNvPr>
          <p:cNvSpPr>
            <a:spLocks noGrp="1"/>
          </p:cNvSpPr>
          <p:nvPr>
            <p:ph type="sldNum" sz="quarter" idx="12"/>
          </p:nvPr>
        </p:nvSpPr>
        <p:spPr/>
        <p:txBody>
          <a:bodyPr/>
          <a:lstStyle/>
          <a:p>
            <a:fld id="{8F4FF502-984A-48F4-A533-EA3F35938253}" type="slidenum">
              <a:rPr lang="de-DE" smtClean="0"/>
              <a:t>‹Nr.›</a:t>
            </a:fld>
            <a:endParaRPr lang="de-DE"/>
          </a:p>
        </p:txBody>
      </p:sp>
    </p:spTree>
    <p:extLst>
      <p:ext uri="{BB962C8B-B14F-4D97-AF65-F5344CB8AC3E}">
        <p14:creationId xmlns:p14="http://schemas.microsoft.com/office/powerpoint/2010/main" val="4240205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489032-2B61-2F83-6EF8-DD67B1850C8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C2523F75-EA71-CC75-4E6E-D861A3A2A1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E7B7BDC-C9BE-E9AC-0D00-3EE4DF97D8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AE4EA56-CAE4-72B5-F51A-29964248F0D9}"/>
              </a:ext>
            </a:extLst>
          </p:cNvPr>
          <p:cNvSpPr>
            <a:spLocks noGrp="1"/>
          </p:cNvSpPr>
          <p:nvPr>
            <p:ph type="dt" sz="half" idx="10"/>
          </p:nvPr>
        </p:nvSpPr>
        <p:spPr/>
        <p:txBody>
          <a:bodyPr/>
          <a:lstStyle/>
          <a:p>
            <a:fld id="{05F78349-5249-4AE2-BC50-838DA92B0D12}" type="datetime1">
              <a:rPr lang="de-DE" smtClean="0"/>
              <a:t>27.11.2022</a:t>
            </a:fld>
            <a:endParaRPr lang="de-DE"/>
          </a:p>
        </p:txBody>
      </p:sp>
      <p:sp>
        <p:nvSpPr>
          <p:cNvPr id="6" name="Fußzeilenplatzhalter 5">
            <a:extLst>
              <a:ext uri="{FF2B5EF4-FFF2-40B4-BE49-F238E27FC236}">
                <a16:creationId xmlns:a16="http://schemas.microsoft.com/office/drawing/2014/main" id="{3C942E55-18CD-D968-4F13-0F866AED4708}"/>
              </a:ext>
            </a:extLst>
          </p:cNvPr>
          <p:cNvSpPr>
            <a:spLocks noGrp="1"/>
          </p:cNvSpPr>
          <p:nvPr>
            <p:ph type="ftr" sz="quarter" idx="11"/>
          </p:nvPr>
        </p:nvSpPr>
        <p:spPr/>
        <p:txBody>
          <a:bodyPr/>
          <a:lstStyle/>
          <a:p>
            <a:r>
              <a:rPr lang="de-DE"/>
              <a:t>Timo Schumacher (SWR)</a:t>
            </a:r>
          </a:p>
        </p:txBody>
      </p:sp>
      <p:sp>
        <p:nvSpPr>
          <p:cNvPr id="7" name="Foliennummernplatzhalter 6">
            <a:extLst>
              <a:ext uri="{FF2B5EF4-FFF2-40B4-BE49-F238E27FC236}">
                <a16:creationId xmlns:a16="http://schemas.microsoft.com/office/drawing/2014/main" id="{FFD9EDDB-1C91-EC1F-BB7C-7607677B0B9E}"/>
              </a:ext>
            </a:extLst>
          </p:cNvPr>
          <p:cNvSpPr>
            <a:spLocks noGrp="1"/>
          </p:cNvSpPr>
          <p:nvPr>
            <p:ph type="sldNum" sz="quarter" idx="12"/>
          </p:nvPr>
        </p:nvSpPr>
        <p:spPr/>
        <p:txBody>
          <a:bodyPr/>
          <a:lstStyle/>
          <a:p>
            <a:fld id="{8F4FF502-984A-48F4-A533-EA3F35938253}" type="slidenum">
              <a:rPr lang="de-DE" smtClean="0"/>
              <a:t>‹Nr.›</a:t>
            </a:fld>
            <a:endParaRPr lang="de-DE"/>
          </a:p>
        </p:txBody>
      </p:sp>
    </p:spTree>
    <p:extLst>
      <p:ext uri="{BB962C8B-B14F-4D97-AF65-F5344CB8AC3E}">
        <p14:creationId xmlns:p14="http://schemas.microsoft.com/office/powerpoint/2010/main" val="4057997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703803-3D76-ABD9-0038-59B91C84F3E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B56B3051-AAD2-AAD4-0E21-39C577F15E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3A074F0A-2B5D-B1F4-47C1-F40A6E99C8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99E42FF-12FD-CE56-DC37-22B4382EF1E0}"/>
              </a:ext>
            </a:extLst>
          </p:cNvPr>
          <p:cNvSpPr>
            <a:spLocks noGrp="1"/>
          </p:cNvSpPr>
          <p:nvPr>
            <p:ph type="dt" sz="half" idx="10"/>
          </p:nvPr>
        </p:nvSpPr>
        <p:spPr/>
        <p:txBody>
          <a:bodyPr/>
          <a:lstStyle/>
          <a:p>
            <a:fld id="{87BC4350-4AC9-445C-9BEF-2696A139E4D0}" type="datetime1">
              <a:rPr lang="de-DE" smtClean="0"/>
              <a:t>27.11.2022</a:t>
            </a:fld>
            <a:endParaRPr lang="de-DE"/>
          </a:p>
        </p:txBody>
      </p:sp>
      <p:sp>
        <p:nvSpPr>
          <p:cNvPr id="6" name="Fußzeilenplatzhalter 5">
            <a:extLst>
              <a:ext uri="{FF2B5EF4-FFF2-40B4-BE49-F238E27FC236}">
                <a16:creationId xmlns:a16="http://schemas.microsoft.com/office/drawing/2014/main" id="{CBEC79D9-82C8-C8D6-C00B-67F194926DC5}"/>
              </a:ext>
            </a:extLst>
          </p:cNvPr>
          <p:cNvSpPr>
            <a:spLocks noGrp="1"/>
          </p:cNvSpPr>
          <p:nvPr>
            <p:ph type="ftr" sz="quarter" idx="11"/>
          </p:nvPr>
        </p:nvSpPr>
        <p:spPr/>
        <p:txBody>
          <a:bodyPr/>
          <a:lstStyle/>
          <a:p>
            <a:r>
              <a:rPr lang="de-DE"/>
              <a:t>Timo Schumacher (SWR)</a:t>
            </a:r>
          </a:p>
        </p:txBody>
      </p:sp>
      <p:sp>
        <p:nvSpPr>
          <p:cNvPr id="7" name="Foliennummernplatzhalter 6">
            <a:extLst>
              <a:ext uri="{FF2B5EF4-FFF2-40B4-BE49-F238E27FC236}">
                <a16:creationId xmlns:a16="http://schemas.microsoft.com/office/drawing/2014/main" id="{A8F9E43B-CA8A-3F32-70E2-B4BE12C29A2C}"/>
              </a:ext>
            </a:extLst>
          </p:cNvPr>
          <p:cNvSpPr>
            <a:spLocks noGrp="1"/>
          </p:cNvSpPr>
          <p:nvPr>
            <p:ph type="sldNum" sz="quarter" idx="12"/>
          </p:nvPr>
        </p:nvSpPr>
        <p:spPr/>
        <p:txBody>
          <a:bodyPr/>
          <a:lstStyle/>
          <a:p>
            <a:fld id="{8F4FF502-984A-48F4-A533-EA3F35938253}" type="slidenum">
              <a:rPr lang="de-DE" smtClean="0"/>
              <a:t>‹Nr.›</a:t>
            </a:fld>
            <a:endParaRPr lang="de-DE"/>
          </a:p>
        </p:txBody>
      </p:sp>
    </p:spTree>
    <p:extLst>
      <p:ext uri="{BB962C8B-B14F-4D97-AF65-F5344CB8AC3E}">
        <p14:creationId xmlns:p14="http://schemas.microsoft.com/office/powerpoint/2010/main" val="4018449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0F4C40E-F44C-C09B-E5E6-D67E7DB7E4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7FCD64C-3D47-7001-D5EF-5AF276FCB6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A189AD7-1BC6-6C50-BD99-165DB76673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B5E00-4C37-489C-8890-73A9C6A4A11B}" type="datetime1">
              <a:rPr lang="de-DE" smtClean="0"/>
              <a:t>27.11.2022</a:t>
            </a:fld>
            <a:endParaRPr lang="de-DE"/>
          </a:p>
        </p:txBody>
      </p:sp>
      <p:sp>
        <p:nvSpPr>
          <p:cNvPr id="5" name="Fußzeilenplatzhalter 4">
            <a:extLst>
              <a:ext uri="{FF2B5EF4-FFF2-40B4-BE49-F238E27FC236}">
                <a16:creationId xmlns:a16="http://schemas.microsoft.com/office/drawing/2014/main" id="{F8F1BBEC-6170-1F02-08B9-C13776D9F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Timo Schumacher (SWR)</a:t>
            </a:r>
          </a:p>
        </p:txBody>
      </p:sp>
      <p:sp>
        <p:nvSpPr>
          <p:cNvPr id="6" name="Foliennummernplatzhalter 5">
            <a:extLst>
              <a:ext uri="{FF2B5EF4-FFF2-40B4-BE49-F238E27FC236}">
                <a16:creationId xmlns:a16="http://schemas.microsoft.com/office/drawing/2014/main" id="{7B8F4F8A-DB60-80C0-87C3-69DD46E6E5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4FF502-984A-48F4-A533-EA3F35938253}" type="slidenum">
              <a:rPr lang="de-DE" smtClean="0"/>
              <a:t>‹Nr.›</a:t>
            </a:fld>
            <a:endParaRPr lang="de-DE"/>
          </a:p>
        </p:txBody>
      </p:sp>
    </p:spTree>
    <p:extLst>
      <p:ext uri="{BB962C8B-B14F-4D97-AF65-F5344CB8AC3E}">
        <p14:creationId xmlns:p14="http://schemas.microsoft.com/office/powerpoint/2010/main" val="563288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37.sv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BB666875-B1F2-CAC8-2128-420B7625D561}"/>
              </a:ext>
            </a:extLst>
          </p:cNvPr>
          <p:cNvSpPr>
            <a:spLocks noGrp="1"/>
          </p:cNvSpPr>
          <p:nvPr>
            <p:ph type="ctrTitle"/>
          </p:nvPr>
        </p:nvSpPr>
        <p:spPr>
          <a:xfrm>
            <a:off x="823442" y="921715"/>
            <a:ext cx="5163022" cy="2635993"/>
          </a:xfrm>
        </p:spPr>
        <p:txBody>
          <a:bodyPr anchor="b">
            <a:normAutofit/>
          </a:bodyPr>
          <a:lstStyle/>
          <a:p>
            <a:pPr algn="l">
              <a:spcBef>
                <a:spcPts val="600"/>
              </a:spcBef>
              <a:tabLst>
                <a:tab pos="630555" algn="l"/>
              </a:tabLst>
            </a:pPr>
            <a:r>
              <a:rPr lang="de-DE" sz="3000" dirty="0">
                <a:effectLst/>
                <a:latin typeface="Arial" panose="020B0604020202020204" pitchFamily="34" charset="0"/>
                <a:ea typeface="MS Mincho" panose="02020609040205080304" pitchFamily="49" charset="-128"/>
                <a:cs typeface="Arial" panose="020B0604020202020204" pitchFamily="34" charset="0"/>
              </a:rPr>
              <a:t>Spezifikation und PoC der KI-gestützten </a:t>
            </a:r>
            <a:br>
              <a:rPr lang="de-DE" sz="3000" dirty="0">
                <a:effectLst/>
                <a:latin typeface="Arial" panose="020B0604020202020204" pitchFamily="34" charset="0"/>
                <a:ea typeface="MS Mincho" panose="02020609040205080304" pitchFamily="49" charset="-128"/>
                <a:cs typeface="Arial" panose="020B0604020202020204" pitchFamily="34" charset="0"/>
              </a:rPr>
            </a:br>
            <a:r>
              <a:rPr lang="de-DE" sz="3000" b="1" dirty="0">
                <a:effectLst/>
                <a:latin typeface="Arial" panose="020B0604020202020204" pitchFamily="34" charset="0"/>
                <a:ea typeface="MS Mincho" panose="02020609040205080304" pitchFamily="49" charset="-128"/>
                <a:cs typeface="Arial" panose="020B0604020202020204" pitchFamily="34" charset="0"/>
              </a:rPr>
              <a:t>„</a:t>
            </a:r>
            <a:r>
              <a:rPr lang="de-DE" sz="3000" b="1" dirty="0">
                <a:solidFill>
                  <a:srgbClr val="00B0F0"/>
                </a:solidFill>
                <a:effectLst/>
                <a:latin typeface="Arial" panose="020B0604020202020204" pitchFamily="34" charset="0"/>
                <a:ea typeface="MS Mincho" panose="02020609040205080304" pitchFamily="49" charset="-128"/>
                <a:cs typeface="Arial" panose="020B0604020202020204" pitchFamily="34" charset="0"/>
              </a:rPr>
              <a:t>Beta-Klassen-Recognition</a:t>
            </a:r>
            <a:r>
              <a:rPr lang="de-DE" sz="3000" b="1" dirty="0">
                <a:effectLst/>
                <a:latin typeface="Arial" panose="020B0604020202020204" pitchFamily="34" charset="0"/>
                <a:ea typeface="MS Mincho" panose="02020609040205080304" pitchFamily="49" charset="-128"/>
                <a:cs typeface="Arial" panose="020B0604020202020204" pitchFamily="34" charset="0"/>
              </a:rPr>
              <a:t>“ </a:t>
            </a:r>
            <a:r>
              <a:rPr lang="de-DE" sz="3000" dirty="0">
                <a:effectLst/>
                <a:latin typeface="Arial" panose="020B0604020202020204" pitchFamily="34" charset="0"/>
                <a:ea typeface="MS Mincho" panose="02020609040205080304" pitchFamily="49" charset="-128"/>
                <a:cs typeface="Arial" panose="020B0604020202020204" pitchFamily="34" charset="0"/>
              </a:rPr>
              <a:t>in der Presserecherche</a:t>
            </a:r>
            <a:br>
              <a:rPr lang="de-DE" sz="3000" dirty="0">
                <a:effectLst/>
                <a:latin typeface="Arial" panose="020B0604020202020204" pitchFamily="34" charset="0"/>
                <a:ea typeface="MS Mincho" panose="02020609040205080304" pitchFamily="49" charset="-128"/>
                <a:cs typeface="Arial" panose="020B0604020202020204" pitchFamily="34" charset="0"/>
              </a:rPr>
            </a:br>
            <a:endParaRPr lang="de-DE" sz="3000" dirty="0">
              <a:latin typeface="Arial" panose="020B0604020202020204" pitchFamily="34" charset="0"/>
              <a:cs typeface="Arial" panose="020B0604020202020204" pitchFamily="34" charset="0"/>
            </a:endParaRPr>
          </a:p>
        </p:txBody>
      </p:sp>
      <p:sp>
        <p:nvSpPr>
          <p:cNvPr id="56" name="Rectangle 25">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Grafik 3">
            <a:extLst>
              <a:ext uri="{FF2B5EF4-FFF2-40B4-BE49-F238E27FC236}">
                <a16:creationId xmlns:a16="http://schemas.microsoft.com/office/drawing/2014/main" id="{BAF47E6D-4E8E-8547-304A-B9F400D22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573907" y="1858892"/>
            <a:ext cx="5163022" cy="2762217"/>
          </a:xfrm>
          <a:prstGeom prst="rect">
            <a:avLst/>
          </a:prstGeom>
          <a:noFill/>
        </p:spPr>
      </p:pic>
      <p:sp>
        <p:nvSpPr>
          <p:cNvPr id="32" name="Rectangle 31">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hteck 17">
            <a:extLst>
              <a:ext uri="{FF2B5EF4-FFF2-40B4-BE49-F238E27FC236}">
                <a16:creationId xmlns:a16="http://schemas.microsoft.com/office/drawing/2014/main" id="{21868371-2F28-7B54-4965-80722A500026}"/>
              </a:ext>
            </a:extLst>
          </p:cNvPr>
          <p:cNvSpPr/>
          <p:nvPr/>
        </p:nvSpPr>
        <p:spPr>
          <a:xfrm>
            <a:off x="1992721" y="5880163"/>
            <a:ext cx="1811911" cy="8337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8" name="Gruppieren 7">
            <a:extLst>
              <a:ext uri="{FF2B5EF4-FFF2-40B4-BE49-F238E27FC236}">
                <a16:creationId xmlns:a16="http://schemas.microsoft.com/office/drawing/2014/main" id="{D20B2621-B24D-D7D8-2AB8-F966D9D77776}"/>
              </a:ext>
            </a:extLst>
          </p:cNvPr>
          <p:cNvGrpSpPr/>
          <p:nvPr/>
        </p:nvGrpSpPr>
        <p:grpSpPr>
          <a:xfrm>
            <a:off x="2114419" y="5936285"/>
            <a:ext cx="1628775" cy="676277"/>
            <a:chOff x="0" y="0"/>
            <a:chExt cx="1876425" cy="809625"/>
          </a:xfrm>
          <a:solidFill>
            <a:schemeClr val="bg1"/>
          </a:solidFill>
        </p:grpSpPr>
        <p:pic>
          <p:nvPicPr>
            <p:cNvPr id="10" name="Grafik 9" descr="SWRDasErste">
              <a:extLst>
                <a:ext uri="{FF2B5EF4-FFF2-40B4-BE49-F238E27FC236}">
                  <a16:creationId xmlns:a16="http://schemas.microsoft.com/office/drawing/2014/main" id="{989E5F03-229D-EAF2-1493-4816475508D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7150"/>
              <a:ext cx="981075" cy="266065"/>
            </a:xfrm>
            <a:prstGeom prst="rect">
              <a:avLst/>
            </a:prstGeom>
            <a:grpFill/>
            <a:ln>
              <a:noFill/>
            </a:ln>
          </p:spPr>
        </p:pic>
        <p:pic>
          <p:nvPicPr>
            <p:cNvPr id="12" name="Grafik 11" descr="SR">
              <a:extLst>
                <a:ext uri="{FF2B5EF4-FFF2-40B4-BE49-F238E27FC236}">
                  <a16:creationId xmlns:a16="http://schemas.microsoft.com/office/drawing/2014/main" id="{A8F35FA4-5E19-5C73-F829-4F3DA3BF1549}"/>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466725"/>
              <a:ext cx="439420" cy="337185"/>
            </a:xfrm>
            <a:prstGeom prst="rect">
              <a:avLst/>
            </a:prstGeom>
            <a:grpFill/>
            <a:ln>
              <a:noFill/>
            </a:ln>
          </p:spPr>
        </p:pic>
        <p:pic>
          <p:nvPicPr>
            <p:cNvPr id="14" name="Grafik 13" descr="IDA_Button">
              <a:extLst>
                <a:ext uri="{FF2B5EF4-FFF2-40B4-BE49-F238E27FC236}">
                  <a16:creationId xmlns:a16="http://schemas.microsoft.com/office/drawing/2014/main" id="{8BD881E1-DD5B-DA5B-686D-302F89D90D49}"/>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6800" y="0"/>
              <a:ext cx="809625" cy="809625"/>
            </a:xfrm>
            <a:prstGeom prst="rect">
              <a:avLst/>
            </a:prstGeom>
            <a:grpFill/>
            <a:ln>
              <a:noFill/>
            </a:ln>
          </p:spPr>
        </p:pic>
      </p:grpSp>
      <p:pic>
        <p:nvPicPr>
          <p:cNvPr id="16" name="Grafik 15">
            <a:extLst>
              <a:ext uri="{FF2B5EF4-FFF2-40B4-BE49-F238E27FC236}">
                <a16:creationId xmlns:a16="http://schemas.microsoft.com/office/drawing/2014/main" id="{B8946111-9458-57E4-9A45-95CACB40ACD9}"/>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405" y="5889027"/>
            <a:ext cx="1811911" cy="833786"/>
          </a:xfrm>
          <a:prstGeom prst="rect">
            <a:avLst/>
          </a:prstGeom>
          <a:noFill/>
          <a:ln>
            <a:noFill/>
          </a:ln>
        </p:spPr>
      </p:pic>
      <p:sp>
        <p:nvSpPr>
          <p:cNvPr id="3" name="Textfeld 2">
            <a:extLst>
              <a:ext uri="{FF2B5EF4-FFF2-40B4-BE49-F238E27FC236}">
                <a16:creationId xmlns:a16="http://schemas.microsoft.com/office/drawing/2014/main" id="{132790A2-EEC9-CFF7-C39A-B1E90C5F0193}"/>
              </a:ext>
            </a:extLst>
          </p:cNvPr>
          <p:cNvSpPr txBox="1"/>
          <p:nvPr/>
        </p:nvSpPr>
        <p:spPr>
          <a:xfrm>
            <a:off x="9467498" y="6498593"/>
            <a:ext cx="3058263" cy="261610"/>
          </a:xfrm>
          <a:prstGeom prst="rect">
            <a:avLst/>
          </a:prstGeom>
          <a:noFill/>
        </p:spPr>
        <p:txBody>
          <a:bodyPr wrap="square" rtlCol="0">
            <a:spAutoFit/>
          </a:bodyPr>
          <a:lstStyle/>
          <a:p>
            <a:r>
              <a:rPr lang="de-DE" sz="1050" dirty="0">
                <a:solidFill>
                  <a:schemeClr val="bg1"/>
                </a:solidFill>
              </a:rPr>
              <a:t>Timo Schumacher | timo.schumacher@swr.de</a:t>
            </a:r>
          </a:p>
        </p:txBody>
      </p:sp>
    </p:spTree>
    <p:extLst>
      <p:ext uri="{BB962C8B-B14F-4D97-AF65-F5344CB8AC3E}">
        <p14:creationId xmlns:p14="http://schemas.microsoft.com/office/powerpoint/2010/main" val="4194656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302CEFA-5220-D13B-1B03-4189D95DD463}"/>
              </a:ext>
            </a:extLst>
          </p:cNvPr>
          <p:cNvSpPr>
            <a:spLocks noGrp="1"/>
          </p:cNvSpPr>
          <p:nvPr>
            <p:ph type="title"/>
          </p:nvPr>
        </p:nvSpPr>
        <p:spPr>
          <a:xfrm>
            <a:off x="1136397" y="502022"/>
            <a:ext cx="9688296" cy="734400"/>
          </a:xfrm>
        </p:spPr>
        <p:txBody>
          <a:bodyPr anchor="b">
            <a:normAutofit/>
          </a:bodyPr>
          <a:lstStyle/>
          <a:p>
            <a:r>
              <a:rPr lang="de-DE" sz="4000" b="1" dirty="0"/>
              <a:t>Prämissen / Thesen</a:t>
            </a:r>
          </a:p>
        </p:txBody>
      </p:sp>
      <p:sp>
        <p:nvSpPr>
          <p:cNvPr id="32" name="Rectangle 3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umsplatzhalter 3">
            <a:extLst>
              <a:ext uri="{FF2B5EF4-FFF2-40B4-BE49-F238E27FC236}">
                <a16:creationId xmlns:a16="http://schemas.microsoft.com/office/drawing/2014/main" id="{30ECB735-6F69-648B-4F2C-B4A4A8397965}"/>
              </a:ext>
            </a:extLst>
          </p:cNvPr>
          <p:cNvSpPr>
            <a:spLocks noGrp="1"/>
          </p:cNvSpPr>
          <p:nvPr>
            <p:ph type="dt" sz="half" idx="10"/>
          </p:nvPr>
        </p:nvSpPr>
        <p:spPr>
          <a:xfrm>
            <a:off x="8970264" y="6455664"/>
            <a:ext cx="2743200" cy="365125"/>
          </a:xfrm>
        </p:spPr>
        <p:txBody>
          <a:bodyPr>
            <a:normAutofit/>
          </a:bodyPr>
          <a:lstStyle/>
          <a:p>
            <a:pPr algn="r">
              <a:spcAft>
                <a:spcPts val="600"/>
              </a:spcAft>
            </a:pPr>
            <a:fld id="{590A7C9C-FD44-4AAF-A1F4-A58504C93D9D}" type="datetime1">
              <a:rPr lang="de-DE" sz="1100">
                <a:solidFill>
                  <a:srgbClr val="FFFFFF"/>
                </a:solidFill>
              </a:rPr>
              <a:pPr algn="r">
                <a:spcAft>
                  <a:spcPts val="600"/>
                </a:spcAft>
              </a:pPr>
              <a:t>27.11.2022</a:t>
            </a:fld>
            <a:endParaRPr lang="de-DE" sz="1100">
              <a:solidFill>
                <a:srgbClr val="FFFFFF"/>
              </a:solidFill>
            </a:endParaRPr>
          </a:p>
        </p:txBody>
      </p:sp>
      <p:sp>
        <p:nvSpPr>
          <p:cNvPr id="5" name="Foliennummernplatzhalter 4">
            <a:extLst>
              <a:ext uri="{FF2B5EF4-FFF2-40B4-BE49-F238E27FC236}">
                <a16:creationId xmlns:a16="http://schemas.microsoft.com/office/drawing/2014/main" id="{96A53623-0749-82D7-6175-62DE7FD1B116}"/>
              </a:ext>
            </a:extLst>
          </p:cNvPr>
          <p:cNvSpPr>
            <a:spLocks noGrp="1"/>
          </p:cNvSpPr>
          <p:nvPr>
            <p:ph type="sldNum" sz="quarter" idx="12"/>
          </p:nvPr>
        </p:nvSpPr>
        <p:spPr>
          <a:xfrm>
            <a:off x="11704320" y="6455664"/>
            <a:ext cx="448056" cy="365125"/>
          </a:xfrm>
        </p:spPr>
        <p:txBody>
          <a:bodyPr>
            <a:normAutofit/>
          </a:bodyPr>
          <a:lstStyle/>
          <a:p>
            <a:pPr>
              <a:spcAft>
                <a:spcPts val="600"/>
              </a:spcAft>
            </a:pPr>
            <a:fld id="{8F4FF502-984A-48F4-A533-EA3F35938253}" type="slidenum">
              <a:rPr lang="de-DE" sz="1100">
                <a:solidFill>
                  <a:srgbClr val="FFFFFF"/>
                </a:solidFill>
              </a:rPr>
              <a:pPr>
                <a:spcAft>
                  <a:spcPts val="600"/>
                </a:spcAft>
              </a:pPr>
              <a:t>10</a:t>
            </a:fld>
            <a:endParaRPr lang="de-DE" sz="1100">
              <a:solidFill>
                <a:srgbClr val="FFFFFF"/>
              </a:solidFill>
            </a:endParaRPr>
          </a:p>
        </p:txBody>
      </p:sp>
      <p:graphicFrame>
        <p:nvGraphicFramePr>
          <p:cNvPr id="7" name="Inhaltsplatzhalter 7">
            <a:extLst>
              <a:ext uri="{FF2B5EF4-FFF2-40B4-BE49-F238E27FC236}">
                <a16:creationId xmlns:a16="http://schemas.microsoft.com/office/drawing/2014/main" id="{51F1B2B0-18F3-8F5C-FBA6-830CC4CB0D28}"/>
              </a:ext>
            </a:extLst>
          </p:cNvPr>
          <p:cNvGraphicFramePr>
            <a:graphicFrameLocks noGrp="1"/>
          </p:cNvGraphicFramePr>
          <p:nvPr>
            <p:ph idx="1"/>
            <p:extLst>
              <p:ext uri="{D42A27DB-BD31-4B8C-83A1-F6EECF244321}">
                <p14:modId xmlns:p14="http://schemas.microsoft.com/office/powerpoint/2010/main" val="3105599237"/>
              </p:ext>
            </p:extLst>
          </p:nvPr>
        </p:nvGraphicFramePr>
        <p:xfrm>
          <a:off x="838200" y="1507270"/>
          <a:ext cx="10515600" cy="38434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0374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B9F063F-0DD1-01D6-3747-EC82542AA728}"/>
              </a:ext>
            </a:extLst>
          </p:cNvPr>
          <p:cNvSpPr>
            <a:spLocks noGrp="1"/>
          </p:cNvSpPr>
          <p:nvPr>
            <p:ph type="ctrTitle"/>
          </p:nvPr>
        </p:nvSpPr>
        <p:spPr>
          <a:xfrm>
            <a:off x="1314824" y="735106"/>
            <a:ext cx="10053763" cy="2928470"/>
          </a:xfrm>
        </p:spPr>
        <p:txBody>
          <a:bodyPr anchor="b">
            <a:normAutofit/>
          </a:bodyPr>
          <a:lstStyle/>
          <a:p>
            <a:pPr algn="l"/>
            <a:r>
              <a:rPr lang="de-DE" sz="4800" b="1" dirty="0">
                <a:solidFill>
                  <a:srgbClr val="FFFFFF"/>
                </a:solidFill>
              </a:rPr>
              <a:t>Datengrundlage</a:t>
            </a:r>
            <a:endParaRPr lang="de-DE" sz="4800" dirty="0">
              <a:solidFill>
                <a:srgbClr val="FFFFFF"/>
              </a:solidFill>
            </a:endParaRPr>
          </a:p>
        </p:txBody>
      </p:sp>
      <p:sp>
        <p:nvSpPr>
          <p:cNvPr id="3" name="Untertitel 2">
            <a:extLst>
              <a:ext uri="{FF2B5EF4-FFF2-40B4-BE49-F238E27FC236}">
                <a16:creationId xmlns:a16="http://schemas.microsoft.com/office/drawing/2014/main" id="{6352A8B4-A49F-5B95-C0CB-D7560C307618}"/>
              </a:ext>
            </a:extLst>
          </p:cNvPr>
          <p:cNvSpPr>
            <a:spLocks noGrp="1"/>
          </p:cNvSpPr>
          <p:nvPr>
            <p:ph type="subTitle" idx="1"/>
          </p:nvPr>
        </p:nvSpPr>
        <p:spPr>
          <a:xfrm>
            <a:off x="1350682" y="4870824"/>
            <a:ext cx="10005951" cy="1458258"/>
          </a:xfrm>
        </p:spPr>
        <p:txBody>
          <a:bodyPr anchor="ctr">
            <a:normAutofit/>
          </a:bodyPr>
          <a:lstStyle/>
          <a:p>
            <a:pPr algn="l"/>
            <a:endParaRPr lang="de-DE" dirty="0"/>
          </a:p>
        </p:txBody>
      </p:sp>
    </p:spTree>
    <p:extLst>
      <p:ext uri="{BB962C8B-B14F-4D97-AF65-F5344CB8AC3E}">
        <p14:creationId xmlns:p14="http://schemas.microsoft.com/office/powerpoint/2010/main" val="3403226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B5131C6-4F5C-EA5A-A934-512CF8386766}"/>
              </a:ext>
            </a:extLst>
          </p:cNvPr>
          <p:cNvSpPr>
            <a:spLocks noGrp="1"/>
          </p:cNvSpPr>
          <p:nvPr>
            <p:ph type="title"/>
          </p:nvPr>
        </p:nvSpPr>
        <p:spPr>
          <a:xfrm>
            <a:off x="1136397" y="502020"/>
            <a:ext cx="9688296" cy="734400"/>
          </a:xfrm>
        </p:spPr>
        <p:txBody>
          <a:bodyPr anchor="b">
            <a:normAutofit/>
          </a:bodyPr>
          <a:lstStyle/>
          <a:p>
            <a:r>
              <a:rPr lang="de-DE" sz="4000" b="1" dirty="0"/>
              <a:t>Datengrundlage</a:t>
            </a:r>
          </a:p>
        </p:txBody>
      </p:sp>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umsplatzhalter 3">
            <a:extLst>
              <a:ext uri="{FF2B5EF4-FFF2-40B4-BE49-F238E27FC236}">
                <a16:creationId xmlns:a16="http://schemas.microsoft.com/office/drawing/2014/main" id="{0533015D-4F33-8167-44F1-235B01420DA8}"/>
              </a:ext>
            </a:extLst>
          </p:cNvPr>
          <p:cNvSpPr>
            <a:spLocks noGrp="1"/>
          </p:cNvSpPr>
          <p:nvPr>
            <p:ph type="dt" sz="half" idx="10"/>
          </p:nvPr>
        </p:nvSpPr>
        <p:spPr>
          <a:xfrm>
            <a:off x="8970264" y="6455664"/>
            <a:ext cx="2743200" cy="365125"/>
          </a:xfrm>
        </p:spPr>
        <p:txBody>
          <a:bodyPr>
            <a:normAutofit/>
          </a:bodyPr>
          <a:lstStyle/>
          <a:p>
            <a:pPr algn="r">
              <a:spcAft>
                <a:spcPts val="600"/>
              </a:spcAft>
            </a:pPr>
            <a:fld id="{590A7C9C-FD44-4AAF-A1F4-A58504C93D9D}" type="datetime1">
              <a:rPr lang="de-DE" sz="1100">
                <a:solidFill>
                  <a:srgbClr val="FFFFFF"/>
                </a:solidFill>
              </a:rPr>
              <a:pPr algn="r">
                <a:spcAft>
                  <a:spcPts val="600"/>
                </a:spcAft>
              </a:pPr>
              <a:t>27.11.2022</a:t>
            </a:fld>
            <a:endParaRPr lang="de-DE" sz="1100">
              <a:solidFill>
                <a:srgbClr val="FFFFFF"/>
              </a:solidFill>
            </a:endParaRPr>
          </a:p>
        </p:txBody>
      </p:sp>
      <p:sp>
        <p:nvSpPr>
          <p:cNvPr id="5" name="Foliennummernplatzhalter 4">
            <a:extLst>
              <a:ext uri="{FF2B5EF4-FFF2-40B4-BE49-F238E27FC236}">
                <a16:creationId xmlns:a16="http://schemas.microsoft.com/office/drawing/2014/main" id="{E7AA23E8-0923-D57D-E0A3-D1421509C6AB}"/>
              </a:ext>
            </a:extLst>
          </p:cNvPr>
          <p:cNvSpPr>
            <a:spLocks noGrp="1"/>
          </p:cNvSpPr>
          <p:nvPr>
            <p:ph type="sldNum" sz="quarter" idx="12"/>
          </p:nvPr>
        </p:nvSpPr>
        <p:spPr>
          <a:xfrm>
            <a:off x="11704320" y="6455664"/>
            <a:ext cx="448056" cy="365125"/>
          </a:xfrm>
        </p:spPr>
        <p:txBody>
          <a:bodyPr>
            <a:normAutofit/>
          </a:bodyPr>
          <a:lstStyle/>
          <a:p>
            <a:pPr>
              <a:spcAft>
                <a:spcPts val="600"/>
              </a:spcAft>
            </a:pPr>
            <a:fld id="{8F4FF502-984A-48F4-A533-EA3F35938253}" type="slidenum">
              <a:rPr lang="de-DE" sz="1100">
                <a:solidFill>
                  <a:srgbClr val="FFFFFF"/>
                </a:solidFill>
              </a:rPr>
              <a:pPr>
                <a:spcAft>
                  <a:spcPts val="600"/>
                </a:spcAft>
              </a:pPr>
              <a:t>12</a:t>
            </a:fld>
            <a:endParaRPr lang="de-DE" sz="1100">
              <a:solidFill>
                <a:srgbClr val="FFFFFF"/>
              </a:solidFill>
            </a:endParaRPr>
          </a:p>
        </p:txBody>
      </p:sp>
      <p:graphicFrame>
        <p:nvGraphicFramePr>
          <p:cNvPr id="25" name="Inhaltsplatzhalter 8">
            <a:extLst>
              <a:ext uri="{FF2B5EF4-FFF2-40B4-BE49-F238E27FC236}">
                <a16:creationId xmlns:a16="http://schemas.microsoft.com/office/drawing/2014/main" id="{CA923F52-13E1-4E80-02EF-39CC4ED0D479}"/>
              </a:ext>
            </a:extLst>
          </p:cNvPr>
          <p:cNvGraphicFramePr>
            <a:graphicFrameLocks noGrp="1"/>
          </p:cNvGraphicFramePr>
          <p:nvPr>
            <p:ph idx="1"/>
            <p:extLst>
              <p:ext uri="{D42A27DB-BD31-4B8C-83A1-F6EECF244321}">
                <p14:modId xmlns:p14="http://schemas.microsoft.com/office/powerpoint/2010/main" val="2006574427"/>
              </p:ext>
            </p:extLst>
          </p:nvPr>
        </p:nvGraphicFramePr>
        <p:xfrm>
          <a:off x="838200" y="1529533"/>
          <a:ext cx="10515600" cy="40613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7603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AD6FC64-FE71-1F24-B332-0BBA6235927C}"/>
              </a:ext>
            </a:extLst>
          </p:cNvPr>
          <p:cNvSpPr>
            <a:spLocks noGrp="1"/>
          </p:cNvSpPr>
          <p:nvPr>
            <p:ph type="title"/>
          </p:nvPr>
        </p:nvSpPr>
        <p:spPr>
          <a:xfrm>
            <a:off x="1136397" y="502022"/>
            <a:ext cx="9688296" cy="734596"/>
          </a:xfrm>
        </p:spPr>
        <p:txBody>
          <a:bodyPr anchor="b">
            <a:normAutofit/>
          </a:bodyPr>
          <a:lstStyle/>
          <a:p>
            <a:r>
              <a:rPr lang="de-DE" sz="4000" b="1" dirty="0"/>
              <a:t>Datengrundlage</a:t>
            </a:r>
          </a:p>
        </p:txBody>
      </p:sp>
      <p:sp>
        <p:nvSpPr>
          <p:cNvPr id="3" name="Inhaltsplatzhalter 2">
            <a:extLst>
              <a:ext uri="{FF2B5EF4-FFF2-40B4-BE49-F238E27FC236}">
                <a16:creationId xmlns:a16="http://schemas.microsoft.com/office/drawing/2014/main" id="{4D0838A3-7714-039D-9FD0-F80A34C7C683}"/>
              </a:ext>
            </a:extLst>
          </p:cNvPr>
          <p:cNvSpPr>
            <a:spLocks noGrp="1"/>
          </p:cNvSpPr>
          <p:nvPr>
            <p:ph idx="1"/>
          </p:nvPr>
        </p:nvSpPr>
        <p:spPr>
          <a:xfrm>
            <a:off x="6247722" y="1828825"/>
            <a:ext cx="5183188" cy="734596"/>
          </a:xfrm>
          <a:ln>
            <a:solidFill>
              <a:schemeClr val="bg2"/>
            </a:solidFill>
          </a:ln>
        </p:spPr>
        <p:txBody>
          <a:bodyPr anchor="ctr" anchorCtr="0">
            <a:normAutofit/>
          </a:bodyPr>
          <a:lstStyle/>
          <a:p>
            <a:pPr marL="0" indent="0" algn="ctr">
              <a:buNone/>
            </a:pPr>
            <a:r>
              <a:rPr lang="de-DE" sz="1800" dirty="0"/>
              <a:t>Anteil Gattungen (priorisiert)</a:t>
            </a:r>
          </a:p>
        </p:txBody>
      </p:sp>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umsplatzhalter 3">
            <a:extLst>
              <a:ext uri="{FF2B5EF4-FFF2-40B4-BE49-F238E27FC236}">
                <a16:creationId xmlns:a16="http://schemas.microsoft.com/office/drawing/2014/main" id="{73B6F1A9-A71B-46F9-F75E-E4A0750E3B41}"/>
              </a:ext>
            </a:extLst>
          </p:cNvPr>
          <p:cNvSpPr>
            <a:spLocks noGrp="1"/>
          </p:cNvSpPr>
          <p:nvPr>
            <p:ph type="dt" sz="half" idx="10"/>
          </p:nvPr>
        </p:nvSpPr>
        <p:spPr>
          <a:xfrm>
            <a:off x="8970264" y="6455664"/>
            <a:ext cx="2743200" cy="365125"/>
          </a:xfrm>
        </p:spPr>
        <p:txBody>
          <a:bodyPr>
            <a:normAutofit/>
          </a:bodyPr>
          <a:lstStyle/>
          <a:p>
            <a:pPr algn="r">
              <a:spcAft>
                <a:spcPts val="600"/>
              </a:spcAft>
            </a:pPr>
            <a:fld id="{590A7C9C-FD44-4AAF-A1F4-A58504C93D9D}" type="datetime1">
              <a:rPr lang="de-DE" sz="1100">
                <a:solidFill>
                  <a:srgbClr val="FFFFFF"/>
                </a:solidFill>
              </a:rPr>
              <a:pPr algn="r">
                <a:spcAft>
                  <a:spcPts val="600"/>
                </a:spcAft>
              </a:pPr>
              <a:t>27.11.2022</a:t>
            </a:fld>
            <a:endParaRPr lang="de-DE" sz="1100">
              <a:solidFill>
                <a:srgbClr val="FFFFFF"/>
              </a:solidFill>
            </a:endParaRPr>
          </a:p>
        </p:txBody>
      </p:sp>
      <p:sp>
        <p:nvSpPr>
          <p:cNvPr id="5" name="Foliennummernplatzhalter 4">
            <a:extLst>
              <a:ext uri="{FF2B5EF4-FFF2-40B4-BE49-F238E27FC236}">
                <a16:creationId xmlns:a16="http://schemas.microsoft.com/office/drawing/2014/main" id="{147CE789-6A09-EEF0-D6FC-0D21DFA9A527}"/>
              </a:ext>
            </a:extLst>
          </p:cNvPr>
          <p:cNvSpPr>
            <a:spLocks noGrp="1"/>
          </p:cNvSpPr>
          <p:nvPr>
            <p:ph type="sldNum" sz="quarter" idx="12"/>
          </p:nvPr>
        </p:nvSpPr>
        <p:spPr>
          <a:xfrm>
            <a:off x="11704320" y="6455664"/>
            <a:ext cx="448056" cy="365125"/>
          </a:xfrm>
        </p:spPr>
        <p:txBody>
          <a:bodyPr>
            <a:normAutofit/>
          </a:bodyPr>
          <a:lstStyle/>
          <a:p>
            <a:pPr>
              <a:spcAft>
                <a:spcPts val="600"/>
              </a:spcAft>
            </a:pPr>
            <a:fld id="{8F4FF502-984A-48F4-A533-EA3F35938253}" type="slidenum">
              <a:rPr lang="de-DE" sz="1100">
                <a:solidFill>
                  <a:srgbClr val="FFFFFF"/>
                </a:solidFill>
              </a:rPr>
              <a:pPr>
                <a:spcAft>
                  <a:spcPts val="600"/>
                </a:spcAft>
              </a:pPr>
              <a:t>13</a:t>
            </a:fld>
            <a:endParaRPr lang="de-DE" sz="1100">
              <a:solidFill>
                <a:srgbClr val="FFFFFF"/>
              </a:solidFill>
            </a:endParaRPr>
          </a:p>
        </p:txBody>
      </p:sp>
      <p:pic>
        <p:nvPicPr>
          <p:cNvPr id="7" name="Inhaltsplatzhalter 11">
            <a:extLst>
              <a:ext uri="{FF2B5EF4-FFF2-40B4-BE49-F238E27FC236}">
                <a16:creationId xmlns:a16="http://schemas.microsoft.com/office/drawing/2014/main" id="{AF0CA655-0074-CF9F-58ED-2757C14173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090" y="2654391"/>
            <a:ext cx="5182510" cy="3327687"/>
          </a:xfrm>
          <a:prstGeom prst="rect">
            <a:avLst/>
          </a:prstGeom>
        </p:spPr>
      </p:pic>
      <p:pic>
        <p:nvPicPr>
          <p:cNvPr id="8" name="Inhaltsplatzhalter 13">
            <a:extLst>
              <a:ext uri="{FF2B5EF4-FFF2-40B4-BE49-F238E27FC236}">
                <a16:creationId xmlns:a16="http://schemas.microsoft.com/office/drawing/2014/main" id="{CF4B6F51-14B1-B6B5-03F5-2594A4E035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7722" y="2654390"/>
            <a:ext cx="5183188" cy="3327687"/>
          </a:xfrm>
          <a:prstGeom prst="rect">
            <a:avLst/>
          </a:prstGeom>
        </p:spPr>
      </p:pic>
      <p:sp>
        <p:nvSpPr>
          <p:cNvPr id="11" name="Inhaltsplatzhalter 2">
            <a:extLst>
              <a:ext uri="{FF2B5EF4-FFF2-40B4-BE49-F238E27FC236}">
                <a16:creationId xmlns:a16="http://schemas.microsoft.com/office/drawing/2014/main" id="{29E791E3-BB86-9343-4525-99AB01B2FD89}"/>
              </a:ext>
            </a:extLst>
          </p:cNvPr>
          <p:cNvSpPr txBox="1">
            <a:spLocks/>
          </p:cNvSpPr>
          <p:nvPr/>
        </p:nvSpPr>
        <p:spPr>
          <a:xfrm>
            <a:off x="761090" y="1828825"/>
            <a:ext cx="5183188" cy="734596"/>
          </a:xfrm>
          <a:prstGeom prst="rect">
            <a:avLst/>
          </a:prstGeom>
          <a:ln>
            <a:solidFill>
              <a:schemeClr val="bg2"/>
            </a:solidFill>
          </a:ln>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de-DE" sz="1800" dirty="0"/>
              <a:t>Anteil Gattungen (gesamt)</a:t>
            </a:r>
          </a:p>
        </p:txBody>
      </p:sp>
    </p:spTree>
    <p:extLst>
      <p:ext uri="{BB962C8B-B14F-4D97-AF65-F5344CB8AC3E}">
        <p14:creationId xmlns:p14="http://schemas.microsoft.com/office/powerpoint/2010/main" val="3542472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B9F063F-0DD1-01D6-3747-EC82542AA728}"/>
              </a:ext>
            </a:extLst>
          </p:cNvPr>
          <p:cNvSpPr>
            <a:spLocks noGrp="1"/>
          </p:cNvSpPr>
          <p:nvPr>
            <p:ph type="ctrTitle"/>
          </p:nvPr>
        </p:nvSpPr>
        <p:spPr>
          <a:xfrm>
            <a:off x="1314824" y="735106"/>
            <a:ext cx="10053763" cy="2928470"/>
          </a:xfrm>
        </p:spPr>
        <p:txBody>
          <a:bodyPr anchor="b">
            <a:normAutofit/>
          </a:bodyPr>
          <a:lstStyle/>
          <a:p>
            <a:pPr algn="l"/>
            <a:r>
              <a:rPr lang="de-DE" sz="4800" b="1" dirty="0">
                <a:solidFill>
                  <a:srgbClr val="FFFFFF"/>
                </a:solidFill>
              </a:rPr>
              <a:t>Datenverarbeitung und Evaluation</a:t>
            </a:r>
            <a:endParaRPr lang="de-DE" sz="4800" dirty="0">
              <a:solidFill>
                <a:srgbClr val="FFFFFF"/>
              </a:solidFill>
            </a:endParaRPr>
          </a:p>
        </p:txBody>
      </p:sp>
      <p:sp>
        <p:nvSpPr>
          <p:cNvPr id="3" name="Untertitel 2">
            <a:extLst>
              <a:ext uri="{FF2B5EF4-FFF2-40B4-BE49-F238E27FC236}">
                <a16:creationId xmlns:a16="http://schemas.microsoft.com/office/drawing/2014/main" id="{6352A8B4-A49F-5B95-C0CB-D7560C307618}"/>
              </a:ext>
            </a:extLst>
          </p:cNvPr>
          <p:cNvSpPr>
            <a:spLocks noGrp="1"/>
          </p:cNvSpPr>
          <p:nvPr>
            <p:ph type="subTitle" idx="1"/>
          </p:nvPr>
        </p:nvSpPr>
        <p:spPr>
          <a:xfrm>
            <a:off x="1350682" y="4870824"/>
            <a:ext cx="10005951" cy="1458258"/>
          </a:xfrm>
        </p:spPr>
        <p:txBody>
          <a:bodyPr anchor="ctr">
            <a:normAutofit/>
          </a:bodyPr>
          <a:lstStyle/>
          <a:p>
            <a:pPr algn="l"/>
            <a:endParaRPr lang="de-DE" dirty="0"/>
          </a:p>
        </p:txBody>
      </p:sp>
    </p:spTree>
    <p:extLst>
      <p:ext uri="{BB962C8B-B14F-4D97-AF65-F5344CB8AC3E}">
        <p14:creationId xmlns:p14="http://schemas.microsoft.com/office/powerpoint/2010/main" val="2248329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B5131C6-4F5C-EA5A-A934-512CF8386766}"/>
              </a:ext>
            </a:extLst>
          </p:cNvPr>
          <p:cNvSpPr>
            <a:spLocks noGrp="1"/>
          </p:cNvSpPr>
          <p:nvPr>
            <p:ph type="title"/>
          </p:nvPr>
        </p:nvSpPr>
        <p:spPr>
          <a:xfrm>
            <a:off x="1136397" y="502020"/>
            <a:ext cx="9688296" cy="734400"/>
          </a:xfrm>
        </p:spPr>
        <p:txBody>
          <a:bodyPr anchor="b">
            <a:normAutofit/>
          </a:bodyPr>
          <a:lstStyle/>
          <a:p>
            <a:r>
              <a:rPr lang="de-DE" sz="4000" b="1" dirty="0"/>
              <a:t>Daten verarbeiten und evaluieren</a:t>
            </a:r>
          </a:p>
        </p:txBody>
      </p:sp>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umsplatzhalter 3">
            <a:extLst>
              <a:ext uri="{FF2B5EF4-FFF2-40B4-BE49-F238E27FC236}">
                <a16:creationId xmlns:a16="http://schemas.microsoft.com/office/drawing/2014/main" id="{0533015D-4F33-8167-44F1-235B01420DA8}"/>
              </a:ext>
            </a:extLst>
          </p:cNvPr>
          <p:cNvSpPr>
            <a:spLocks noGrp="1"/>
          </p:cNvSpPr>
          <p:nvPr>
            <p:ph type="dt" sz="half" idx="10"/>
          </p:nvPr>
        </p:nvSpPr>
        <p:spPr>
          <a:xfrm>
            <a:off x="8970264" y="6455664"/>
            <a:ext cx="2743200" cy="365125"/>
          </a:xfrm>
        </p:spPr>
        <p:txBody>
          <a:bodyPr>
            <a:normAutofit/>
          </a:bodyPr>
          <a:lstStyle/>
          <a:p>
            <a:pPr algn="r">
              <a:spcAft>
                <a:spcPts val="600"/>
              </a:spcAft>
            </a:pPr>
            <a:fld id="{590A7C9C-FD44-4AAF-A1F4-A58504C93D9D}" type="datetime1">
              <a:rPr lang="de-DE" sz="1100">
                <a:solidFill>
                  <a:srgbClr val="FFFFFF"/>
                </a:solidFill>
              </a:rPr>
              <a:pPr algn="r">
                <a:spcAft>
                  <a:spcPts val="600"/>
                </a:spcAft>
              </a:pPr>
              <a:t>27.11.2022</a:t>
            </a:fld>
            <a:endParaRPr lang="de-DE" sz="1100">
              <a:solidFill>
                <a:srgbClr val="FFFFFF"/>
              </a:solidFill>
            </a:endParaRPr>
          </a:p>
        </p:txBody>
      </p:sp>
      <p:sp>
        <p:nvSpPr>
          <p:cNvPr id="5" name="Foliennummernplatzhalter 4">
            <a:extLst>
              <a:ext uri="{FF2B5EF4-FFF2-40B4-BE49-F238E27FC236}">
                <a16:creationId xmlns:a16="http://schemas.microsoft.com/office/drawing/2014/main" id="{E7AA23E8-0923-D57D-E0A3-D1421509C6AB}"/>
              </a:ext>
            </a:extLst>
          </p:cNvPr>
          <p:cNvSpPr>
            <a:spLocks noGrp="1"/>
          </p:cNvSpPr>
          <p:nvPr>
            <p:ph type="sldNum" sz="quarter" idx="12"/>
          </p:nvPr>
        </p:nvSpPr>
        <p:spPr>
          <a:xfrm>
            <a:off x="11704320" y="6455664"/>
            <a:ext cx="448056" cy="365125"/>
          </a:xfrm>
        </p:spPr>
        <p:txBody>
          <a:bodyPr>
            <a:normAutofit/>
          </a:bodyPr>
          <a:lstStyle/>
          <a:p>
            <a:pPr>
              <a:spcAft>
                <a:spcPts val="600"/>
              </a:spcAft>
            </a:pPr>
            <a:fld id="{8F4FF502-984A-48F4-A533-EA3F35938253}" type="slidenum">
              <a:rPr lang="de-DE" sz="1100">
                <a:solidFill>
                  <a:srgbClr val="FFFFFF"/>
                </a:solidFill>
              </a:rPr>
              <a:pPr>
                <a:spcAft>
                  <a:spcPts val="600"/>
                </a:spcAft>
              </a:pPr>
              <a:t>15</a:t>
            </a:fld>
            <a:endParaRPr lang="de-DE" sz="1100">
              <a:solidFill>
                <a:srgbClr val="FFFFFF"/>
              </a:solidFill>
            </a:endParaRPr>
          </a:p>
        </p:txBody>
      </p:sp>
      <p:graphicFrame>
        <p:nvGraphicFramePr>
          <p:cNvPr id="8" name="Inhaltsplatzhalter 5">
            <a:extLst>
              <a:ext uri="{FF2B5EF4-FFF2-40B4-BE49-F238E27FC236}">
                <a16:creationId xmlns:a16="http://schemas.microsoft.com/office/drawing/2014/main" id="{6C86F229-5C32-8621-05F9-59BF522C9D74}"/>
              </a:ext>
            </a:extLst>
          </p:cNvPr>
          <p:cNvGraphicFramePr>
            <a:graphicFrameLocks/>
          </p:cNvGraphicFramePr>
          <p:nvPr>
            <p:extLst>
              <p:ext uri="{D42A27DB-BD31-4B8C-83A1-F6EECF244321}">
                <p14:modId xmlns:p14="http://schemas.microsoft.com/office/powerpoint/2010/main" val="1003686586"/>
              </p:ext>
            </p:extLst>
          </p:nvPr>
        </p:nvGraphicFramePr>
        <p:xfrm>
          <a:off x="838200" y="158178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Pfeil: nach oben gebogen 8">
            <a:extLst>
              <a:ext uri="{FF2B5EF4-FFF2-40B4-BE49-F238E27FC236}">
                <a16:creationId xmlns:a16="http://schemas.microsoft.com/office/drawing/2014/main" id="{46914315-2EFC-5FE1-6200-0E25786CEEF6}"/>
              </a:ext>
            </a:extLst>
          </p:cNvPr>
          <p:cNvSpPr/>
          <p:nvPr/>
        </p:nvSpPr>
        <p:spPr>
          <a:xfrm flipH="1">
            <a:off x="1567543" y="3757454"/>
            <a:ext cx="1184366" cy="1895747"/>
          </a:xfrm>
          <a:prstGeom prst="bentUpArrow">
            <a:avLst>
              <a:gd name="adj1" fmla="val 25000"/>
              <a:gd name="adj2" fmla="val 24265"/>
              <a:gd name="adj3" fmla="val 25000"/>
            </a:avLst>
          </a:prstGeom>
          <a:solidFill>
            <a:srgbClr val="00B0F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00B0F0"/>
              </a:solidFill>
            </a:endParaRPr>
          </a:p>
        </p:txBody>
      </p:sp>
      <p:sp>
        <p:nvSpPr>
          <p:cNvPr id="11" name="Textfeld 10">
            <a:extLst>
              <a:ext uri="{FF2B5EF4-FFF2-40B4-BE49-F238E27FC236}">
                <a16:creationId xmlns:a16="http://schemas.microsoft.com/office/drawing/2014/main" id="{B89179D3-844C-699C-2528-442072A7ADEF}"/>
              </a:ext>
            </a:extLst>
          </p:cNvPr>
          <p:cNvSpPr txBox="1"/>
          <p:nvPr/>
        </p:nvSpPr>
        <p:spPr>
          <a:xfrm>
            <a:off x="227475" y="4705327"/>
            <a:ext cx="1408683" cy="276999"/>
          </a:xfrm>
          <a:prstGeom prst="rect">
            <a:avLst/>
          </a:prstGeom>
          <a:noFill/>
          <a:ln>
            <a:solidFill>
              <a:schemeClr val="bg2"/>
            </a:solidFill>
          </a:ln>
        </p:spPr>
        <p:txBody>
          <a:bodyPr wrap="square" rtlCol="0">
            <a:spAutoFit/>
          </a:bodyPr>
          <a:lstStyle/>
          <a:p>
            <a:pPr algn="ctr"/>
            <a:r>
              <a:rPr lang="de-DE" sz="1200" dirty="0"/>
              <a:t>Iterativ anpassen</a:t>
            </a:r>
          </a:p>
        </p:txBody>
      </p:sp>
      <p:sp>
        <p:nvSpPr>
          <p:cNvPr id="13" name="Rechteck: abgerundete Ecken 12">
            <a:extLst>
              <a:ext uri="{FF2B5EF4-FFF2-40B4-BE49-F238E27FC236}">
                <a16:creationId xmlns:a16="http://schemas.microsoft.com/office/drawing/2014/main" id="{A309B719-8132-E986-D734-CEA09928D900}"/>
              </a:ext>
            </a:extLst>
          </p:cNvPr>
          <p:cNvSpPr/>
          <p:nvPr/>
        </p:nvSpPr>
        <p:spPr>
          <a:xfrm>
            <a:off x="165463" y="2647406"/>
            <a:ext cx="11799062" cy="351826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de-DE"/>
          </a:p>
        </p:txBody>
      </p:sp>
    </p:spTree>
    <p:extLst>
      <p:ext uri="{BB962C8B-B14F-4D97-AF65-F5344CB8AC3E}">
        <p14:creationId xmlns:p14="http://schemas.microsoft.com/office/powerpoint/2010/main" val="2212629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B5131C6-4F5C-EA5A-A934-512CF8386766}"/>
              </a:ext>
            </a:extLst>
          </p:cNvPr>
          <p:cNvSpPr>
            <a:spLocks noGrp="1"/>
          </p:cNvSpPr>
          <p:nvPr>
            <p:ph type="title"/>
          </p:nvPr>
        </p:nvSpPr>
        <p:spPr>
          <a:xfrm>
            <a:off x="1136397" y="502020"/>
            <a:ext cx="9688296" cy="734400"/>
          </a:xfrm>
        </p:spPr>
        <p:txBody>
          <a:bodyPr anchor="b">
            <a:normAutofit/>
          </a:bodyPr>
          <a:lstStyle/>
          <a:p>
            <a:r>
              <a:rPr lang="de-DE" sz="4000" b="1" dirty="0"/>
              <a:t>Pipeline-Komponenten</a:t>
            </a:r>
          </a:p>
        </p:txBody>
      </p:sp>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umsplatzhalter 3">
            <a:extLst>
              <a:ext uri="{FF2B5EF4-FFF2-40B4-BE49-F238E27FC236}">
                <a16:creationId xmlns:a16="http://schemas.microsoft.com/office/drawing/2014/main" id="{0533015D-4F33-8167-44F1-235B01420DA8}"/>
              </a:ext>
            </a:extLst>
          </p:cNvPr>
          <p:cNvSpPr>
            <a:spLocks noGrp="1"/>
          </p:cNvSpPr>
          <p:nvPr>
            <p:ph type="dt" sz="half" idx="10"/>
          </p:nvPr>
        </p:nvSpPr>
        <p:spPr>
          <a:xfrm>
            <a:off x="8970264" y="6455664"/>
            <a:ext cx="2743200" cy="365125"/>
          </a:xfrm>
        </p:spPr>
        <p:txBody>
          <a:bodyPr>
            <a:normAutofit/>
          </a:bodyPr>
          <a:lstStyle/>
          <a:p>
            <a:pPr algn="r">
              <a:spcAft>
                <a:spcPts val="600"/>
              </a:spcAft>
            </a:pPr>
            <a:fld id="{590A7C9C-FD44-4AAF-A1F4-A58504C93D9D}" type="datetime1">
              <a:rPr lang="de-DE" sz="1100" smtClean="0">
                <a:solidFill>
                  <a:srgbClr val="FFFFFF"/>
                </a:solidFill>
              </a:rPr>
              <a:pPr algn="r">
                <a:spcAft>
                  <a:spcPts val="600"/>
                </a:spcAft>
              </a:pPr>
              <a:t>27.11.2022</a:t>
            </a:fld>
            <a:endParaRPr lang="de-DE" sz="1100">
              <a:solidFill>
                <a:srgbClr val="FFFFFF"/>
              </a:solidFill>
            </a:endParaRPr>
          </a:p>
        </p:txBody>
      </p:sp>
      <p:sp>
        <p:nvSpPr>
          <p:cNvPr id="5" name="Foliennummernplatzhalter 4">
            <a:extLst>
              <a:ext uri="{FF2B5EF4-FFF2-40B4-BE49-F238E27FC236}">
                <a16:creationId xmlns:a16="http://schemas.microsoft.com/office/drawing/2014/main" id="{E7AA23E8-0923-D57D-E0A3-D1421509C6AB}"/>
              </a:ext>
            </a:extLst>
          </p:cNvPr>
          <p:cNvSpPr>
            <a:spLocks noGrp="1"/>
          </p:cNvSpPr>
          <p:nvPr>
            <p:ph type="sldNum" sz="quarter" idx="12"/>
          </p:nvPr>
        </p:nvSpPr>
        <p:spPr>
          <a:xfrm>
            <a:off x="11704320" y="6455664"/>
            <a:ext cx="448056" cy="365125"/>
          </a:xfrm>
        </p:spPr>
        <p:txBody>
          <a:bodyPr>
            <a:normAutofit/>
          </a:bodyPr>
          <a:lstStyle/>
          <a:p>
            <a:pPr>
              <a:spcAft>
                <a:spcPts val="600"/>
              </a:spcAft>
            </a:pPr>
            <a:fld id="{8F4FF502-984A-48F4-A533-EA3F35938253}" type="slidenum">
              <a:rPr lang="de-DE" sz="1100" smtClean="0">
                <a:solidFill>
                  <a:srgbClr val="FFFFFF"/>
                </a:solidFill>
              </a:rPr>
              <a:pPr>
                <a:spcAft>
                  <a:spcPts val="600"/>
                </a:spcAft>
              </a:pPr>
              <a:t>16</a:t>
            </a:fld>
            <a:endParaRPr lang="de-DE" sz="1100">
              <a:solidFill>
                <a:srgbClr val="FFFFFF"/>
              </a:solidFill>
            </a:endParaRPr>
          </a:p>
        </p:txBody>
      </p:sp>
      <p:graphicFrame>
        <p:nvGraphicFramePr>
          <p:cNvPr id="7" name="Diagramm 6">
            <a:extLst>
              <a:ext uri="{FF2B5EF4-FFF2-40B4-BE49-F238E27FC236}">
                <a16:creationId xmlns:a16="http://schemas.microsoft.com/office/drawing/2014/main" id="{25AF1386-6D08-4F13-1485-45E0F3AE4DCC}"/>
              </a:ext>
            </a:extLst>
          </p:cNvPr>
          <p:cNvGraphicFramePr/>
          <p:nvPr>
            <p:extLst>
              <p:ext uri="{D42A27DB-BD31-4B8C-83A1-F6EECF244321}">
                <p14:modId xmlns:p14="http://schemas.microsoft.com/office/powerpoint/2010/main" val="3138342040"/>
              </p:ext>
            </p:extLst>
          </p:nvPr>
        </p:nvGraphicFramePr>
        <p:xfrm>
          <a:off x="632085" y="168700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9091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B5131C6-4F5C-EA5A-A934-512CF8386766}"/>
              </a:ext>
            </a:extLst>
          </p:cNvPr>
          <p:cNvSpPr>
            <a:spLocks noGrp="1"/>
          </p:cNvSpPr>
          <p:nvPr>
            <p:ph type="title"/>
          </p:nvPr>
        </p:nvSpPr>
        <p:spPr>
          <a:xfrm>
            <a:off x="1136397" y="502020"/>
            <a:ext cx="9688296" cy="734400"/>
          </a:xfrm>
        </p:spPr>
        <p:txBody>
          <a:bodyPr anchor="b">
            <a:normAutofit/>
          </a:bodyPr>
          <a:lstStyle/>
          <a:p>
            <a:r>
              <a:rPr lang="de-DE" sz="4000" b="1" dirty="0"/>
              <a:t>Pipeline-Komponenten</a:t>
            </a:r>
          </a:p>
        </p:txBody>
      </p:sp>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umsplatzhalter 3">
            <a:extLst>
              <a:ext uri="{FF2B5EF4-FFF2-40B4-BE49-F238E27FC236}">
                <a16:creationId xmlns:a16="http://schemas.microsoft.com/office/drawing/2014/main" id="{0533015D-4F33-8167-44F1-235B01420DA8}"/>
              </a:ext>
            </a:extLst>
          </p:cNvPr>
          <p:cNvSpPr>
            <a:spLocks noGrp="1"/>
          </p:cNvSpPr>
          <p:nvPr>
            <p:ph type="dt" sz="half" idx="10"/>
          </p:nvPr>
        </p:nvSpPr>
        <p:spPr>
          <a:xfrm>
            <a:off x="8970264" y="6455664"/>
            <a:ext cx="2743200" cy="365125"/>
          </a:xfrm>
        </p:spPr>
        <p:txBody>
          <a:bodyPr>
            <a:normAutofit/>
          </a:bodyPr>
          <a:lstStyle/>
          <a:p>
            <a:pPr algn="r">
              <a:spcAft>
                <a:spcPts val="600"/>
              </a:spcAft>
            </a:pPr>
            <a:fld id="{590A7C9C-FD44-4AAF-A1F4-A58504C93D9D}" type="datetime1">
              <a:rPr lang="de-DE" sz="1100" smtClean="0">
                <a:solidFill>
                  <a:srgbClr val="FFFFFF"/>
                </a:solidFill>
              </a:rPr>
              <a:pPr algn="r">
                <a:spcAft>
                  <a:spcPts val="600"/>
                </a:spcAft>
              </a:pPr>
              <a:t>27.11.2022</a:t>
            </a:fld>
            <a:endParaRPr lang="de-DE" sz="1100">
              <a:solidFill>
                <a:srgbClr val="FFFFFF"/>
              </a:solidFill>
            </a:endParaRPr>
          </a:p>
        </p:txBody>
      </p:sp>
      <p:sp>
        <p:nvSpPr>
          <p:cNvPr id="5" name="Foliennummernplatzhalter 4">
            <a:extLst>
              <a:ext uri="{FF2B5EF4-FFF2-40B4-BE49-F238E27FC236}">
                <a16:creationId xmlns:a16="http://schemas.microsoft.com/office/drawing/2014/main" id="{E7AA23E8-0923-D57D-E0A3-D1421509C6AB}"/>
              </a:ext>
            </a:extLst>
          </p:cNvPr>
          <p:cNvSpPr>
            <a:spLocks noGrp="1"/>
          </p:cNvSpPr>
          <p:nvPr>
            <p:ph type="sldNum" sz="quarter" idx="12"/>
          </p:nvPr>
        </p:nvSpPr>
        <p:spPr>
          <a:xfrm>
            <a:off x="11704320" y="6455664"/>
            <a:ext cx="448056" cy="365125"/>
          </a:xfrm>
        </p:spPr>
        <p:txBody>
          <a:bodyPr>
            <a:normAutofit/>
          </a:bodyPr>
          <a:lstStyle/>
          <a:p>
            <a:pPr>
              <a:spcAft>
                <a:spcPts val="600"/>
              </a:spcAft>
            </a:pPr>
            <a:fld id="{8F4FF502-984A-48F4-A533-EA3F35938253}" type="slidenum">
              <a:rPr lang="de-DE" sz="1100" smtClean="0">
                <a:solidFill>
                  <a:srgbClr val="FFFFFF"/>
                </a:solidFill>
              </a:rPr>
              <a:pPr>
                <a:spcAft>
                  <a:spcPts val="600"/>
                </a:spcAft>
              </a:pPr>
              <a:t>17</a:t>
            </a:fld>
            <a:endParaRPr lang="de-DE" sz="1100">
              <a:solidFill>
                <a:srgbClr val="FFFFFF"/>
              </a:solidFill>
            </a:endParaRPr>
          </a:p>
        </p:txBody>
      </p:sp>
      <p:graphicFrame>
        <p:nvGraphicFramePr>
          <p:cNvPr id="7" name="Diagramm 6">
            <a:extLst>
              <a:ext uri="{FF2B5EF4-FFF2-40B4-BE49-F238E27FC236}">
                <a16:creationId xmlns:a16="http://schemas.microsoft.com/office/drawing/2014/main" id="{25AF1386-6D08-4F13-1485-45E0F3AE4DCC}"/>
              </a:ext>
            </a:extLst>
          </p:cNvPr>
          <p:cNvGraphicFramePr/>
          <p:nvPr>
            <p:extLst>
              <p:ext uri="{D42A27DB-BD31-4B8C-83A1-F6EECF244321}">
                <p14:modId xmlns:p14="http://schemas.microsoft.com/office/powerpoint/2010/main" val="1133259155"/>
              </p:ext>
            </p:extLst>
          </p:nvPr>
        </p:nvGraphicFramePr>
        <p:xfrm>
          <a:off x="632085" y="168700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9745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B5131C6-4F5C-EA5A-A934-512CF8386766}"/>
              </a:ext>
            </a:extLst>
          </p:cNvPr>
          <p:cNvSpPr>
            <a:spLocks noGrp="1"/>
          </p:cNvSpPr>
          <p:nvPr>
            <p:ph type="title"/>
          </p:nvPr>
        </p:nvSpPr>
        <p:spPr>
          <a:xfrm>
            <a:off x="1136397" y="502020"/>
            <a:ext cx="9688296" cy="734400"/>
          </a:xfrm>
        </p:spPr>
        <p:txBody>
          <a:bodyPr anchor="b">
            <a:normAutofit/>
          </a:bodyPr>
          <a:lstStyle/>
          <a:p>
            <a:r>
              <a:rPr lang="de-DE" sz="4000" b="1" dirty="0"/>
              <a:t>Pipeline-Komponenten</a:t>
            </a:r>
          </a:p>
        </p:txBody>
      </p:sp>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umsplatzhalter 3">
            <a:extLst>
              <a:ext uri="{FF2B5EF4-FFF2-40B4-BE49-F238E27FC236}">
                <a16:creationId xmlns:a16="http://schemas.microsoft.com/office/drawing/2014/main" id="{0533015D-4F33-8167-44F1-235B01420DA8}"/>
              </a:ext>
            </a:extLst>
          </p:cNvPr>
          <p:cNvSpPr>
            <a:spLocks noGrp="1"/>
          </p:cNvSpPr>
          <p:nvPr>
            <p:ph type="dt" sz="half" idx="10"/>
          </p:nvPr>
        </p:nvSpPr>
        <p:spPr>
          <a:xfrm>
            <a:off x="8970264" y="6455664"/>
            <a:ext cx="2743200" cy="365125"/>
          </a:xfrm>
        </p:spPr>
        <p:txBody>
          <a:bodyPr>
            <a:normAutofit/>
          </a:bodyPr>
          <a:lstStyle/>
          <a:p>
            <a:pPr algn="r">
              <a:spcAft>
                <a:spcPts val="600"/>
              </a:spcAft>
            </a:pPr>
            <a:fld id="{590A7C9C-FD44-4AAF-A1F4-A58504C93D9D}" type="datetime1">
              <a:rPr lang="de-DE" sz="1100" smtClean="0">
                <a:solidFill>
                  <a:srgbClr val="FFFFFF"/>
                </a:solidFill>
              </a:rPr>
              <a:pPr algn="r">
                <a:spcAft>
                  <a:spcPts val="600"/>
                </a:spcAft>
              </a:pPr>
              <a:t>27.11.2022</a:t>
            </a:fld>
            <a:endParaRPr lang="de-DE" sz="1100">
              <a:solidFill>
                <a:srgbClr val="FFFFFF"/>
              </a:solidFill>
            </a:endParaRPr>
          </a:p>
        </p:txBody>
      </p:sp>
      <p:sp>
        <p:nvSpPr>
          <p:cNvPr id="5" name="Foliennummernplatzhalter 4">
            <a:extLst>
              <a:ext uri="{FF2B5EF4-FFF2-40B4-BE49-F238E27FC236}">
                <a16:creationId xmlns:a16="http://schemas.microsoft.com/office/drawing/2014/main" id="{E7AA23E8-0923-D57D-E0A3-D1421509C6AB}"/>
              </a:ext>
            </a:extLst>
          </p:cNvPr>
          <p:cNvSpPr>
            <a:spLocks noGrp="1"/>
          </p:cNvSpPr>
          <p:nvPr>
            <p:ph type="sldNum" sz="quarter" idx="12"/>
          </p:nvPr>
        </p:nvSpPr>
        <p:spPr>
          <a:xfrm>
            <a:off x="11704320" y="6455664"/>
            <a:ext cx="448056" cy="365125"/>
          </a:xfrm>
        </p:spPr>
        <p:txBody>
          <a:bodyPr>
            <a:normAutofit/>
          </a:bodyPr>
          <a:lstStyle/>
          <a:p>
            <a:pPr>
              <a:spcAft>
                <a:spcPts val="600"/>
              </a:spcAft>
            </a:pPr>
            <a:fld id="{8F4FF502-984A-48F4-A533-EA3F35938253}" type="slidenum">
              <a:rPr lang="de-DE" sz="1100" smtClean="0">
                <a:solidFill>
                  <a:srgbClr val="FFFFFF"/>
                </a:solidFill>
              </a:rPr>
              <a:pPr>
                <a:spcAft>
                  <a:spcPts val="600"/>
                </a:spcAft>
              </a:pPr>
              <a:t>18</a:t>
            </a:fld>
            <a:endParaRPr lang="de-DE" sz="1100">
              <a:solidFill>
                <a:srgbClr val="FFFFFF"/>
              </a:solidFill>
            </a:endParaRPr>
          </a:p>
        </p:txBody>
      </p:sp>
      <p:graphicFrame>
        <p:nvGraphicFramePr>
          <p:cNvPr id="7" name="Diagramm 6">
            <a:extLst>
              <a:ext uri="{FF2B5EF4-FFF2-40B4-BE49-F238E27FC236}">
                <a16:creationId xmlns:a16="http://schemas.microsoft.com/office/drawing/2014/main" id="{25AF1386-6D08-4F13-1485-45E0F3AE4DCC}"/>
              </a:ext>
            </a:extLst>
          </p:cNvPr>
          <p:cNvGraphicFramePr/>
          <p:nvPr>
            <p:extLst>
              <p:ext uri="{D42A27DB-BD31-4B8C-83A1-F6EECF244321}">
                <p14:modId xmlns:p14="http://schemas.microsoft.com/office/powerpoint/2010/main" val="3962116159"/>
              </p:ext>
            </p:extLst>
          </p:nvPr>
        </p:nvGraphicFramePr>
        <p:xfrm>
          <a:off x="632085" y="168700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9972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B5131C6-4F5C-EA5A-A934-512CF8386766}"/>
              </a:ext>
            </a:extLst>
          </p:cNvPr>
          <p:cNvSpPr>
            <a:spLocks noGrp="1"/>
          </p:cNvSpPr>
          <p:nvPr>
            <p:ph type="title"/>
          </p:nvPr>
        </p:nvSpPr>
        <p:spPr>
          <a:xfrm>
            <a:off x="1136397" y="502020"/>
            <a:ext cx="9688296" cy="734400"/>
          </a:xfrm>
        </p:spPr>
        <p:txBody>
          <a:bodyPr anchor="b">
            <a:normAutofit/>
          </a:bodyPr>
          <a:lstStyle/>
          <a:p>
            <a:r>
              <a:rPr lang="de-DE" sz="4000" b="1" dirty="0"/>
              <a:t>Pipeline-Komponenten</a:t>
            </a:r>
          </a:p>
        </p:txBody>
      </p:sp>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umsplatzhalter 3">
            <a:extLst>
              <a:ext uri="{FF2B5EF4-FFF2-40B4-BE49-F238E27FC236}">
                <a16:creationId xmlns:a16="http://schemas.microsoft.com/office/drawing/2014/main" id="{0533015D-4F33-8167-44F1-235B01420DA8}"/>
              </a:ext>
            </a:extLst>
          </p:cNvPr>
          <p:cNvSpPr>
            <a:spLocks noGrp="1"/>
          </p:cNvSpPr>
          <p:nvPr>
            <p:ph type="dt" sz="half" idx="10"/>
          </p:nvPr>
        </p:nvSpPr>
        <p:spPr>
          <a:xfrm>
            <a:off x="8970264" y="6455664"/>
            <a:ext cx="2743200" cy="365125"/>
          </a:xfrm>
        </p:spPr>
        <p:txBody>
          <a:bodyPr>
            <a:normAutofit/>
          </a:bodyPr>
          <a:lstStyle/>
          <a:p>
            <a:pPr algn="r">
              <a:spcAft>
                <a:spcPts val="600"/>
              </a:spcAft>
            </a:pPr>
            <a:fld id="{590A7C9C-FD44-4AAF-A1F4-A58504C93D9D}" type="datetime1">
              <a:rPr lang="de-DE" sz="1100" smtClean="0">
                <a:solidFill>
                  <a:srgbClr val="FFFFFF"/>
                </a:solidFill>
              </a:rPr>
              <a:pPr algn="r">
                <a:spcAft>
                  <a:spcPts val="600"/>
                </a:spcAft>
              </a:pPr>
              <a:t>27.11.2022</a:t>
            </a:fld>
            <a:endParaRPr lang="de-DE" sz="1100">
              <a:solidFill>
                <a:srgbClr val="FFFFFF"/>
              </a:solidFill>
            </a:endParaRPr>
          </a:p>
        </p:txBody>
      </p:sp>
      <p:sp>
        <p:nvSpPr>
          <p:cNvPr id="5" name="Foliennummernplatzhalter 4">
            <a:extLst>
              <a:ext uri="{FF2B5EF4-FFF2-40B4-BE49-F238E27FC236}">
                <a16:creationId xmlns:a16="http://schemas.microsoft.com/office/drawing/2014/main" id="{E7AA23E8-0923-D57D-E0A3-D1421509C6AB}"/>
              </a:ext>
            </a:extLst>
          </p:cNvPr>
          <p:cNvSpPr>
            <a:spLocks noGrp="1"/>
          </p:cNvSpPr>
          <p:nvPr>
            <p:ph type="sldNum" sz="quarter" idx="12"/>
          </p:nvPr>
        </p:nvSpPr>
        <p:spPr>
          <a:xfrm>
            <a:off x="11704320" y="6455664"/>
            <a:ext cx="448056" cy="365125"/>
          </a:xfrm>
        </p:spPr>
        <p:txBody>
          <a:bodyPr>
            <a:normAutofit/>
          </a:bodyPr>
          <a:lstStyle/>
          <a:p>
            <a:pPr>
              <a:spcAft>
                <a:spcPts val="600"/>
              </a:spcAft>
            </a:pPr>
            <a:fld id="{8F4FF502-984A-48F4-A533-EA3F35938253}" type="slidenum">
              <a:rPr lang="de-DE" sz="1100" smtClean="0">
                <a:solidFill>
                  <a:srgbClr val="FFFFFF"/>
                </a:solidFill>
              </a:rPr>
              <a:pPr>
                <a:spcAft>
                  <a:spcPts val="600"/>
                </a:spcAft>
              </a:pPr>
              <a:t>19</a:t>
            </a:fld>
            <a:endParaRPr lang="de-DE" sz="1100">
              <a:solidFill>
                <a:srgbClr val="FFFFFF"/>
              </a:solidFill>
            </a:endParaRPr>
          </a:p>
        </p:txBody>
      </p:sp>
      <p:graphicFrame>
        <p:nvGraphicFramePr>
          <p:cNvPr id="7" name="Diagramm 6">
            <a:extLst>
              <a:ext uri="{FF2B5EF4-FFF2-40B4-BE49-F238E27FC236}">
                <a16:creationId xmlns:a16="http://schemas.microsoft.com/office/drawing/2014/main" id="{25AF1386-6D08-4F13-1485-45E0F3AE4DCC}"/>
              </a:ext>
            </a:extLst>
          </p:cNvPr>
          <p:cNvGraphicFramePr/>
          <p:nvPr>
            <p:extLst>
              <p:ext uri="{D42A27DB-BD31-4B8C-83A1-F6EECF244321}">
                <p14:modId xmlns:p14="http://schemas.microsoft.com/office/powerpoint/2010/main" val="1736492898"/>
              </p:ext>
            </p:extLst>
          </p:nvPr>
        </p:nvGraphicFramePr>
        <p:xfrm>
          <a:off x="632085" y="168700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8238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FF52953E-A173-00B3-0922-4E653CA02B54}"/>
              </a:ext>
            </a:extLst>
          </p:cNvPr>
          <p:cNvSpPr>
            <a:spLocks noGrp="1"/>
          </p:cNvSpPr>
          <p:nvPr>
            <p:ph type="title"/>
          </p:nvPr>
        </p:nvSpPr>
        <p:spPr>
          <a:xfrm>
            <a:off x="1136397" y="502021"/>
            <a:ext cx="9688296" cy="734400"/>
          </a:xfrm>
        </p:spPr>
        <p:txBody>
          <a:bodyPr anchor="b">
            <a:normAutofit/>
          </a:bodyPr>
          <a:lstStyle/>
          <a:p>
            <a:r>
              <a:rPr lang="de-DE" sz="4000" b="1" dirty="0"/>
              <a:t>Synopsis</a:t>
            </a:r>
          </a:p>
        </p:txBody>
      </p:sp>
      <p:sp>
        <p:nvSpPr>
          <p:cNvPr id="3" name="Inhaltsplatzhalter 2">
            <a:extLst>
              <a:ext uri="{FF2B5EF4-FFF2-40B4-BE49-F238E27FC236}">
                <a16:creationId xmlns:a16="http://schemas.microsoft.com/office/drawing/2014/main" id="{0FEFDD7A-5886-959B-47C2-870F45063291}"/>
              </a:ext>
            </a:extLst>
          </p:cNvPr>
          <p:cNvSpPr>
            <a:spLocks noGrp="1"/>
          </p:cNvSpPr>
          <p:nvPr>
            <p:ph idx="1"/>
          </p:nvPr>
        </p:nvSpPr>
        <p:spPr>
          <a:xfrm>
            <a:off x="1136397" y="1552368"/>
            <a:ext cx="9688296" cy="3454358"/>
          </a:xfrm>
        </p:spPr>
        <p:txBody>
          <a:bodyPr anchor="t">
            <a:normAutofit/>
          </a:bodyPr>
          <a:lstStyle/>
          <a:p>
            <a:pPr marL="0" indent="0">
              <a:lnSpc>
                <a:spcPct val="115000"/>
              </a:lnSpc>
              <a:spcAft>
                <a:spcPts val="1000"/>
              </a:spcAft>
              <a:buNone/>
            </a:pPr>
            <a:r>
              <a:rPr lang="de-DE" sz="1800" dirty="0">
                <a:effectLst/>
                <a:latin typeface="Arial" panose="020B0604020202020204" pitchFamily="34" charset="0"/>
                <a:ea typeface="Times New Roman" panose="02020603050405020304" pitchFamily="18" charset="0"/>
                <a:cs typeface="Times New Roman" panose="02020603050405020304" pitchFamily="18" charset="0"/>
              </a:rPr>
              <a:t>Spezifikation, Entwicklung und Implementierung eines KI-basierten Services zur Bestimmung der Präsentationsformen von Texten für die Presserecherche.</a:t>
            </a:r>
            <a:endParaRPr lang="de-DE" sz="1800" dirty="0">
              <a:effectLst/>
              <a:latin typeface="HDA DIN Office"/>
              <a:ea typeface="Times New Roman" panose="02020603050405020304" pitchFamily="18" charset="0"/>
              <a:cs typeface="Times New Roman" panose="02020603050405020304" pitchFamily="18" charset="0"/>
            </a:endParaRPr>
          </a:p>
          <a:p>
            <a:pPr marL="0" indent="0">
              <a:lnSpc>
                <a:spcPct val="115000"/>
              </a:lnSpc>
              <a:spcAft>
                <a:spcPts val="1000"/>
              </a:spcAft>
              <a:buNone/>
            </a:pPr>
            <a:endParaRPr lang="de-DE" sz="1800" dirty="0">
              <a:effectLst/>
              <a:latin typeface="HDA DIN Office"/>
              <a:ea typeface="Times New Roman" panose="02020603050405020304" pitchFamily="18" charset="0"/>
              <a:cs typeface="Times New Roman" panose="02020603050405020304" pitchFamily="18" charset="0"/>
            </a:endParaRPr>
          </a:p>
        </p:txBody>
      </p:sp>
      <p:sp>
        <p:nvSpPr>
          <p:cNvPr id="22" name="Rectangle 1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umsplatzhalter 3">
            <a:extLst>
              <a:ext uri="{FF2B5EF4-FFF2-40B4-BE49-F238E27FC236}">
                <a16:creationId xmlns:a16="http://schemas.microsoft.com/office/drawing/2014/main" id="{9CD1DDBF-5A8B-E02C-9FCD-DB5F60B0E878}"/>
              </a:ext>
            </a:extLst>
          </p:cNvPr>
          <p:cNvSpPr>
            <a:spLocks noGrp="1"/>
          </p:cNvSpPr>
          <p:nvPr>
            <p:ph type="dt" sz="half" idx="10"/>
          </p:nvPr>
        </p:nvSpPr>
        <p:spPr>
          <a:xfrm>
            <a:off x="8970264" y="6455664"/>
            <a:ext cx="2743200" cy="365125"/>
          </a:xfrm>
        </p:spPr>
        <p:txBody>
          <a:bodyPr>
            <a:normAutofit/>
          </a:bodyPr>
          <a:lstStyle/>
          <a:p>
            <a:pPr algn="r">
              <a:spcAft>
                <a:spcPts val="600"/>
              </a:spcAft>
            </a:pPr>
            <a:fld id="{5049C702-459A-4D47-A6A0-9E4F33A4B86B}" type="datetime1">
              <a:rPr lang="de-DE" sz="1100" smtClean="0">
                <a:solidFill>
                  <a:srgbClr val="FFFFFF"/>
                </a:solidFill>
              </a:rPr>
              <a:pPr algn="r">
                <a:spcAft>
                  <a:spcPts val="600"/>
                </a:spcAft>
              </a:pPr>
              <a:t>27.11.2022</a:t>
            </a:fld>
            <a:endParaRPr lang="de-DE" sz="1100" dirty="0">
              <a:solidFill>
                <a:srgbClr val="FFFFFF"/>
              </a:solidFill>
            </a:endParaRPr>
          </a:p>
        </p:txBody>
      </p:sp>
      <p:sp>
        <p:nvSpPr>
          <p:cNvPr id="6" name="Foliennummernplatzhalter 5">
            <a:extLst>
              <a:ext uri="{FF2B5EF4-FFF2-40B4-BE49-F238E27FC236}">
                <a16:creationId xmlns:a16="http://schemas.microsoft.com/office/drawing/2014/main" id="{AE9A2188-8091-ED76-4806-7740D24B9E7E}"/>
              </a:ext>
            </a:extLst>
          </p:cNvPr>
          <p:cNvSpPr>
            <a:spLocks noGrp="1"/>
          </p:cNvSpPr>
          <p:nvPr>
            <p:ph type="sldNum" sz="quarter" idx="12"/>
          </p:nvPr>
        </p:nvSpPr>
        <p:spPr>
          <a:xfrm>
            <a:off x="11704320" y="6455664"/>
            <a:ext cx="448056" cy="365125"/>
          </a:xfrm>
        </p:spPr>
        <p:txBody>
          <a:bodyPr>
            <a:normAutofit/>
          </a:bodyPr>
          <a:lstStyle/>
          <a:p>
            <a:pPr>
              <a:spcAft>
                <a:spcPts val="600"/>
              </a:spcAft>
            </a:pPr>
            <a:fld id="{8F4FF502-984A-48F4-A533-EA3F35938253}" type="slidenum">
              <a:rPr lang="de-DE" sz="1100" smtClean="0">
                <a:solidFill>
                  <a:srgbClr val="FFFFFF"/>
                </a:solidFill>
              </a:rPr>
              <a:pPr>
                <a:spcAft>
                  <a:spcPts val="600"/>
                </a:spcAft>
              </a:pPr>
              <a:t>2</a:t>
            </a:fld>
            <a:endParaRPr lang="de-DE" sz="1100" dirty="0">
              <a:solidFill>
                <a:srgbClr val="FFFFFF"/>
              </a:solidFill>
            </a:endParaRPr>
          </a:p>
        </p:txBody>
      </p:sp>
      <p:sp>
        <p:nvSpPr>
          <p:cNvPr id="5" name="Titel 1">
            <a:extLst>
              <a:ext uri="{FF2B5EF4-FFF2-40B4-BE49-F238E27FC236}">
                <a16:creationId xmlns:a16="http://schemas.microsoft.com/office/drawing/2014/main" id="{5080FAE2-F179-FEFC-7412-B8D2D304F6B3}"/>
              </a:ext>
            </a:extLst>
          </p:cNvPr>
          <p:cNvSpPr txBox="1">
            <a:spLocks/>
          </p:cNvSpPr>
          <p:nvPr/>
        </p:nvSpPr>
        <p:spPr>
          <a:xfrm>
            <a:off x="1136397" y="2717010"/>
            <a:ext cx="9688296" cy="7344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4000" b="1" dirty="0"/>
              <a:t>Was?</a:t>
            </a:r>
          </a:p>
        </p:txBody>
      </p:sp>
      <p:sp>
        <p:nvSpPr>
          <p:cNvPr id="7" name="Inhaltsplatzhalter 2">
            <a:extLst>
              <a:ext uri="{FF2B5EF4-FFF2-40B4-BE49-F238E27FC236}">
                <a16:creationId xmlns:a16="http://schemas.microsoft.com/office/drawing/2014/main" id="{139BA8DF-CBA3-29C3-132A-7CEF52FE3315}"/>
              </a:ext>
            </a:extLst>
          </p:cNvPr>
          <p:cNvSpPr txBox="1">
            <a:spLocks/>
          </p:cNvSpPr>
          <p:nvPr/>
        </p:nvSpPr>
        <p:spPr>
          <a:xfrm>
            <a:off x="1156208" y="3719589"/>
            <a:ext cx="9688296" cy="345435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1000"/>
              </a:spcAft>
              <a:buNone/>
            </a:pPr>
            <a:r>
              <a:rPr lang="de-DE" sz="1800" dirty="0">
                <a:latin typeface="Arial" panose="020B0604020202020204" pitchFamily="34" charset="0"/>
                <a:ea typeface="Times New Roman" panose="02020603050405020304" pitchFamily="18" charset="0"/>
                <a:cs typeface="Arial" panose="020B0604020202020204" pitchFamily="34" charset="0"/>
              </a:rPr>
              <a:t>Lassen sich Textgattungen von einem KI-Modell automatisiert erkennen?</a:t>
            </a:r>
          </a:p>
          <a:p>
            <a:pPr>
              <a:lnSpc>
                <a:spcPct val="115000"/>
              </a:lnSpc>
              <a:spcAft>
                <a:spcPts val="1000"/>
              </a:spcAft>
            </a:pPr>
            <a:endParaRPr lang="de-DE" sz="18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939801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B970CA2-562E-781C-CB01-6CD2E7D65F54}"/>
              </a:ext>
            </a:extLst>
          </p:cNvPr>
          <p:cNvSpPr>
            <a:spLocks noGrp="1"/>
          </p:cNvSpPr>
          <p:nvPr>
            <p:ph type="title"/>
          </p:nvPr>
        </p:nvSpPr>
        <p:spPr>
          <a:xfrm>
            <a:off x="1136397" y="502021"/>
            <a:ext cx="4959603" cy="734400"/>
          </a:xfrm>
        </p:spPr>
        <p:txBody>
          <a:bodyPr vert="horz" lIns="91440" tIns="45720" rIns="91440" bIns="45720" rtlCol="0" anchor="b">
            <a:normAutofit/>
          </a:bodyPr>
          <a:lstStyle/>
          <a:p>
            <a:r>
              <a:rPr lang="en-US" sz="4000" b="1" kern="1200" dirty="0" err="1">
                <a:solidFill>
                  <a:schemeClr val="tx1"/>
                </a:solidFill>
                <a:latin typeface="+mj-lt"/>
                <a:ea typeface="+mj-ea"/>
                <a:cs typeface="+mj-cs"/>
              </a:rPr>
              <a:t>Evaluierung</a:t>
            </a:r>
            <a:endParaRPr lang="en-US" sz="4000" b="1" kern="1200" dirty="0">
              <a:solidFill>
                <a:schemeClr val="tx1"/>
              </a:solidFill>
              <a:latin typeface="+mj-lt"/>
              <a:ea typeface="+mj-ea"/>
              <a:cs typeface="+mj-cs"/>
            </a:endParaRPr>
          </a:p>
        </p:txBody>
      </p:sp>
      <mc:AlternateContent xmlns:mc="http://schemas.openxmlformats.org/markup-compatibility/2006" xmlns:a14="http://schemas.microsoft.com/office/drawing/2010/main">
        <mc:Choice Requires="a14">
          <p:sp>
            <p:nvSpPr>
              <p:cNvPr id="4" name="Textplatzhalter 3">
                <a:extLst>
                  <a:ext uri="{FF2B5EF4-FFF2-40B4-BE49-F238E27FC236}">
                    <a16:creationId xmlns:a16="http://schemas.microsoft.com/office/drawing/2014/main" id="{D604D713-15C8-5E09-20C1-4603F14A3DCE}"/>
                  </a:ext>
                </a:extLst>
              </p:cNvPr>
              <p:cNvSpPr>
                <a:spLocks noGrp="1"/>
              </p:cNvSpPr>
              <p:nvPr>
                <p:ph type="body" sz="half" idx="2"/>
              </p:nvPr>
            </p:nvSpPr>
            <p:spPr>
              <a:xfrm>
                <a:off x="1136397" y="1738442"/>
                <a:ext cx="4959603" cy="4324938"/>
              </a:xfrm>
            </p:spPr>
            <p:txBody>
              <a:bodyPr vert="horz" lIns="91440" tIns="45720" rIns="91440" bIns="45720" rtlCol="0" anchor="t">
                <a:normAutofit/>
              </a:bodyPr>
              <a:lstStyle/>
              <a:p>
                <a:pPr indent="-228600">
                  <a:buFont typeface="Arial" panose="020B0604020202020204" pitchFamily="34" charset="0"/>
                  <a:buChar char="•"/>
                </a:pPr>
                <a14:m>
                  <m:oMath xmlns:m="http://schemas.openxmlformats.org/officeDocument/2006/math">
                    <m:r>
                      <a:rPr lang="en-US" sz="1700" i="1">
                        <a:effectLst/>
                        <a:latin typeface="Cambria Math" panose="02040503050406030204" pitchFamily="18" charset="0"/>
                      </a:rPr>
                      <m:t>𝑃𝑟𝑒𝑐𝑖𝑠𝑖𝑜𝑛</m:t>
                    </m:r>
                    <m:r>
                      <a:rPr lang="en-US" sz="1700" i="1">
                        <a:effectLst/>
                        <a:latin typeface="Cambria Math" panose="02040503050406030204" pitchFamily="18" charset="0"/>
                      </a:rPr>
                      <m:t>= </m:t>
                    </m:r>
                    <m:f>
                      <m:fPr>
                        <m:ctrlPr>
                          <a:rPr lang="en-US" sz="1700" i="1">
                            <a:effectLst/>
                            <a:latin typeface="Cambria Math" panose="02040503050406030204" pitchFamily="18" charset="0"/>
                          </a:rPr>
                        </m:ctrlPr>
                      </m:fPr>
                      <m:num>
                        <m:r>
                          <a:rPr lang="en-US" sz="1700" i="1">
                            <a:effectLst/>
                            <a:latin typeface="Cambria Math" panose="02040503050406030204" pitchFamily="18" charset="0"/>
                          </a:rPr>
                          <m:t>𝑇𝑃</m:t>
                        </m:r>
                      </m:num>
                      <m:den>
                        <m:r>
                          <a:rPr lang="en-US" sz="1700" i="1">
                            <a:effectLst/>
                            <a:latin typeface="Cambria Math" panose="02040503050406030204" pitchFamily="18" charset="0"/>
                          </a:rPr>
                          <m:t>𝑇𝑃</m:t>
                        </m:r>
                        <m:r>
                          <a:rPr lang="en-US" sz="1700" i="1">
                            <a:effectLst/>
                            <a:latin typeface="Cambria Math" panose="02040503050406030204" pitchFamily="18" charset="0"/>
                          </a:rPr>
                          <m:t>+</m:t>
                        </m:r>
                        <m:r>
                          <a:rPr lang="en-US" sz="1700" i="1" smtClean="0">
                            <a:effectLst/>
                            <a:latin typeface="Cambria Math" panose="02040503050406030204" pitchFamily="18" charset="0"/>
                          </a:rPr>
                          <m:t>𝐹𝑃</m:t>
                        </m:r>
                      </m:den>
                    </m:f>
                  </m:oMath>
                </a14:m>
                <a:endParaRPr lang="en-US" sz="1700" dirty="0">
                  <a:effectLst/>
                </a:endParaRPr>
              </a:p>
              <a:p>
                <a:pPr indent="-228600">
                  <a:buFont typeface="Arial" panose="020B0604020202020204" pitchFamily="34" charset="0"/>
                  <a:buChar char="•"/>
                </a:pPr>
                <a:endParaRPr lang="en-US" sz="1700" dirty="0">
                  <a:effectLst/>
                </a:endParaRPr>
              </a:p>
              <a:p>
                <a:pPr indent="-228600">
                  <a:buFont typeface="Arial" panose="020B0604020202020204" pitchFamily="34" charset="0"/>
                  <a:buChar char="•"/>
                </a:pPr>
                <a:endParaRPr lang="en-US" sz="1700" dirty="0">
                  <a:effectLst/>
                </a:endParaRPr>
              </a:p>
              <a:p>
                <a:pPr indent="-228600">
                  <a:buFont typeface="Arial" panose="020B0604020202020204" pitchFamily="34" charset="0"/>
                  <a:buChar char="•"/>
                </a:pPr>
                <a14:m>
                  <m:oMath xmlns:m="http://schemas.openxmlformats.org/officeDocument/2006/math">
                    <m:r>
                      <a:rPr lang="en-US" sz="1700" i="1">
                        <a:effectLst/>
                        <a:latin typeface="Cambria Math" panose="02040503050406030204" pitchFamily="18" charset="0"/>
                      </a:rPr>
                      <m:t>𝑅𝑒𝑐𝑎𝑙𝑙</m:t>
                    </m:r>
                    <m:r>
                      <a:rPr lang="en-US" sz="1700" i="1">
                        <a:effectLst/>
                        <a:latin typeface="Cambria Math" panose="02040503050406030204" pitchFamily="18" charset="0"/>
                      </a:rPr>
                      <m:t>= </m:t>
                    </m:r>
                    <m:f>
                      <m:fPr>
                        <m:ctrlPr>
                          <a:rPr lang="en-US" sz="1700" i="1">
                            <a:effectLst/>
                            <a:latin typeface="Cambria Math" panose="02040503050406030204" pitchFamily="18" charset="0"/>
                          </a:rPr>
                        </m:ctrlPr>
                      </m:fPr>
                      <m:num>
                        <m:r>
                          <a:rPr lang="en-US" sz="1700" i="1">
                            <a:effectLst/>
                            <a:latin typeface="Cambria Math" panose="02040503050406030204" pitchFamily="18" charset="0"/>
                          </a:rPr>
                          <m:t>𝑇𝑃</m:t>
                        </m:r>
                      </m:num>
                      <m:den>
                        <m:r>
                          <a:rPr lang="en-US" sz="1700" i="1">
                            <a:effectLst/>
                            <a:latin typeface="Cambria Math" panose="02040503050406030204" pitchFamily="18" charset="0"/>
                          </a:rPr>
                          <m:t>𝑇𝑃</m:t>
                        </m:r>
                        <m:r>
                          <a:rPr lang="en-US" sz="1700" i="1">
                            <a:effectLst/>
                            <a:latin typeface="Cambria Math" panose="02040503050406030204" pitchFamily="18" charset="0"/>
                          </a:rPr>
                          <m:t>+</m:t>
                        </m:r>
                        <m:r>
                          <a:rPr lang="en-US" sz="1700" i="1">
                            <a:effectLst/>
                            <a:latin typeface="Cambria Math" panose="02040503050406030204" pitchFamily="18" charset="0"/>
                          </a:rPr>
                          <m:t>𝐹𝑁</m:t>
                        </m:r>
                      </m:den>
                    </m:f>
                  </m:oMath>
                </a14:m>
                <a:endParaRPr lang="en-US" sz="1700" dirty="0">
                  <a:effectLst/>
                </a:endParaRPr>
              </a:p>
              <a:p>
                <a:endParaRPr lang="en-US" sz="1700" dirty="0"/>
              </a:p>
              <a:p>
                <a:pPr indent="-228600">
                  <a:buFont typeface="Arial" panose="020B0604020202020204" pitchFamily="34" charset="0"/>
                  <a:buChar char="•"/>
                </a:pPr>
                <a:r>
                  <a:rPr lang="en-US" sz="1700" dirty="0"/>
                  <a:t>Eine </a:t>
                </a:r>
                <a:r>
                  <a:rPr lang="en-US" sz="1700" dirty="0" err="1"/>
                  <a:t>Möglichkeit</a:t>
                </a:r>
                <a:r>
                  <a:rPr lang="en-US" sz="1700" dirty="0"/>
                  <a:t> die </a:t>
                </a:r>
                <a:r>
                  <a:rPr lang="en-US" sz="1700" dirty="0" err="1"/>
                  <a:t>beiden</a:t>
                </a:r>
                <a:r>
                  <a:rPr lang="en-US" sz="1700" dirty="0"/>
                  <a:t> Parameter </a:t>
                </a:r>
                <a:r>
                  <a:rPr lang="en-US" sz="1700" dirty="0" err="1"/>
                  <a:t>zu</a:t>
                </a:r>
                <a:r>
                  <a:rPr lang="en-US" sz="1700" dirty="0"/>
                  <a:t> </a:t>
                </a:r>
                <a:r>
                  <a:rPr lang="en-US" sz="1700" dirty="0" err="1"/>
                  <a:t>kombinieren</a:t>
                </a:r>
                <a:r>
                  <a:rPr lang="en-US" sz="1700" dirty="0"/>
                  <a:t> </a:t>
                </a:r>
                <a:r>
                  <a:rPr lang="en-US" sz="1700" dirty="0" err="1"/>
                  <a:t>ist</a:t>
                </a:r>
                <a:r>
                  <a:rPr lang="en-US" sz="1700" dirty="0"/>
                  <a:t> das </a:t>
                </a:r>
                <a:r>
                  <a:rPr lang="en-US" sz="1700" dirty="0" err="1"/>
                  <a:t>sog</a:t>
                </a:r>
                <a:r>
                  <a:rPr lang="en-US" sz="1700" dirty="0"/>
                  <a:t>. F-</a:t>
                </a:r>
                <a:r>
                  <a:rPr lang="en-US" sz="1700" dirty="0" err="1"/>
                  <a:t>Maß</a:t>
                </a:r>
                <a:endParaRPr lang="en-US" sz="1700" dirty="0"/>
              </a:p>
              <a:p>
                <a:pPr indent="-228600">
                  <a:buFont typeface="Arial" panose="020B0604020202020204" pitchFamily="34" charset="0"/>
                  <a:buChar char="•"/>
                </a:pPr>
                <a:r>
                  <a:rPr lang="en-US" sz="1700" dirty="0" err="1"/>
                  <a:t>Macroaveraging</a:t>
                </a:r>
                <a:r>
                  <a:rPr lang="en-US" sz="1700" dirty="0"/>
                  <a:t>: </a:t>
                </a:r>
                <a:r>
                  <a:rPr lang="en-US" sz="1700" dirty="0" err="1"/>
                  <a:t>Betont</a:t>
                </a:r>
                <a:r>
                  <a:rPr lang="en-US" sz="1700" dirty="0"/>
                  <a:t> </a:t>
                </a:r>
                <a:r>
                  <a:rPr lang="en-US" sz="1700" dirty="0" err="1"/>
                  <a:t>infrequentere</a:t>
                </a:r>
                <a:r>
                  <a:rPr lang="en-US" sz="1700" dirty="0"/>
                  <a:t> Klassen</a:t>
                </a:r>
              </a:p>
              <a:p>
                <a:pPr indent="-228600">
                  <a:buFont typeface="Arial" panose="020B0604020202020204" pitchFamily="34" charset="0"/>
                  <a:buChar char="•"/>
                </a:pPr>
                <a:r>
                  <a:rPr lang="en-US" sz="1700" dirty="0" err="1"/>
                  <a:t>Microaveraging</a:t>
                </a:r>
                <a:r>
                  <a:rPr lang="en-US" sz="1700" dirty="0"/>
                  <a:t>/</a:t>
                </a:r>
                <a:r>
                  <a:rPr lang="en-US" sz="1700" dirty="0" err="1"/>
                  <a:t>gewichteter</a:t>
                </a:r>
                <a:r>
                  <a:rPr lang="en-US" sz="1700" dirty="0"/>
                  <a:t> </a:t>
                </a:r>
                <a:r>
                  <a:rPr lang="en-US" sz="1700" dirty="0" err="1"/>
                  <a:t>Mittelwert</a:t>
                </a:r>
                <a:r>
                  <a:rPr lang="en-US" sz="1700" dirty="0"/>
                  <a:t>: </a:t>
                </a:r>
                <a:r>
                  <a:rPr lang="en-US" sz="1700" dirty="0" err="1"/>
                  <a:t>Betonen</a:t>
                </a:r>
                <a:r>
                  <a:rPr lang="en-US" sz="1700" dirty="0"/>
                  <a:t> </a:t>
                </a:r>
                <a:r>
                  <a:rPr lang="en-US" sz="1700" dirty="0" err="1"/>
                  <a:t>frequentere</a:t>
                </a:r>
                <a:r>
                  <a:rPr lang="en-US" sz="1700" dirty="0"/>
                  <a:t> Klassen</a:t>
                </a:r>
              </a:p>
            </p:txBody>
          </p:sp>
        </mc:Choice>
        <mc:Fallback xmlns="">
          <p:sp>
            <p:nvSpPr>
              <p:cNvPr id="4" name="Textplatzhalter 3">
                <a:extLst>
                  <a:ext uri="{FF2B5EF4-FFF2-40B4-BE49-F238E27FC236}">
                    <a16:creationId xmlns:a16="http://schemas.microsoft.com/office/drawing/2014/main" id="{D604D713-15C8-5E09-20C1-4603F14A3DCE}"/>
                  </a:ext>
                </a:extLst>
              </p:cNvPr>
              <p:cNvSpPr>
                <a:spLocks noGrp="1" noRot="1" noChangeAspect="1" noMove="1" noResize="1" noEditPoints="1" noAdjustHandles="1" noChangeArrowheads="1" noChangeShapeType="1" noTextEdit="1"/>
              </p:cNvSpPr>
              <p:nvPr>
                <p:ph type="body" sz="half" idx="2"/>
              </p:nvPr>
            </p:nvSpPr>
            <p:spPr>
              <a:xfrm>
                <a:off x="1136397" y="1738442"/>
                <a:ext cx="4959603" cy="4324938"/>
              </a:xfrm>
              <a:blipFill>
                <a:blip r:embed="rId3"/>
                <a:stretch>
                  <a:fillRect l="-737"/>
                </a:stretch>
              </a:blipFill>
            </p:spPr>
            <p:txBody>
              <a:bodyPr/>
              <a:lstStyle/>
              <a:p>
                <a:r>
                  <a:rPr lang="de-DE">
                    <a:noFill/>
                  </a:rPr>
                  <a:t> </a:t>
                </a:r>
              </a:p>
            </p:txBody>
          </p:sp>
        </mc:Fallback>
      </mc:AlternateContent>
      <p:sp>
        <p:nvSpPr>
          <p:cNvPr id="14" name="Rectangle 1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umsplatzhalter 4">
            <a:extLst>
              <a:ext uri="{FF2B5EF4-FFF2-40B4-BE49-F238E27FC236}">
                <a16:creationId xmlns:a16="http://schemas.microsoft.com/office/drawing/2014/main" id="{494770A7-CE93-6990-6281-C5E7CDE8B09C}"/>
              </a:ext>
            </a:extLst>
          </p:cNvPr>
          <p:cNvSpPr>
            <a:spLocks noGrp="1"/>
          </p:cNvSpPr>
          <p:nvPr>
            <p:ph type="dt" sz="half" idx="10"/>
          </p:nvPr>
        </p:nvSpPr>
        <p:spPr>
          <a:xfrm>
            <a:off x="8970264" y="6455664"/>
            <a:ext cx="2743200" cy="365125"/>
          </a:xfrm>
        </p:spPr>
        <p:txBody>
          <a:bodyPr vert="horz" lIns="91440" tIns="45720" rIns="91440" bIns="45720" rtlCol="0" anchor="ctr">
            <a:normAutofit/>
          </a:bodyPr>
          <a:lstStyle/>
          <a:p>
            <a:pPr algn="r">
              <a:spcAft>
                <a:spcPts val="600"/>
              </a:spcAft>
            </a:pPr>
            <a:fld id="{05F78349-5249-4AE2-BC50-838DA92B0D12}" type="datetime1">
              <a:rPr lang="en-US" sz="1100">
                <a:solidFill>
                  <a:srgbClr val="FFFFFF"/>
                </a:solidFill>
              </a:rPr>
              <a:pPr algn="r">
                <a:spcAft>
                  <a:spcPts val="600"/>
                </a:spcAft>
              </a:pPr>
              <a:t>11/27/2022</a:t>
            </a:fld>
            <a:endParaRPr lang="en-US" sz="1100" dirty="0">
              <a:solidFill>
                <a:srgbClr val="FFFFFF"/>
              </a:solidFill>
            </a:endParaRPr>
          </a:p>
        </p:txBody>
      </p:sp>
      <p:sp>
        <p:nvSpPr>
          <p:cNvPr id="6" name="Foliennummernplatzhalter 5">
            <a:extLst>
              <a:ext uri="{FF2B5EF4-FFF2-40B4-BE49-F238E27FC236}">
                <a16:creationId xmlns:a16="http://schemas.microsoft.com/office/drawing/2014/main" id="{B7FDB323-B990-4E31-5102-7CDB91415939}"/>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8F4FF502-984A-48F4-A533-EA3F35938253}" type="slidenum">
              <a:rPr lang="en-US" sz="1100">
                <a:solidFill>
                  <a:srgbClr val="FFFFFF"/>
                </a:solidFill>
              </a:rPr>
              <a:pPr>
                <a:spcAft>
                  <a:spcPts val="600"/>
                </a:spcAft>
              </a:pPr>
              <a:t>20</a:t>
            </a:fld>
            <a:endParaRPr lang="en-US" sz="1100">
              <a:solidFill>
                <a:srgbClr val="FFFFFF"/>
              </a:solidFill>
            </a:endParaRPr>
          </a:p>
        </p:txBody>
      </p:sp>
      <p:pic>
        <p:nvPicPr>
          <p:cNvPr id="16" name="Inhaltsplatzhalter 15">
            <a:extLst>
              <a:ext uri="{FF2B5EF4-FFF2-40B4-BE49-F238E27FC236}">
                <a16:creationId xmlns:a16="http://schemas.microsoft.com/office/drawing/2014/main" id="{BD82B6A4-99AA-3C55-3F52-B0E6216E6139}"/>
              </a:ext>
            </a:extLst>
          </p:cNvPr>
          <p:cNvPicPr>
            <a:picLocks noGrp="1" noChangeAspect="1"/>
          </p:cNvPicPr>
          <p:nvPr>
            <p:ph idx="1"/>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865"/>
          <a:stretch/>
        </p:blipFill>
        <p:spPr>
          <a:xfrm>
            <a:off x="6901049" y="992187"/>
            <a:ext cx="4154554" cy="5071193"/>
          </a:xfrm>
        </p:spPr>
      </p:pic>
      <p:pic>
        <p:nvPicPr>
          <p:cNvPr id="17" name="Grafik 16">
            <a:extLst>
              <a:ext uri="{FF2B5EF4-FFF2-40B4-BE49-F238E27FC236}">
                <a16:creationId xmlns:a16="http://schemas.microsoft.com/office/drawing/2014/main" id="{5B2E1C90-FE4D-3D56-7774-327F63A85DF8}"/>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29990" t="77363" r="53931" b="6310"/>
          <a:stretch/>
        </p:blipFill>
        <p:spPr>
          <a:xfrm>
            <a:off x="3432110" y="1464906"/>
            <a:ext cx="606490" cy="1119674"/>
          </a:xfrm>
          <a:prstGeom prst="rect">
            <a:avLst/>
          </a:prstGeom>
        </p:spPr>
      </p:pic>
      <p:pic>
        <p:nvPicPr>
          <p:cNvPr id="18" name="Grafik 17">
            <a:extLst>
              <a:ext uri="{FF2B5EF4-FFF2-40B4-BE49-F238E27FC236}">
                <a16:creationId xmlns:a16="http://schemas.microsoft.com/office/drawing/2014/main" id="{9041B345-1911-FA20-94F7-B82210C0FBE8}"/>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70945" t="78231" r="14707" b="5170"/>
          <a:stretch/>
        </p:blipFill>
        <p:spPr>
          <a:xfrm>
            <a:off x="3418699" y="2584580"/>
            <a:ext cx="541175" cy="1138335"/>
          </a:xfrm>
          <a:prstGeom prst="rect">
            <a:avLst/>
          </a:prstGeom>
        </p:spPr>
      </p:pic>
      <p:sp>
        <p:nvSpPr>
          <p:cNvPr id="3" name="Inhaltsplatzhalter 2">
            <a:extLst>
              <a:ext uri="{FF2B5EF4-FFF2-40B4-BE49-F238E27FC236}">
                <a16:creationId xmlns:a16="http://schemas.microsoft.com/office/drawing/2014/main" id="{259281E1-2CDB-DCF7-AD60-93F511F40DEE}"/>
              </a:ext>
            </a:extLst>
          </p:cNvPr>
          <p:cNvSpPr txBox="1">
            <a:spLocks/>
          </p:cNvSpPr>
          <p:nvPr/>
        </p:nvSpPr>
        <p:spPr>
          <a:xfrm>
            <a:off x="7164366" y="5998462"/>
            <a:ext cx="3891238" cy="456775"/>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100" dirty="0"/>
              <a:t>Quelle: https://en.wikipedia.org/wiki/Precision_and_recall#/media/File:Precisionrecall.svg</a:t>
            </a:r>
            <a:endParaRPr lang="en-US" sz="1100" dirty="0"/>
          </a:p>
        </p:txBody>
      </p:sp>
    </p:spTree>
    <p:extLst>
      <p:ext uri="{BB962C8B-B14F-4D97-AF65-F5344CB8AC3E}">
        <p14:creationId xmlns:p14="http://schemas.microsoft.com/office/powerpoint/2010/main" val="2080257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B9F063F-0DD1-01D6-3747-EC82542AA728}"/>
              </a:ext>
            </a:extLst>
          </p:cNvPr>
          <p:cNvSpPr>
            <a:spLocks noGrp="1"/>
          </p:cNvSpPr>
          <p:nvPr>
            <p:ph type="ctrTitle"/>
          </p:nvPr>
        </p:nvSpPr>
        <p:spPr>
          <a:xfrm>
            <a:off x="1314824" y="735106"/>
            <a:ext cx="10053763" cy="2928470"/>
          </a:xfrm>
        </p:spPr>
        <p:txBody>
          <a:bodyPr anchor="b">
            <a:normAutofit/>
          </a:bodyPr>
          <a:lstStyle/>
          <a:p>
            <a:pPr algn="l"/>
            <a:r>
              <a:rPr lang="de-DE" sz="4800" b="1" dirty="0">
                <a:solidFill>
                  <a:srgbClr val="FFFFFF"/>
                </a:solidFill>
              </a:rPr>
              <a:t>Klassifikationsergebnisse</a:t>
            </a:r>
            <a:endParaRPr lang="de-DE" sz="4800" dirty="0">
              <a:solidFill>
                <a:srgbClr val="FFFFFF"/>
              </a:solidFill>
            </a:endParaRPr>
          </a:p>
        </p:txBody>
      </p:sp>
      <p:sp>
        <p:nvSpPr>
          <p:cNvPr id="3" name="Untertitel 2">
            <a:extLst>
              <a:ext uri="{FF2B5EF4-FFF2-40B4-BE49-F238E27FC236}">
                <a16:creationId xmlns:a16="http://schemas.microsoft.com/office/drawing/2014/main" id="{6352A8B4-A49F-5B95-C0CB-D7560C307618}"/>
              </a:ext>
            </a:extLst>
          </p:cNvPr>
          <p:cNvSpPr>
            <a:spLocks noGrp="1"/>
          </p:cNvSpPr>
          <p:nvPr>
            <p:ph type="subTitle" idx="1"/>
          </p:nvPr>
        </p:nvSpPr>
        <p:spPr>
          <a:xfrm>
            <a:off x="1350682" y="4870824"/>
            <a:ext cx="10005951" cy="1458258"/>
          </a:xfrm>
        </p:spPr>
        <p:txBody>
          <a:bodyPr anchor="ctr">
            <a:normAutofit/>
          </a:bodyPr>
          <a:lstStyle/>
          <a:p>
            <a:pPr algn="l"/>
            <a:endParaRPr lang="de-DE" dirty="0"/>
          </a:p>
        </p:txBody>
      </p:sp>
    </p:spTree>
    <p:extLst>
      <p:ext uri="{BB962C8B-B14F-4D97-AF65-F5344CB8AC3E}">
        <p14:creationId xmlns:p14="http://schemas.microsoft.com/office/powerpoint/2010/main" val="860351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AD6FC64-FE71-1F24-B332-0BBA6235927C}"/>
              </a:ext>
            </a:extLst>
          </p:cNvPr>
          <p:cNvSpPr>
            <a:spLocks noGrp="1"/>
          </p:cNvSpPr>
          <p:nvPr>
            <p:ph type="title"/>
          </p:nvPr>
        </p:nvSpPr>
        <p:spPr>
          <a:xfrm>
            <a:off x="1136397" y="502021"/>
            <a:ext cx="9688296" cy="734400"/>
          </a:xfrm>
        </p:spPr>
        <p:txBody>
          <a:bodyPr anchor="b">
            <a:normAutofit/>
          </a:bodyPr>
          <a:lstStyle/>
          <a:p>
            <a:r>
              <a:rPr lang="de-DE" sz="4000" b="1"/>
              <a:t>Ergebnisse der Klassifikation</a:t>
            </a:r>
            <a:endParaRPr lang="de-DE" sz="4000" b="1" dirty="0"/>
          </a:p>
        </p:txBody>
      </p:sp>
      <p:graphicFrame>
        <p:nvGraphicFramePr>
          <p:cNvPr id="16" name="Inhaltsplatzhalter 2">
            <a:extLst>
              <a:ext uri="{FF2B5EF4-FFF2-40B4-BE49-F238E27FC236}">
                <a16:creationId xmlns:a16="http://schemas.microsoft.com/office/drawing/2014/main" id="{3FA9EEAD-646D-B7FD-2E68-8B57E97F602B}"/>
              </a:ext>
            </a:extLst>
          </p:cNvPr>
          <p:cNvGraphicFramePr>
            <a:graphicFrameLocks noGrp="1"/>
          </p:cNvGraphicFramePr>
          <p:nvPr>
            <p:ph idx="1"/>
          </p:nvPr>
        </p:nvGraphicFramePr>
        <p:xfrm>
          <a:off x="1136397" y="1738442"/>
          <a:ext cx="9688296" cy="3454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umsplatzhalter 3">
            <a:extLst>
              <a:ext uri="{FF2B5EF4-FFF2-40B4-BE49-F238E27FC236}">
                <a16:creationId xmlns:a16="http://schemas.microsoft.com/office/drawing/2014/main" id="{73B6F1A9-A71B-46F9-F75E-E4A0750E3B41}"/>
              </a:ext>
            </a:extLst>
          </p:cNvPr>
          <p:cNvSpPr>
            <a:spLocks noGrp="1"/>
          </p:cNvSpPr>
          <p:nvPr>
            <p:ph type="dt" sz="half" idx="10"/>
          </p:nvPr>
        </p:nvSpPr>
        <p:spPr>
          <a:xfrm>
            <a:off x="8970264" y="6455664"/>
            <a:ext cx="2743200" cy="365125"/>
          </a:xfrm>
        </p:spPr>
        <p:txBody>
          <a:bodyPr>
            <a:normAutofit/>
          </a:bodyPr>
          <a:lstStyle/>
          <a:p>
            <a:pPr algn="r">
              <a:spcAft>
                <a:spcPts val="600"/>
              </a:spcAft>
            </a:pPr>
            <a:fld id="{590A7C9C-FD44-4AAF-A1F4-A58504C93D9D}" type="datetime1">
              <a:rPr lang="de-DE" sz="1100" smtClean="0">
                <a:solidFill>
                  <a:srgbClr val="FFFFFF"/>
                </a:solidFill>
              </a:rPr>
              <a:pPr algn="r">
                <a:spcAft>
                  <a:spcPts val="600"/>
                </a:spcAft>
              </a:pPr>
              <a:t>27.11.2022</a:t>
            </a:fld>
            <a:endParaRPr lang="de-DE" sz="1100">
              <a:solidFill>
                <a:srgbClr val="FFFFFF"/>
              </a:solidFill>
            </a:endParaRPr>
          </a:p>
        </p:txBody>
      </p:sp>
      <p:sp>
        <p:nvSpPr>
          <p:cNvPr id="5" name="Foliennummernplatzhalter 4">
            <a:extLst>
              <a:ext uri="{FF2B5EF4-FFF2-40B4-BE49-F238E27FC236}">
                <a16:creationId xmlns:a16="http://schemas.microsoft.com/office/drawing/2014/main" id="{147CE789-6A09-EEF0-D6FC-0D21DFA9A527}"/>
              </a:ext>
            </a:extLst>
          </p:cNvPr>
          <p:cNvSpPr>
            <a:spLocks noGrp="1"/>
          </p:cNvSpPr>
          <p:nvPr>
            <p:ph type="sldNum" sz="quarter" idx="12"/>
          </p:nvPr>
        </p:nvSpPr>
        <p:spPr>
          <a:xfrm>
            <a:off x="11704320" y="6455664"/>
            <a:ext cx="448056" cy="365125"/>
          </a:xfrm>
        </p:spPr>
        <p:txBody>
          <a:bodyPr>
            <a:normAutofit/>
          </a:bodyPr>
          <a:lstStyle/>
          <a:p>
            <a:pPr>
              <a:spcAft>
                <a:spcPts val="600"/>
              </a:spcAft>
            </a:pPr>
            <a:fld id="{8F4FF502-984A-48F4-A533-EA3F35938253}" type="slidenum">
              <a:rPr lang="de-DE" sz="1100" smtClean="0">
                <a:solidFill>
                  <a:srgbClr val="FFFFFF"/>
                </a:solidFill>
              </a:rPr>
              <a:pPr>
                <a:spcAft>
                  <a:spcPts val="600"/>
                </a:spcAft>
              </a:pPr>
              <a:t>22</a:t>
            </a:fld>
            <a:endParaRPr lang="de-DE" sz="1100">
              <a:solidFill>
                <a:srgbClr val="FFFFFF"/>
              </a:solidFill>
            </a:endParaRPr>
          </a:p>
        </p:txBody>
      </p:sp>
    </p:spTree>
    <p:extLst>
      <p:ext uri="{BB962C8B-B14F-4D97-AF65-F5344CB8AC3E}">
        <p14:creationId xmlns:p14="http://schemas.microsoft.com/office/powerpoint/2010/main" val="2502353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AD6FC64-FE71-1F24-B332-0BBA6235927C}"/>
              </a:ext>
            </a:extLst>
          </p:cNvPr>
          <p:cNvSpPr>
            <a:spLocks noGrp="1"/>
          </p:cNvSpPr>
          <p:nvPr>
            <p:ph type="title"/>
          </p:nvPr>
        </p:nvSpPr>
        <p:spPr>
          <a:xfrm>
            <a:off x="1136397" y="502022"/>
            <a:ext cx="9688296" cy="725888"/>
          </a:xfrm>
        </p:spPr>
        <p:txBody>
          <a:bodyPr anchor="b">
            <a:noAutofit/>
          </a:bodyPr>
          <a:lstStyle/>
          <a:p>
            <a:pPr algn="ctr"/>
            <a:r>
              <a:rPr lang="de-DE" sz="2400" b="1" dirty="0"/>
              <a:t>Ergebnisse mit unprozessierten Daten, TF-IDF, Stoppwortentfernung und SVM</a:t>
            </a:r>
          </a:p>
        </p:txBody>
      </p:sp>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umsplatzhalter 3">
            <a:extLst>
              <a:ext uri="{FF2B5EF4-FFF2-40B4-BE49-F238E27FC236}">
                <a16:creationId xmlns:a16="http://schemas.microsoft.com/office/drawing/2014/main" id="{73B6F1A9-A71B-46F9-F75E-E4A0750E3B41}"/>
              </a:ext>
            </a:extLst>
          </p:cNvPr>
          <p:cNvSpPr>
            <a:spLocks noGrp="1"/>
          </p:cNvSpPr>
          <p:nvPr>
            <p:ph type="dt" sz="half" idx="10"/>
          </p:nvPr>
        </p:nvSpPr>
        <p:spPr>
          <a:xfrm>
            <a:off x="8970264" y="6455664"/>
            <a:ext cx="2743200" cy="365125"/>
          </a:xfrm>
        </p:spPr>
        <p:txBody>
          <a:bodyPr>
            <a:normAutofit/>
          </a:bodyPr>
          <a:lstStyle/>
          <a:p>
            <a:pPr algn="r">
              <a:spcAft>
                <a:spcPts val="600"/>
              </a:spcAft>
            </a:pPr>
            <a:fld id="{590A7C9C-FD44-4AAF-A1F4-A58504C93D9D}" type="datetime1">
              <a:rPr lang="de-DE" sz="1100">
                <a:solidFill>
                  <a:srgbClr val="FFFFFF"/>
                </a:solidFill>
              </a:rPr>
              <a:pPr algn="r">
                <a:spcAft>
                  <a:spcPts val="600"/>
                </a:spcAft>
              </a:pPr>
              <a:t>27.11.2022</a:t>
            </a:fld>
            <a:endParaRPr lang="de-DE" sz="1100">
              <a:solidFill>
                <a:srgbClr val="FFFFFF"/>
              </a:solidFill>
            </a:endParaRPr>
          </a:p>
        </p:txBody>
      </p:sp>
      <p:sp>
        <p:nvSpPr>
          <p:cNvPr id="5" name="Foliennummernplatzhalter 4">
            <a:extLst>
              <a:ext uri="{FF2B5EF4-FFF2-40B4-BE49-F238E27FC236}">
                <a16:creationId xmlns:a16="http://schemas.microsoft.com/office/drawing/2014/main" id="{147CE789-6A09-EEF0-D6FC-0D21DFA9A527}"/>
              </a:ext>
            </a:extLst>
          </p:cNvPr>
          <p:cNvSpPr>
            <a:spLocks noGrp="1"/>
          </p:cNvSpPr>
          <p:nvPr>
            <p:ph type="sldNum" sz="quarter" idx="12"/>
          </p:nvPr>
        </p:nvSpPr>
        <p:spPr>
          <a:xfrm>
            <a:off x="11704320" y="6455664"/>
            <a:ext cx="448056" cy="365125"/>
          </a:xfrm>
        </p:spPr>
        <p:txBody>
          <a:bodyPr>
            <a:normAutofit/>
          </a:bodyPr>
          <a:lstStyle/>
          <a:p>
            <a:pPr>
              <a:spcAft>
                <a:spcPts val="600"/>
              </a:spcAft>
            </a:pPr>
            <a:fld id="{8F4FF502-984A-48F4-A533-EA3F35938253}" type="slidenum">
              <a:rPr lang="de-DE" sz="1100">
                <a:solidFill>
                  <a:srgbClr val="FFFFFF"/>
                </a:solidFill>
              </a:rPr>
              <a:pPr>
                <a:spcAft>
                  <a:spcPts val="600"/>
                </a:spcAft>
              </a:pPr>
              <a:t>23</a:t>
            </a:fld>
            <a:endParaRPr lang="de-DE" sz="1100">
              <a:solidFill>
                <a:srgbClr val="FFFFFF"/>
              </a:solidFill>
            </a:endParaRPr>
          </a:p>
        </p:txBody>
      </p:sp>
      <p:graphicFrame>
        <p:nvGraphicFramePr>
          <p:cNvPr id="11" name="Tabelle 10">
            <a:extLst>
              <a:ext uri="{FF2B5EF4-FFF2-40B4-BE49-F238E27FC236}">
                <a16:creationId xmlns:a16="http://schemas.microsoft.com/office/drawing/2014/main" id="{647C2F7F-FA61-E766-D46C-822BCC88DF6D}"/>
              </a:ext>
            </a:extLst>
          </p:cNvPr>
          <p:cNvGraphicFramePr>
            <a:graphicFrameLocks noGrp="1"/>
          </p:cNvGraphicFramePr>
          <p:nvPr>
            <p:extLst>
              <p:ext uri="{D42A27DB-BD31-4B8C-83A1-F6EECF244321}">
                <p14:modId xmlns:p14="http://schemas.microsoft.com/office/powerpoint/2010/main" val="3357616938"/>
              </p:ext>
            </p:extLst>
          </p:nvPr>
        </p:nvGraphicFramePr>
        <p:xfrm>
          <a:off x="1813716" y="1573076"/>
          <a:ext cx="8528148" cy="4192812"/>
        </p:xfrm>
        <a:graphic>
          <a:graphicData uri="http://schemas.openxmlformats.org/drawingml/2006/table">
            <a:tbl>
              <a:tblPr firstRow="1" firstCol="1" bandRow="1">
                <a:tableStyleId>{5C22544A-7EE6-4342-B048-85BDC9FD1C3A}</a:tableStyleId>
              </a:tblPr>
              <a:tblGrid>
                <a:gridCol w="2102773">
                  <a:extLst>
                    <a:ext uri="{9D8B030D-6E8A-4147-A177-3AD203B41FA5}">
                      <a16:colId xmlns:a16="http://schemas.microsoft.com/office/drawing/2014/main" val="1357724748"/>
                    </a:ext>
                  </a:extLst>
                </a:gridCol>
                <a:gridCol w="1970631">
                  <a:extLst>
                    <a:ext uri="{9D8B030D-6E8A-4147-A177-3AD203B41FA5}">
                      <a16:colId xmlns:a16="http://schemas.microsoft.com/office/drawing/2014/main" val="719751763"/>
                    </a:ext>
                  </a:extLst>
                </a:gridCol>
                <a:gridCol w="1372408">
                  <a:extLst>
                    <a:ext uri="{9D8B030D-6E8A-4147-A177-3AD203B41FA5}">
                      <a16:colId xmlns:a16="http://schemas.microsoft.com/office/drawing/2014/main" val="3210850437"/>
                    </a:ext>
                  </a:extLst>
                </a:gridCol>
                <a:gridCol w="1310537">
                  <a:extLst>
                    <a:ext uri="{9D8B030D-6E8A-4147-A177-3AD203B41FA5}">
                      <a16:colId xmlns:a16="http://schemas.microsoft.com/office/drawing/2014/main" val="3648038116"/>
                    </a:ext>
                  </a:extLst>
                </a:gridCol>
                <a:gridCol w="1771799">
                  <a:extLst>
                    <a:ext uri="{9D8B030D-6E8A-4147-A177-3AD203B41FA5}">
                      <a16:colId xmlns:a16="http://schemas.microsoft.com/office/drawing/2014/main" val="666130448"/>
                    </a:ext>
                  </a:extLst>
                </a:gridCol>
              </a:tblGrid>
              <a:tr h="349401">
                <a:tc>
                  <a:txBody>
                    <a:bodyPr/>
                    <a:lstStyle/>
                    <a:p>
                      <a:pPr algn="l">
                        <a:lnSpc>
                          <a:spcPct val="150000"/>
                        </a:lnSpc>
                      </a:pPr>
                      <a:endParaRPr lang="de-DE" sz="1500" dirty="0">
                        <a:effectLst/>
                        <a:latin typeface="Cambria" panose="020405030504060302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dirty="0">
                          <a:effectLst/>
                        </a:rPr>
                        <a:t>Precision</a:t>
                      </a:r>
                      <a:endParaRPr lang="de-DE"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dirty="0">
                          <a:effectLst/>
                        </a:rPr>
                        <a:t>Recall</a:t>
                      </a:r>
                      <a:endParaRPr lang="de-DE"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a:effectLst/>
                        </a:rPr>
                        <a:t>F1</a:t>
                      </a:r>
                      <a:endParaRPr lang="de-DE" sz="15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a:effectLst/>
                        </a:rPr>
                        <a:t>Support</a:t>
                      </a:r>
                      <a:endParaRPr lang="de-DE" sz="15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extLst>
                  <a:ext uri="{0D108BD9-81ED-4DB2-BD59-A6C34878D82A}">
                    <a16:rowId xmlns:a16="http://schemas.microsoft.com/office/drawing/2014/main" val="1003318193"/>
                  </a:ext>
                </a:extLst>
              </a:tr>
              <a:tr h="349401">
                <a:tc>
                  <a:txBody>
                    <a:bodyPr/>
                    <a:lstStyle/>
                    <a:p>
                      <a:pPr algn="l">
                        <a:lnSpc>
                          <a:spcPct val="150000"/>
                        </a:lnSpc>
                      </a:pPr>
                      <a:r>
                        <a:rPr lang="de-DE" sz="1500" dirty="0">
                          <a:effectLst/>
                        </a:rPr>
                        <a:t> CHR (Chronologie)</a:t>
                      </a:r>
                      <a:endParaRPr lang="de-DE"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a:effectLst/>
                        </a:rPr>
                        <a:t>0.16</a:t>
                      </a:r>
                      <a:endParaRPr lang="de-DE" sz="15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a:effectLst/>
                        </a:rPr>
                        <a:t> 0.04</a:t>
                      </a:r>
                      <a:endParaRPr lang="de-DE" sz="15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a:effectLst/>
                        </a:rPr>
                        <a:t> 0.06</a:t>
                      </a:r>
                      <a:endParaRPr lang="de-DE" sz="15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a:effectLst/>
                        </a:rPr>
                        <a:t>   1892</a:t>
                      </a:r>
                      <a:endParaRPr lang="de-DE" sz="15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extLst>
                  <a:ext uri="{0D108BD9-81ED-4DB2-BD59-A6C34878D82A}">
                    <a16:rowId xmlns:a16="http://schemas.microsoft.com/office/drawing/2014/main" val="3933182612"/>
                  </a:ext>
                </a:extLst>
              </a:tr>
              <a:tr h="349401">
                <a:tc>
                  <a:txBody>
                    <a:bodyPr/>
                    <a:lstStyle/>
                    <a:p>
                      <a:pPr algn="l">
                        <a:lnSpc>
                          <a:spcPct val="150000"/>
                        </a:lnSpc>
                      </a:pPr>
                      <a:r>
                        <a:rPr lang="de-DE" sz="1500" dirty="0">
                          <a:effectLst/>
                        </a:rPr>
                        <a:t> ESS (Essay)</a:t>
                      </a:r>
                      <a:endParaRPr lang="de-DE"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a:effectLst/>
                        </a:rPr>
                        <a:t>0.29</a:t>
                      </a:r>
                      <a:endParaRPr lang="de-DE" sz="15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dirty="0">
                          <a:effectLst/>
                        </a:rPr>
                        <a:t> 0.07</a:t>
                      </a:r>
                      <a:endParaRPr lang="de-DE"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a:effectLst/>
                        </a:rPr>
                        <a:t> 0.12</a:t>
                      </a:r>
                      <a:endParaRPr lang="de-DE" sz="15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a:effectLst/>
                        </a:rPr>
                        <a:t>   8763</a:t>
                      </a:r>
                      <a:endParaRPr lang="de-DE" sz="15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extLst>
                  <a:ext uri="{0D108BD9-81ED-4DB2-BD59-A6C34878D82A}">
                    <a16:rowId xmlns:a16="http://schemas.microsoft.com/office/drawing/2014/main" val="3038427455"/>
                  </a:ext>
                </a:extLst>
              </a:tr>
              <a:tr h="349401">
                <a:tc>
                  <a:txBody>
                    <a:bodyPr/>
                    <a:lstStyle/>
                    <a:p>
                      <a:pPr algn="l">
                        <a:lnSpc>
                          <a:spcPct val="150000"/>
                        </a:lnSpc>
                      </a:pPr>
                      <a:r>
                        <a:rPr lang="de-DE" sz="1500" dirty="0">
                          <a:effectLst/>
                        </a:rPr>
                        <a:t> GRF (Grafik)</a:t>
                      </a:r>
                      <a:endParaRPr lang="de-DE"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dirty="0">
                          <a:solidFill>
                            <a:srgbClr val="FF0000"/>
                          </a:solidFill>
                          <a:effectLst/>
                        </a:rPr>
                        <a:t>0.80</a:t>
                      </a:r>
                      <a:endParaRPr lang="de-DE" sz="1500" dirty="0">
                        <a:solidFill>
                          <a:srgbClr val="FF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dirty="0">
                          <a:solidFill>
                            <a:srgbClr val="FF0000"/>
                          </a:solidFill>
                          <a:effectLst/>
                        </a:rPr>
                        <a:t> 0.81</a:t>
                      </a:r>
                      <a:endParaRPr lang="de-DE" sz="1500" dirty="0">
                        <a:solidFill>
                          <a:srgbClr val="FF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b="1" dirty="0">
                          <a:solidFill>
                            <a:srgbClr val="FF0000"/>
                          </a:solidFill>
                          <a:effectLst/>
                        </a:rPr>
                        <a:t> 0.80</a:t>
                      </a:r>
                      <a:endParaRPr lang="de-DE" sz="1500" b="1" dirty="0">
                        <a:solidFill>
                          <a:srgbClr val="FF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dirty="0">
                          <a:effectLst/>
                        </a:rPr>
                        <a:t>  45175</a:t>
                      </a:r>
                      <a:endParaRPr lang="de-DE"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extLst>
                  <a:ext uri="{0D108BD9-81ED-4DB2-BD59-A6C34878D82A}">
                    <a16:rowId xmlns:a16="http://schemas.microsoft.com/office/drawing/2014/main" val="3492571441"/>
                  </a:ext>
                </a:extLst>
              </a:tr>
              <a:tr h="349401">
                <a:tc>
                  <a:txBody>
                    <a:bodyPr/>
                    <a:lstStyle/>
                    <a:p>
                      <a:pPr algn="l">
                        <a:lnSpc>
                          <a:spcPct val="150000"/>
                        </a:lnSpc>
                      </a:pPr>
                      <a:r>
                        <a:rPr lang="de-DE" sz="1500" dirty="0">
                          <a:effectLst/>
                        </a:rPr>
                        <a:t> INT (Interview)</a:t>
                      </a:r>
                      <a:endParaRPr lang="de-DE"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dirty="0">
                          <a:solidFill>
                            <a:srgbClr val="FF0000"/>
                          </a:solidFill>
                          <a:effectLst/>
                        </a:rPr>
                        <a:t>0.86</a:t>
                      </a:r>
                      <a:endParaRPr lang="de-DE" sz="1500" dirty="0">
                        <a:solidFill>
                          <a:srgbClr val="FF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dirty="0">
                          <a:solidFill>
                            <a:srgbClr val="FF0000"/>
                          </a:solidFill>
                          <a:effectLst/>
                        </a:rPr>
                        <a:t> 0.93</a:t>
                      </a:r>
                      <a:endParaRPr lang="de-DE" sz="1500" dirty="0">
                        <a:solidFill>
                          <a:srgbClr val="FF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b="1" dirty="0">
                          <a:solidFill>
                            <a:srgbClr val="FF0000"/>
                          </a:solidFill>
                          <a:effectLst/>
                        </a:rPr>
                        <a:t> 0.89</a:t>
                      </a:r>
                      <a:endParaRPr lang="de-DE" sz="1500" b="1" dirty="0">
                        <a:solidFill>
                          <a:srgbClr val="FF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dirty="0">
                          <a:effectLst/>
                        </a:rPr>
                        <a:t>  99758</a:t>
                      </a:r>
                      <a:endParaRPr lang="de-DE"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extLst>
                  <a:ext uri="{0D108BD9-81ED-4DB2-BD59-A6C34878D82A}">
                    <a16:rowId xmlns:a16="http://schemas.microsoft.com/office/drawing/2014/main" val="2419661760"/>
                  </a:ext>
                </a:extLst>
              </a:tr>
              <a:tr h="349401">
                <a:tc>
                  <a:txBody>
                    <a:bodyPr/>
                    <a:lstStyle/>
                    <a:p>
                      <a:pPr algn="l">
                        <a:lnSpc>
                          <a:spcPct val="150000"/>
                        </a:lnSpc>
                      </a:pPr>
                      <a:r>
                        <a:rPr lang="de-DE" sz="1500" dirty="0">
                          <a:effectLst/>
                        </a:rPr>
                        <a:t> KOM (Kommentar)</a:t>
                      </a:r>
                      <a:endParaRPr lang="de-DE"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dirty="0">
                          <a:solidFill>
                            <a:srgbClr val="FF0000"/>
                          </a:solidFill>
                          <a:effectLst/>
                        </a:rPr>
                        <a:t>0.79</a:t>
                      </a:r>
                      <a:endParaRPr lang="de-DE" sz="1500" dirty="0">
                        <a:solidFill>
                          <a:srgbClr val="FF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a:solidFill>
                            <a:srgbClr val="FF0000"/>
                          </a:solidFill>
                          <a:effectLst/>
                        </a:rPr>
                        <a:t> 0.77</a:t>
                      </a:r>
                      <a:endParaRPr lang="de-DE" sz="1500">
                        <a:solidFill>
                          <a:srgbClr val="FF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b="1" dirty="0">
                          <a:solidFill>
                            <a:srgbClr val="FF0000"/>
                          </a:solidFill>
                          <a:effectLst/>
                        </a:rPr>
                        <a:t> 0.78</a:t>
                      </a:r>
                      <a:endParaRPr lang="de-DE" sz="1500" b="1" dirty="0">
                        <a:solidFill>
                          <a:srgbClr val="FF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dirty="0">
                          <a:effectLst/>
                        </a:rPr>
                        <a:t>  46112</a:t>
                      </a:r>
                      <a:endParaRPr lang="de-DE"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extLst>
                  <a:ext uri="{0D108BD9-81ED-4DB2-BD59-A6C34878D82A}">
                    <a16:rowId xmlns:a16="http://schemas.microsoft.com/office/drawing/2014/main" val="2134929255"/>
                  </a:ext>
                </a:extLst>
              </a:tr>
              <a:tr h="349401">
                <a:tc>
                  <a:txBody>
                    <a:bodyPr/>
                    <a:lstStyle/>
                    <a:p>
                      <a:pPr algn="l">
                        <a:lnSpc>
                          <a:spcPct val="150000"/>
                        </a:lnSpc>
                      </a:pPr>
                      <a:r>
                        <a:rPr lang="de-DE" sz="1500" dirty="0">
                          <a:effectLst/>
                        </a:rPr>
                        <a:t> REP (Reportage)</a:t>
                      </a:r>
                      <a:endParaRPr lang="de-DE"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a:effectLst/>
                        </a:rPr>
                        <a:t>0.62</a:t>
                      </a:r>
                      <a:endParaRPr lang="de-DE" sz="15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a:effectLst/>
                        </a:rPr>
                        <a:t> 0.34</a:t>
                      </a:r>
                      <a:endParaRPr lang="de-DE" sz="15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dirty="0">
                          <a:effectLst/>
                        </a:rPr>
                        <a:t> 0.44</a:t>
                      </a:r>
                      <a:endParaRPr lang="de-DE"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dirty="0">
                          <a:effectLst/>
                        </a:rPr>
                        <a:t>  10551</a:t>
                      </a:r>
                      <a:endParaRPr lang="de-DE"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extLst>
                  <a:ext uri="{0D108BD9-81ED-4DB2-BD59-A6C34878D82A}">
                    <a16:rowId xmlns:a16="http://schemas.microsoft.com/office/drawing/2014/main" val="1401832140"/>
                  </a:ext>
                </a:extLst>
              </a:tr>
              <a:tr h="349401">
                <a:tc>
                  <a:txBody>
                    <a:bodyPr/>
                    <a:lstStyle/>
                    <a:p>
                      <a:pPr algn="l">
                        <a:lnSpc>
                          <a:spcPct val="150000"/>
                        </a:lnSpc>
                      </a:pPr>
                      <a:r>
                        <a:rPr lang="de-DE" sz="1500" dirty="0">
                          <a:effectLst/>
                        </a:rPr>
                        <a:t> REZ (Rezension)</a:t>
                      </a:r>
                      <a:endParaRPr lang="de-DE"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b="0" dirty="0">
                          <a:solidFill>
                            <a:srgbClr val="FF0000"/>
                          </a:solidFill>
                          <a:effectLst/>
                        </a:rPr>
                        <a:t>0.88</a:t>
                      </a:r>
                      <a:endParaRPr lang="de-DE" sz="1500" b="0" dirty="0">
                        <a:solidFill>
                          <a:srgbClr val="FF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b="0" dirty="0">
                          <a:solidFill>
                            <a:srgbClr val="FF0000"/>
                          </a:solidFill>
                          <a:effectLst/>
                        </a:rPr>
                        <a:t> 0.94</a:t>
                      </a:r>
                      <a:endParaRPr lang="de-DE" sz="1500" b="0" dirty="0">
                        <a:solidFill>
                          <a:srgbClr val="FF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b="1" dirty="0">
                          <a:solidFill>
                            <a:srgbClr val="FF0000"/>
                          </a:solidFill>
                          <a:effectLst/>
                        </a:rPr>
                        <a:t> 0.91</a:t>
                      </a:r>
                      <a:endParaRPr lang="de-DE" sz="1500" b="1" dirty="0">
                        <a:solidFill>
                          <a:srgbClr val="FF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dirty="0">
                          <a:effectLst/>
                        </a:rPr>
                        <a:t>  85959</a:t>
                      </a:r>
                      <a:endParaRPr lang="de-DE"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extLst>
                  <a:ext uri="{0D108BD9-81ED-4DB2-BD59-A6C34878D82A}">
                    <a16:rowId xmlns:a16="http://schemas.microsoft.com/office/drawing/2014/main" val="2222092884"/>
                  </a:ext>
                </a:extLst>
              </a:tr>
              <a:tr h="349401">
                <a:tc>
                  <a:txBody>
                    <a:bodyPr/>
                    <a:lstStyle/>
                    <a:p>
                      <a:pPr algn="l">
                        <a:lnSpc>
                          <a:spcPct val="150000"/>
                        </a:lnSpc>
                      </a:pPr>
                      <a:r>
                        <a:rPr lang="de-DE" sz="1500">
                          <a:effectLst/>
                        </a:rPr>
                        <a:t> </a:t>
                      </a:r>
                      <a:endParaRPr lang="de-DE" sz="15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a:effectLst/>
                        </a:rPr>
                        <a:t> </a:t>
                      </a:r>
                      <a:endParaRPr lang="de-DE" sz="15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a:effectLst/>
                        </a:rPr>
                        <a:t> </a:t>
                      </a:r>
                      <a:endParaRPr lang="de-DE" sz="15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a:effectLst/>
                        </a:rPr>
                        <a:t> </a:t>
                      </a:r>
                      <a:endParaRPr lang="de-DE" sz="15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a:effectLst/>
                        </a:rPr>
                        <a:t> </a:t>
                      </a:r>
                      <a:endParaRPr lang="de-DE" sz="15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extLst>
                  <a:ext uri="{0D108BD9-81ED-4DB2-BD59-A6C34878D82A}">
                    <a16:rowId xmlns:a16="http://schemas.microsoft.com/office/drawing/2014/main" val="3524606892"/>
                  </a:ext>
                </a:extLst>
              </a:tr>
              <a:tr h="349401">
                <a:tc>
                  <a:txBody>
                    <a:bodyPr/>
                    <a:lstStyle/>
                    <a:p>
                      <a:pPr algn="l">
                        <a:lnSpc>
                          <a:spcPct val="150000"/>
                        </a:lnSpc>
                      </a:pPr>
                      <a:r>
                        <a:rPr lang="de-DE" sz="1500" dirty="0" err="1">
                          <a:effectLst/>
                        </a:rPr>
                        <a:t>Accuracy</a:t>
                      </a:r>
                      <a:endParaRPr lang="de-DE"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a:effectLst/>
                        </a:rPr>
                        <a:t>   </a:t>
                      </a:r>
                      <a:endParaRPr lang="de-DE" sz="15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a:effectLst/>
                        </a:rPr>
                        <a:t>     </a:t>
                      </a:r>
                      <a:endParaRPr lang="de-DE" sz="15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dirty="0">
                          <a:effectLst/>
                        </a:rPr>
                        <a:t> 0.84</a:t>
                      </a:r>
                      <a:endParaRPr lang="de-DE"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dirty="0">
                          <a:effectLst/>
                        </a:rPr>
                        <a:t> 298210</a:t>
                      </a:r>
                      <a:endParaRPr lang="de-DE"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extLst>
                  <a:ext uri="{0D108BD9-81ED-4DB2-BD59-A6C34878D82A}">
                    <a16:rowId xmlns:a16="http://schemas.microsoft.com/office/drawing/2014/main" val="1456713647"/>
                  </a:ext>
                </a:extLst>
              </a:tr>
              <a:tr h="349401">
                <a:tc>
                  <a:txBody>
                    <a:bodyPr/>
                    <a:lstStyle/>
                    <a:p>
                      <a:pPr algn="l">
                        <a:lnSpc>
                          <a:spcPct val="150000"/>
                        </a:lnSpc>
                      </a:pPr>
                      <a:r>
                        <a:rPr lang="de-DE" sz="1500">
                          <a:effectLst/>
                        </a:rPr>
                        <a:t>Macro</a:t>
                      </a:r>
                      <a:endParaRPr lang="de-DE" sz="15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dirty="0">
                          <a:effectLst/>
                        </a:rPr>
                        <a:t>0.63</a:t>
                      </a:r>
                      <a:endParaRPr lang="de-DE"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dirty="0">
                          <a:effectLst/>
                        </a:rPr>
                        <a:t> 0.56</a:t>
                      </a:r>
                      <a:endParaRPr lang="de-DE"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dirty="0">
                          <a:effectLst/>
                        </a:rPr>
                        <a:t> 0.57</a:t>
                      </a:r>
                      <a:endParaRPr lang="de-DE"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dirty="0">
                          <a:effectLst/>
                        </a:rPr>
                        <a:t> 298210</a:t>
                      </a:r>
                      <a:endParaRPr lang="de-DE"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extLst>
                  <a:ext uri="{0D108BD9-81ED-4DB2-BD59-A6C34878D82A}">
                    <a16:rowId xmlns:a16="http://schemas.microsoft.com/office/drawing/2014/main" val="566494727"/>
                  </a:ext>
                </a:extLst>
              </a:tr>
              <a:tr h="349401">
                <a:tc>
                  <a:txBody>
                    <a:bodyPr/>
                    <a:lstStyle/>
                    <a:p>
                      <a:pPr algn="l">
                        <a:lnSpc>
                          <a:spcPct val="150000"/>
                        </a:lnSpc>
                      </a:pPr>
                      <a:r>
                        <a:rPr lang="de-DE" sz="1500" dirty="0" err="1">
                          <a:effectLst/>
                        </a:rPr>
                        <a:t>Weighted</a:t>
                      </a:r>
                      <a:endParaRPr lang="de-DE"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dirty="0">
                          <a:solidFill>
                            <a:srgbClr val="FF0000"/>
                          </a:solidFill>
                          <a:effectLst/>
                        </a:rPr>
                        <a:t>0.82</a:t>
                      </a:r>
                      <a:endParaRPr lang="de-DE" sz="1500" dirty="0">
                        <a:solidFill>
                          <a:srgbClr val="FF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dirty="0">
                          <a:solidFill>
                            <a:srgbClr val="FF0000"/>
                          </a:solidFill>
                          <a:effectLst/>
                        </a:rPr>
                        <a:t> 0.84</a:t>
                      </a:r>
                      <a:endParaRPr lang="de-DE" sz="1500" dirty="0">
                        <a:solidFill>
                          <a:srgbClr val="FF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dirty="0">
                          <a:effectLst/>
                        </a:rPr>
                        <a:t> </a:t>
                      </a:r>
                      <a:r>
                        <a:rPr lang="de-DE" sz="1500" b="1" dirty="0">
                          <a:solidFill>
                            <a:srgbClr val="FF0000"/>
                          </a:solidFill>
                          <a:effectLst/>
                        </a:rPr>
                        <a:t>0.82</a:t>
                      </a:r>
                      <a:endParaRPr lang="de-DE" sz="1500" b="1" dirty="0">
                        <a:solidFill>
                          <a:srgbClr val="FF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tc>
                  <a:txBody>
                    <a:bodyPr/>
                    <a:lstStyle/>
                    <a:p>
                      <a:pPr algn="l">
                        <a:lnSpc>
                          <a:spcPct val="150000"/>
                        </a:lnSpc>
                      </a:pPr>
                      <a:r>
                        <a:rPr lang="de-DE" sz="1500" dirty="0">
                          <a:effectLst/>
                        </a:rPr>
                        <a:t> 298210</a:t>
                      </a:r>
                      <a:endParaRPr lang="de-DE"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6252" marR="86252" marT="0" marB="0"/>
                </a:tc>
                <a:extLst>
                  <a:ext uri="{0D108BD9-81ED-4DB2-BD59-A6C34878D82A}">
                    <a16:rowId xmlns:a16="http://schemas.microsoft.com/office/drawing/2014/main" val="3137995640"/>
                  </a:ext>
                </a:extLst>
              </a:tr>
            </a:tbl>
          </a:graphicData>
        </a:graphic>
      </p:graphicFrame>
    </p:spTree>
    <p:extLst>
      <p:ext uri="{BB962C8B-B14F-4D97-AF65-F5344CB8AC3E}">
        <p14:creationId xmlns:p14="http://schemas.microsoft.com/office/powerpoint/2010/main" val="2817726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AD6FC64-FE71-1F24-B332-0BBA6235927C}"/>
              </a:ext>
            </a:extLst>
          </p:cNvPr>
          <p:cNvSpPr>
            <a:spLocks noGrp="1"/>
          </p:cNvSpPr>
          <p:nvPr>
            <p:ph type="title"/>
          </p:nvPr>
        </p:nvSpPr>
        <p:spPr>
          <a:xfrm>
            <a:off x="1136397" y="502022"/>
            <a:ext cx="9688296" cy="725888"/>
          </a:xfrm>
        </p:spPr>
        <p:txBody>
          <a:bodyPr anchor="b">
            <a:normAutofit/>
          </a:bodyPr>
          <a:lstStyle/>
          <a:p>
            <a:r>
              <a:rPr lang="de-DE" sz="4000" b="1" dirty="0"/>
              <a:t>Weitere Testdurchläufe</a:t>
            </a:r>
          </a:p>
        </p:txBody>
      </p:sp>
      <p:graphicFrame>
        <p:nvGraphicFramePr>
          <p:cNvPr id="7" name="Tabelle 7">
            <a:extLst>
              <a:ext uri="{FF2B5EF4-FFF2-40B4-BE49-F238E27FC236}">
                <a16:creationId xmlns:a16="http://schemas.microsoft.com/office/drawing/2014/main" id="{A2FDAA13-9529-D298-2355-25745A67EBA7}"/>
              </a:ext>
            </a:extLst>
          </p:cNvPr>
          <p:cNvGraphicFramePr>
            <a:graphicFrameLocks noGrp="1"/>
          </p:cNvGraphicFramePr>
          <p:nvPr>
            <p:ph idx="1"/>
            <p:extLst>
              <p:ext uri="{D42A27DB-BD31-4B8C-83A1-F6EECF244321}">
                <p14:modId xmlns:p14="http://schemas.microsoft.com/office/powerpoint/2010/main" val="376893948"/>
              </p:ext>
            </p:extLst>
          </p:nvPr>
        </p:nvGraphicFramePr>
        <p:xfrm>
          <a:off x="838200" y="2010954"/>
          <a:ext cx="10515600" cy="34950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592194943"/>
                    </a:ext>
                  </a:extLst>
                </a:gridCol>
                <a:gridCol w="1752600">
                  <a:extLst>
                    <a:ext uri="{9D8B030D-6E8A-4147-A177-3AD203B41FA5}">
                      <a16:colId xmlns:a16="http://schemas.microsoft.com/office/drawing/2014/main" val="1353115937"/>
                    </a:ext>
                  </a:extLst>
                </a:gridCol>
                <a:gridCol w="1752600">
                  <a:extLst>
                    <a:ext uri="{9D8B030D-6E8A-4147-A177-3AD203B41FA5}">
                      <a16:colId xmlns:a16="http://schemas.microsoft.com/office/drawing/2014/main" val="3078158672"/>
                    </a:ext>
                  </a:extLst>
                </a:gridCol>
                <a:gridCol w="1752600">
                  <a:extLst>
                    <a:ext uri="{9D8B030D-6E8A-4147-A177-3AD203B41FA5}">
                      <a16:colId xmlns:a16="http://schemas.microsoft.com/office/drawing/2014/main" val="2964108634"/>
                    </a:ext>
                  </a:extLst>
                </a:gridCol>
              </a:tblGrid>
              <a:tr h="370840">
                <a:tc>
                  <a:txBody>
                    <a:bodyPr/>
                    <a:lstStyle/>
                    <a:p>
                      <a:r>
                        <a:rPr lang="de-DE" dirty="0"/>
                        <a:t>Testszenario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Weighted</a:t>
                      </a:r>
                      <a:r>
                        <a:rPr lang="de-DE" dirty="0"/>
                        <a:t> Precision</a:t>
                      </a:r>
                    </a:p>
                  </a:txBody>
                  <a:tcPr/>
                </a:tc>
                <a:tc>
                  <a:txBody>
                    <a:bodyPr/>
                    <a:lstStyle/>
                    <a:p>
                      <a:r>
                        <a:rPr lang="de-DE" dirty="0" err="1"/>
                        <a:t>Weighted</a:t>
                      </a:r>
                      <a:r>
                        <a:rPr lang="de-DE" dirty="0"/>
                        <a:t> Recall</a:t>
                      </a:r>
                    </a:p>
                  </a:txBody>
                  <a:tcPr/>
                </a:tc>
                <a:tc>
                  <a:txBody>
                    <a:bodyPr/>
                    <a:lstStyle/>
                    <a:p>
                      <a:r>
                        <a:rPr lang="de-DE" dirty="0" err="1"/>
                        <a:t>Weighted</a:t>
                      </a:r>
                      <a:r>
                        <a:rPr lang="de-DE" dirty="0"/>
                        <a:t> F1</a:t>
                      </a:r>
                    </a:p>
                  </a:txBody>
                  <a:tcPr/>
                </a:tc>
                <a:extLst>
                  <a:ext uri="{0D108BD9-81ED-4DB2-BD59-A6C34878D82A}">
                    <a16:rowId xmlns:a16="http://schemas.microsoft.com/office/drawing/2014/main" val="3282340061"/>
                  </a:ext>
                </a:extLst>
              </a:tr>
              <a:tr h="370840">
                <a:tc>
                  <a:txBody>
                    <a:bodyPr/>
                    <a:lstStyle/>
                    <a:p>
                      <a:r>
                        <a:rPr lang="de-DE" sz="1800" dirty="0"/>
                        <a:t>Nur mit den drei häufigsten Klassen</a:t>
                      </a:r>
                    </a:p>
                  </a:txBody>
                  <a:tcPr/>
                </a:tc>
                <a:tc>
                  <a:txBody>
                    <a:bodyPr/>
                    <a:lstStyle/>
                    <a:p>
                      <a:r>
                        <a:rPr lang="de-DE" dirty="0"/>
                        <a:t>0.86</a:t>
                      </a:r>
                    </a:p>
                  </a:txBody>
                  <a:tcPr/>
                </a:tc>
                <a:tc>
                  <a:txBody>
                    <a:bodyPr/>
                    <a:lstStyle/>
                    <a:p>
                      <a:r>
                        <a:rPr lang="de-DE" dirty="0"/>
                        <a:t>0.83</a:t>
                      </a:r>
                    </a:p>
                  </a:txBody>
                  <a:tcPr/>
                </a:tc>
                <a:tc>
                  <a:txBody>
                    <a:bodyPr/>
                    <a:lstStyle/>
                    <a:p>
                      <a:r>
                        <a:rPr lang="de-DE" sz="1800" b="1" dirty="0"/>
                        <a:t>0.86</a:t>
                      </a:r>
                      <a:endParaRPr lang="de-DE" dirty="0"/>
                    </a:p>
                  </a:txBody>
                  <a:tcPr/>
                </a:tc>
                <a:extLst>
                  <a:ext uri="{0D108BD9-81ED-4DB2-BD59-A6C34878D82A}">
                    <a16:rowId xmlns:a16="http://schemas.microsoft.com/office/drawing/2014/main" val="4136587676"/>
                  </a:ext>
                </a:extLst>
              </a:tr>
              <a:tr h="370840">
                <a:tc>
                  <a:txBody>
                    <a:bodyPr/>
                    <a:lstStyle/>
                    <a:p>
                      <a:r>
                        <a:rPr lang="de-DE" sz="1800" dirty="0"/>
                        <a:t>Mit gleich-großen Testdatenmengen</a:t>
                      </a:r>
                    </a:p>
                  </a:txBody>
                  <a:tcPr/>
                </a:tc>
                <a:tc>
                  <a:txBody>
                    <a:bodyPr/>
                    <a:lstStyle/>
                    <a:p>
                      <a:r>
                        <a:rPr lang="de-DE" dirty="0"/>
                        <a:t>0.68</a:t>
                      </a:r>
                    </a:p>
                  </a:txBody>
                  <a:tcPr/>
                </a:tc>
                <a:tc>
                  <a:txBody>
                    <a:bodyPr/>
                    <a:lstStyle/>
                    <a:p>
                      <a:r>
                        <a:rPr lang="de-DE" dirty="0"/>
                        <a:t>0.68</a:t>
                      </a:r>
                    </a:p>
                  </a:txBody>
                  <a:tcPr/>
                </a:tc>
                <a:tc>
                  <a:txBody>
                    <a:bodyPr/>
                    <a:lstStyle/>
                    <a:p>
                      <a:r>
                        <a:rPr lang="de-DE" sz="1800" b="1" dirty="0"/>
                        <a:t>0.68</a:t>
                      </a:r>
                      <a:endParaRPr lang="de-DE" dirty="0"/>
                    </a:p>
                  </a:txBody>
                  <a:tcPr/>
                </a:tc>
                <a:extLst>
                  <a:ext uri="{0D108BD9-81ED-4DB2-BD59-A6C34878D82A}">
                    <a16:rowId xmlns:a16="http://schemas.microsoft.com/office/drawing/2014/main" val="896974473"/>
                  </a:ext>
                </a:extLst>
              </a:tr>
              <a:tr h="370840">
                <a:tc>
                  <a:txBody>
                    <a:bodyPr/>
                    <a:lstStyle/>
                    <a:p>
                      <a:r>
                        <a:rPr lang="de-DE" sz="1800" dirty="0"/>
                        <a:t>Nur mit den ersten 300 Wörtern*</a:t>
                      </a:r>
                    </a:p>
                  </a:txBody>
                  <a:tcPr/>
                </a:tc>
                <a:tc>
                  <a:txBody>
                    <a:bodyPr/>
                    <a:lstStyle/>
                    <a:p>
                      <a:r>
                        <a:rPr lang="de-DE" dirty="0"/>
                        <a:t>0.74</a:t>
                      </a:r>
                    </a:p>
                  </a:txBody>
                  <a:tcPr/>
                </a:tc>
                <a:tc>
                  <a:txBody>
                    <a:bodyPr/>
                    <a:lstStyle/>
                    <a:p>
                      <a:r>
                        <a:rPr lang="de-DE" dirty="0"/>
                        <a:t>0.77</a:t>
                      </a:r>
                    </a:p>
                  </a:txBody>
                  <a:tcPr/>
                </a:tc>
                <a:tc>
                  <a:txBody>
                    <a:bodyPr/>
                    <a:lstStyle/>
                    <a:p>
                      <a:r>
                        <a:rPr lang="de-DE" sz="1800" b="1" dirty="0"/>
                        <a:t>0.74</a:t>
                      </a:r>
                      <a:endParaRPr lang="de-DE" dirty="0"/>
                    </a:p>
                  </a:txBody>
                  <a:tcPr/>
                </a:tc>
                <a:extLst>
                  <a:ext uri="{0D108BD9-81ED-4DB2-BD59-A6C34878D82A}">
                    <a16:rowId xmlns:a16="http://schemas.microsoft.com/office/drawing/2014/main" val="2472871556"/>
                  </a:ext>
                </a:extLst>
              </a:tr>
              <a:tr h="370840">
                <a:tc>
                  <a:txBody>
                    <a:bodyPr/>
                    <a:lstStyle/>
                    <a:p>
                      <a:r>
                        <a:rPr lang="de-DE" sz="1800" dirty="0"/>
                        <a:t>Mit allen PAN-Klassen*</a:t>
                      </a:r>
                    </a:p>
                  </a:txBody>
                  <a:tcPr/>
                </a:tc>
                <a:tc>
                  <a:txBody>
                    <a:bodyPr/>
                    <a:lstStyle/>
                    <a:p>
                      <a:r>
                        <a:rPr lang="de-DE" dirty="0"/>
                        <a:t>0.66</a:t>
                      </a:r>
                    </a:p>
                  </a:txBody>
                  <a:tcPr/>
                </a:tc>
                <a:tc>
                  <a:txBody>
                    <a:bodyPr/>
                    <a:lstStyle/>
                    <a:p>
                      <a:r>
                        <a:rPr lang="de-DE" dirty="0"/>
                        <a:t>0.73</a:t>
                      </a:r>
                    </a:p>
                  </a:txBody>
                  <a:tcPr/>
                </a:tc>
                <a:tc>
                  <a:txBody>
                    <a:bodyPr/>
                    <a:lstStyle/>
                    <a:p>
                      <a:r>
                        <a:rPr lang="de-DE" sz="1800" b="1" dirty="0"/>
                        <a:t>0.66</a:t>
                      </a:r>
                      <a:endParaRPr lang="de-DE" dirty="0"/>
                    </a:p>
                  </a:txBody>
                  <a:tcPr/>
                </a:tc>
                <a:extLst>
                  <a:ext uri="{0D108BD9-81ED-4DB2-BD59-A6C34878D82A}">
                    <a16:rowId xmlns:a16="http://schemas.microsoft.com/office/drawing/2014/main" val="2542105334"/>
                  </a:ext>
                </a:extLst>
              </a:tr>
              <a:tr h="370840">
                <a:tc>
                  <a:txBody>
                    <a:bodyPr/>
                    <a:lstStyle/>
                    <a:p>
                      <a:r>
                        <a:rPr lang="de-DE" sz="1800" dirty="0"/>
                        <a:t>Mit balancierten Klassengewichten*</a:t>
                      </a:r>
                    </a:p>
                  </a:txBody>
                  <a:tcPr/>
                </a:tc>
                <a:tc>
                  <a:txBody>
                    <a:bodyPr/>
                    <a:lstStyle/>
                    <a:p>
                      <a:r>
                        <a:rPr lang="de-DE" dirty="0"/>
                        <a:t>0.75</a:t>
                      </a:r>
                    </a:p>
                  </a:txBody>
                  <a:tcPr/>
                </a:tc>
                <a:tc>
                  <a:txBody>
                    <a:bodyPr/>
                    <a:lstStyle/>
                    <a:p>
                      <a:r>
                        <a:rPr lang="de-DE" dirty="0"/>
                        <a:t>0.62</a:t>
                      </a:r>
                    </a:p>
                  </a:txBody>
                  <a:tcPr/>
                </a:tc>
                <a:tc>
                  <a:txBody>
                    <a:bodyPr/>
                    <a:lstStyle/>
                    <a:p>
                      <a:r>
                        <a:rPr lang="de-DE" sz="1800" b="1" dirty="0"/>
                        <a:t>0.67</a:t>
                      </a:r>
                      <a:endParaRPr lang="de-DE" dirty="0"/>
                    </a:p>
                  </a:txBody>
                  <a:tcPr/>
                </a:tc>
                <a:extLst>
                  <a:ext uri="{0D108BD9-81ED-4DB2-BD59-A6C34878D82A}">
                    <a16:rowId xmlns:a16="http://schemas.microsoft.com/office/drawing/2014/main" val="1636022577"/>
                  </a:ext>
                </a:extLst>
              </a:tr>
              <a:tr h="370840">
                <a:tc>
                  <a:txBody>
                    <a:bodyPr/>
                    <a:lstStyle/>
                    <a:p>
                      <a:r>
                        <a:rPr lang="de-DE" sz="1800" dirty="0"/>
                        <a:t>Mit Termfrequenz*</a:t>
                      </a:r>
                    </a:p>
                  </a:txBody>
                  <a:tcPr/>
                </a:tc>
                <a:tc>
                  <a:txBody>
                    <a:bodyPr/>
                    <a:lstStyle/>
                    <a:p>
                      <a:r>
                        <a:rPr lang="de-DE" dirty="0"/>
                        <a:t>0.77</a:t>
                      </a:r>
                    </a:p>
                  </a:txBody>
                  <a:tcPr/>
                </a:tc>
                <a:tc>
                  <a:txBody>
                    <a:bodyPr/>
                    <a:lstStyle/>
                    <a:p>
                      <a:r>
                        <a:rPr lang="de-DE" dirty="0"/>
                        <a:t>0.76</a:t>
                      </a:r>
                    </a:p>
                  </a:txBody>
                  <a:tcPr/>
                </a:tc>
                <a:tc>
                  <a:txBody>
                    <a:bodyPr/>
                    <a:lstStyle/>
                    <a:p>
                      <a:r>
                        <a:rPr lang="de-DE" sz="1800" b="1" dirty="0"/>
                        <a:t>0.76</a:t>
                      </a:r>
                      <a:endParaRPr lang="de-DE" dirty="0"/>
                    </a:p>
                  </a:txBody>
                  <a:tcPr/>
                </a:tc>
                <a:extLst>
                  <a:ext uri="{0D108BD9-81ED-4DB2-BD59-A6C34878D82A}">
                    <a16:rowId xmlns:a16="http://schemas.microsoft.com/office/drawing/2014/main" val="5164205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Mit </a:t>
                      </a:r>
                      <a:r>
                        <a:rPr lang="de-DE" sz="1800" dirty="0" err="1"/>
                        <a:t>LogReg</a:t>
                      </a:r>
                      <a:r>
                        <a:rPr lang="de-DE" sz="1800" dirty="0"/>
                        <a:t> und Naiven Bayes*</a:t>
                      </a:r>
                    </a:p>
                  </a:txBody>
                  <a:tcPr/>
                </a:tc>
                <a:tc>
                  <a:txBody>
                    <a:bodyPr/>
                    <a:lstStyle/>
                    <a:p>
                      <a:r>
                        <a:rPr lang="de-DE" dirty="0"/>
                        <a:t>0.65 und 0.63</a:t>
                      </a:r>
                    </a:p>
                  </a:txBody>
                  <a:tcPr/>
                </a:tc>
                <a:tc>
                  <a:txBody>
                    <a:bodyPr/>
                    <a:lstStyle/>
                    <a:p>
                      <a:r>
                        <a:rPr lang="de-DE" dirty="0"/>
                        <a:t>0.63 und 0.61</a:t>
                      </a:r>
                    </a:p>
                  </a:txBody>
                  <a:tcPr/>
                </a:tc>
                <a:tc>
                  <a:txBody>
                    <a:bodyPr/>
                    <a:lstStyle/>
                    <a:p>
                      <a:r>
                        <a:rPr lang="de-DE" sz="1800" b="1" dirty="0"/>
                        <a:t>0.64</a:t>
                      </a:r>
                      <a:r>
                        <a:rPr lang="de-DE" sz="1800" dirty="0"/>
                        <a:t> und </a:t>
                      </a:r>
                      <a:r>
                        <a:rPr lang="de-DE" sz="1800" b="1" dirty="0"/>
                        <a:t>0.62</a:t>
                      </a:r>
                      <a:endParaRPr lang="de-DE" dirty="0"/>
                    </a:p>
                  </a:txBody>
                  <a:tcPr/>
                </a:tc>
                <a:extLst>
                  <a:ext uri="{0D108BD9-81ED-4DB2-BD59-A6C34878D82A}">
                    <a16:rowId xmlns:a16="http://schemas.microsoft.com/office/drawing/2014/main" val="1368778658"/>
                  </a:ext>
                </a:extLst>
              </a:tr>
              <a:tr h="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*macro-gemittelter Wert weicht teilweise stark nach unten ab ODER Tests mit nur geringeren Datenmengen durchgeführt</a:t>
                      </a:r>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413843696"/>
                  </a:ext>
                </a:extLst>
              </a:tr>
            </a:tbl>
          </a:graphicData>
        </a:graphic>
      </p:graphicFrame>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umsplatzhalter 3">
            <a:extLst>
              <a:ext uri="{FF2B5EF4-FFF2-40B4-BE49-F238E27FC236}">
                <a16:creationId xmlns:a16="http://schemas.microsoft.com/office/drawing/2014/main" id="{73B6F1A9-A71B-46F9-F75E-E4A0750E3B41}"/>
              </a:ext>
            </a:extLst>
          </p:cNvPr>
          <p:cNvSpPr>
            <a:spLocks noGrp="1"/>
          </p:cNvSpPr>
          <p:nvPr>
            <p:ph type="dt" sz="half" idx="10"/>
          </p:nvPr>
        </p:nvSpPr>
        <p:spPr>
          <a:xfrm>
            <a:off x="8970264" y="6455664"/>
            <a:ext cx="2743200" cy="365125"/>
          </a:xfrm>
        </p:spPr>
        <p:txBody>
          <a:bodyPr>
            <a:normAutofit/>
          </a:bodyPr>
          <a:lstStyle/>
          <a:p>
            <a:pPr algn="r">
              <a:spcAft>
                <a:spcPts val="600"/>
              </a:spcAft>
            </a:pPr>
            <a:fld id="{590A7C9C-FD44-4AAF-A1F4-A58504C93D9D}" type="datetime1">
              <a:rPr lang="de-DE" sz="1100">
                <a:solidFill>
                  <a:srgbClr val="FFFFFF"/>
                </a:solidFill>
              </a:rPr>
              <a:pPr algn="r">
                <a:spcAft>
                  <a:spcPts val="600"/>
                </a:spcAft>
              </a:pPr>
              <a:t>27.11.2022</a:t>
            </a:fld>
            <a:endParaRPr lang="de-DE" sz="1100">
              <a:solidFill>
                <a:srgbClr val="FFFFFF"/>
              </a:solidFill>
            </a:endParaRPr>
          </a:p>
        </p:txBody>
      </p:sp>
      <p:sp>
        <p:nvSpPr>
          <p:cNvPr id="5" name="Foliennummernplatzhalter 4">
            <a:extLst>
              <a:ext uri="{FF2B5EF4-FFF2-40B4-BE49-F238E27FC236}">
                <a16:creationId xmlns:a16="http://schemas.microsoft.com/office/drawing/2014/main" id="{147CE789-6A09-EEF0-D6FC-0D21DFA9A527}"/>
              </a:ext>
            </a:extLst>
          </p:cNvPr>
          <p:cNvSpPr>
            <a:spLocks noGrp="1"/>
          </p:cNvSpPr>
          <p:nvPr>
            <p:ph type="sldNum" sz="quarter" idx="12"/>
          </p:nvPr>
        </p:nvSpPr>
        <p:spPr>
          <a:xfrm>
            <a:off x="11704320" y="6455664"/>
            <a:ext cx="448056" cy="365125"/>
          </a:xfrm>
        </p:spPr>
        <p:txBody>
          <a:bodyPr>
            <a:normAutofit/>
          </a:bodyPr>
          <a:lstStyle/>
          <a:p>
            <a:pPr>
              <a:spcAft>
                <a:spcPts val="600"/>
              </a:spcAft>
            </a:pPr>
            <a:fld id="{8F4FF502-984A-48F4-A533-EA3F35938253}" type="slidenum">
              <a:rPr lang="de-DE" sz="1100">
                <a:solidFill>
                  <a:srgbClr val="FFFFFF"/>
                </a:solidFill>
              </a:rPr>
              <a:pPr>
                <a:spcAft>
                  <a:spcPts val="600"/>
                </a:spcAft>
              </a:pPr>
              <a:t>24</a:t>
            </a:fld>
            <a:endParaRPr lang="de-DE" sz="1100">
              <a:solidFill>
                <a:srgbClr val="FFFFFF"/>
              </a:solidFill>
            </a:endParaRPr>
          </a:p>
        </p:txBody>
      </p:sp>
    </p:spTree>
    <p:extLst>
      <p:ext uri="{BB962C8B-B14F-4D97-AF65-F5344CB8AC3E}">
        <p14:creationId xmlns:p14="http://schemas.microsoft.com/office/powerpoint/2010/main" val="2756221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B9F063F-0DD1-01D6-3747-EC82542AA728}"/>
              </a:ext>
            </a:extLst>
          </p:cNvPr>
          <p:cNvSpPr>
            <a:spLocks noGrp="1"/>
          </p:cNvSpPr>
          <p:nvPr>
            <p:ph type="ctrTitle"/>
          </p:nvPr>
        </p:nvSpPr>
        <p:spPr>
          <a:xfrm>
            <a:off x="1314824" y="735106"/>
            <a:ext cx="10053763" cy="2928470"/>
          </a:xfrm>
        </p:spPr>
        <p:txBody>
          <a:bodyPr anchor="b">
            <a:normAutofit/>
          </a:bodyPr>
          <a:lstStyle/>
          <a:p>
            <a:pPr algn="l"/>
            <a:r>
              <a:rPr lang="de-DE" sz="4800" b="1" dirty="0">
                <a:solidFill>
                  <a:srgbClr val="FFFFFF"/>
                </a:solidFill>
              </a:rPr>
              <a:t>Ausblick und Entwicklungsperspektiven</a:t>
            </a:r>
            <a:endParaRPr lang="de-DE" sz="4800" dirty="0">
              <a:solidFill>
                <a:srgbClr val="FFFFFF"/>
              </a:solidFill>
            </a:endParaRPr>
          </a:p>
        </p:txBody>
      </p:sp>
      <p:sp>
        <p:nvSpPr>
          <p:cNvPr id="3" name="Untertitel 2">
            <a:extLst>
              <a:ext uri="{FF2B5EF4-FFF2-40B4-BE49-F238E27FC236}">
                <a16:creationId xmlns:a16="http://schemas.microsoft.com/office/drawing/2014/main" id="{6352A8B4-A49F-5B95-C0CB-D7560C307618}"/>
              </a:ext>
            </a:extLst>
          </p:cNvPr>
          <p:cNvSpPr>
            <a:spLocks noGrp="1"/>
          </p:cNvSpPr>
          <p:nvPr>
            <p:ph type="subTitle" idx="1"/>
          </p:nvPr>
        </p:nvSpPr>
        <p:spPr>
          <a:xfrm>
            <a:off x="1350682" y="4870824"/>
            <a:ext cx="10005951" cy="1458258"/>
          </a:xfrm>
        </p:spPr>
        <p:txBody>
          <a:bodyPr anchor="ctr">
            <a:normAutofit/>
          </a:bodyPr>
          <a:lstStyle/>
          <a:p>
            <a:pPr algn="l"/>
            <a:endParaRPr lang="de-DE" dirty="0"/>
          </a:p>
        </p:txBody>
      </p:sp>
    </p:spTree>
    <p:extLst>
      <p:ext uri="{BB962C8B-B14F-4D97-AF65-F5344CB8AC3E}">
        <p14:creationId xmlns:p14="http://schemas.microsoft.com/office/powerpoint/2010/main" val="4191885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AD6FC64-FE71-1F24-B332-0BBA6235927C}"/>
              </a:ext>
            </a:extLst>
          </p:cNvPr>
          <p:cNvSpPr>
            <a:spLocks noGrp="1"/>
          </p:cNvSpPr>
          <p:nvPr>
            <p:ph type="title"/>
          </p:nvPr>
        </p:nvSpPr>
        <p:spPr>
          <a:xfrm>
            <a:off x="1136397" y="502021"/>
            <a:ext cx="9688296" cy="734400"/>
          </a:xfrm>
        </p:spPr>
        <p:txBody>
          <a:bodyPr anchor="b">
            <a:normAutofit/>
          </a:bodyPr>
          <a:lstStyle/>
          <a:p>
            <a:r>
              <a:rPr lang="en-US" sz="4000" b="1" i="0" dirty="0">
                <a:effectLst/>
              </a:rPr>
              <a:t> </a:t>
            </a:r>
            <a:r>
              <a:rPr lang="en-US" sz="4000" b="1" i="0" dirty="0" err="1">
                <a:effectLst/>
              </a:rPr>
              <a:t>Ausblick</a:t>
            </a:r>
            <a:r>
              <a:rPr lang="en-US" sz="4000" b="1" i="0" dirty="0">
                <a:effectLst/>
              </a:rPr>
              <a:t> und </a:t>
            </a:r>
            <a:r>
              <a:rPr lang="en-US" sz="4000" b="1" i="0" dirty="0" err="1">
                <a:effectLst/>
              </a:rPr>
              <a:t>Entwicklungsperspektiven</a:t>
            </a:r>
            <a:endParaRPr lang="de-DE" sz="4000" b="1" dirty="0"/>
          </a:p>
        </p:txBody>
      </p:sp>
      <p:graphicFrame>
        <p:nvGraphicFramePr>
          <p:cNvPr id="16" name="Inhaltsplatzhalter 2">
            <a:extLst>
              <a:ext uri="{FF2B5EF4-FFF2-40B4-BE49-F238E27FC236}">
                <a16:creationId xmlns:a16="http://schemas.microsoft.com/office/drawing/2014/main" id="{7AEAB594-6F66-A89F-A701-B39C00447141}"/>
              </a:ext>
            </a:extLst>
          </p:cNvPr>
          <p:cNvGraphicFramePr>
            <a:graphicFrameLocks noGrp="1"/>
          </p:cNvGraphicFramePr>
          <p:nvPr>
            <p:ph idx="1"/>
          </p:nvPr>
        </p:nvGraphicFramePr>
        <p:xfrm>
          <a:off x="1136397" y="1738442"/>
          <a:ext cx="9688296" cy="3454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umsplatzhalter 3">
            <a:extLst>
              <a:ext uri="{FF2B5EF4-FFF2-40B4-BE49-F238E27FC236}">
                <a16:creationId xmlns:a16="http://schemas.microsoft.com/office/drawing/2014/main" id="{73B6F1A9-A71B-46F9-F75E-E4A0750E3B41}"/>
              </a:ext>
            </a:extLst>
          </p:cNvPr>
          <p:cNvSpPr>
            <a:spLocks noGrp="1"/>
          </p:cNvSpPr>
          <p:nvPr>
            <p:ph type="dt" sz="half" idx="10"/>
          </p:nvPr>
        </p:nvSpPr>
        <p:spPr>
          <a:xfrm>
            <a:off x="8970264" y="6455664"/>
            <a:ext cx="2743200" cy="365125"/>
          </a:xfrm>
        </p:spPr>
        <p:txBody>
          <a:bodyPr>
            <a:normAutofit/>
          </a:bodyPr>
          <a:lstStyle/>
          <a:p>
            <a:pPr algn="r">
              <a:spcAft>
                <a:spcPts val="600"/>
              </a:spcAft>
            </a:pPr>
            <a:fld id="{590A7C9C-FD44-4AAF-A1F4-A58504C93D9D}" type="datetime1">
              <a:rPr lang="de-DE" sz="1100">
                <a:solidFill>
                  <a:srgbClr val="FFFFFF"/>
                </a:solidFill>
              </a:rPr>
              <a:pPr algn="r">
                <a:spcAft>
                  <a:spcPts val="600"/>
                </a:spcAft>
              </a:pPr>
              <a:t>27.11.2022</a:t>
            </a:fld>
            <a:endParaRPr lang="de-DE" sz="1100">
              <a:solidFill>
                <a:srgbClr val="FFFFFF"/>
              </a:solidFill>
            </a:endParaRPr>
          </a:p>
        </p:txBody>
      </p:sp>
      <p:sp>
        <p:nvSpPr>
          <p:cNvPr id="5" name="Foliennummernplatzhalter 4">
            <a:extLst>
              <a:ext uri="{FF2B5EF4-FFF2-40B4-BE49-F238E27FC236}">
                <a16:creationId xmlns:a16="http://schemas.microsoft.com/office/drawing/2014/main" id="{147CE789-6A09-EEF0-D6FC-0D21DFA9A527}"/>
              </a:ext>
            </a:extLst>
          </p:cNvPr>
          <p:cNvSpPr>
            <a:spLocks noGrp="1"/>
          </p:cNvSpPr>
          <p:nvPr>
            <p:ph type="sldNum" sz="quarter" idx="12"/>
          </p:nvPr>
        </p:nvSpPr>
        <p:spPr>
          <a:xfrm>
            <a:off x="11704320" y="6455664"/>
            <a:ext cx="448056" cy="365125"/>
          </a:xfrm>
        </p:spPr>
        <p:txBody>
          <a:bodyPr>
            <a:normAutofit/>
          </a:bodyPr>
          <a:lstStyle/>
          <a:p>
            <a:pPr>
              <a:spcAft>
                <a:spcPts val="600"/>
              </a:spcAft>
            </a:pPr>
            <a:fld id="{8F4FF502-984A-48F4-A533-EA3F35938253}" type="slidenum">
              <a:rPr lang="de-DE" sz="1100">
                <a:solidFill>
                  <a:srgbClr val="FFFFFF"/>
                </a:solidFill>
              </a:rPr>
              <a:pPr>
                <a:spcAft>
                  <a:spcPts val="600"/>
                </a:spcAft>
              </a:pPr>
              <a:t>26</a:t>
            </a:fld>
            <a:endParaRPr lang="de-DE" sz="1100">
              <a:solidFill>
                <a:srgbClr val="FFFFFF"/>
              </a:solidFill>
            </a:endParaRPr>
          </a:p>
        </p:txBody>
      </p:sp>
    </p:spTree>
    <p:extLst>
      <p:ext uri="{BB962C8B-B14F-4D97-AF65-F5344CB8AC3E}">
        <p14:creationId xmlns:p14="http://schemas.microsoft.com/office/powerpoint/2010/main" val="3479393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B9F063F-0DD1-01D6-3747-EC82542AA728}"/>
              </a:ext>
            </a:extLst>
          </p:cNvPr>
          <p:cNvSpPr>
            <a:spLocks noGrp="1"/>
          </p:cNvSpPr>
          <p:nvPr>
            <p:ph type="ctrTitle"/>
          </p:nvPr>
        </p:nvSpPr>
        <p:spPr>
          <a:xfrm>
            <a:off x="1314824" y="735106"/>
            <a:ext cx="10053763" cy="2928470"/>
          </a:xfrm>
        </p:spPr>
        <p:txBody>
          <a:bodyPr anchor="b">
            <a:normAutofit/>
          </a:bodyPr>
          <a:lstStyle/>
          <a:p>
            <a:pPr algn="l"/>
            <a:r>
              <a:rPr lang="de-DE" sz="4800" b="1" dirty="0">
                <a:solidFill>
                  <a:srgbClr val="FFFFFF"/>
                </a:solidFill>
              </a:rPr>
              <a:t>Projektmanagement</a:t>
            </a:r>
            <a:endParaRPr lang="de-DE" sz="4800" dirty="0">
              <a:solidFill>
                <a:srgbClr val="FFFFFF"/>
              </a:solidFill>
            </a:endParaRPr>
          </a:p>
        </p:txBody>
      </p:sp>
      <p:sp>
        <p:nvSpPr>
          <p:cNvPr id="3" name="Untertitel 2">
            <a:extLst>
              <a:ext uri="{FF2B5EF4-FFF2-40B4-BE49-F238E27FC236}">
                <a16:creationId xmlns:a16="http://schemas.microsoft.com/office/drawing/2014/main" id="{6352A8B4-A49F-5B95-C0CB-D7560C307618}"/>
              </a:ext>
            </a:extLst>
          </p:cNvPr>
          <p:cNvSpPr>
            <a:spLocks noGrp="1"/>
          </p:cNvSpPr>
          <p:nvPr>
            <p:ph type="subTitle" idx="1"/>
          </p:nvPr>
        </p:nvSpPr>
        <p:spPr>
          <a:xfrm>
            <a:off x="1350682" y="4870824"/>
            <a:ext cx="10005951" cy="1458258"/>
          </a:xfrm>
        </p:spPr>
        <p:txBody>
          <a:bodyPr anchor="ctr">
            <a:normAutofit/>
          </a:bodyPr>
          <a:lstStyle/>
          <a:p>
            <a:pPr algn="l"/>
            <a:endParaRPr lang="de-DE" dirty="0"/>
          </a:p>
        </p:txBody>
      </p:sp>
    </p:spTree>
    <p:extLst>
      <p:ext uri="{BB962C8B-B14F-4D97-AF65-F5344CB8AC3E}">
        <p14:creationId xmlns:p14="http://schemas.microsoft.com/office/powerpoint/2010/main" val="2021710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0AD6FC64-FE71-1F24-B332-0BBA6235927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500" b="1" i="0" kern="1200" dirty="0" err="1">
                <a:solidFill>
                  <a:srgbClr val="FFFFFF"/>
                </a:solidFill>
                <a:effectLst/>
                <a:latin typeface="+mj-lt"/>
                <a:ea typeface="+mj-ea"/>
                <a:cs typeface="+mj-cs"/>
              </a:rPr>
              <a:t>Risikoanalyse</a:t>
            </a:r>
            <a:endParaRPr lang="en-US" sz="2500" b="1" kern="1200" dirty="0">
              <a:solidFill>
                <a:srgbClr val="FFFFFF"/>
              </a:solidFill>
              <a:latin typeface="+mj-lt"/>
              <a:ea typeface="+mj-ea"/>
              <a:cs typeface="+mj-cs"/>
            </a:endParaRPr>
          </a:p>
        </p:txBody>
      </p:sp>
      <p:pic>
        <p:nvPicPr>
          <p:cNvPr id="6" name="Inhaltsplatzhalter 5">
            <a:extLst>
              <a:ext uri="{FF2B5EF4-FFF2-40B4-BE49-F238E27FC236}">
                <a16:creationId xmlns:a16="http://schemas.microsoft.com/office/drawing/2014/main" id="{659E54D2-033D-A2E8-D812-772C9669484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8147" t="6228" r="28865" b="8770"/>
          <a:stretch/>
        </p:blipFill>
        <p:spPr bwMode="auto">
          <a:xfrm>
            <a:off x="4832986" y="467208"/>
            <a:ext cx="6564631" cy="5923584"/>
          </a:xfrm>
          <a:prstGeom prst="rect">
            <a:avLst/>
          </a:prstGeom>
          <a:noFill/>
          <a:extLst>
            <a:ext uri="{53640926-AAD7-44D8-BBD7-CCE9431645EC}">
              <a14:shadowObscured xmlns:a14="http://schemas.microsoft.com/office/drawing/2010/main"/>
            </a:ext>
          </a:extLst>
        </p:spPr>
      </p:pic>
      <p:sp>
        <p:nvSpPr>
          <p:cNvPr id="4" name="Datumsplatzhalter 3">
            <a:extLst>
              <a:ext uri="{FF2B5EF4-FFF2-40B4-BE49-F238E27FC236}">
                <a16:creationId xmlns:a16="http://schemas.microsoft.com/office/drawing/2014/main" id="{73B6F1A9-A71B-46F9-F75E-E4A0750E3B41}"/>
              </a:ext>
            </a:extLst>
          </p:cNvPr>
          <p:cNvSpPr>
            <a:spLocks noGrp="1"/>
          </p:cNvSpPr>
          <p:nvPr>
            <p:ph type="dt" sz="half" idx="10"/>
          </p:nvPr>
        </p:nvSpPr>
        <p:spPr>
          <a:xfrm>
            <a:off x="8970264" y="6455664"/>
            <a:ext cx="2743200" cy="365125"/>
          </a:xfrm>
        </p:spPr>
        <p:txBody>
          <a:bodyPr vert="horz" lIns="91440" tIns="45720" rIns="91440" bIns="45720" rtlCol="0" anchor="ctr">
            <a:normAutofit/>
          </a:bodyPr>
          <a:lstStyle/>
          <a:p>
            <a:pPr algn="r">
              <a:spcAft>
                <a:spcPts val="600"/>
              </a:spcAft>
            </a:pPr>
            <a:fld id="{590A7C9C-FD44-4AAF-A1F4-A58504C93D9D}" type="datetime1">
              <a:rPr lang="en-US" sz="1100">
                <a:solidFill>
                  <a:schemeClr val="tx1">
                    <a:lumMod val="50000"/>
                    <a:lumOff val="50000"/>
                  </a:schemeClr>
                </a:solidFill>
              </a:rPr>
              <a:pPr algn="r">
                <a:spcAft>
                  <a:spcPts val="600"/>
                </a:spcAft>
              </a:pPr>
              <a:t>11/27/2022</a:t>
            </a:fld>
            <a:endParaRPr lang="en-US" sz="1100">
              <a:solidFill>
                <a:schemeClr val="tx1">
                  <a:lumMod val="50000"/>
                  <a:lumOff val="50000"/>
                </a:schemeClr>
              </a:solidFill>
            </a:endParaRPr>
          </a:p>
        </p:txBody>
      </p:sp>
      <p:sp>
        <p:nvSpPr>
          <p:cNvPr id="5" name="Foliennummernplatzhalter 4">
            <a:extLst>
              <a:ext uri="{FF2B5EF4-FFF2-40B4-BE49-F238E27FC236}">
                <a16:creationId xmlns:a16="http://schemas.microsoft.com/office/drawing/2014/main" id="{147CE789-6A09-EEF0-D6FC-0D21DFA9A527}"/>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8F4FF502-984A-48F4-A533-EA3F35938253}" type="slidenum">
              <a:rPr lang="en-US" sz="1100">
                <a:solidFill>
                  <a:schemeClr val="tx1">
                    <a:lumMod val="50000"/>
                    <a:lumOff val="50000"/>
                  </a:schemeClr>
                </a:solidFill>
              </a:rPr>
              <a:pPr>
                <a:spcAft>
                  <a:spcPts val="600"/>
                </a:spcAft>
              </a:pPr>
              <a:t>28</a:t>
            </a:fld>
            <a:endParaRPr lang="en-US" sz="1100">
              <a:solidFill>
                <a:schemeClr val="tx1">
                  <a:lumMod val="50000"/>
                  <a:lumOff val="50000"/>
                </a:schemeClr>
              </a:solidFill>
            </a:endParaRPr>
          </a:p>
        </p:txBody>
      </p:sp>
    </p:spTree>
    <p:extLst>
      <p:ext uri="{BB962C8B-B14F-4D97-AF65-F5344CB8AC3E}">
        <p14:creationId xmlns:p14="http://schemas.microsoft.com/office/powerpoint/2010/main" val="3175569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0AD6FC64-FE71-1F24-B332-0BBA6235927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500" b="1" i="0" kern="1200" dirty="0">
                <a:solidFill>
                  <a:srgbClr val="FFFFFF"/>
                </a:solidFill>
                <a:effectLst/>
                <a:latin typeface="+mj-lt"/>
                <a:ea typeface="+mj-ea"/>
                <a:cs typeface="+mj-cs"/>
              </a:rPr>
              <a:t>Stakeholderanalyse</a:t>
            </a:r>
            <a:endParaRPr lang="en-US" sz="2500" b="1" kern="1200" dirty="0">
              <a:solidFill>
                <a:srgbClr val="FFFFFF"/>
              </a:solidFill>
              <a:latin typeface="+mj-lt"/>
              <a:ea typeface="+mj-ea"/>
              <a:cs typeface="+mj-cs"/>
            </a:endParaRPr>
          </a:p>
        </p:txBody>
      </p:sp>
      <p:pic>
        <p:nvPicPr>
          <p:cNvPr id="8" name="Inhaltsplatzhalter 7">
            <a:extLst>
              <a:ext uri="{FF2B5EF4-FFF2-40B4-BE49-F238E27FC236}">
                <a16:creationId xmlns:a16="http://schemas.microsoft.com/office/drawing/2014/main" id="{D1787892-9B5A-37C9-A83B-C4AEC2875D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5116019" y="467208"/>
            <a:ext cx="5998566" cy="5923584"/>
          </a:xfrm>
          <a:prstGeom prst="rect">
            <a:avLst/>
          </a:prstGeom>
          <a:noFill/>
        </p:spPr>
      </p:pic>
      <p:sp>
        <p:nvSpPr>
          <p:cNvPr id="4" name="Datumsplatzhalter 3">
            <a:extLst>
              <a:ext uri="{FF2B5EF4-FFF2-40B4-BE49-F238E27FC236}">
                <a16:creationId xmlns:a16="http://schemas.microsoft.com/office/drawing/2014/main" id="{73B6F1A9-A71B-46F9-F75E-E4A0750E3B41}"/>
              </a:ext>
            </a:extLst>
          </p:cNvPr>
          <p:cNvSpPr>
            <a:spLocks noGrp="1"/>
          </p:cNvSpPr>
          <p:nvPr>
            <p:ph type="dt" sz="half" idx="10"/>
          </p:nvPr>
        </p:nvSpPr>
        <p:spPr>
          <a:xfrm>
            <a:off x="8970264" y="6455664"/>
            <a:ext cx="2743200" cy="365125"/>
          </a:xfrm>
        </p:spPr>
        <p:txBody>
          <a:bodyPr vert="horz" lIns="91440" tIns="45720" rIns="91440" bIns="45720" rtlCol="0" anchor="ctr">
            <a:normAutofit/>
          </a:bodyPr>
          <a:lstStyle/>
          <a:p>
            <a:pPr algn="r">
              <a:spcAft>
                <a:spcPts val="600"/>
              </a:spcAft>
            </a:pPr>
            <a:fld id="{590A7C9C-FD44-4AAF-A1F4-A58504C93D9D}" type="datetime1">
              <a:rPr lang="en-US" sz="1100">
                <a:solidFill>
                  <a:schemeClr val="tx1">
                    <a:lumMod val="50000"/>
                    <a:lumOff val="50000"/>
                  </a:schemeClr>
                </a:solidFill>
              </a:rPr>
              <a:pPr algn="r">
                <a:spcAft>
                  <a:spcPts val="600"/>
                </a:spcAft>
              </a:pPr>
              <a:t>11/27/2022</a:t>
            </a:fld>
            <a:endParaRPr lang="en-US" sz="1100">
              <a:solidFill>
                <a:schemeClr val="tx1">
                  <a:lumMod val="50000"/>
                  <a:lumOff val="50000"/>
                </a:schemeClr>
              </a:solidFill>
            </a:endParaRPr>
          </a:p>
        </p:txBody>
      </p:sp>
      <p:sp>
        <p:nvSpPr>
          <p:cNvPr id="5" name="Foliennummernplatzhalter 4">
            <a:extLst>
              <a:ext uri="{FF2B5EF4-FFF2-40B4-BE49-F238E27FC236}">
                <a16:creationId xmlns:a16="http://schemas.microsoft.com/office/drawing/2014/main" id="{147CE789-6A09-EEF0-D6FC-0D21DFA9A527}"/>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8F4FF502-984A-48F4-A533-EA3F35938253}" type="slidenum">
              <a:rPr lang="en-US" sz="1100">
                <a:solidFill>
                  <a:schemeClr val="tx1">
                    <a:lumMod val="50000"/>
                    <a:lumOff val="50000"/>
                  </a:schemeClr>
                </a:solidFill>
              </a:rPr>
              <a:pPr>
                <a:spcAft>
                  <a:spcPts val="600"/>
                </a:spcAft>
              </a:pPr>
              <a:t>29</a:t>
            </a:fld>
            <a:endParaRPr lang="en-US" sz="1100">
              <a:solidFill>
                <a:schemeClr val="tx1">
                  <a:lumMod val="50000"/>
                  <a:lumOff val="50000"/>
                </a:schemeClr>
              </a:solidFill>
            </a:endParaRPr>
          </a:p>
        </p:txBody>
      </p:sp>
    </p:spTree>
    <p:extLst>
      <p:ext uri="{BB962C8B-B14F-4D97-AF65-F5344CB8AC3E}">
        <p14:creationId xmlns:p14="http://schemas.microsoft.com/office/powerpoint/2010/main" val="2639902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B9F063F-0DD1-01D6-3747-EC82542AA728}"/>
              </a:ext>
            </a:extLst>
          </p:cNvPr>
          <p:cNvSpPr>
            <a:spLocks noGrp="1"/>
          </p:cNvSpPr>
          <p:nvPr>
            <p:ph type="ctrTitle"/>
          </p:nvPr>
        </p:nvSpPr>
        <p:spPr>
          <a:xfrm>
            <a:off x="1314824" y="735106"/>
            <a:ext cx="10053763" cy="2928470"/>
          </a:xfrm>
        </p:spPr>
        <p:txBody>
          <a:bodyPr anchor="b">
            <a:normAutofit/>
          </a:bodyPr>
          <a:lstStyle/>
          <a:p>
            <a:pPr algn="l"/>
            <a:r>
              <a:rPr lang="de-DE" sz="4800" b="1" dirty="0">
                <a:solidFill>
                  <a:srgbClr val="FFFFFF"/>
                </a:solidFill>
              </a:rPr>
              <a:t>Vorbetrachtung / Rahmenbedingungen</a:t>
            </a:r>
            <a:endParaRPr lang="de-DE" sz="4800" dirty="0">
              <a:solidFill>
                <a:srgbClr val="FFFFFF"/>
              </a:solidFill>
            </a:endParaRPr>
          </a:p>
        </p:txBody>
      </p:sp>
      <p:sp>
        <p:nvSpPr>
          <p:cNvPr id="5" name="Untertitel 4">
            <a:extLst>
              <a:ext uri="{FF2B5EF4-FFF2-40B4-BE49-F238E27FC236}">
                <a16:creationId xmlns:a16="http://schemas.microsoft.com/office/drawing/2014/main" id="{23B4D0B3-66CF-9451-09E0-9A6436C28AA1}"/>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914292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AD6FC64-FE71-1F24-B332-0BBA6235927C}"/>
              </a:ext>
            </a:extLst>
          </p:cNvPr>
          <p:cNvSpPr>
            <a:spLocks noGrp="1"/>
          </p:cNvSpPr>
          <p:nvPr>
            <p:ph type="title"/>
          </p:nvPr>
        </p:nvSpPr>
        <p:spPr>
          <a:xfrm>
            <a:off x="1136397" y="502021"/>
            <a:ext cx="9688296" cy="734400"/>
          </a:xfrm>
        </p:spPr>
        <p:txBody>
          <a:bodyPr anchor="b">
            <a:normAutofit/>
          </a:bodyPr>
          <a:lstStyle/>
          <a:p>
            <a:r>
              <a:rPr lang="en-US" sz="4000" b="1" i="0" dirty="0">
                <a:effectLst/>
              </a:rPr>
              <a:t>Best practices</a:t>
            </a:r>
            <a:endParaRPr lang="de-DE" sz="4000" b="1" dirty="0"/>
          </a:p>
        </p:txBody>
      </p:sp>
      <p:graphicFrame>
        <p:nvGraphicFramePr>
          <p:cNvPr id="18" name="Inhaltsplatzhalter 2">
            <a:extLst>
              <a:ext uri="{FF2B5EF4-FFF2-40B4-BE49-F238E27FC236}">
                <a16:creationId xmlns:a16="http://schemas.microsoft.com/office/drawing/2014/main" id="{DD09A283-BBE2-2360-58D2-5945C5E3788D}"/>
              </a:ext>
            </a:extLst>
          </p:cNvPr>
          <p:cNvGraphicFramePr>
            <a:graphicFrameLocks noGrp="1"/>
          </p:cNvGraphicFramePr>
          <p:nvPr>
            <p:ph idx="1"/>
            <p:extLst>
              <p:ext uri="{D42A27DB-BD31-4B8C-83A1-F6EECF244321}">
                <p14:modId xmlns:p14="http://schemas.microsoft.com/office/powerpoint/2010/main" val="1831344082"/>
              </p:ext>
            </p:extLst>
          </p:nvPr>
        </p:nvGraphicFramePr>
        <p:xfrm>
          <a:off x="1136397" y="1738442"/>
          <a:ext cx="9688296" cy="3454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umsplatzhalter 3">
            <a:extLst>
              <a:ext uri="{FF2B5EF4-FFF2-40B4-BE49-F238E27FC236}">
                <a16:creationId xmlns:a16="http://schemas.microsoft.com/office/drawing/2014/main" id="{73B6F1A9-A71B-46F9-F75E-E4A0750E3B41}"/>
              </a:ext>
            </a:extLst>
          </p:cNvPr>
          <p:cNvSpPr>
            <a:spLocks noGrp="1"/>
          </p:cNvSpPr>
          <p:nvPr>
            <p:ph type="dt" sz="half" idx="10"/>
          </p:nvPr>
        </p:nvSpPr>
        <p:spPr>
          <a:xfrm>
            <a:off x="8970264" y="6455664"/>
            <a:ext cx="2743200" cy="365125"/>
          </a:xfrm>
        </p:spPr>
        <p:txBody>
          <a:bodyPr>
            <a:normAutofit/>
          </a:bodyPr>
          <a:lstStyle/>
          <a:p>
            <a:pPr algn="r">
              <a:spcAft>
                <a:spcPts val="600"/>
              </a:spcAft>
            </a:pPr>
            <a:fld id="{590A7C9C-FD44-4AAF-A1F4-A58504C93D9D}" type="datetime1">
              <a:rPr lang="de-DE" sz="1100">
                <a:solidFill>
                  <a:srgbClr val="FFFFFF"/>
                </a:solidFill>
              </a:rPr>
              <a:pPr algn="r">
                <a:spcAft>
                  <a:spcPts val="600"/>
                </a:spcAft>
              </a:pPr>
              <a:t>27.11.2022</a:t>
            </a:fld>
            <a:endParaRPr lang="de-DE" sz="1100">
              <a:solidFill>
                <a:srgbClr val="FFFFFF"/>
              </a:solidFill>
            </a:endParaRPr>
          </a:p>
        </p:txBody>
      </p:sp>
      <p:sp>
        <p:nvSpPr>
          <p:cNvPr id="5" name="Foliennummernplatzhalter 4">
            <a:extLst>
              <a:ext uri="{FF2B5EF4-FFF2-40B4-BE49-F238E27FC236}">
                <a16:creationId xmlns:a16="http://schemas.microsoft.com/office/drawing/2014/main" id="{147CE789-6A09-EEF0-D6FC-0D21DFA9A527}"/>
              </a:ext>
            </a:extLst>
          </p:cNvPr>
          <p:cNvSpPr>
            <a:spLocks noGrp="1"/>
          </p:cNvSpPr>
          <p:nvPr>
            <p:ph type="sldNum" sz="quarter" idx="12"/>
          </p:nvPr>
        </p:nvSpPr>
        <p:spPr>
          <a:xfrm>
            <a:off x="11704320" y="6455664"/>
            <a:ext cx="448056" cy="365125"/>
          </a:xfrm>
        </p:spPr>
        <p:txBody>
          <a:bodyPr>
            <a:normAutofit/>
          </a:bodyPr>
          <a:lstStyle/>
          <a:p>
            <a:pPr>
              <a:spcAft>
                <a:spcPts val="600"/>
              </a:spcAft>
            </a:pPr>
            <a:fld id="{8F4FF502-984A-48F4-A533-EA3F35938253}" type="slidenum">
              <a:rPr lang="de-DE" sz="1100">
                <a:solidFill>
                  <a:srgbClr val="FFFFFF"/>
                </a:solidFill>
              </a:rPr>
              <a:pPr>
                <a:spcAft>
                  <a:spcPts val="600"/>
                </a:spcAft>
              </a:pPr>
              <a:t>30</a:t>
            </a:fld>
            <a:endParaRPr lang="de-DE" sz="1100">
              <a:solidFill>
                <a:srgbClr val="FFFFFF"/>
              </a:solidFill>
            </a:endParaRPr>
          </a:p>
        </p:txBody>
      </p:sp>
    </p:spTree>
    <p:extLst>
      <p:ext uri="{BB962C8B-B14F-4D97-AF65-F5344CB8AC3E}">
        <p14:creationId xmlns:p14="http://schemas.microsoft.com/office/powerpoint/2010/main" val="165886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AD6FC64-FE71-1F24-B332-0BBA6235927C}"/>
              </a:ext>
            </a:extLst>
          </p:cNvPr>
          <p:cNvSpPr>
            <a:spLocks noGrp="1"/>
          </p:cNvSpPr>
          <p:nvPr>
            <p:ph type="title"/>
          </p:nvPr>
        </p:nvSpPr>
        <p:spPr>
          <a:xfrm>
            <a:off x="1136397" y="502021"/>
            <a:ext cx="9688296" cy="734400"/>
          </a:xfrm>
        </p:spPr>
        <p:txBody>
          <a:bodyPr anchor="b">
            <a:normAutofit/>
          </a:bodyPr>
          <a:lstStyle/>
          <a:p>
            <a:r>
              <a:rPr lang="en-US" sz="4000" b="1" i="0">
                <a:effectLst/>
              </a:rPr>
              <a:t>Lessons Learned</a:t>
            </a:r>
            <a:endParaRPr lang="de-DE" sz="4000" b="1" dirty="0"/>
          </a:p>
        </p:txBody>
      </p:sp>
      <p:graphicFrame>
        <p:nvGraphicFramePr>
          <p:cNvPr id="16" name="Inhaltsplatzhalter 2">
            <a:extLst>
              <a:ext uri="{FF2B5EF4-FFF2-40B4-BE49-F238E27FC236}">
                <a16:creationId xmlns:a16="http://schemas.microsoft.com/office/drawing/2014/main" id="{4335A72C-743B-A19E-7B70-A76699D94E62}"/>
              </a:ext>
            </a:extLst>
          </p:cNvPr>
          <p:cNvGraphicFramePr>
            <a:graphicFrameLocks noGrp="1"/>
          </p:cNvGraphicFramePr>
          <p:nvPr>
            <p:ph idx="1"/>
          </p:nvPr>
        </p:nvGraphicFramePr>
        <p:xfrm>
          <a:off x="1136397" y="1738442"/>
          <a:ext cx="9688296" cy="3454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umsplatzhalter 3">
            <a:extLst>
              <a:ext uri="{FF2B5EF4-FFF2-40B4-BE49-F238E27FC236}">
                <a16:creationId xmlns:a16="http://schemas.microsoft.com/office/drawing/2014/main" id="{73B6F1A9-A71B-46F9-F75E-E4A0750E3B41}"/>
              </a:ext>
            </a:extLst>
          </p:cNvPr>
          <p:cNvSpPr>
            <a:spLocks noGrp="1"/>
          </p:cNvSpPr>
          <p:nvPr>
            <p:ph type="dt" sz="half" idx="10"/>
          </p:nvPr>
        </p:nvSpPr>
        <p:spPr>
          <a:xfrm>
            <a:off x="8970264" y="6455664"/>
            <a:ext cx="2743200" cy="365125"/>
          </a:xfrm>
        </p:spPr>
        <p:txBody>
          <a:bodyPr>
            <a:normAutofit/>
          </a:bodyPr>
          <a:lstStyle/>
          <a:p>
            <a:pPr algn="r">
              <a:spcAft>
                <a:spcPts val="600"/>
              </a:spcAft>
            </a:pPr>
            <a:fld id="{590A7C9C-FD44-4AAF-A1F4-A58504C93D9D}" type="datetime1">
              <a:rPr lang="de-DE" sz="1100">
                <a:solidFill>
                  <a:srgbClr val="FFFFFF"/>
                </a:solidFill>
              </a:rPr>
              <a:pPr algn="r">
                <a:spcAft>
                  <a:spcPts val="600"/>
                </a:spcAft>
              </a:pPr>
              <a:t>27.11.2022</a:t>
            </a:fld>
            <a:endParaRPr lang="de-DE" sz="1100">
              <a:solidFill>
                <a:srgbClr val="FFFFFF"/>
              </a:solidFill>
            </a:endParaRPr>
          </a:p>
        </p:txBody>
      </p:sp>
      <p:sp>
        <p:nvSpPr>
          <p:cNvPr id="5" name="Foliennummernplatzhalter 4">
            <a:extLst>
              <a:ext uri="{FF2B5EF4-FFF2-40B4-BE49-F238E27FC236}">
                <a16:creationId xmlns:a16="http://schemas.microsoft.com/office/drawing/2014/main" id="{147CE789-6A09-EEF0-D6FC-0D21DFA9A527}"/>
              </a:ext>
            </a:extLst>
          </p:cNvPr>
          <p:cNvSpPr>
            <a:spLocks noGrp="1"/>
          </p:cNvSpPr>
          <p:nvPr>
            <p:ph type="sldNum" sz="quarter" idx="12"/>
          </p:nvPr>
        </p:nvSpPr>
        <p:spPr>
          <a:xfrm>
            <a:off x="11704320" y="6455664"/>
            <a:ext cx="448056" cy="365125"/>
          </a:xfrm>
        </p:spPr>
        <p:txBody>
          <a:bodyPr>
            <a:normAutofit/>
          </a:bodyPr>
          <a:lstStyle/>
          <a:p>
            <a:pPr>
              <a:spcAft>
                <a:spcPts val="600"/>
              </a:spcAft>
            </a:pPr>
            <a:fld id="{8F4FF502-984A-48F4-A533-EA3F35938253}" type="slidenum">
              <a:rPr lang="de-DE" sz="1100">
                <a:solidFill>
                  <a:srgbClr val="FFFFFF"/>
                </a:solidFill>
              </a:rPr>
              <a:pPr>
                <a:spcAft>
                  <a:spcPts val="600"/>
                </a:spcAft>
              </a:pPr>
              <a:t>31</a:t>
            </a:fld>
            <a:endParaRPr lang="de-DE" sz="1100">
              <a:solidFill>
                <a:srgbClr val="FFFFFF"/>
              </a:solidFill>
            </a:endParaRPr>
          </a:p>
        </p:txBody>
      </p:sp>
    </p:spTree>
    <p:extLst>
      <p:ext uri="{BB962C8B-B14F-4D97-AF65-F5344CB8AC3E}">
        <p14:creationId xmlns:p14="http://schemas.microsoft.com/office/powerpoint/2010/main" val="587222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B9F063F-0DD1-01D6-3747-EC82542AA728}"/>
              </a:ext>
            </a:extLst>
          </p:cNvPr>
          <p:cNvSpPr>
            <a:spLocks noGrp="1"/>
          </p:cNvSpPr>
          <p:nvPr>
            <p:ph type="ctrTitle"/>
          </p:nvPr>
        </p:nvSpPr>
        <p:spPr>
          <a:xfrm>
            <a:off x="1314824" y="735106"/>
            <a:ext cx="10053763" cy="2928470"/>
          </a:xfrm>
        </p:spPr>
        <p:txBody>
          <a:bodyPr anchor="b">
            <a:normAutofit/>
          </a:bodyPr>
          <a:lstStyle/>
          <a:p>
            <a:pPr algn="l"/>
            <a:r>
              <a:rPr lang="de-DE" sz="4800" b="1" dirty="0">
                <a:solidFill>
                  <a:srgbClr val="FFFFFF"/>
                </a:solidFill>
              </a:rPr>
              <a:t>Danke! Das war's</a:t>
            </a:r>
            <a:endParaRPr lang="de-DE" sz="4800" dirty="0">
              <a:solidFill>
                <a:srgbClr val="FFFFFF"/>
              </a:solidFill>
            </a:endParaRPr>
          </a:p>
        </p:txBody>
      </p:sp>
      <p:pic>
        <p:nvPicPr>
          <p:cNvPr id="4" name="Grafik 3">
            <a:extLst>
              <a:ext uri="{FF2B5EF4-FFF2-40B4-BE49-F238E27FC236}">
                <a16:creationId xmlns:a16="http://schemas.microsoft.com/office/drawing/2014/main" id="{FA8F43E7-7CB7-A43B-C6F8-1626A0F7E70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405" y="5889027"/>
            <a:ext cx="1811911" cy="833786"/>
          </a:xfrm>
          <a:prstGeom prst="rect">
            <a:avLst/>
          </a:prstGeom>
          <a:noFill/>
          <a:ln>
            <a:noFill/>
          </a:ln>
        </p:spPr>
      </p:pic>
      <p:sp>
        <p:nvSpPr>
          <p:cNvPr id="5" name="Rechteck 4">
            <a:extLst>
              <a:ext uri="{FF2B5EF4-FFF2-40B4-BE49-F238E27FC236}">
                <a16:creationId xmlns:a16="http://schemas.microsoft.com/office/drawing/2014/main" id="{519E737E-ED55-5470-7F43-F821355B2BC4}"/>
              </a:ext>
            </a:extLst>
          </p:cNvPr>
          <p:cNvSpPr/>
          <p:nvPr/>
        </p:nvSpPr>
        <p:spPr>
          <a:xfrm>
            <a:off x="1992721" y="5880163"/>
            <a:ext cx="1811911" cy="8337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6" name="Gruppieren 5">
            <a:extLst>
              <a:ext uri="{FF2B5EF4-FFF2-40B4-BE49-F238E27FC236}">
                <a16:creationId xmlns:a16="http://schemas.microsoft.com/office/drawing/2014/main" id="{D5D3B12E-8576-5190-8C40-0AF3678D229D}"/>
              </a:ext>
            </a:extLst>
          </p:cNvPr>
          <p:cNvGrpSpPr/>
          <p:nvPr/>
        </p:nvGrpSpPr>
        <p:grpSpPr>
          <a:xfrm>
            <a:off x="2114419" y="5936285"/>
            <a:ext cx="1628775" cy="676277"/>
            <a:chOff x="0" y="0"/>
            <a:chExt cx="1876425" cy="809625"/>
          </a:xfrm>
          <a:solidFill>
            <a:schemeClr val="bg1"/>
          </a:solidFill>
        </p:grpSpPr>
        <p:pic>
          <p:nvPicPr>
            <p:cNvPr id="7" name="Grafik 6" descr="SWRDasErste">
              <a:extLst>
                <a:ext uri="{FF2B5EF4-FFF2-40B4-BE49-F238E27FC236}">
                  <a16:creationId xmlns:a16="http://schemas.microsoft.com/office/drawing/2014/main" id="{2F2A296A-89BD-34E6-033D-94B830E773E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7150"/>
              <a:ext cx="981075" cy="266065"/>
            </a:xfrm>
            <a:prstGeom prst="rect">
              <a:avLst/>
            </a:prstGeom>
            <a:grpFill/>
            <a:ln>
              <a:noFill/>
            </a:ln>
          </p:spPr>
        </p:pic>
        <p:pic>
          <p:nvPicPr>
            <p:cNvPr id="9" name="Grafik 8" descr="SR">
              <a:extLst>
                <a:ext uri="{FF2B5EF4-FFF2-40B4-BE49-F238E27FC236}">
                  <a16:creationId xmlns:a16="http://schemas.microsoft.com/office/drawing/2014/main" id="{A0499104-8B35-BB1F-A9CC-D331C1FCE8C9}"/>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466725"/>
              <a:ext cx="439420" cy="337185"/>
            </a:xfrm>
            <a:prstGeom prst="rect">
              <a:avLst/>
            </a:prstGeom>
            <a:grpFill/>
            <a:ln>
              <a:noFill/>
            </a:ln>
          </p:spPr>
        </p:pic>
        <p:pic>
          <p:nvPicPr>
            <p:cNvPr id="11" name="Grafik 10" descr="IDA_Button">
              <a:extLst>
                <a:ext uri="{FF2B5EF4-FFF2-40B4-BE49-F238E27FC236}">
                  <a16:creationId xmlns:a16="http://schemas.microsoft.com/office/drawing/2014/main" id="{C700C66D-C61A-06FE-0B00-A7087DF7C6C0}"/>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6800" y="0"/>
              <a:ext cx="809625" cy="809625"/>
            </a:xfrm>
            <a:prstGeom prst="rect">
              <a:avLst/>
            </a:prstGeom>
            <a:grpFill/>
            <a:ln>
              <a:noFill/>
            </a:ln>
          </p:spPr>
        </p:pic>
      </p:grpSp>
      <p:sp>
        <p:nvSpPr>
          <p:cNvPr id="15" name="Textfeld 14">
            <a:extLst>
              <a:ext uri="{FF2B5EF4-FFF2-40B4-BE49-F238E27FC236}">
                <a16:creationId xmlns:a16="http://schemas.microsoft.com/office/drawing/2014/main" id="{2FE5EE33-3FB8-388F-D78D-84200E83DFF9}"/>
              </a:ext>
            </a:extLst>
          </p:cNvPr>
          <p:cNvSpPr txBox="1"/>
          <p:nvPr/>
        </p:nvSpPr>
        <p:spPr>
          <a:xfrm>
            <a:off x="8113059" y="6384259"/>
            <a:ext cx="4544348" cy="338554"/>
          </a:xfrm>
          <a:prstGeom prst="rect">
            <a:avLst/>
          </a:prstGeom>
          <a:noFill/>
        </p:spPr>
        <p:txBody>
          <a:bodyPr wrap="square">
            <a:spAutoFit/>
          </a:bodyPr>
          <a:lstStyle/>
          <a:p>
            <a:r>
              <a:rPr lang="de-DE" sz="1600" dirty="0"/>
              <a:t>Timo Schumacher | timo.schumacher@swr.de</a:t>
            </a:r>
          </a:p>
        </p:txBody>
      </p:sp>
    </p:spTree>
    <p:extLst>
      <p:ext uri="{BB962C8B-B14F-4D97-AF65-F5344CB8AC3E}">
        <p14:creationId xmlns:p14="http://schemas.microsoft.com/office/powerpoint/2010/main" val="246895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F52953E-A173-00B3-0922-4E653CA02B54}"/>
              </a:ext>
            </a:extLst>
          </p:cNvPr>
          <p:cNvSpPr>
            <a:spLocks noGrp="1"/>
          </p:cNvSpPr>
          <p:nvPr>
            <p:ph type="title"/>
          </p:nvPr>
        </p:nvSpPr>
        <p:spPr>
          <a:xfrm>
            <a:off x="1136397" y="502021"/>
            <a:ext cx="8334174" cy="734400"/>
          </a:xfrm>
        </p:spPr>
        <p:txBody>
          <a:bodyPr anchor="b">
            <a:normAutofit/>
          </a:bodyPr>
          <a:lstStyle/>
          <a:p>
            <a:r>
              <a:rPr lang="de-DE" sz="4000" b="1" dirty="0"/>
              <a:t>Vorbetrachtung / Rahmenbedingungen</a:t>
            </a:r>
          </a:p>
        </p:txBody>
      </p:sp>
      <p:graphicFrame>
        <p:nvGraphicFramePr>
          <p:cNvPr id="25" name="Inhaltsplatzhalter 2">
            <a:extLst>
              <a:ext uri="{FF2B5EF4-FFF2-40B4-BE49-F238E27FC236}">
                <a16:creationId xmlns:a16="http://schemas.microsoft.com/office/drawing/2014/main" id="{BCA5CF9E-431A-6EC2-D2CE-59982B0AE0F3}"/>
              </a:ext>
            </a:extLst>
          </p:cNvPr>
          <p:cNvGraphicFramePr>
            <a:graphicFrameLocks noGrp="1"/>
          </p:cNvGraphicFramePr>
          <p:nvPr>
            <p:ph idx="1"/>
            <p:extLst>
              <p:ext uri="{D42A27DB-BD31-4B8C-83A1-F6EECF244321}">
                <p14:modId xmlns:p14="http://schemas.microsoft.com/office/powerpoint/2010/main" val="2793788674"/>
              </p:ext>
            </p:extLst>
          </p:nvPr>
        </p:nvGraphicFramePr>
        <p:xfrm>
          <a:off x="1136397" y="1581688"/>
          <a:ext cx="4242427" cy="42008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Rectangle 1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umsplatzhalter 3">
            <a:extLst>
              <a:ext uri="{FF2B5EF4-FFF2-40B4-BE49-F238E27FC236}">
                <a16:creationId xmlns:a16="http://schemas.microsoft.com/office/drawing/2014/main" id="{9CD1DDBF-5A8B-E02C-9FCD-DB5F60B0E878}"/>
              </a:ext>
            </a:extLst>
          </p:cNvPr>
          <p:cNvSpPr>
            <a:spLocks noGrp="1"/>
          </p:cNvSpPr>
          <p:nvPr>
            <p:ph type="dt" sz="half" idx="10"/>
          </p:nvPr>
        </p:nvSpPr>
        <p:spPr>
          <a:xfrm>
            <a:off x="8970264" y="6455664"/>
            <a:ext cx="2743200" cy="365125"/>
          </a:xfrm>
        </p:spPr>
        <p:txBody>
          <a:bodyPr>
            <a:normAutofit/>
          </a:bodyPr>
          <a:lstStyle/>
          <a:p>
            <a:pPr algn="r">
              <a:spcAft>
                <a:spcPts val="600"/>
              </a:spcAft>
            </a:pPr>
            <a:fld id="{5049C702-459A-4D47-A6A0-9E4F33A4B86B}" type="datetime1">
              <a:rPr lang="de-DE" sz="1100" smtClean="0">
                <a:solidFill>
                  <a:srgbClr val="FFFFFF"/>
                </a:solidFill>
              </a:rPr>
              <a:pPr algn="r">
                <a:spcAft>
                  <a:spcPts val="600"/>
                </a:spcAft>
              </a:pPr>
              <a:t>27.11.2022</a:t>
            </a:fld>
            <a:endParaRPr lang="de-DE" sz="1100">
              <a:solidFill>
                <a:srgbClr val="FFFFFF"/>
              </a:solidFill>
            </a:endParaRPr>
          </a:p>
        </p:txBody>
      </p:sp>
      <p:sp>
        <p:nvSpPr>
          <p:cNvPr id="6" name="Foliennummernplatzhalter 5">
            <a:extLst>
              <a:ext uri="{FF2B5EF4-FFF2-40B4-BE49-F238E27FC236}">
                <a16:creationId xmlns:a16="http://schemas.microsoft.com/office/drawing/2014/main" id="{AE9A2188-8091-ED76-4806-7740D24B9E7E}"/>
              </a:ext>
            </a:extLst>
          </p:cNvPr>
          <p:cNvSpPr>
            <a:spLocks noGrp="1"/>
          </p:cNvSpPr>
          <p:nvPr>
            <p:ph type="sldNum" sz="quarter" idx="12"/>
          </p:nvPr>
        </p:nvSpPr>
        <p:spPr>
          <a:xfrm>
            <a:off x="11704320" y="6455664"/>
            <a:ext cx="448056" cy="365125"/>
          </a:xfrm>
        </p:spPr>
        <p:txBody>
          <a:bodyPr>
            <a:normAutofit/>
          </a:bodyPr>
          <a:lstStyle/>
          <a:p>
            <a:pPr>
              <a:spcAft>
                <a:spcPts val="600"/>
              </a:spcAft>
            </a:pPr>
            <a:fld id="{8F4FF502-984A-48F4-A533-EA3F35938253}" type="slidenum">
              <a:rPr lang="de-DE" sz="1100" smtClean="0">
                <a:solidFill>
                  <a:srgbClr val="FFFFFF"/>
                </a:solidFill>
              </a:rPr>
              <a:pPr>
                <a:spcAft>
                  <a:spcPts val="600"/>
                </a:spcAft>
              </a:pPr>
              <a:t>4</a:t>
            </a:fld>
            <a:endParaRPr lang="de-DE" sz="1100">
              <a:solidFill>
                <a:srgbClr val="FFFFFF"/>
              </a:solidFill>
            </a:endParaRPr>
          </a:p>
        </p:txBody>
      </p:sp>
      <p:pic>
        <p:nvPicPr>
          <p:cNvPr id="3" name="Grafik 2">
            <a:extLst>
              <a:ext uri="{FF2B5EF4-FFF2-40B4-BE49-F238E27FC236}">
                <a16:creationId xmlns:a16="http://schemas.microsoft.com/office/drawing/2014/main" id="{5D3E6A13-84BA-0799-EFA1-C2A5FBD8A8B3}"/>
              </a:ext>
            </a:extLst>
          </p:cNvPr>
          <p:cNvPicPr>
            <a:picLocks noChangeAspect="1"/>
          </p:cNvPicPr>
          <p:nvPr/>
        </p:nvPicPr>
        <p:blipFill rotWithShape="1">
          <a:blip r:embed="rId8">
            <a:extLst>
              <a:ext uri="{28A0092B-C50C-407E-A947-70E740481C1C}">
                <a14:useLocalDpi xmlns:a14="http://schemas.microsoft.com/office/drawing/2010/main" val="0"/>
              </a:ext>
            </a:extLst>
          </a:blip>
          <a:srcRect l="8797" t="5751" r="11132" b="7348"/>
          <a:stretch/>
        </p:blipFill>
        <p:spPr bwMode="auto">
          <a:xfrm>
            <a:off x="5378824" y="1544906"/>
            <a:ext cx="6688698" cy="407888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37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F52953E-A173-00B3-0922-4E653CA02B54}"/>
              </a:ext>
            </a:extLst>
          </p:cNvPr>
          <p:cNvSpPr>
            <a:spLocks noGrp="1"/>
          </p:cNvSpPr>
          <p:nvPr>
            <p:ph type="title"/>
          </p:nvPr>
        </p:nvSpPr>
        <p:spPr>
          <a:xfrm>
            <a:off x="1136397" y="502021"/>
            <a:ext cx="9688296" cy="734400"/>
          </a:xfrm>
        </p:spPr>
        <p:txBody>
          <a:bodyPr anchor="b">
            <a:normAutofit/>
          </a:bodyPr>
          <a:lstStyle/>
          <a:p>
            <a:r>
              <a:rPr lang="de-DE" sz="4000" b="1" dirty="0"/>
              <a:t>IST-Zustand</a:t>
            </a:r>
          </a:p>
        </p:txBody>
      </p:sp>
      <p:graphicFrame>
        <p:nvGraphicFramePr>
          <p:cNvPr id="25" name="Inhaltsplatzhalter 2">
            <a:extLst>
              <a:ext uri="{FF2B5EF4-FFF2-40B4-BE49-F238E27FC236}">
                <a16:creationId xmlns:a16="http://schemas.microsoft.com/office/drawing/2014/main" id="{BCA5CF9E-431A-6EC2-D2CE-59982B0AE0F3}"/>
              </a:ext>
            </a:extLst>
          </p:cNvPr>
          <p:cNvGraphicFramePr>
            <a:graphicFrameLocks noGrp="1"/>
          </p:cNvGraphicFramePr>
          <p:nvPr>
            <p:ph idx="1"/>
            <p:extLst>
              <p:ext uri="{D42A27DB-BD31-4B8C-83A1-F6EECF244321}">
                <p14:modId xmlns:p14="http://schemas.microsoft.com/office/powerpoint/2010/main" val="3974631080"/>
              </p:ext>
            </p:extLst>
          </p:nvPr>
        </p:nvGraphicFramePr>
        <p:xfrm>
          <a:off x="1136397" y="1581688"/>
          <a:ext cx="9688296" cy="42008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Rectangle 1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umsplatzhalter 3">
            <a:extLst>
              <a:ext uri="{FF2B5EF4-FFF2-40B4-BE49-F238E27FC236}">
                <a16:creationId xmlns:a16="http://schemas.microsoft.com/office/drawing/2014/main" id="{9CD1DDBF-5A8B-E02C-9FCD-DB5F60B0E878}"/>
              </a:ext>
            </a:extLst>
          </p:cNvPr>
          <p:cNvSpPr>
            <a:spLocks noGrp="1"/>
          </p:cNvSpPr>
          <p:nvPr>
            <p:ph type="dt" sz="half" idx="10"/>
          </p:nvPr>
        </p:nvSpPr>
        <p:spPr>
          <a:xfrm>
            <a:off x="8970264" y="6455664"/>
            <a:ext cx="2743200" cy="365125"/>
          </a:xfrm>
        </p:spPr>
        <p:txBody>
          <a:bodyPr>
            <a:normAutofit/>
          </a:bodyPr>
          <a:lstStyle/>
          <a:p>
            <a:pPr algn="r">
              <a:spcAft>
                <a:spcPts val="600"/>
              </a:spcAft>
            </a:pPr>
            <a:fld id="{5049C702-459A-4D47-A6A0-9E4F33A4B86B}" type="datetime1">
              <a:rPr lang="de-DE" sz="1100" smtClean="0">
                <a:solidFill>
                  <a:srgbClr val="FFFFFF"/>
                </a:solidFill>
              </a:rPr>
              <a:pPr algn="r">
                <a:spcAft>
                  <a:spcPts val="600"/>
                </a:spcAft>
              </a:pPr>
              <a:t>27.11.2022</a:t>
            </a:fld>
            <a:endParaRPr lang="de-DE" sz="1100">
              <a:solidFill>
                <a:srgbClr val="FFFFFF"/>
              </a:solidFill>
            </a:endParaRPr>
          </a:p>
        </p:txBody>
      </p:sp>
      <p:sp>
        <p:nvSpPr>
          <p:cNvPr id="6" name="Foliennummernplatzhalter 5">
            <a:extLst>
              <a:ext uri="{FF2B5EF4-FFF2-40B4-BE49-F238E27FC236}">
                <a16:creationId xmlns:a16="http://schemas.microsoft.com/office/drawing/2014/main" id="{AE9A2188-8091-ED76-4806-7740D24B9E7E}"/>
              </a:ext>
            </a:extLst>
          </p:cNvPr>
          <p:cNvSpPr>
            <a:spLocks noGrp="1"/>
          </p:cNvSpPr>
          <p:nvPr>
            <p:ph type="sldNum" sz="quarter" idx="12"/>
          </p:nvPr>
        </p:nvSpPr>
        <p:spPr>
          <a:xfrm>
            <a:off x="11704320" y="6455664"/>
            <a:ext cx="448056" cy="365125"/>
          </a:xfrm>
        </p:spPr>
        <p:txBody>
          <a:bodyPr>
            <a:normAutofit/>
          </a:bodyPr>
          <a:lstStyle/>
          <a:p>
            <a:pPr>
              <a:spcAft>
                <a:spcPts val="600"/>
              </a:spcAft>
            </a:pPr>
            <a:fld id="{8F4FF502-984A-48F4-A533-EA3F35938253}" type="slidenum">
              <a:rPr lang="de-DE" sz="1100" smtClean="0">
                <a:solidFill>
                  <a:srgbClr val="FFFFFF"/>
                </a:solidFill>
              </a:rPr>
              <a:pPr>
                <a:spcAft>
                  <a:spcPts val="600"/>
                </a:spcAft>
              </a:pPr>
              <a:t>5</a:t>
            </a:fld>
            <a:endParaRPr lang="de-DE" sz="1100">
              <a:solidFill>
                <a:srgbClr val="FFFFFF"/>
              </a:solidFill>
            </a:endParaRPr>
          </a:p>
        </p:txBody>
      </p:sp>
    </p:spTree>
    <p:extLst>
      <p:ext uri="{BB962C8B-B14F-4D97-AF65-F5344CB8AC3E}">
        <p14:creationId xmlns:p14="http://schemas.microsoft.com/office/powerpoint/2010/main" val="1569419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B9F063F-0DD1-01D6-3747-EC82542AA728}"/>
              </a:ext>
            </a:extLst>
          </p:cNvPr>
          <p:cNvSpPr>
            <a:spLocks noGrp="1"/>
          </p:cNvSpPr>
          <p:nvPr>
            <p:ph type="ctrTitle"/>
          </p:nvPr>
        </p:nvSpPr>
        <p:spPr>
          <a:xfrm>
            <a:off x="1314824" y="735106"/>
            <a:ext cx="10053763" cy="2928470"/>
          </a:xfrm>
        </p:spPr>
        <p:txBody>
          <a:bodyPr anchor="b">
            <a:normAutofit/>
          </a:bodyPr>
          <a:lstStyle/>
          <a:p>
            <a:pPr algn="l"/>
            <a:r>
              <a:rPr lang="de-DE" sz="4800" b="1" dirty="0">
                <a:solidFill>
                  <a:srgbClr val="FFFFFF"/>
                </a:solidFill>
              </a:rPr>
              <a:t>Projektaufgabe und Ziele</a:t>
            </a:r>
            <a:endParaRPr lang="de-DE" sz="4800" dirty="0">
              <a:solidFill>
                <a:srgbClr val="FFFFFF"/>
              </a:solidFill>
            </a:endParaRPr>
          </a:p>
        </p:txBody>
      </p:sp>
      <p:sp>
        <p:nvSpPr>
          <p:cNvPr id="3" name="Untertitel 2">
            <a:extLst>
              <a:ext uri="{FF2B5EF4-FFF2-40B4-BE49-F238E27FC236}">
                <a16:creationId xmlns:a16="http://schemas.microsoft.com/office/drawing/2014/main" id="{6352A8B4-A49F-5B95-C0CB-D7560C307618}"/>
              </a:ext>
            </a:extLst>
          </p:cNvPr>
          <p:cNvSpPr>
            <a:spLocks noGrp="1"/>
          </p:cNvSpPr>
          <p:nvPr>
            <p:ph type="subTitle" idx="1"/>
          </p:nvPr>
        </p:nvSpPr>
        <p:spPr>
          <a:xfrm>
            <a:off x="1350682" y="4870824"/>
            <a:ext cx="10005951" cy="1458258"/>
          </a:xfrm>
        </p:spPr>
        <p:txBody>
          <a:bodyPr anchor="ctr">
            <a:normAutofit/>
          </a:bodyPr>
          <a:lstStyle/>
          <a:p>
            <a:pPr algn="l"/>
            <a:endParaRPr lang="de-DE" dirty="0"/>
          </a:p>
        </p:txBody>
      </p:sp>
    </p:spTree>
    <p:extLst>
      <p:ext uri="{BB962C8B-B14F-4D97-AF65-F5344CB8AC3E}">
        <p14:creationId xmlns:p14="http://schemas.microsoft.com/office/powerpoint/2010/main" val="3373889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F52953E-A173-00B3-0922-4E653CA02B54}"/>
              </a:ext>
            </a:extLst>
          </p:cNvPr>
          <p:cNvSpPr>
            <a:spLocks noGrp="1"/>
          </p:cNvSpPr>
          <p:nvPr>
            <p:ph type="title"/>
          </p:nvPr>
        </p:nvSpPr>
        <p:spPr>
          <a:xfrm>
            <a:off x="1136397" y="502021"/>
            <a:ext cx="9688296" cy="734400"/>
          </a:xfrm>
        </p:spPr>
        <p:txBody>
          <a:bodyPr anchor="b">
            <a:normAutofit/>
          </a:bodyPr>
          <a:lstStyle/>
          <a:p>
            <a:r>
              <a:rPr lang="de-DE" sz="4000" b="1" dirty="0"/>
              <a:t>Projektaufgabe und Ziele</a:t>
            </a:r>
          </a:p>
        </p:txBody>
      </p:sp>
      <p:sp>
        <p:nvSpPr>
          <p:cNvPr id="22" name="Rectangle 1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umsplatzhalter 3">
            <a:extLst>
              <a:ext uri="{FF2B5EF4-FFF2-40B4-BE49-F238E27FC236}">
                <a16:creationId xmlns:a16="http://schemas.microsoft.com/office/drawing/2014/main" id="{9CD1DDBF-5A8B-E02C-9FCD-DB5F60B0E878}"/>
              </a:ext>
            </a:extLst>
          </p:cNvPr>
          <p:cNvSpPr>
            <a:spLocks noGrp="1"/>
          </p:cNvSpPr>
          <p:nvPr>
            <p:ph type="dt" sz="half" idx="10"/>
          </p:nvPr>
        </p:nvSpPr>
        <p:spPr>
          <a:xfrm>
            <a:off x="8970264" y="6455664"/>
            <a:ext cx="2743200" cy="365125"/>
          </a:xfrm>
        </p:spPr>
        <p:txBody>
          <a:bodyPr>
            <a:normAutofit/>
          </a:bodyPr>
          <a:lstStyle/>
          <a:p>
            <a:pPr algn="r">
              <a:spcAft>
                <a:spcPts val="600"/>
              </a:spcAft>
            </a:pPr>
            <a:fld id="{5049C702-459A-4D47-A6A0-9E4F33A4B86B}" type="datetime1">
              <a:rPr lang="de-DE" sz="1100" smtClean="0">
                <a:solidFill>
                  <a:srgbClr val="FFFFFF"/>
                </a:solidFill>
              </a:rPr>
              <a:pPr algn="r">
                <a:spcAft>
                  <a:spcPts val="600"/>
                </a:spcAft>
              </a:pPr>
              <a:t>27.11.2022</a:t>
            </a:fld>
            <a:endParaRPr lang="de-DE" sz="1100">
              <a:solidFill>
                <a:srgbClr val="FFFFFF"/>
              </a:solidFill>
            </a:endParaRPr>
          </a:p>
        </p:txBody>
      </p:sp>
      <p:sp>
        <p:nvSpPr>
          <p:cNvPr id="6" name="Foliennummernplatzhalter 5">
            <a:extLst>
              <a:ext uri="{FF2B5EF4-FFF2-40B4-BE49-F238E27FC236}">
                <a16:creationId xmlns:a16="http://schemas.microsoft.com/office/drawing/2014/main" id="{AE9A2188-8091-ED76-4806-7740D24B9E7E}"/>
              </a:ext>
            </a:extLst>
          </p:cNvPr>
          <p:cNvSpPr>
            <a:spLocks noGrp="1"/>
          </p:cNvSpPr>
          <p:nvPr>
            <p:ph type="sldNum" sz="quarter" idx="12"/>
          </p:nvPr>
        </p:nvSpPr>
        <p:spPr>
          <a:xfrm>
            <a:off x="11704320" y="6455664"/>
            <a:ext cx="448056" cy="365125"/>
          </a:xfrm>
        </p:spPr>
        <p:txBody>
          <a:bodyPr>
            <a:normAutofit/>
          </a:bodyPr>
          <a:lstStyle/>
          <a:p>
            <a:pPr>
              <a:spcAft>
                <a:spcPts val="600"/>
              </a:spcAft>
            </a:pPr>
            <a:fld id="{8F4FF502-984A-48F4-A533-EA3F35938253}" type="slidenum">
              <a:rPr lang="de-DE" sz="1100" smtClean="0">
                <a:solidFill>
                  <a:srgbClr val="FFFFFF"/>
                </a:solidFill>
              </a:rPr>
              <a:pPr>
                <a:spcAft>
                  <a:spcPts val="600"/>
                </a:spcAft>
              </a:pPr>
              <a:t>7</a:t>
            </a:fld>
            <a:endParaRPr lang="de-DE" sz="1100">
              <a:solidFill>
                <a:srgbClr val="FFFFFF"/>
              </a:solidFill>
            </a:endParaRPr>
          </a:p>
        </p:txBody>
      </p:sp>
      <p:sp>
        <p:nvSpPr>
          <p:cNvPr id="5" name="Rechteck 4" descr="Ziel Silhouette">
            <a:extLst>
              <a:ext uri="{FF2B5EF4-FFF2-40B4-BE49-F238E27FC236}">
                <a16:creationId xmlns:a16="http://schemas.microsoft.com/office/drawing/2014/main" id="{693EF173-34E5-D968-1FE7-899827F2CD1F}"/>
              </a:ext>
            </a:extLst>
          </p:cNvPr>
          <p:cNvSpPr/>
          <p:nvPr/>
        </p:nvSpPr>
        <p:spPr>
          <a:xfrm>
            <a:off x="2842363" y="1951944"/>
            <a:ext cx="1440000" cy="1440000"/>
          </a:xfrm>
          <a:prstGeom prst="rect">
            <a:avLst/>
          </a:prstGeom>
          <a:blipFill>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de-DE" dirty="0"/>
          </a:p>
        </p:txBody>
      </p:sp>
      <p:grpSp>
        <p:nvGrpSpPr>
          <p:cNvPr id="7" name="Gruppieren 6">
            <a:extLst>
              <a:ext uri="{FF2B5EF4-FFF2-40B4-BE49-F238E27FC236}">
                <a16:creationId xmlns:a16="http://schemas.microsoft.com/office/drawing/2014/main" id="{83133719-8C1B-8044-CE78-912F2B98410D}"/>
              </a:ext>
            </a:extLst>
          </p:cNvPr>
          <p:cNvGrpSpPr/>
          <p:nvPr/>
        </p:nvGrpSpPr>
        <p:grpSpPr>
          <a:xfrm>
            <a:off x="1402363" y="3938556"/>
            <a:ext cx="4320000" cy="967500"/>
            <a:chOff x="765914" y="2496291"/>
            <a:chExt cx="4320000" cy="967500"/>
          </a:xfrm>
        </p:grpSpPr>
        <p:sp>
          <p:nvSpPr>
            <p:cNvPr id="12" name="Rechteck 11">
              <a:extLst>
                <a:ext uri="{FF2B5EF4-FFF2-40B4-BE49-F238E27FC236}">
                  <a16:creationId xmlns:a16="http://schemas.microsoft.com/office/drawing/2014/main" id="{3A33A3A2-D757-2DF9-D88A-59E3EB1873F5}"/>
                </a:ext>
              </a:extLst>
            </p:cNvPr>
            <p:cNvSpPr/>
            <p:nvPr/>
          </p:nvSpPr>
          <p:spPr>
            <a:xfrm>
              <a:off x="765914" y="2496291"/>
              <a:ext cx="4320000" cy="9675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Textfeld 12">
              <a:extLst>
                <a:ext uri="{FF2B5EF4-FFF2-40B4-BE49-F238E27FC236}">
                  <a16:creationId xmlns:a16="http://schemas.microsoft.com/office/drawing/2014/main" id="{3F53DD1B-1749-A5E1-318F-A5626CA07BB4}"/>
                </a:ext>
              </a:extLst>
            </p:cNvPr>
            <p:cNvSpPr txBox="1"/>
            <p:nvPr/>
          </p:nvSpPr>
          <p:spPr>
            <a:xfrm>
              <a:off x="765914" y="2496291"/>
              <a:ext cx="4320000" cy="9675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de-DE" sz="2400" b="1" kern="1200" dirty="0"/>
                <a:t>Erstellung von Proof-of-Concept</a:t>
              </a:r>
            </a:p>
            <a:p>
              <a:pPr marL="0" lvl="0" indent="0" algn="ctr" defTabSz="1066800">
                <a:lnSpc>
                  <a:spcPct val="90000"/>
                </a:lnSpc>
                <a:spcBef>
                  <a:spcPct val="0"/>
                </a:spcBef>
                <a:spcAft>
                  <a:spcPct val="35000"/>
                </a:spcAft>
                <a:buNone/>
              </a:pPr>
              <a:r>
                <a:rPr lang="de-DE" sz="1800" kern="1200" dirty="0"/>
                <a:t>Geeignete KI-Technologien zur Bestimmung von Textgattungen testen</a:t>
              </a:r>
            </a:p>
          </p:txBody>
        </p:sp>
      </p:grpSp>
      <p:sp>
        <p:nvSpPr>
          <p:cNvPr id="8" name="Rechteck 7" descr="Ziel Silhouette">
            <a:extLst>
              <a:ext uri="{FF2B5EF4-FFF2-40B4-BE49-F238E27FC236}">
                <a16:creationId xmlns:a16="http://schemas.microsoft.com/office/drawing/2014/main" id="{2EA9187C-9D10-13BB-30EE-B7E25E54892A}"/>
              </a:ext>
            </a:extLst>
          </p:cNvPr>
          <p:cNvSpPr/>
          <p:nvPr/>
        </p:nvSpPr>
        <p:spPr>
          <a:xfrm>
            <a:off x="7918364" y="1951944"/>
            <a:ext cx="1439998" cy="1439998"/>
          </a:xfrm>
          <a:prstGeom prst="rect">
            <a:avLst/>
          </a:prstGeom>
          <a:blipFill>
            <a:blip r:embed="rId5">
              <a:extLst>
                <a:ext uri="{96DAC541-7B7A-43D3-8B79-37D633B846F1}">
                  <asvg:svgBlip xmlns:asvg="http://schemas.microsoft.com/office/drawing/2016/SVG/main" r:embed="rId6"/>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de-DE" dirty="0"/>
          </a:p>
        </p:txBody>
      </p:sp>
      <p:grpSp>
        <p:nvGrpSpPr>
          <p:cNvPr id="9" name="Gruppieren 8">
            <a:extLst>
              <a:ext uri="{FF2B5EF4-FFF2-40B4-BE49-F238E27FC236}">
                <a16:creationId xmlns:a16="http://schemas.microsoft.com/office/drawing/2014/main" id="{BCB2258F-B5AD-2025-4BA9-90C8280C06A6}"/>
              </a:ext>
            </a:extLst>
          </p:cNvPr>
          <p:cNvGrpSpPr/>
          <p:nvPr/>
        </p:nvGrpSpPr>
        <p:grpSpPr>
          <a:xfrm>
            <a:off x="6469637" y="3914051"/>
            <a:ext cx="4320000" cy="967500"/>
            <a:chOff x="5833188" y="2471786"/>
            <a:chExt cx="4320000" cy="967500"/>
          </a:xfrm>
        </p:grpSpPr>
        <p:sp>
          <p:nvSpPr>
            <p:cNvPr id="10" name="Rechteck 9">
              <a:extLst>
                <a:ext uri="{FF2B5EF4-FFF2-40B4-BE49-F238E27FC236}">
                  <a16:creationId xmlns:a16="http://schemas.microsoft.com/office/drawing/2014/main" id="{DFA7E535-8E2E-F6CC-5E49-74348B133174}"/>
                </a:ext>
              </a:extLst>
            </p:cNvPr>
            <p:cNvSpPr/>
            <p:nvPr/>
          </p:nvSpPr>
          <p:spPr>
            <a:xfrm>
              <a:off x="5833188" y="2471786"/>
              <a:ext cx="4320000" cy="9675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1" name="Textfeld 10">
              <a:extLst>
                <a:ext uri="{FF2B5EF4-FFF2-40B4-BE49-F238E27FC236}">
                  <a16:creationId xmlns:a16="http://schemas.microsoft.com/office/drawing/2014/main" id="{BA7C0940-C6BC-5F2C-968C-C3F79D54028A}"/>
                </a:ext>
              </a:extLst>
            </p:cNvPr>
            <p:cNvSpPr txBox="1"/>
            <p:nvPr/>
          </p:nvSpPr>
          <p:spPr>
            <a:xfrm>
              <a:off x="5833188" y="2471786"/>
              <a:ext cx="4320000" cy="9675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de-DE" sz="2400" b="1" kern="1200" dirty="0"/>
                <a:t>Implementierung in MDH:Mining</a:t>
              </a:r>
            </a:p>
            <a:p>
              <a:pPr marL="0" lvl="0" indent="0" algn="ctr" defTabSz="1066800">
                <a:lnSpc>
                  <a:spcPct val="90000"/>
                </a:lnSpc>
                <a:spcBef>
                  <a:spcPct val="0"/>
                </a:spcBef>
                <a:spcAft>
                  <a:spcPct val="35000"/>
                </a:spcAft>
                <a:buNone/>
              </a:pPr>
              <a:r>
                <a:rPr lang="de-DE" sz="1800" b="0" kern="1200" dirty="0"/>
                <a:t>Als Microservice neben den anderen Miningservices einbinden</a:t>
              </a:r>
              <a:endParaRPr lang="en-US" sz="1800" b="0" kern="1200" dirty="0"/>
            </a:p>
          </p:txBody>
        </p:sp>
      </p:grpSp>
    </p:spTree>
    <p:extLst>
      <p:ext uri="{BB962C8B-B14F-4D97-AF65-F5344CB8AC3E}">
        <p14:creationId xmlns:p14="http://schemas.microsoft.com/office/powerpoint/2010/main" val="1853036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F52953E-A173-00B3-0922-4E653CA02B54}"/>
              </a:ext>
            </a:extLst>
          </p:cNvPr>
          <p:cNvSpPr>
            <a:spLocks noGrp="1"/>
          </p:cNvSpPr>
          <p:nvPr>
            <p:ph type="title"/>
          </p:nvPr>
        </p:nvSpPr>
        <p:spPr>
          <a:xfrm>
            <a:off x="1136397" y="502021"/>
            <a:ext cx="9688296" cy="734400"/>
          </a:xfrm>
        </p:spPr>
        <p:txBody>
          <a:bodyPr anchor="b">
            <a:normAutofit/>
          </a:bodyPr>
          <a:lstStyle/>
          <a:p>
            <a:r>
              <a:rPr lang="de-DE" sz="4000" b="1" dirty="0"/>
              <a:t>Gelieferte Ergebnistypen</a:t>
            </a:r>
          </a:p>
        </p:txBody>
      </p:sp>
      <p:sp>
        <p:nvSpPr>
          <p:cNvPr id="22" name="Rectangle 1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umsplatzhalter 3">
            <a:extLst>
              <a:ext uri="{FF2B5EF4-FFF2-40B4-BE49-F238E27FC236}">
                <a16:creationId xmlns:a16="http://schemas.microsoft.com/office/drawing/2014/main" id="{9CD1DDBF-5A8B-E02C-9FCD-DB5F60B0E878}"/>
              </a:ext>
            </a:extLst>
          </p:cNvPr>
          <p:cNvSpPr>
            <a:spLocks noGrp="1"/>
          </p:cNvSpPr>
          <p:nvPr>
            <p:ph type="dt" sz="half" idx="10"/>
          </p:nvPr>
        </p:nvSpPr>
        <p:spPr>
          <a:xfrm>
            <a:off x="8970264" y="6455664"/>
            <a:ext cx="2743200" cy="365125"/>
          </a:xfrm>
        </p:spPr>
        <p:txBody>
          <a:bodyPr>
            <a:normAutofit/>
          </a:bodyPr>
          <a:lstStyle/>
          <a:p>
            <a:pPr algn="r">
              <a:spcAft>
                <a:spcPts val="600"/>
              </a:spcAft>
            </a:pPr>
            <a:fld id="{5049C702-459A-4D47-A6A0-9E4F33A4B86B}" type="datetime1">
              <a:rPr lang="de-DE" sz="1100" smtClean="0">
                <a:solidFill>
                  <a:srgbClr val="FFFFFF"/>
                </a:solidFill>
              </a:rPr>
              <a:pPr algn="r">
                <a:spcAft>
                  <a:spcPts val="600"/>
                </a:spcAft>
              </a:pPr>
              <a:t>27.11.2022</a:t>
            </a:fld>
            <a:endParaRPr lang="de-DE" sz="1100">
              <a:solidFill>
                <a:srgbClr val="FFFFFF"/>
              </a:solidFill>
            </a:endParaRPr>
          </a:p>
        </p:txBody>
      </p:sp>
      <p:sp>
        <p:nvSpPr>
          <p:cNvPr id="6" name="Foliennummernplatzhalter 5">
            <a:extLst>
              <a:ext uri="{FF2B5EF4-FFF2-40B4-BE49-F238E27FC236}">
                <a16:creationId xmlns:a16="http://schemas.microsoft.com/office/drawing/2014/main" id="{AE9A2188-8091-ED76-4806-7740D24B9E7E}"/>
              </a:ext>
            </a:extLst>
          </p:cNvPr>
          <p:cNvSpPr>
            <a:spLocks noGrp="1"/>
          </p:cNvSpPr>
          <p:nvPr>
            <p:ph type="sldNum" sz="quarter" idx="12"/>
          </p:nvPr>
        </p:nvSpPr>
        <p:spPr>
          <a:xfrm>
            <a:off x="11704320" y="6455664"/>
            <a:ext cx="448056" cy="365125"/>
          </a:xfrm>
        </p:spPr>
        <p:txBody>
          <a:bodyPr>
            <a:normAutofit/>
          </a:bodyPr>
          <a:lstStyle/>
          <a:p>
            <a:pPr>
              <a:spcAft>
                <a:spcPts val="600"/>
              </a:spcAft>
            </a:pPr>
            <a:fld id="{8F4FF502-984A-48F4-A533-EA3F35938253}" type="slidenum">
              <a:rPr lang="de-DE" sz="1100" smtClean="0">
                <a:solidFill>
                  <a:srgbClr val="FFFFFF"/>
                </a:solidFill>
              </a:rPr>
              <a:pPr>
                <a:spcAft>
                  <a:spcPts val="600"/>
                </a:spcAft>
              </a:pPr>
              <a:t>8</a:t>
            </a:fld>
            <a:endParaRPr lang="de-DE" sz="1100">
              <a:solidFill>
                <a:srgbClr val="FFFFFF"/>
              </a:solidFill>
            </a:endParaRPr>
          </a:p>
        </p:txBody>
      </p:sp>
      <p:sp>
        <p:nvSpPr>
          <p:cNvPr id="10" name="Rechteck 9">
            <a:extLst>
              <a:ext uri="{FF2B5EF4-FFF2-40B4-BE49-F238E27FC236}">
                <a16:creationId xmlns:a16="http://schemas.microsoft.com/office/drawing/2014/main" id="{DFA7E535-8E2E-F6CC-5E49-74348B133174}"/>
              </a:ext>
            </a:extLst>
          </p:cNvPr>
          <p:cNvSpPr/>
          <p:nvPr/>
        </p:nvSpPr>
        <p:spPr>
          <a:xfrm>
            <a:off x="6469637" y="3914051"/>
            <a:ext cx="4320000" cy="9675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 name="Rechteck 2" descr="Häkchen mit einfarbiger Füllung">
            <a:extLst>
              <a:ext uri="{FF2B5EF4-FFF2-40B4-BE49-F238E27FC236}">
                <a16:creationId xmlns:a16="http://schemas.microsoft.com/office/drawing/2014/main" id="{472B0C58-0289-46EF-F90F-54BD28C66586}"/>
              </a:ext>
            </a:extLst>
          </p:cNvPr>
          <p:cNvSpPr/>
          <p:nvPr/>
        </p:nvSpPr>
        <p:spPr>
          <a:xfrm>
            <a:off x="3033373" y="2137546"/>
            <a:ext cx="1066664" cy="1066664"/>
          </a:xfrm>
          <a:prstGeom prst="rect">
            <a:avLst/>
          </a:prstGeom>
          <a:blipFill>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14" name="Gruppieren 13">
            <a:extLst>
              <a:ext uri="{FF2B5EF4-FFF2-40B4-BE49-F238E27FC236}">
                <a16:creationId xmlns:a16="http://schemas.microsoft.com/office/drawing/2014/main" id="{BD672C1B-4AD5-258C-32DE-A711653212F6}"/>
              </a:ext>
            </a:extLst>
          </p:cNvPr>
          <p:cNvGrpSpPr/>
          <p:nvPr/>
        </p:nvGrpSpPr>
        <p:grpSpPr>
          <a:xfrm>
            <a:off x="1406705" y="3791611"/>
            <a:ext cx="4320000" cy="967500"/>
            <a:chOff x="765914" y="2496291"/>
            <a:chExt cx="4320000" cy="967500"/>
          </a:xfrm>
        </p:grpSpPr>
        <p:sp>
          <p:nvSpPr>
            <p:cNvPr id="19" name="Rechteck 18">
              <a:extLst>
                <a:ext uri="{FF2B5EF4-FFF2-40B4-BE49-F238E27FC236}">
                  <a16:creationId xmlns:a16="http://schemas.microsoft.com/office/drawing/2014/main" id="{F5A79253-6D75-5CC6-0694-23491F9145C8}"/>
                </a:ext>
              </a:extLst>
            </p:cNvPr>
            <p:cNvSpPr/>
            <p:nvPr/>
          </p:nvSpPr>
          <p:spPr>
            <a:xfrm>
              <a:off x="765914" y="2496291"/>
              <a:ext cx="4320000" cy="9675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Textfeld 19">
              <a:extLst>
                <a:ext uri="{FF2B5EF4-FFF2-40B4-BE49-F238E27FC236}">
                  <a16:creationId xmlns:a16="http://schemas.microsoft.com/office/drawing/2014/main" id="{A224EF8D-DEEB-6031-509B-995D0B9E5794}"/>
                </a:ext>
              </a:extLst>
            </p:cNvPr>
            <p:cNvSpPr txBox="1"/>
            <p:nvPr/>
          </p:nvSpPr>
          <p:spPr>
            <a:xfrm>
              <a:off x="765914" y="2496291"/>
              <a:ext cx="4320000" cy="9675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de-DE" sz="2400" b="1" kern="1200" dirty="0"/>
                <a:t>Proof-of-Concept erstellt</a:t>
              </a:r>
              <a:endParaRPr lang="de-DE" sz="1800" kern="1200" dirty="0"/>
            </a:p>
            <a:p>
              <a:pPr marL="0" lvl="0" indent="0" algn="ctr" defTabSz="1066800">
                <a:lnSpc>
                  <a:spcPct val="90000"/>
                </a:lnSpc>
                <a:spcBef>
                  <a:spcPct val="0"/>
                </a:spcBef>
                <a:spcAft>
                  <a:spcPct val="35000"/>
                </a:spcAft>
                <a:buNone/>
              </a:pPr>
              <a:r>
                <a:rPr lang="de-DE" sz="1800" kern="1200" dirty="0"/>
                <a:t>Prüfung durch Stakeholder steht noch aus</a:t>
              </a:r>
            </a:p>
          </p:txBody>
        </p:sp>
      </p:grpSp>
      <p:sp>
        <p:nvSpPr>
          <p:cNvPr id="15" name="Rechteck 14" descr="Tools">
            <a:extLst>
              <a:ext uri="{FF2B5EF4-FFF2-40B4-BE49-F238E27FC236}">
                <a16:creationId xmlns:a16="http://schemas.microsoft.com/office/drawing/2014/main" id="{920118B1-4DCE-B03B-E058-546CD2DAD4D4}"/>
              </a:ext>
            </a:extLst>
          </p:cNvPr>
          <p:cNvSpPr/>
          <p:nvPr/>
        </p:nvSpPr>
        <p:spPr>
          <a:xfrm>
            <a:off x="8137566" y="2098888"/>
            <a:ext cx="1065603" cy="1065603"/>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grpSp>
        <p:nvGrpSpPr>
          <p:cNvPr id="16" name="Gruppieren 15">
            <a:extLst>
              <a:ext uri="{FF2B5EF4-FFF2-40B4-BE49-F238E27FC236}">
                <a16:creationId xmlns:a16="http://schemas.microsoft.com/office/drawing/2014/main" id="{EF97DC75-EF97-F3B9-732F-7A35393E183C}"/>
              </a:ext>
            </a:extLst>
          </p:cNvPr>
          <p:cNvGrpSpPr/>
          <p:nvPr/>
        </p:nvGrpSpPr>
        <p:grpSpPr>
          <a:xfrm>
            <a:off x="6465295" y="3758482"/>
            <a:ext cx="4320000" cy="967500"/>
            <a:chOff x="5824504" y="2463162"/>
            <a:chExt cx="4320000" cy="967500"/>
          </a:xfrm>
        </p:grpSpPr>
        <p:sp>
          <p:nvSpPr>
            <p:cNvPr id="17" name="Rechteck 16">
              <a:extLst>
                <a:ext uri="{FF2B5EF4-FFF2-40B4-BE49-F238E27FC236}">
                  <a16:creationId xmlns:a16="http://schemas.microsoft.com/office/drawing/2014/main" id="{D352A306-A312-20F4-1C87-BB92DCE32044}"/>
                </a:ext>
              </a:extLst>
            </p:cNvPr>
            <p:cNvSpPr/>
            <p:nvPr/>
          </p:nvSpPr>
          <p:spPr>
            <a:xfrm>
              <a:off x="5824504" y="2463162"/>
              <a:ext cx="4320000" cy="9675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8" name="Textfeld 17">
              <a:extLst>
                <a:ext uri="{FF2B5EF4-FFF2-40B4-BE49-F238E27FC236}">
                  <a16:creationId xmlns:a16="http://schemas.microsoft.com/office/drawing/2014/main" id="{6A3DA9DB-C125-1DF2-44AC-3517787E353B}"/>
                </a:ext>
              </a:extLst>
            </p:cNvPr>
            <p:cNvSpPr txBox="1"/>
            <p:nvPr/>
          </p:nvSpPr>
          <p:spPr>
            <a:xfrm>
              <a:off x="5824504" y="2463162"/>
              <a:ext cx="4320000" cy="9675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de-DE" sz="2400" b="1" kern="1200" dirty="0"/>
                <a:t>Implementierung verschoben</a:t>
              </a:r>
            </a:p>
            <a:p>
              <a:pPr marL="0" lvl="0" indent="0" algn="ctr" defTabSz="1066800">
                <a:lnSpc>
                  <a:spcPct val="90000"/>
                </a:lnSpc>
                <a:spcBef>
                  <a:spcPct val="0"/>
                </a:spcBef>
                <a:spcAft>
                  <a:spcPct val="35000"/>
                </a:spcAft>
                <a:buNone/>
              </a:pPr>
              <a:r>
                <a:rPr lang="de-DE" dirty="0"/>
                <a:t>Zunächst auf unbestimmte Zeit verschoben, aber für 2023 geplant</a:t>
              </a:r>
              <a:endParaRPr lang="en-US" sz="1800" b="0" kern="1200" dirty="0"/>
            </a:p>
          </p:txBody>
        </p:sp>
      </p:grpSp>
    </p:spTree>
    <p:extLst>
      <p:ext uri="{BB962C8B-B14F-4D97-AF65-F5344CB8AC3E}">
        <p14:creationId xmlns:p14="http://schemas.microsoft.com/office/powerpoint/2010/main" val="3169192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B9F063F-0DD1-01D6-3747-EC82542AA728}"/>
              </a:ext>
            </a:extLst>
          </p:cNvPr>
          <p:cNvSpPr>
            <a:spLocks noGrp="1"/>
          </p:cNvSpPr>
          <p:nvPr>
            <p:ph type="ctrTitle"/>
          </p:nvPr>
        </p:nvSpPr>
        <p:spPr>
          <a:xfrm>
            <a:off x="1314824" y="735106"/>
            <a:ext cx="10053763" cy="2928470"/>
          </a:xfrm>
        </p:spPr>
        <p:txBody>
          <a:bodyPr anchor="b">
            <a:normAutofit/>
          </a:bodyPr>
          <a:lstStyle/>
          <a:p>
            <a:pPr algn="l"/>
            <a:r>
              <a:rPr lang="de-DE" sz="4800" b="1" dirty="0">
                <a:solidFill>
                  <a:srgbClr val="FFFFFF"/>
                </a:solidFill>
              </a:rPr>
              <a:t>Projektdurchführung und analytisches Vorgehen</a:t>
            </a:r>
            <a:endParaRPr lang="de-DE" sz="4800" dirty="0">
              <a:solidFill>
                <a:srgbClr val="FFFFFF"/>
              </a:solidFill>
            </a:endParaRPr>
          </a:p>
        </p:txBody>
      </p:sp>
      <p:sp>
        <p:nvSpPr>
          <p:cNvPr id="3" name="Untertitel 2">
            <a:extLst>
              <a:ext uri="{FF2B5EF4-FFF2-40B4-BE49-F238E27FC236}">
                <a16:creationId xmlns:a16="http://schemas.microsoft.com/office/drawing/2014/main" id="{6352A8B4-A49F-5B95-C0CB-D7560C307618}"/>
              </a:ext>
            </a:extLst>
          </p:cNvPr>
          <p:cNvSpPr>
            <a:spLocks noGrp="1"/>
          </p:cNvSpPr>
          <p:nvPr>
            <p:ph type="subTitle" idx="1"/>
          </p:nvPr>
        </p:nvSpPr>
        <p:spPr>
          <a:xfrm>
            <a:off x="1350682" y="4870824"/>
            <a:ext cx="10005951" cy="1458258"/>
          </a:xfrm>
        </p:spPr>
        <p:txBody>
          <a:bodyPr anchor="ctr">
            <a:normAutofit/>
          </a:bodyPr>
          <a:lstStyle/>
          <a:p>
            <a:pPr algn="l"/>
            <a:endParaRPr lang="de-DE" dirty="0"/>
          </a:p>
        </p:txBody>
      </p:sp>
    </p:spTree>
    <p:extLst>
      <p:ext uri="{BB962C8B-B14F-4D97-AF65-F5344CB8AC3E}">
        <p14:creationId xmlns:p14="http://schemas.microsoft.com/office/powerpoint/2010/main" val="146361301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2206</Words>
  <Application>Microsoft Office PowerPoint</Application>
  <PresentationFormat>Breitbild</PresentationFormat>
  <Paragraphs>403</Paragraphs>
  <Slides>32</Slides>
  <Notes>32</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32</vt:i4>
      </vt:variant>
    </vt:vector>
  </HeadingPairs>
  <TitlesOfParts>
    <vt:vector size="40" baseType="lpstr">
      <vt:lpstr>Arial</vt:lpstr>
      <vt:lpstr>Calibri</vt:lpstr>
      <vt:lpstr>Calibri Light</vt:lpstr>
      <vt:lpstr>Cambria</vt:lpstr>
      <vt:lpstr>Cambria Math</vt:lpstr>
      <vt:lpstr>HDA DIN Office</vt:lpstr>
      <vt:lpstr>Times New Roman</vt:lpstr>
      <vt:lpstr>Office</vt:lpstr>
      <vt:lpstr>Spezifikation und PoC der KI-gestützten  „Beta-Klassen-Recognition“ in der Presserecherche </vt:lpstr>
      <vt:lpstr>Synopsis</vt:lpstr>
      <vt:lpstr>Vorbetrachtung / Rahmenbedingungen</vt:lpstr>
      <vt:lpstr>Vorbetrachtung / Rahmenbedingungen</vt:lpstr>
      <vt:lpstr>IST-Zustand</vt:lpstr>
      <vt:lpstr>Projektaufgabe und Ziele</vt:lpstr>
      <vt:lpstr>Projektaufgabe und Ziele</vt:lpstr>
      <vt:lpstr>Gelieferte Ergebnistypen</vt:lpstr>
      <vt:lpstr>Projektdurchführung und analytisches Vorgehen</vt:lpstr>
      <vt:lpstr>Prämissen / Thesen</vt:lpstr>
      <vt:lpstr>Datengrundlage</vt:lpstr>
      <vt:lpstr>Datengrundlage</vt:lpstr>
      <vt:lpstr>Datengrundlage</vt:lpstr>
      <vt:lpstr>Datenverarbeitung und Evaluation</vt:lpstr>
      <vt:lpstr>Daten verarbeiten und evaluieren</vt:lpstr>
      <vt:lpstr>Pipeline-Komponenten</vt:lpstr>
      <vt:lpstr>Pipeline-Komponenten</vt:lpstr>
      <vt:lpstr>Pipeline-Komponenten</vt:lpstr>
      <vt:lpstr>Pipeline-Komponenten</vt:lpstr>
      <vt:lpstr>Evaluierung</vt:lpstr>
      <vt:lpstr>Klassifikationsergebnisse</vt:lpstr>
      <vt:lpstr>Ergebnisse der Klassifikation</vt:lpstr>
      <vt:lpstr>Ergebnisse mit unprozessierten Daten, TF-IDF, Stoppwortentfernung und SVM</vt:lpstr>
      <vt:lpstr>Weitere Testdurchläufe</vt:lpstr>
      <vt:lpstr>Ausblick und Entwicklungsperspektiven</vt:lpstr>
      <vt:lpstr> Ausblick und Entwicklungsperspektiven</vt:lpstr>
      <vt:lpstr>Projektmanagement</vt:lpstr>
      <vt:lpstr>Risikoanalyse</vt:lpstr>
      <vt:lpstr>Stakeholderanalyse</vt:lpstr>
      <vt:lpstr>Best practices</vt:lpstr>
      <vt:lpstr>Lessons Learned</vt:lpstr>
      <vt:lpstr>Danke! Das war's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Spezifikation und PoC der KI-gestützten  „Beta-Klassen-Recognition“ in der Presserecherche </dc:title>
  <dc:creator>Schumacher, Timo</dc:creator>
  <cp:lastModifiedBy>Schumacher, Timo</cp:lastModifiedBy>
  <cp:revision>334</cp:revision>
  <dcterms:created xsi:type="dcterms:W3CDTF">2022-11-13T10:26:07Z</dcterms:created>
  <dcterms:modified xsi:type="dcterms:W3CDTF">2022-11-27T13:21:14Z</dcterms:modified>
</cp:coreProperties>
</file>