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heme/theme3.xml" ContentType="application/vnd.openxmlformats-officedocument.theme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51" r:id="rId2"/>
    <p:sldMasterId id="2147483672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12192000" cy="6858000"/>
  <p:defaultTextStyle>
    <a:defPPr>
      <a:defRPr lang="en-US"/>
    </a:defPPr>
    <a:lvl1pPr marL="0" algn="l" defTabSz="914286">
      <a:defRPr sz="18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>
      <a:defRPr sz="18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>
      <a:defRPr sz="18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>
      <a:defRPr sz="18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>
      <a:defRPr sz="18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>
      <a:defRPr sz="18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>
      <a:defRPr sz="18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>
      <a:defRPr sz="18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Cover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0" name="Rectangle 219" hidden="0"/>
          <p:cNvSpPr/>
          <p:nvPr isPhoto="0"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1" name="Arc 220" hidden="0"/>
          <p:cNvSpPr/>
          <p:nvPr isPhoto="0" userDrawn="1"/>
        </p:nvSpPr>
        <p:spPr bwMode="auto"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Contents slide layou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9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BASIC LAYOUT</a:t>
            </a:r>
            <a:endParaRPr/>
          </a:p>
        </p:txBody>
      </p:sp>
      <p:sp>
        <p:nvSpPr>
          <p:cNvPr id="4" name="Rectangle 3" hidden="0"/>
          <p:cNvSpPr/>
          <p:nvPr isPhoto="0" userDrawn="1"/>
        </p:nvSpPr>
        <p:spPr bwMode="auto"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reeform: Shape 2" hidden="0"/>
          <p:cNvSpPr/>
          <p:nvPr isPhoto="0" userDrawn="1"/>
        </p:nvSpPr>
        <p:spPr bwMode="auto"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 fill="norm" stroke="1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Contents slide layou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 hidden="0"/>
          <p:cNvSpPr/>
          <p:nvPr isPhoto="0" userDrawn="1"/>
        </p:nvSpPr>
        <p:spPr bwMode="auto"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 fill="norm" stroke="1" extrusionOk="0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 Placeholder 9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BASIC LAYOUT</a:t>
            </a:r>
            <a:endParaRPr/>
          </a:p>
        </p:txBody>
      </p:sp>
      <p:sp>
        <p:nvSpPr>
          <p:cNvPr id="4" name="Freeform: Shape 3" hidden="0"/>
          <p:cNvSpPr/>
          <p:nvPr isPhoto="0" userDrawn="1"/>
        </p:nvSpPr>
        <p:spPr bwMode="auto"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 fill="norm" stroke="1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8" hidden="0"/>
          <p:cNvSpPr/>
          <p:nvPr isPhoto="0" userDrawn="1"/>
        </p:nvSpPr>
        <p:spPr bwMode="auto">
          <a:xfrm>
            <a:off x="11288971" y="161317"/>
            <a:ext cx="903028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 fill="norm" stroke="1" extrusionOk="0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Contents slide layou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그림 개체 틀 2" hidden="0"/>
          <p:cNvSpPr>
            <a:spLocks noGrp="1"/>
          </p:cNvSpPr>
          <p:nvPr isPhoto="0" userDrawn="0">
            <p:ph type="pic" sz="quarter" idx="10" hasCustomPrompt="1"/>
          </p:nvPr>
        </p:nvSpPr>
        <p:spPr bwMode="auto"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 and Sent to Back</a:t>
            </a:r>
            <a:endParaRPr lang="ko-KR"/>
          </a:p>
        </p:txBody>
      </p:sp>
      <p:sp>
        <p:nvSpPr>
          <p:cNvPr id="6" name="그림 개체 틀 2" hidden="0"/>
          <p:cNvSpPr>
            <a:spLocks noGrp="1"/>
          </p:cNvSpPr>
          <p:nvPr isPhoto="0" userDrawn="0">
            <p:ph type="pic" sz="quarter" idx="42" hasCustomPrompt="1"/>
          </p:nvPr>
        </p:nvSpPr>
        <p:spPr bwMode="auto"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 and Bring to Front</a:t>
            </a:r>
            <a:endParaRPr 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5_Contents slide layou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그림 개체 틀 2" hidden="0"/>
          <p:cNvSpPr>
            <a:spLocks noGrp="1"/>
          </p:cNvSpPr>
          <p:nvPr isPhoto="0" userDrawn="0">
            <p:ph type="pic" sz="quarter" idx="10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 and Sent to Back</a:t>
            </a:r>
            <a:endParaRPr 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7_Contents slide layou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icture Placeholder 10" hidden="0"/>
          <p:cNvSpPr>
            <a:spLocks noGrp="1"/>
          </p:cNvSpPr>
          <p:nvPr isPhoto="0" userDrawn="0">
            <p:ph type="pic" sz="quarter" idx="10" hasCustomPrompt="1"/>
          </p:nvPr>
        </p:nvSpPr>
        <p:spPr bwMode="auto"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 fill="norm" stroke="1" extrusionOk="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  <p:sp>
        <p:nvSpPr>
          <p:cNvPr id="13" name="Picture Placeholder 12" hidden="0"/>
          <p:cNvSpPr>
            <a:spLocks noGrp="1"/>
          </p:cNvSpPr>
          <p:nvPr isPhoto="0" userDrawn="0">
            <p:ph type="pic" sz="quarter" idx="11" hasCustomPrompt="1"/>
          </p:nvPr>
        </p:nvSpPr>
        <p:spPr bwMode="auto"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 fill="norm" stroke="1" extrusionOk="0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6_Contents slide layou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그림 개체 틀 2" hidden="0"/>
          <p:cNvSpPr>
            <a:spLocks noGrp="1"/>
          </p:cNvSpPr>
          <p:nvPr isPhoto="0" userDrawn="0">
            <p:ph type="pic" sz="quarter" idx="10" hasCustomPrompt="1"/>
          </p:nvPr>
        </p:nvSpPr>
        <p:spPr bwMode="auto"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 and Sent to Back</a:t>
            </a:r>
            <a:endParaRPr 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4_Contents slide layou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icture Placeholder 33" hidden="0"/>
          <p:cNvSpPr>
            <a:spLocks noGrp="1"/>
          </p:cNvSpPr>
          <p:nvPr isPhoto="0" userDrawn="0">
            <p:ph type="pic" sz="quarter" idx="10" hasCustomPrompt="1"/>
          </p:nvPr>
        </p:nvSpPr>
        <p:spPr bwMode="auto"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 fill="norm" stroke="1" extrusionOk="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PNG sets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9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PNG &amp; Shapes Layout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_Icon sets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9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323529" y="12347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Icon Sets Layout</a:t>
            </a:r>
            <a:endParaRPr/>
          </a:p>
        </p:txBody>
      </p:sp>
      <p:sp>
        <p:nvSpPr>
          <p:cNvPr id="3" name="Rounded Rectangle 2" hidden="0"/>
          <p:cNvSpPr/>
          <p:nvPr isPhoto="0" userDrawn="1"/>
        </p:nvSpPr>
        <p:spPr bwMode="auto"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1350"/>
          </a:p>
        </p:txBody>
      </p:sp>
      <p:sp>
        <p:nvSpPr>
          <p:cNvPr id="4" name="Rounded Rectangle 3" hidden="0"/>
          <p:cNvSpPr/>
          <p:nvPr isPhoto="0" userDrawn="1"/>
        </p:nvSpPr>
        <p:spPr bwMode="auto"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1350">
              <a:solidFill>
                <a:schemeClr val="bg1"/>
              </a:solidFill>
            </a:endParaRPr>
          </a:p>
        </p:txBody>
      </p:sp>
      <p:sp>
        <p:nvSpPr>
          <p:cNvPr id="5" name="Half Frame 4" hidden="0"/>
          <p:cNvSpPr/>
          <p:nvPr isPhoto="0" userDrawn="1"/>
        </p:nvSpPr>
        <p:spPr bwMode="auto"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 hidden="0"/>
          <p:cNvSpPr txBox="1"/>
          <p:nvPr isPhoto="0" userDrawn="1"/>
        </p:nvSpPr>
        <p:spPr bwMode="auto"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You can Resize without losing quality</a:t>
            </a:r>
            <a:endParaRPr lang="ko-KR" sz="1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9" name="TextBox 58" hidden="0"/>
          <p:cNvSpPr txBox="1"/>
          <p:nvPr isPhoto="0" userDrawn="1"/>
        </p:nvSpPr>
        <p:spPr bwMode="auto"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You can Change Fill Color &amp;</a:t>
            </a:r>
            <a:endParaRPr/>
          </a:p>
          <a:p>
            <a:pPr>
              <a:defRPr/>
            </a:pPr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Line Color</a:t>
            </a:r>
            <a:endParaRPr lang="ko-KR" sz="1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TextBox 59" hidden="0"/>
          <p:cNvSpPr txBox="1"/>
          <p:nvPr isPhoto="0" userDrawn="1"/>
        </p:nvSpPr>
        <p:spPr bwMode="auto">
          <a:xfrm>
            <a:off x="721229" y="5808437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www.allppt.com</a:t>
            </a:r>
            <a:endParaRPr lang="ko-KR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TextBox 60" hidden="0"/>
          <p:cNvSpPr txBox="1"/>
          <p:nvPr isPhoto="0" userDrawn="1"/>
        </p:nvSpPr>
        <p:spPr bwMode="auto"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bg1"/>
                </a:solidFill>
                <a:latin typeface="+mn-lt"/>
                <a:ea typeface="+mn-ea"/>
                <a:cs typeface="Arial"/>
              </a:rPr>
              <a:t>FREE </a:t>
            </a:r>
            <a:endParaRPr/>
          </a:p>
          <a:p>
            <a:pPr>
              <a:defRPr/>
            </a:pPr>
            <a:r>
              <a:rPr lang="en-US" sz="2800" b="1">
                <a:solidFill>
                  <a:schemeClr val="bg1"/>
                </a:solidFill>
                <a:latin typeface="+mn-lt"/>
                <a:ea typeface="+mn-ea"/>
                <a:cs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22_Images &amp; Conten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그림 개체 틀 6" hidden="0"/>
          <p:cNvSpPr>
            <a:spLocks noGrp="1"/>
          </p:cNvSpPr>
          <p:nvPr isPhoto="0" userDrawn="0">
            <p:ph type="pic" sz="quarter" idx="11" hasCustomPrompt="1"/>
          </p:nvPr>
        </p:nvSpPr>
        <p:spPr bwMode="auto"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 fill="norm" stroke="1" extrusionOk="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Your Picture Here</a:t>
            </a:r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End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Graphic 2" hidden="0"/>
          <p:cNvSpPr/>
          <p:nvPr isPhoto="0" userDrawn="1"/>
        </p:nvSpPr>
        <p:spPr bwMode="auto"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 fill="norm" stroke="1" extrusionOk="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38_Images &amp; Conten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직각 삼각형 1" hidden="0"/>
          <p:cNvSpPr/>
          <p:nvPr isPhoto="0" userDrawn="1"/>
        </p:nvSpPr>
        <p:spPr bwMode="auto"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/>
          </a:p>
        </p:txBody>
      </p:sp>
      <p:sp>
        <p:nvSpPr>
          <p:cNvPr id="9" name="그림 개체 틀 8" hidden="0"/>
          <p:cNvSpPr>
            <a:spLocks noGrp="1"/>
          </p:cNvSpPr>
          <p:nvPr isPhoto="0" userDrawn="0">
            <p:ph type="pic" sz="quarter" idx="10" hasCustomPrompt="1"/>
          </p:nvPr>
        </p:nvSpPr>
        <p:spPr bwMode="auto"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Your Picture Here and Sent to Back</a:t>
            </a:r>
            <a:endParaRPr 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57_Images &amp; Contents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직사각형 6" hidden="0"/>
          <p:cNvSpPr/>
          <p:nvPr isPhoto="0" userDrawn="1"/>
        </p:nvSpPr>
        <p:spPr bwMode="auto"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/>
          </a:p>
        </p:txBody>
      </p:sp>
      <p:sp>
        <p:nvSpPr>
          <p:cNvPr id="6" name="그림 개체 틀 2" hidden="0"/>
          <p:cNvSpPr>
            <a:spLocks noGrp="1"/>
          </p:cNvSpPr>
          <p:nvPr isPhoto="0" userDrawn="0">
            <p:ph type="pic" sz="quarter" idx="65" hasCustomPrompt="1"/>
          </p:nvPr>
        </p:nvSpPr>
        <p:spPr bwMode="auto"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  <p:sp>
        <p:nvSpPr>
          <p:cNvPr id="8" name="Picture Placeholder 7" hidden="0"/>
          <p:cNvSpPr>
            <a:spLocks noGrp="1"/>
          </p:cNvSpPr>
          <p:nvPr isPhoto="0" userDrawn="0">
            <p:ph type="pic" sz="quarter" idx="10" hasCustomPrompt="1"/>
          </p:nvPr>
        </p:nvSpPr>
        <p:spPr bwMode="auto">
          <a:xfrm>
            <a:off x="238056" y="412403"/>
            <a:ext cx="4125223" cy="6033194"/>
          </a:xfrm>
          <a:custGeom>
            <a:avLst/>
            <a:gdLst/>
            <a:ahLst/>
            <a:cxnLst/>
            <a:rect l="l" t="t" r="r" b="b"/>
            <a:pathLst>
              <a:path w="105705" h="154595" fill="norm" stroke="1" extrusionOk="0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28_Images &amp; Contents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직사각형 4" hidden="0"/>
          <p:cNvSpPr/>
          <p:nvPr isPhoto="0" userDrawn="1"/>
        </p:nvSpPr>
        <p:spPr bwMode="auto"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/>
          </a:p>
        </p:txBody>
      </p:sp>
      <p:sp>
        <p:nvSpPr>
          <p:cNvPr id="2" name="Picture Placeholder 2" hidden="0"/>
          <p:cNvSpPr>
            <a:spLocks noGrp="1"/>
          </p:cNvSpPr>
          <p:nvPr isPhoto="0" userDrawn="0">
            <p:ph type="pic" idx="14" hasCustomPrompt="1"/>
          </p:nvPr>
        </p:nvSpPr>
        <p:spPr bwMode="auto"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Your Picture Here</a:t>
            </a:r>
            <a:endParaRPr lang="ko-KR"/>
          </a:p>
        </p:txBody>
      </p:sp>
      <p:sp>
        <p:nvSpPr>
          <p:cNvPr id="3" name="Picture Placeholder 2" hidden="0"/>
          <p:cNvSpPr>
            <a:spLocks noGrp="1"/>
          </p:cNvSpPr>
          <p:nvPr isPhoto="0" userDrawn="0">
            <p:ph type="pic" idx="15" hasCustomPrompt="1"/>
          </p:nvPr>
        </p:nvSpPr>
        <p:spPr bwMode="auto"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Your Picture Here and Bring to Front</a:t>
            </a:r>
            <a:endParaRPr lang="ko-KR"/>
          </a:p>
        </p:txBody>
      </p:sp>
      <p:sp>
        <p:nvSpPr>
          <p:cNvPr id="4" name="Picture Placeholder 2" hidden="0"/>
          <p:cNvSpPr>
            <a:spLocks noGrp="1"/>
          </p:cNvSpPr>
          <p:nvPr isPhoto="0" userDrawn="0">
            <p:ph type="pic" idx="16" hasCustomPrompt="1"/>
          </p:nvPr>
        </p:nvSpPr>
        <p:spPr bwMode="auto">
          <a:xfrm>
            <a:off x="609577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Your Picture Here and Bring to Front</a:t>
            </a:r>
            <a:endParaRPr 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ection Break Slide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Agenda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Style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Style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 hidden="0"/>
          <p:cNvSpPr/>
          <p:nvPr isPhoto="0"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Arc 2" hidden="0"/>
          <p:cNvSpPr/>
          <p:nvPr isPhoto="0" userDrawn="1"/>
        </p:nvSpPr>
        <p:spPr bwMode="auto"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2_Style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4_Style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5_Style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 hidden="0"/>
          <p:cNvSpPr/>
          <p:nvPr isPhoto="0"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2_Contents slide layou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9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BASIC LAYOUT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2.xml"/><Relationship Id="rId21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xStyles>
    <p:titleStyle>
      <a:lvl1pPr algn="l" defTabSz="914423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l" defTabSz="914423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73" r:id="rId1"/>
  </p:sldLayoutIdLst>
  <p:txStyles>
    <p:titleStyle>
      <a:lvl1pPr algn="l" defTabSz="914423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3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Box 12" hidden="0"/>
          <p:cNvSpPr txBox="1"/>
          <p:nvPr isPhoto="0" userDrawn="0"/>
        </p:nvSpPr>
        <p:spPr bwMode="auto">
          <a:xfrm>
            <a:off x="6581274" y="2057161"/>
            <a:ext cx="5611296" cy="17373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sz="5400">
                <a:solidFill>
                  <a:schemeClr val="bg1"/>
                </a:solidFill>
                <a:cs typeface="Arial"/>
              </a:rPr>
              <a:t>Veille technologique</a:t>
            </a:r>
            <a:endParaRPr lang="ko-KR" sz="540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6581198" y="3996774"/>
            <a:ext cx="5611624" cy="373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sz="1850">
                <a:solidFill>
                  <a:schemeClr val="bg1"/>
                </a:solidFill>
                <a:cs typeface="Arial"/>
              </a:rPr>
              <a:t>Intelligence Artificielle</a:t>
            </a:r>
            <a:endParaRPr lang="ko-KR" sz="185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15" name="Group 14" hidden="0"/>
          <p:cNvGrpSpPr/>
          <p:nvPr isPhoto="0" userDrawn="0"/>
        </p:nvGrpSpPr>
        <p:grpSpPr bwMode="auto"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 hidden="0"/>
            <p:cNvGrpSpPr/>
            <p:nvPr isPhoto="0" userDrawn="0"/>
          </p:nvGrpSpPr>
          <p:grpSpPr bwMode="auto"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 hidden="0"/>
              <p:cNvSpPr/>
              <p:nvPr isPhoto="0" userDrawn="0"/>
            </p:nvSpPr>
            <p:spPr bwMode="auto"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 fill="norm" stroke="1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9" name="Freeform: Shape 218" hidden="0"/>
              <p:cNvSpPr/>
              <p:nvPr isPhoto="0" userDrawn="0"/>
            </p:nvSpPr>
            <p:spPr bwMode="auto"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0" name="Freeform: Shape 219" hidden="0"/>
              <p:cNvSpPr/>
              <p:nvPr isPhoto="0" userDrawn="0"/>
            </p:nvSpPr>
            <p:spPr bwMode="auto"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1" name="Freeform: Shape 220" hidden="0"/>
              <p:cNvSpPr/>
              <p:nvPr isPhoto="0" userDrawn="0"/>
            </p:nvSpPr>
            <p:spPr bwMode="auto"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 fill="norm" stroke="1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2" name="Freeform: Shape 221" hidden="0"/>
              <p:cNvSpPr/>
              <p:nvPr isPhoto="0" userDrawn="0"/>
            </p:nvSpPr>
            <p:spPr bwMode="auto"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3" name="Freeform: Shape 222" hidden="0"/>
              <p:cNvSpPr/>
              <p:nvPr isPhoto="0" userDrawn="0"/>
            </p:nvSpPr>
            <p:spPr bwMode="auto"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4" name="Freeform: Shape 223" hidden="0"/>
              <p:cNvSpPr/>
              <p:nvPr isPhoto="0" userDrawn="0"/>
            </p:nvSpPr>
            <p:spPr bwMode="auto"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 fill="norm" stroke="1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" name="Freeform: Shape 224" hidden="0"/>
              <p:cNvSpPr/>
              <p:nvPr isPhoto="0" userDrawn="0"/>
            </p:nvSpPr>
            <p:spPr bwMode="auto"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6" name="Freeform: Shape 225" hidden="0"/>
              <p:cNvSpPr/>
              <p:nvPr isPhoto="0" userDrawn="0"/>
            </p:nvSpPr>
            <p:spPr bwMode="auto"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 fill="norm" stroke="1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7" name="Freeform: Shape 226" hidden="0"/>
              <p:cNvSpPr/>
              <p:nvPr isPhoto="0" userDrawn="0"/>
            </p:nvSpPr>
            <p:spPr bwMode="auto"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8" name="Freeform: Shape 227" hidden="0"/>
              <p:cNvSpPr/>
              <p:nvPr isPhoto="0" userDrawn="0"/>
            </p:nvSpPr>
            <p:spPr bwMode="auto"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 fill="norm" stroke="1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9" name="Freeform: Shape 228" hidden="0"/>
              <p:cNvSpPr/>
              <p:nvPr isPhoto="0" userDrawn="0"/>
            </p:nvSpPr>
            <p:spPr bwMode="auto"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" name="Freeform: Shape 229" hidden="0"/>
              <p:cNvSpPr/>
              <p:nvPr isPhoto="0" userDrawn="0"/>
            </p:nvSpPr>
            <p:spPr bwMode="auto"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 fill="norm" stroke="1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1" name="Freeform: Shape 230" hidden="0"/>
              <p:cNvSpPr/>
              <p:nvPr isPhoto="0" userDrawn="0"/>
            </p:nvSpPr>
            <p:spPr bwMode="auto"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2" name="Freeform: Shape 231" hidden="0"/>
              <p:cNvSpPr/>
              <p:nvPr isPhoto="0" userDrawn="0"/>
            </p:nvSpPr>
            <p:spPr bwMode="auto">
              <a:xfrm>
                <a:off x="5156359" y="3240880"/>
                <a:ext cx="590549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 fill="norm" stroke="1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3" name="Freeform: Shape 232" hidden="0"/>
              <p:cNvSpPr/>
              <p:nvPr isPhoto="0" userDrawn="0"/>
            </p:nvSpPr>
            <p:spPr bwMode="auto"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4" name="Freeform: Shape 233" hidden="0"/>
              <p:cNvSpPr/>
              <p:nvPr isPhoto="0" userDrawn="0"/>
            </p:nvSpPr>
            <p:spPr bwMode="auto"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 fill="norm" stroke="1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5" name="Freeform: Shape 234" hidden="0"/>
              <p:cNvSpPr/>
              <p:nvPr isPhoto="0" userDrawn="0"/>
            </p:nvSpPr>
            <p:spPr bwMode="auto">
              <a:xfrm>
                <a:off x="5072538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6" name="Freeform: Shape 235" hidden="0"/>
              <p:cNvSpPr/>
              <p:nvPr isPhoto="0" userDrawn="0"/>
            </p:nvSpPr>
            <p:spPr bwMode="auto"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 fill="norm" stroke="1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7" name="Freeform: Shape 236" hidden="0"/>
              <p:cNvSpPr/>
              <p:nvPr isPhoto="0" userDrawn="0"/>
            </p:nvSpPr>
            <p:spPr bwMode="auto">
              <a:xfrm>
                <a:off x="6358413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7" name="Graphic 16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 hidden="0"/>
            <p:cNvGrpSpPr/>
            <p:nvPr isPhoto="0" userDrawn="0"/>
          </p:nvGrpSpPr>
          <p:grpSpPr bwMode="auto"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 hidden="0"/>
              <p:cNvSpPr/>
              <p:nvPr isPhoto="0" userDrawn="0"/>
            </p:nvSpPr>
            <p:spPr bwMode="auto"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 fill="norm" stroke="1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9" name="Freeform: Shape 198" hidden="0"/>
              <p:cNvSpPr/>
              <p:nvPr isPhoto="0" userDrawn="0"/>
            </p:nvSpPr>
            <p:spPr bwMode="auto"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0" name="Freeform: Shape 199" hidden="0"/>
              <p:cNvSpPr/>
              <p:nvPr isPhoto="0" userDrawn="0"/>
            </p:nvSpPr>
            <p:spPr bwMode="auto"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1" name="Freeform: Shape 200" hidden="0"/>
              <p:cNvSpPr/>
              <p:nvPr isPhoto="0" userDrawn="0"/>
            </p:nvSpPr>
            <p:spPr bwMode="auto"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 fill="norm" stroke="1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2" name="Freeform: Shape 201" hidden="0"/>
              <p:cNvSpPr/>
              <p:nvPr isPhoto="0" userDrawn="0"/>
            </p:nvSpPr>
            <p:spPr bwMode="auto"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3" name="Freeform: Shape 202" hidden="0"/>
              <p:cNvSpPr/>
              <p:nvPr isPhoto="0" userDrawn="0"/>
            </p:nvSpPr>
            <p:spPr bwMode="auto"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" name="Freeform: Shape 203" hidden="0"/>
              <p:cNvSpPr/>
              <p:nvPr isPhoto="0" userDrawn="0"/>
            </p:nvSpPr>
            <p:spPr bwMode="auto"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 fill="norm" stroke="1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" name="Freeform: Shape 204" hidden="0"/>
              <p:cNvSpPr/>
              <p:nvPr isPhoto="0" userDrawn="0"/>
            </p:nvSpPr>
            <p:spPr bwMode="auto"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" name="Freeform: Shape 205" hidden="0"/>
              <p:cNvSpPr/>
              <p:nvPr isPhoto="0" userDrawn="0"/>
            </p:nvSpPr>
            <p:spPr bwMode="auto"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 fill="norm" stroke="1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" name="Freeform: Shape 206" hidden="0"/>
              <p:cNvSpPr/>
              <p:nvPr isPhoto="0" userDrawn="0"/>
            </p:nvSpPr>
            <p:spPr bwMode="auto"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" name="Freeform: Shape 207" hidden="0"/>
              <p:cNvSpPr/>
              <p:nvPr isPhoto="0" userDrawn="0"/>
            </p:nvSpPr>
            <p:spPr bwMode="auto"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 fill="norm" stroke="1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" name="Freeform: Shape 208" hidden="0"/>
              <p:cNvSpPr/>
              <p:nvPr isPhoto="0" userDrawn="0"/>
            </p:nvSpPr>
            <p:spPr bwMode="auto"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" name="Freeform: Shape 209" hidden="0"/>
              <p:cNvSpPr/>
              <p:nvPr isPhoto="0" userDrawn="0"/>
            </p:nvSpPr>
            <p:spPr bwMode="auto"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 fill="norm" stroke="1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1" name="Freeform: Shape 210" hidden="0"/>
              <p:cNvSpPr/>
              <p:nvPr isPhoto="0" userDrawn="0"/>
            </p:nvSpPr>
            <p:spPr bwMode="auto"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2" name="Freeform: Shape 211" hidden="0"/>
              <p:cNvSpPr/>
              <p:nvPr isPhoto="0" userDrawn="0"/>
            </p:nvSpPr>
            <p:spPr bwMode="auto">
              <a:xfrm>
                <a:off x="5156359" y="3240880"/>
                <a:ext cx="590549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 fill="norm" stroke="1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3" name="Freeform: Shape 212" hidden="0"/>
              <p:cNvSpPr/>
              <p:nvPr isPhoto="0" userDrawn="0"/>
            </p:nvSpPr>
            <p:spPr bwMode="auto"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4" name="Freeform: Shape 213" hidden="0"/>
              <p:cNvSpPr/>
              <p:nvPr isPhoto="0" userDrawn="0"/>
            </p:nvSpPr>
            <p:spPr bwMode="auto"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 fill="norm" stroke="1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5" name="Freeform: Shape 214" hidden="0"/>
              <p:cNvSpPr/>
              <p:nvPr isPhoto="0" userDrawn="0"/>
            </p:nvSpPr>
            <p:spPr bwMode="auto">
              <a:xfrm>
                <a:off x="5072538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" name="Freeform: Shape 215" hidden="0"/>
              <p:cNvSpPr/>
              <p:nvPr isPhoto="0" userDrawn="0"/>
            </p:nvSpPr>
            <p:spPr bwMode="auto"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 fill="norm" stroke="1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" name="Freeform: Shape 216" hidden="0"/>
              <p:cNvSpPr/>
              <p:nvPr isPhoto="0" userDrawn="0"/>
            </p:nvSpPr>
            <p:spPr bwMode="auto">
              <a:xfrm>
                <a:off x="6358413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1" name="Graphic 166" hidden="0"/>
            <p:cNvGrpSpPr/>
            <p:nvPr isPhoto="0" userDrawn="0"/>
          </p:nvGrpSpPr>
          <p:grpSpPr bwMode="auto"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 hidden="0"/>
              <p:cNvSpPr/>
              <p:nvPr isPhoto="0" userDrawn="0"/>
            </p:nvSpPr>
            <p:spPr bwMode="auto"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 fill="norm" stroke="1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Freeform: Shape 178" hidden="0"/>
              <p:cNvSpPr/>
              <p:nvPr isPhoto="0" userDrawn="0"/>
            </p:nvSpPr>
            <p:spPr bwMode="auto"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: Shape 179" hidden="0"/>
              <p:cNvSpPr/>
              <p:nvPr isPhoto="0" userDrawn="0"/>
            </p:nvSpPr>
            <p:spPr bwMode="auto"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: Shape 180" hidden="0"/>
              <p:cNvSpPr/>
              <p:nvPr isPhoto="0" userDrawn="0"/>
            </p:nvSpPr>
            <p:spPr bwMode="auto"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 fill="norm" stroke="1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2" name="Freeform: Shape 181" hidden="0"/>
              <p:cNvSpPr/>
              <p:nvPr isPhoto="0" userDrawn="0"/>
            </p:nvSpPr>
            <p:spPr bwMode="auto"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3" name="Freeform: Shape 182" hidden="0"/>
              <p:cNvSpPr/>
              <p:nvPr isPhoto="0" userDrawn="0"/>
            </p:nvSpPr>
            <p:spPr bwMode="auto"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4" name="Freeform: Shape 183" hidden="0"/>
              <p:cNvSpPr/>
              <p:nvPr isPhoto="0" userDrawn="0"/>
            </p:nvSpPr>
            <p:spPr bwMode="auto"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 fill="norm" stroke="1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5" name="Freeform: Shape 184" hidden="0"/>
              <p:cNvSpPr/>
              <p:nvPr isPhoto="0" userDrawn="0"/>
            </p:nvSpPr>
            <p:spPr bwMode="auto"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6" name="Freeform: Shape 185" hidden="0"/>
              <p:cNvSpPr/>
              <p:nvPr isPhoto="0" userDrawn="0"/>
            </p:nvSpPr>
            <p:spPr bwMode="auto"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 fill="norm" stroke="1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7" name="Freeform: Shape 186" hidden="0"/>
              <p:cNvSpPr/>
              <p:nvPr isPhoto="0" userDrawn="0"/>
            </p:nvSpPr>
            <p:spPr bwMode="auto"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8" name="Freeform: Shape 187" hidden="0"/>
              <p:cNvSpPr/>
              <p:nvPr isPhoto="0" userDrawn="0"/>
            </p:nvSpPr>
            <p:spPr bwMode="auto"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 fill="norm" stroke="1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9" name="Freeform: Shape 188" hidden="0"/>
              <p:cNvSpPr/>
              <p:nvPr isPhoto="0" userDrawn="0"/>
            </p:nvSpPr>
            <p:spPr bwMode="auto"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0" name="Freeform: Shape 189" hidden="0"/>
              <p:cNvSpPr/>
              <p:nvPr isPhoto="0" userDrawn="0"/>
            </p:nvSpPr>
            <p:spPr bwMode="auto"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 fill="norm" stroke="1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1" name="Freeform: Shape 190" hidden="0"/>
              <p:cNvSpPr/>
              <p:nvPr isPhoto="0" userDrawn="0"/>
            </p:nvSpPr>
            <p:spPr bwMode="auto"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2" name="Freeform: Shape 191" hidden="0"/>
              <p:cNvSpPr/>
              <p:nvPr isPhoto="0" userDrawn="0"/>
            </p:nvSpPr>
            <p:spPr bwMode="auto">
              <a:xfrm>
                <a:off x="5156359" y="3240880"/>
                <a:ext cx="590549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 fill="norm" stroke="1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3" name="Freeform: Shape 192" hidden="0"/>
              <p:cNvSpPr/>
              <p:nvPr isPhoto="0" userDrawn="0"/>
            </p:nvSpPr>
            <p:spPr bwMode="auto"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4" name="Freeform: Shape 193" hidden="0"/>
              <p:cNvSpPr/>
              <p:nvPr isPhoto="0" userDrawn="0"/>
            </p:nvSpPr>
            <p:spPr bwMode="auto"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 fill="norm" stroke="1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5" name="Freeform: Shape 194" hidden="0"/>
              <p:cNvSpPr/>
              <p:nvPr isPhoto="0" userDrawn="0"/>
            </p:nvSpPr>
            <p:spPr bwMode="auto">
              <a:xfrm>
                <a:off x="5072538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6" name="Freeform: Shape 195" hidden="0"/>
              <p:cNvSpPr/>
              <p:nvPr isPhoto="0" userDrawn="0"/>
            </p:nvSpPr>
            <p:spPr bwMode="auto"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 fill="norm" stroke="1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7" name="Freeform: Shape 196" hidden="0"/>
              <p:cNvSpPr/>
              <p:nvPr isPhoto="0" userDrawn="0"/>
            </p:nvSpPr>
            <p:spPr bwMode="auto">
              <a:xfrm>
                <a:off x="6358413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2" name="Graphic 234" hidden="0"/>
            <p:cNvGrpSpPr/>
            <p:nvPr isPhoto="0" userDrawn="0"/>
          </p:nvGrpSpPr>
          <p:grpSpPr bwMode="auto"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 hidden="0"/>
              <p:cNvSpPr/>
              <p:nvPr isPhoto="0" userDrawn="0"/>
            </p:nvSpPr>
            <p:spPr bwMode="auto"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 fill="norm" stroke="1" extrusionOk="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" name="Freeform: Shape 172" hidden="0"/>
              <p:cNvSpPr/>
              <p:nvPr isPhoto="0" userDrawn="0"/>
            </p:nvSpPr>
            <p:spPr bwMode="auto"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 fill="norm" stroke="1" extrusionOk="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" name="Freeform: Shape 173" hidden="0"/>
              <p:cNvSpPr/>
              <p:nvPr isPhoto="0" userDrawn="0"/>
            </p:nvSpPr>
            <p:spPr bwMode="auto"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 fill="norm" stroke="1" extrusionOk="0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" name="Freeform: Shape 174" hidden="0"/>
              <p:cNvSpPr/>
              <p:nvPr isPhoto="0" userDrawn="0"/>
            </p:nvSpPr>
            <p:spPr bwMode="auto"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 fill="norm" stroke="1" extrusionOk="0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6" name="Freeform: Shape 175" hidden="0"/>
              <p:cNvSpPr/>
              <p:nvPr isPhoto="0" userDrawn="0"/>
            </p:nvSpPr>
            <p:spPr bwMode="auto"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 fill="norm" stroke="1" extrusionOk="0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7" name="Freeform: Shape 176" hidden="0"/>
              <p:cNvSpPr/>
              <p:nvPr isPhoto="0" userDrawn="0"/>
            </p:nvSpPr>
            <p:spPr bwMode="auto"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 fill="norm" stroke="1" extrusionOk="0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3" name="Graphic 166" hidden="0"/>
            <p:cNvGrpSpPr/>
            <p:nvPr isPhoto="0" userDrawn="0"/>
          </p:nvGrpSpPr>
          <p:grpSpPr bwMode="auto"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 hidden="0"/>
              <p:cNvSpPr/>
              <p:nvPr isPhoto="0" userDrawn="0"/>
            </p:nvSpPr>
            <p:spPr bwMode="auto"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 fill="norm" stroke="1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" name="Freeform: Shape 152" hidden="0"/>
              <p:cNvSpPr/>
              <p:nvPr isPhoto="0" userDrawn="0"/>
            </p:nvSpPr>
            <p:spPr bwMode="auto"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" name="Freeform: Shape 153" hidden="0"/>
              <p:cNvSpPr/>
              <p:nvPr isPhoto="0" userDrawn="0"/>
            </p:nvSpPr>
            <p:spPr bwMode="auto"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5" name="Freeform: Shape 154" hidden="0"/>
              <p:cNvSpPr/>
              <p:nvPr isPhoto="0" userDrawn="0"/>
            </p:nvSpPr>
            <p:spPr bwMode="auto"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 fill="norm" stroke="1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6" name="Freeform: Shape 155" hidden="0"/>
              <p:cNvSpPr/>
              <p:nvPr isPhoto="0" userDrawn="0"/>
            </p:nvSpPr>
            <p:spPr bwMode="auto"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7" name="Freeform: Shape 156" hidden="0"/>
              <p:cNvSpPr/>
              <p:nvPr isPhoto="0" userDrawn="0"/>
            </p:nvSpPr>
            <p:spPr bwMode="auto"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8" name="Freeform: Shape 157" hidden="0"/>
              <p:cNvSpPr/>
              <p:nvPr isPhoto="0" userDrawn="0"/>
            </p:nvSpPr>
            <p:spPr bwMode="auto"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 fill="norm" stroke="1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9" name="Freeform: Shape 158" hidden="0"/>
              <p:cNvSpPr/>
              <p:nvPr isPhoto="0" userDrawn="0"/>
            </p:nvSpPr>
            <p:spPr bwMode="auto"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: Shape 159" hidden="0"/>
              <p:cNvSpPr/>
              <p:nvPr isPhoto="0" userDrawn="0"/>
            </p:nvSpPr>
            <p:spPr bwMode="auto"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 fill="norm" stroke="1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: Shape 160" hidden="0"/>
              <p:cNvSpPr/>
              <p:nvPr isPhoto="0" userDrawn="0"/>
            </p:nvSpPr>
            <p:spPr bwMode="auto"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" name="Freeform: Shape 161" hidden="0"/>
              <p:cNvSpPr/>
              <p:nvPr isPhoto="0" userDrawn="0"/>
            </p:nvSpPr>
            <p:spPr bwMode="auto"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 fill="norm" stroke="1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" name="Freeform: Shape 162" hidden="0"/>
              <p:cNvSpPr/>
              <p:nvPr isPhoto="0" userDrawn="0"/>
            </p:nvSpPr>
            <p:spPr bwMode="auto"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" name="Freeform: Shape 163" hidden="0"/>
              <p:cNvSpPr/>
              <p:nvPr isPhoto="0" userDrawn="0"/>
            </p:nvSpPr>
            <p:spPr bwMode="auto"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 fill="norm" stroke="1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" name="Freeform: Shape 164" hidden="0"/>
              <p:cNvSpPr/>
              <p:nvPr isPhoto="0" userDrawn="0"/>
            </p:nvSpPr>
            <p:spPr bwMode="auto"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" name="Freeform: Shape 165" hidden="0"/>
              <p:cNvSpPr/>
              <p:nvPr isPhoto="0" userDrawn="0"/>
            </p:nvSpPr>
            <p:spPr bwMode="auto">
              <a:xfrm>
                <a:off x="5156359" y="3240880"/>
                <a:ext cx="590549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 fill="norm" stroke="1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" name="Freeform: Shape 166" hidden="0"/>
              <p:cNvSpPr/>
              <p:nvPr isPhoto="0" userDrawn="0"/>
            </p:nvSpPr>
            <p:spPr bwMode="auto"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" name="Freeform: Shape 167" hidden="0"/>
              <p:cNvSpPr/>
              <p:nvPr isPhoto="0" userDrawn="0"/>
            </p:nvSpPr>
            <p:spPr bwMode="auto"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 fill="norm" stroke="1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: Shape 168" hidden="0"/>
              <p:cNvSpPr/>
              <p:nvPr isPhoto="0" userDrawn="0"/>
            </p:nvSpPr>
            <p:spPr bwMode="auto">
              <a:xfrm>
                <a:off x="5072538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: Shape 169" hidden="0"/>
              <p:cNvSpPr/>
              <p:nvPr isPhoto="0" userDrawn="0"/>
            </p:nvSpPr>
            <p:spPr bwMode="auto"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 fill="norm" stroke="1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" name="Freeform: Shape 170" hidden="0"/>
              <p:cNvSpPr/>
              <p:nvPr isPhoto="0" userDrawn="0"/>
            </p:nvSpPr>
            <p:spPr bwMode="auto">
              <a:xfrm>
                <a:off x="6358413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4" name="Graphic 3" hidden="0"/>
            <p:cNvGrpSpPr/>
            <p:nvPr isPhoto="0" userDrawn="0"/>
          </p:nvGrpSpPr>
          <p:grpSpPr bwMode="auto"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 hidden="0"/>
              <p:cNvSpPr/>
              <p:nvPr isPhoto="0" userDrawn="0"/>
            </p:nvSpPr>
            <p:spPr bwMode="auto">
              <a:xfrm>
                <a:off x="6101239" y="2703670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: Shape 25" hidden="0"/>
              <p:cNvSpPr/>
              <p:nvPr isPhoto="0" userDrawn="0"/>
            </p:nvSpPr>
            <p:spPr bwMode="auto"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: Shape 26" hidden="0"/>
              <p:cNvSpPr/>
              <p:nvPr isPhoto="0" userDrawn="0"/>
            </p:nvSpPr>
            <p:spPr bwMode="auto"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Freeform: Shape 27" hidden="0"/>
              <p:cNvSpPr/>
              <p:nvPr isPhoto="0" userDrawn="0"/>
            </p:nvSpPr>
            <p:spPr bwMode="auto"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 fill="norm" stroke="1" extrusionOk="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: Shape 28" hidden="0"/>
              <p:cNvSpPr/>
              <p:nvPr isPhoto="0" userDrawn="0"/>
            </p:nvSpPr>
            <p:spPr bwMode="auto"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: Shape 29" hidden="0"/>
              <p:cNvSpPr/>
              <p:nvPr isPhoto="0" userDrawn="0"/>
            </p:nvSpPr>
            <p:spPr bwMode="auto"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: Shape 30" hidden="0"/>
              <p:cNvSpPr/>
              <p:nvPr isPhoto="0" userDrawn="0"/>
            </p:nvSpPr>
            <p:spPr bwMode="auto"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: Shape 31" hidden="0"/>
              <p:cNvSpPr/>
              <p:nvPr isPhoto="0" userDrawn="0"/>
            </p:nvSpPr>
            <p:spPr bwMode="auto"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: Shape 32" hidden="0"/>
              <p:cNvSpPr/>
              <p:nvPr isPhoto="0" userDrawn="0"/>
            </p:nvSpPr>
            <p:spPr bwMode="auto"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: Shape 33" hidden="0"/>
              <p:cNvSpPr/>
              <p:nvPr isPhoto="0" userDrawn="0"/>
            </p:nvSpPr>
            <p:spPr bwMode="auto">
              <a:xfrm>
                <a:off x="5836443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 fill="norm" stroke="1" extrusionOk="0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: Shape 34" hidden="0"/>
              <p:cNvSpPr/>
              <p:nvPr isPhoto="0" userDrawn="0"/>
            </p:nvSpPr>
            <p:spPr bwMode="auto"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: Shape 35" hidden="0"/>
              <p:cNvSpPr/>
              <p:nvPr isPhoto="0" userDrawn="0"/>
            </p:nvSpPr>
            <p:spPr bwMode="auto">
              <a:xfrm>
                <a:off x="5954553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 fill="norm" stroke="1" extrusionOk="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: Shape 36" hidden="0"/>
              <p:cNvSpPr/>
              <p:nvPr isPhoto="0" userDrawn="0"/>
            </p:nvSpPr>
            <p:spPr bwMode="auto"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 fill="norm" stroke="1" extrusionOk="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: Shape 37" hidden="0"/>
              <p:cNvSpPr/>
              <p:nvPr isPhoto="0" userDrawn="0"/>
            </p:nvSpPr>
            <p:spPr bwMode="auto"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: Shape 38" hidden="0"/>
              <p:cNvSpPr/>
              <p:nvPr isPhoto="0" userDrawn="0"/>
            </p:nvSpPr>
            <p:spPr bwMode="auto"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: Shape 39" hidden="0"/>
              <p:cNvSpPr/>
              <p:nvPr isPhoto="0" userDrawn="0"/>
            </p:nvSpPr>
            <p:spPr bwMode="auto"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Freeform: Shape 40" hidden="0"/>
              <p:cNvSpPr/>
              <p:nvPr isPhoto="0" userDrawn="0"/>
            </p:nvSpPr>
            <p:spPr bwMode="auto"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Freeform: Shape 41" hidden="0"/>
              <p:cNvSpPr/>
              <p:nvPr isPhoto="0" userDrawn="0"/>
            </p:nvSpPr>
            <p:spPr bwMode="auto"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 fill="norm" stroke="1" extrusionOk="0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Freeform: Shape 42" hidden="0"/>
              <p:cNvSpPr/>
              <p:nvPr isPhoto="0" userDrawn="0"/>
            </p:nvSpPr>
            <p:spPr bwMode="auto"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Freeform: Shape 43" hidden="0"/>
              <p:cNvSpPr/>
              <p:nvPr isPhoto="0" userDrawn="0"/>
            </p:nvSpPr>
            <p:spPr bwMode="auto"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 fill="norm" stroke="1" extrusionOk="0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Freeform: Shape 44" hidden="0"/>
              <p:cNvSpPr/>
              <p:nvPr isPhoto="0" userDrawn="0"/>
            </p:nvSpPr>
            <p:spPr bwMode="auto"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 fill="norm" stroke="1" extrusionOk="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Freeform: Shape 45" hidden="0"/>
              <p:cNvSpPr/>
              <p:nvPr isPhoto="0" userDrawn="0"/>
            </p:nvSpPr>
            <p:spPr bwMode="auto"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 fill="norm" stroke="1" extrusionOk="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Freeform: Shape 46" hidden="0"/>
              <p:cNvSpPr/>
              <p:nvPr isPhoto="0" userDrawn="0"/>
            </p:nvSpPr>
            <p:spPr bwMode="auto"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: Shape 47" hidden="0"/>
              <p:cNvSpPr/>
              <p:nvPr isPhoto="0" userDrawn="0"/>
            </p:nvSpPr>
            <p:spPr bwMode="auto"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 fill="norm" stroke="1" extrusionOk="0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Freeform: Shape 48" hidden="0"/>
              <p:cNvSpPr/>
              <p:nvPr isPhoto="0" userDrawn="0"/>
            </p:nvSpPr>
            <p:spPr bwMode="auto"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 fill="norm" stroke="1" extrusionOk="0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: Shape 49" hidden="0"/>
              <p:cNvSpPr/>
              <p:nvPr isPhoto="0" userDrawn="0"/>
            </p:nvSpPr>
            <p:spPr bwMode="auto"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: Shape 50" hidden="0"/>
              <p:cNvSpPr/>
              <p:nvPr isPhoto="0" userDrawn="0"/>
            </p:nvSpPr>
            <p:spPr bwMode="auto">
              <a:xfrm>
                <a:off x="6067716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Freeform: Shape 51" hidden="0"/>
              <p:cNvSpPr/>
              <p:nvPr isPhoto="0" userDrawn="0"/>
            </p:nvSpPr>
            <p:spPr bwMode="auto"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: Shape 52" hidden="0"/>
              <p:cNvSpPr/>
              <p:nvPr isPhoto="0" userDrawn="0"/>
            </p:nvSpPr>
            <p:spPr bwMode="auto"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: Shape 53" hidden="0"/>
              <p:cNvSpPr/>
              <p:nvPr isPhoto="0" userDrawn="0"/>
            </p:nvSpPr>
            <p:spPr bwMode="auto"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: Shape 54" hidden="0"/>
              <p:cNvSpPr/>
              <p:nvPr isPhoto="0" userDrawn="0"/>
            </p:nvSpPr>
            <p:spPr bwMode="auto"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: Shape 55" hidden="0"/>
              <p:cNvSpPr/>
              <p:nvPr isPhoto="0" userDrawn="0"/>
            </p:nvSpPr>
            <p:spPr bwMode="auto"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 fill="norm" stroke="1" extrusionOk="0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: Shape 56" hidden="0"/>
              <p:cNvSpPr/>
              <p:nvPr isPhoto="0" userDrawn="0"/>
            </p:nvSpPr>
            <p:spPr bwMode="auto"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Freeform: Shape 57" hidden="0"/>
              <p:cNvSpPr/>
              <p:nvPr isPhoto="0" userDrawn="0"/>
            </p:nvSpPr>
            <p:spPr bwMode="auto"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Freeform: Shape 58" hidden="0"/>
              <p:cNvSpPr/>
              <p:nvPr isPhoto="0" userDrawn="0"/>
            </p:nvSpPr>
            <p:spPr bwMode="auto"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 fill="norm" stroke="1" extrusionOk="0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Freeform: Shape 59" hidden="0"/>
              <p:cNvSpPr/>
              <p:nvPr isPhoto="0" userDrawn="0"/>
            </p:nvSpPr>
            <p:spPr bwMode="auto"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: Shape 60" hidden="0"/>
              <p:cNvSpPr/>
              <p:nvPr isPhoto="0" userDrawn="0"/>
            </p:nvSpPr>
            <p:spPr bwMode="auto"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: Shape 61" hidden="0"/>
              <p:cNvSpPr/>
              <p:nvPr isPhoto="0" userDrawn="0"/>
            </p:nvSpPr>
            <p:spPr bwMode="auto">
              <a:xfrm>
                <a:off x="5407818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: Shape 62" hidden="0"/>
              <p:cNvSpPr/>
              <p:nvPr isPhoto="0" userDrawn="0"/>
            </p:nvSpPr>
            <p:spPr bwMode="auto"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Freeform: Shape 63" hidden="0"/>
              <p:cNvSpPr/>
              <p:nvPr isPhoto="0" userDrawn="0"/>
            </p:nvSpPr>
            <p:spPr bwMode="auto"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 fill="norm" stroke="1" extrusionOk="0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: Shape 64" hidden="0"/>
              <p:cNvSpPr/>
              <p:nvPr isPhoto="0" userDrawn="0"/>
            </p:nvSpPr>
            <p:spPr bwMode="auto"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: Shape 65" hidden="0"/>
              <p:cNvSpPr/>
              <p:nvPr isPhoto="0" userDrawn="0"/>
            </p:nvSpPr>
            <p:spPr bwMode="auto"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: Shape 66" hidden="0"/>
              <p:cNvSpPr/>
              <p:nvPr isPhoto="0" userDrawn="0"/>
            </p:nvSpPr>
            <p:spPr bwMode="auto"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 fill="norm" stroke="1" extrusionOk="0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: Shape 67" hidden="0"/>
              <p:cNvSpPr/>
              <p:nvPr isPhoto="0" userDrawn="0"/>
            </p:nvSpPr>
            <p:spPr bwMode="auto"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: Shape 68" hidden="0"/>
              <p:cNvSpPr/>
              <p:nvPr isPhoto="0" userDrawn="0"/>
            </p:nvSpPr>
            <p:spPr bwMode="auto"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: Shape 69" hidden="0"/>
              <p:cNvSpPr/>
              <p:nvPr isPhoto="0" userDrawn="0"/>
            </p:nvSpPr>
            <p:spPr bwMode="auto">
              <a:xfrm>
                <a:off x="5718333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: Shape 70" hidden="0"/>
              <p:cNvSpPr/>
              <p:nvPr isPhoto="0" userDrawn="0"/>
            </p:nvSpPr>
            <p:spPr bwMode="auto"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: Shape 71" hidden="0"/>
              <p:cNvSpPr/>
              <p:nvPr isPhoto="0" userDrawn="0"/>
            </p:nvSpPr>
            <p:spPr bwMode="auto"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: Shape 72" hidden="0"/>
              <p:cNvSpPr/>
              <p:nvPr isPhoto="0" userDrawn="0"/>
            </p:nvSpPr>
            <p:spPr bwMode="auto"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 fill="norm" stroke="1" extrusionOk="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: Shape 73" hidden="0"/>
              <p:cNvSpPr/>
              <p:nvPr isPhoto="0" userDrawn="0"/>
            </p:nvSpPr>
            <p:spPr bwMode="auto"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: Shape 74" hidden="0"/>
              <p:cNvSpPr/>
              <p:nvPr isPhoto="0" userDrawn="0"/>
            </p:nvSpPr>
            <p:spPr bwMode="auto"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 fill="norm" stroke="1" extrusionOk="0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: Shape 75" hidden="0"/>
              <p:cNvSpPr/>
              <p:nvPr isPhoto="0" userDrawn="0"/>
            </p:nvSpPr>
            <p:spPr bwMode="auto"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 fill="norm" stroke="1" extrusionOk="0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: Shape 76" hidden="0"/>
              <p:cNvSpPr/>
              <p:nvPr isPhoto="0" userDrawn="0"/>
            </p:nvSpPr>
            <p:spPr bwMode="auto"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 fill="norm" stroke="1" extrusionOk="0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: Shape 77" hidden="0"/>
              <p:cNvSpPr/>
              <p:nvPr isPhoto="0" userDrawn="0"/>
            </p:nvSpPr>
            <p:spPr bwMode="auto"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: Shape 78" hidden="0"/>
              <p:cNvSpPr/>
              <p:nvPr isPhoto="0" userDrawn="0"/>
            </p:nvSpPr>
            <p:spPr bwMode="auto"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: Shape 79" hidden="0"/>
              <p:cNvSpPr/>
              <p:nvPr isPhoto="0" userDrawn="0"/>
            </p:nvSpPr>
            <p:spPr bwMode="auto"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: Shape 80" hidden="0"/>
              <p:cNvSpPr/>
              <p:nvPr isPhoto="0" userDrawn="0"/>
            </p:nvSpPr>
            <p:spPr bwMode="auto"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 fill="norm" stroke="1" extrusionOk="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: Shape 81" hidden="0"/>
              <p:cNvSpPr/>
              <p:nvPr isPhoto="0" userDrawn="0"/>
            </p:nvSpPr>
            <p:spPr bwMode="auto"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: Shape 82" hidden="0"/>
              <p:cNvSpPr/>
              <p:nvPr isPhoto="0" userDrawn="0"/>
            </p:nvSpPr>
            <p:spPr bwMode="auto"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: Shape 83" hidden="0"/>
              <p:cNvSpPr/>
              <p:nvPr isPhoto="0" userDrawn="0"/>
            </p:nvSpPr>
            <p:spPr bwMode="auto"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 fill="norm" stroke="1" extrusionOk="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: Shape 84" hidden="0"/>
              <p:cNvSpPr/>
              <p:nvPr isPhoto="0" userDrawn="0"/>
            </p:nvSpPr>
            <p:spPr bwMode="auto"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: Shape 85" hidden="0"/>
              <p:cNvSpPr/>
              <p:nvPr isPhoto="0" userDrawn="0"/>
            </p:nvSpPr>
            <p:spPr bwMode="auto"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: Shape 86" hidden="0"/>
              <p:cNvSpPr/>
              <p:nvPr isPhoto="0" userDrawn="0"/>
            </p:nvSpPr>
            <p:spPr bwMode="auto"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: Shape 87" hidden="0"/>
              <p:cNvSpPr/>
              <p:nvPr isPhoto="0" userDrawn="0"/>
            </p:nvSpPr>
            <p:spPr bwMode="auto"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: Shape 88" hidden="0"/>
              <p:cNvSpPr/>
              <p:nvPr isPhoto="0" userDrawn="0"/>
            </p:nvSpPr>
            <p:spPr bwMode="auto"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: Shape 89" hidden="0"/>
              <p:cNvSpPr/>
              <p:nvPr isPhoto="0" userDrawn="0"/>
            </p:nvSpPr>
            <p:spPr bwMode="auto"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 fill="norm" stroke="1" extrusionOk="0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: Shape 90" hidden="0"/>
              <p:cNvSpPr/>
              <p:nvPr isPhoto="0" userDrawn="0"/>
            </p:nvSpPr>
            <p:spPr bwMode="auto"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 fill="norm" stroke="1" extrusionOk="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: Shape 91" hidden="0"/>
              <p:cNvSpPr/>
              <p:nvPr isPhoto="0" userDrawn="0"/>
            </p:nvSpPr>
            <p:spPr bwMode="auto"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: Shape 92" hidden="0"/>
              <p:cNvSpPr/>
              <p:nvPr isPhoto="0" userDrawn="0"/>
            </p:nvSpPr>
            <p:spPr bwMode="auto"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 fill="norm" stroke="1" extrusionOk="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: Shape 93" hidden="0"/>
              <p:cNvSpPr/>
              <p:nvPr isPhoto="0" userDrawn="0"/>
            </p:nvSpPr>
            <p:spPr bwMode="auto"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 fill="norm" stroke="1" extrusionOk="0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: Shape 94" hidden="0"/>
              <p:cNvSpPr/>
              <p:nvPr isPhoto="0" userDrawn="0"/>
            </p:nvSpPr>
            <p:spPr bwMode="auto"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 fill="norm" stroke="1" extrusionOk="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: Shape 95" hidden="0"/>
              <p:cNvSpPr/>
              <p:nvPr isPhoto="0" userDrawn="0"/>
            </p:nvSpPr>
            <p:spPr bwMode="auto"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: Shape 96" hidden="0"/>
              <p:cNvSpPr/>
              <p:nvPr isPhoto="0" userDrawn="0"/>
            </p:nvSpPr>
            <p:spPr bwMode="auto"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: Shape 97" hidden="0"/>
              <p:cNvSpPr/>
              <p:nvPr isPhoto="0" userDrawn="0"/>
            </p:nvSpPr>
            <p:spPr bwMode="auto"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: Shape 98" hidden="0"/>
              <p:cNvSpPr/>
              <p:nvPr isPhoto="0" userDrawn="0"/>
            </p:nvSpPr>
            <p:spPr bwMode="auto"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 fill="norm" stroke="1" extrusionOk="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: Shape 99" hidden="0"/>
              <p:cNvSpPr/>
              <p:nvPr isPhoto="0" userDrawn="0"/>
            </p:nvSpPr>
            <p:spPr bwMode="auto"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: Shape 100" hidden="0"/>
              <p:cNvSpPr/>
              <p:nvPr isPhoto="0" userDrawn="0"/>
            </p:nvSpPr>
            <p:spPr bwMode="auto"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: Shape 101" hidden="0"/>
              <p:cNvSpPr/>
              <p:nvPr isPhoto="0" userDrawn="0"/>
            </p:nvSpPr>
            <p:spPr bwMode="auto"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: Shape 102" hidden="0"/>
              <p:cNvSpPr/>
              <p:nvPr isPhoto="0" userDrawn="0"/>
            </p:nvSpPr>
            <p:spPr bwMode="auto"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: Shape 103" hidden="0"/>
              <p:cNvSpPr/>
              <p:nvPr isPhoto="0" userDrawn="0"/>
            </p:nvSpPr>
            <p:spPr bwMode="auto"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" name="Freeform: Shape 104" hidden="0"/>
              <p:cNvSpPr/>
              <p:nvPr isPhoto="0" userDrawn="0"/>
            </p:nvSpPr>
            <p:spPr bwMode="auto"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" name="Freeform: Shape 105" hidden="0"/>
              <p:cNvSpPr/>
              <p:nvPr isPhoto="0" userDrawn="0"/>
            </p:nvSpPr>
            <p:spPr bwMode="auto"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 fill="norm" stroke="1" extrusionOk="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" name="Freeform: Shape 106" hidden="0"/>
              <p:cNvSpPr/>
              <p:nvPr isPhoto="0" userDrawn="0"/>
            </p:nvSpPr>
            <p:spPr bwMode="auto"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" name="Freeform: Shape 107" hidden="0"/>
              <p:cNvSpPr/>
              <p:nvPr isPhoto="0" userDrawn="0"/>
            </p:nvSpPr>
            <p:spPr bwMode="auto"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 fill="norm" stroke="1" extrusionOk="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" name="Freeform: Shape 108" hidden="0"/>
              <p:cNvSpPr/>
              <p:nvPr isPhoto="0" userDrawn="0"/>
            </p:nvSpPr>
            <p:spPr bwMode="auto"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" name="Freeform: Shape 109" hidden="0"/>
              <p:cNvSpPr/>
              <p:nvPr isPhoto="0" userDrawn="0"/>
            </p:nvSpPr>
            <p:spPr bwMode="auto"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" name="Freeform: Shape 110" hidden="0"/>
              <p:cNvSpPr/>
              <p:nvPr isPhoto="0" userDrawn="0"/>
            </p:nvSpPr>
            <p:spPr bwMode="auto">
              <a:xfrm>
                <a:off x="5923120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" name="Freeform: Shape 111" hidden="0"/>
              <p:cNvSpPr/>
              <p:nvPr isPhoto="0" userDrawn="0"/>
            </p:nvSpPr>
            <p:spPr bwMode="auto"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" name="Freeform: Shape 112" hidden="0"/>
              <p:cNvSpPr/>
              <p:nvPr isPhoto="0" userDrawn="0"/>
            </p:nvSpPr>
            <p:spPr bwMode="auto"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" name="Freeform: Shape 113" hidden="0"/>
              <p:cNvSpPr/>
              <p:nvPr isPhoto="0" userDrawn="0"/>
            </p:nvSpPr>
            <p:spPr bwMode="auto"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" name="Freeform: Shape 114" hidden="0"/>
              <p:cNvSpPr/>
              <p:nvPr isPhoto="0" userDrawn="0"/>
            </p:nvSpPr>
            <p:spPr bwMode="auto"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" name="Freeform: Shape 115" hidden="0"/>
              <p:cNvSpPr/>
              <p:nvPr isPhoto="0" userDrawn="0"/>
            </p:nvSpPr>
            <p:spPr bwMode="auto"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" name="Freeform: Shape 116" hidden="0"/>
              <p:cNvSpPr/>
              <p:nvPr isPhoto="0" userDrawn="0"/>
            </p:nvSpPr>
            <p:spPr bwMode="auto"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" name="Freeform: Shape 117" hidden="0"/>
              <p:cNvSpPr/>
              <p:nvPr isPhoto="0" userDrawn="0"/>
            </p:nvSpPr>
            <p:spPr bwMode="auto"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9" name="Freeform: Shape 118" hidden="0"/>
              <p:cNvSpPr/>
              <p:nvPr isPhoto="0" userDrawn="0"/>
            </p:nvSpPr>
            <p:spPr bwMode="auto"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0" name="Freeform: Shape 119" hidden="0"/>
              <p:cNvSpPr/>
              <p:nvPr isPhoto="0" userDrawn="0"/>
            </p:nvSpPr>
            <p:spPr bwMode="auto"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1" name="Freeform: Shape 120" hidden="0"/>
              <p:cNvSpPr/>
              <p:nvPr isPhoto="0" userDrawn="0"/>
            </p:nvSpPr>
            <p:spPr bwMode="auto"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2" name="Freeform: Shape 121" hidden="0"/>
              <p:cNvSpPr/>
              <p:nvPr isPhoto="0" userDrawn="0"/>
            </p:nvSpPr>
            <p:spPr bwMode="auto"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3" name="Freeform: Shape 122" hidden="0"/>
              <p:cNvSpPr/>
              <p:nvPr isPhoto="0" userDrawn="0"/>
            </p:nvSpPr>
            <p:spPr bwMode="auto"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 fill="norm" stroke="1" extrusionOk="0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4" name="Freeform: Shape 123" hidden="0"/>
              <p:cNvSpPr/>
              <p:nvPr isPhoto="0" userDrawn="0"/>
            </p:nvSpPr>
            <p:spPr bwMode="auto">
              <a:xfrm>
                <a:off x="6041231" y="4157185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5" name="Freeform: Shape 124" hidden="0"/>
              <p:cNvSpPr/>
              <p:nvPr isPhoto="0" userDrawn="0"/>
            </p:nvSpPr>
            <p:spPr bwMode="auto"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6" name="Freeform: Shape 125" hidden="0"/>
              <p:cNvSpPr/>
              <p:nvPr isPhoto="0" userDrawn="0"/>
            </p:nvSpPr>
            <p:spPr bwMode="auto">
              <a:xfrm>
                <a:off x="5636419" y="3418045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7" name="Freeform: Shape 126" hidden="0"/>
              <p:cNvSpPr/>
              <p:nvPr isPhoto="0" userDrawn="0"/>
            </p:nvSpPr>
            <p:spPr bwMode="auto"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8" name="Freeform: Shape 127" hidden="0"/>
              <p:cNvSpPr/>
              <p:nvPr isPhoto="0" userDrawn="0"/>
            </p:nvSpPr>
            <p:spPr bwMode="auto"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" name="Freeform: Shape 128" hidden="0"/>
              <p:cNvSpPr/>
              <p:nvPr isPhoto="0" userDrawn="0"/>
            </p:nvSpPr>
            <p:spPr bwMode="auto"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" name="Freeform: Shape 129" hidden="0"/>
              <p:cNvSpPr/>
              <p:nvPr isPhoto="0" userDrawn="0"/>
            </p:nvSpPr>
            <p:spPr bwMode="auto"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1" name="Freeform: Shape 130" hidden="0"/>
              <p:cNvSpPr/>
              <p:nvPr isPhoto="0" userDrawn="0"/>
            </p:nvSpPr>
            <p:spPr bwMode="auto"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2" name="Freeform: Shape 131" hidden="0"/>
              <p:cNvSpPr/>
              <p:nvPr isPhoto="0" userDrawn="0"/>
            </p:nvSpPr>
            <p:spPr bwMode="auto">
              <a:xfrm>
                <a:off x="5954553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 fill="norm" stroke="1" extrusionOk="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" name="Freeform: Shape 132" hidden="0"/>
              <p:cNvSpPr/>
              <p:nvPr isPhoto="0" userDrawn="0"/>
            </p:nvSpPr>
            <p:spPr bwMode="auto"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4" name="Freeform: Shape 133" hidden="0"/>
              <p:cNvSpPr/>
              <p:nvPr isPhoto="0" userDrawn="0"/>
            </p:nvSpPr>
            <p:spPr bwMode="auto"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 fill="norm" stroke="1" extrusionOk="0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5" name="Freeform: Shape 134" hidden="0"/>
              <p:cNvSpPr/>
              <p:nvPr isPhoto="0" userDrawn="0"/>
            </p:nvSpPr>
            <p:spPr bwMode="auto"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Freeform: Shape 135" hidden="0"/>
              <p:cNvSpPr/>
              <p:nvPr isPhoto="0" userDrawn="0"/>
            </p:nvSpPr>
            <p:spPr bwMode="auto"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7" name="Freeform: Shape 136" hidden="0"/>
              <p:cNvSpPr/>
              <p:nvPr isPhoto="0" userDrawn="0"/>
            </p:nvSpPr>
            <p:spPr bwMode="auto"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8" name="Freeform: Shape 137" hidden="0"/>
              <p:cNvSpPr/>
              <p:nvPr isPhoto="0" userDrawn="0"/>
            </p:nvSpPr>
            <p:spPr bwMode="auto"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 fill="norm" stroke="1" extrusionOk="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9" name="Freeform: Shape 138" hidden="0"/>
              <p:cNvSpPr/>
              <p:nvPr isPhoto="0" userDrawn="0"/>
            </p:nvSpPr>
            <p:spPr bwMode="auto">
              <a:xfrm>
                <a:off x="5805010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 fill="norm" stroke="1" extrusionOk="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0" name="Freeform: Shape 139" hidden="0"/>
              <p:cNvSpPr/>
              <p:nvPr isPhoto="0" userDrawn="0"/>
            </p:nvSpPr>
            <p:spPr bwMode="auto"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 fill="norm" stroke="1" extrusionOk="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1" name="Freeform: Shape 140" hidden="0"/>
              <p:cNvSpPr/>
              <p:nvPr isPhoto="0" userDrawn="0"/>
            </p:nvSpPr>
            <p:spPr bwMode="auto"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2" name="Freeform: Shape 141" hidden="0"/>
              <p:cNvSpPr/>
              <p:nvPr isPhoto="0" userDrawn="0"/>
            </p:nvSpPr>
            <p:spPr bwMode="auto"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 fill="norm" stroke="1" extrusionOk="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" name="Freeform: Shape 142" hidden="0"/>
              <p:cNvSpPr/>
              <p:nvPr isPhoto="0" userDrawn="0"/>
            </p:nvSpPr>
            <p:spPr bwMode="auto"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" name="Freeform: Shape 143" hidden="0"/>
              <p:cNvSpPr/>
              <p:nvPr isPhoto="0" userDrawn="0"/>
            </p:nvSpPr>
            <p:spPr bwMode="auto"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 fill="norm" stroke="1" extrusionOk="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5" name="Freeform: Shape 144" hidden="0"/>
              <p:cNvSpPr/>
              <p:nvPr isPhoto="0" userDrawn="0"/>
            </p:nvSpPr>
            <p:spPr bwMode="auto"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6" name="Freeform: Shape 145" hidden="0"/>
              <p:cNvSpPr/>
              <p:nvPr isPhoto="0" userDrawn="0"/>
            </p:nvSpPr>
            <p:spPr bwMode="auto"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" name="Freeform: Shape 146" hidden="0"/>
              <p:cNvSpPr/>
              <p:nvPr isPhoto="0" userDrawn="0"/>
            </p:nvSpPr>
            <p:spPr bwMode="auto"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8" name="Freeform: Shape 147" hidden="0"/>
              <p:cNvSpPr/>
              <p:nvPr isPhoto="0" userDrawn="0"/>
            </p:nvSpPr>
            <p:spPr bwMode="auto"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" name="Freeform: Shape 148" hidden="0"/>
              <p:cNvSpPr/>
              <p:nvPr isPhoto="0" userDrawn="0"/>
            </p:nvSpPr>
            <p:spPr bwMode="auto"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0" name="Freeform: Shape 149" hidden="0"/>
              <p:cNvSpPr/>
              <p:nvPr isPhoto="0" userDrawn="0"/>
            </p:nvSpPr>
            <p:spPr bwMode="auto"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" name="Freeform: Shape 150" hidden="0"/>
              <p:cNvSpPr/>
              <p:nvPr isPhoto="0" userDrawn="0"/>
            </p:nvSpPr>
            <p:spPr bwMode="auto"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 fill="norm" stroke="1" extrusionOk="0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Rounded Rectangle 96" hidden="0"/>
          <p:cNvSpPr/>
          <p:nvPr isPhoto="0" userDrawn="0"/>
        </p:nvSpPr>
        <p:spPr bwMode="auto"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 hidden="0"/>
          <p:cNvSpPr/>
          <p:nvPr isPhoto="0" userDrawn="0"/>
        </p:nvSpPr>
        <p:spPr bwMode="auto">
          <a:xfrm>
            <a:off x="6205607" y="789658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 hidden="0"/>
          <p:cNvSpPr/>
          <p:nvPr isPhoto="0" userDrawn="0"/>
        </p:nvSpPr>
        <p:spPr bwMode="auto"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 hidden="0"/>
          <p:cNvSpPr/>
          <p:nvPr isPhoto="0" userDrawn="0"/>
        </p:nvSpPr>
        <p:spPr bwMode="auto"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 hidden="0"/>
          <p:cNvSpPr/>
          <p:nvPr isPhoto="0" userDrawn="0"/>
        </p:nvSpPr>
        <p:spPr bwMode="auto">
          <a:xfrm>
            <a:off x="4947989" y="1929229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Rounded Rectangle 96" hidden="0"/>
          <p:cNvSpPr/>
          <p:nvPr isPhoto="0" userDrawn="0"/>
        </p:nvSpPr>
        <p:spPr bwMode="auto"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 hidden="0"/>
          <p:cNvSpPr/>
          <p:nvPr isPhoto="0" userDrawn="0"/>
        </p:nvSpPr>
        <p:spPr bwMode="auto">
          <a:xfrm>
            <a:off x="3690370" y="3068800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 hidden="0"/>
          <p:cNvSpPr/>
          <p:nvPr isPhoto="0" userDrawn="0"/>
        </p:nvSpPr>
        <p:spPr bwMode="auto"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 hidden="0"/>
          <p:cNvSpPr/>
          <p:nvPr isPhoto="0" userDrawn="0"/>
        </p:nvSpPr>
        <p:spPr bwMode="auto"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 hidden="0"/>
          <p:cNvGrpSpPr/>
          <p:nvPr isPhoto="0" userDrawn="0"/>
        </p:nvGrpSpPr>
        <p:grpSpPr bwMode="auto">
          <a:xfrm>
            <a:off x="5574811" y="3879117"/>
            <a:ext cx="3680848" cy="521971"/>
            <a:chOff x="0" y="0"/>
            <a:chExt cx="3680848" cy="521971"/>
          </a:xfrm>
        </p:grpSpPr>
        <p:sp>
          <p:nvSpPr>
            <p:cNvPr id="27" name="TextBox 26" hidden="0"/>
            <p:cNvSpPr txBox="1"/>
            <p:nvPr isPhoto="0" userDrawn="0"/>
          </p:nvSpPr>
          <p:spPr bwMode="auto">
            <a:xfrm>
              <a:off x="0" y="0"/>
              <a:ext cx="3680848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En progression</a:t>
              </a:r>
              <a:endParaRPr 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8" name="TextBox 27" hidden="0"/>
            <p:cNvSpPr txBox="1"/>
            <p:nvPr isPhoto="0" userDrawn="0"/>
          </p:nvSpPr>
          <p:spPr bwMode="auto">
            <a:xfrm>
              <a:off x="0" y="247615"/>
              <a:ext cx="3680344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32" name="Group 31" hidden="0"/>
          <p:cNvGrpSpPr/>
          <p:nvPr isPhoto="0" userDrawn="0"/>
        </p:nvGrpSpPr>
        <p:grpSpPr bwMode="auto">
          <a:xfrm>
            <a:off x="8076948" y="1415309"/>
            <a:ext cx="2889230" cy="521971"/>
            <a:chOff x="0" y="0"/>
            <a:chExt cx="2889230" cy="521971"/>
          </a:xfrm>
        </p:grpSpPr>
        <p:sp>
          <p:nvSpPr>
            <p:cNvPr id="33" name="TextBox 32" hidden="0"/>
            <p:cNvSpPr txBox="1"/>
            <p:nvPr isPhoto="0" userDrawn="0"/>
          </p:nvSpPr>
          <p:spPr bwMode="auto">
            <a:xfrm>
              <a:off x="0" y="0"/>
              <a:ext cx="2889230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Un domaine d’avenir</a:t>
              </a:r>
              <a:endParaRPr 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34" name="TextBox 33" hidden="0"/>
            <p:cNvSpPr txBox="1"/>
            <p:nvPr isPhoto="0" userDrawn="0"/>
          </p:nvSpPr>
          <p:spPr bwMode="auto">
            <a:xfrm>
              <a:off x="0" y="247615"/>
              <a:ext cx="2888546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35" name="Group 34" hidden="0"/>
          <p:cNvGrpSpPr/>
          <p:nvPr isPhoto="0" userDrawn="0"/>
        </p:nvGrpSpPr>
        <p:grpSpPr bwMode="auto">
          <a:xfrm>
            <a:off x="4323742" y="5018688"/>
            <a:ext cx="3681172" cy="521971"/>
            <a:chOff x="0" y="0"/>
            <a:chExt cx="3681172" cy="521971"/>
          </a:xfrm>
        </p:grpSpPr>
        <p:sp>
          <p:nvSpPr>
            <p:cNvPr id="36" name="TextBox 35" hidden="0"/>
            <p:cNvSpPr txBox="1"/>
            <p:nvPr isPhoto="0" userDrawn="0"/>
          </p:nvSpPr>
          <p:spPr bwMode="auto">
            <a:xfrm>
              <a:off x="0" y="0"/>
              <a:ext cx="3680920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Très répandu</a:t>
              </a:r>
              <a:endParaRPr 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37" name="TextBox 36" hidden="0"/>
            <p:cNvSpPr txBox="1"/>
            <p:nvPr isPhoto="0" userDrawn="0"/>
          </p:nvSpPr>
          <p:spPr bwMode="auto">
            <a:xfrm>
              <a:off x="0" y="247615"/>
              <a:ext cx="3681172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sp>
        <p:nvSpPr>
          <p:cNvPr id="44" name="Circle: Hollow 43" hidden="0"/>
          <p:cNvSpPr/>
          <p:nvPr isPhoto="0" userDrawn="0"/>
        </p:nvSpPr>
        <p:spPr bwMode="auto">
          <a:xfrm>
            <a:off x="2451894" y="4208370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 hidden="0"/>
          <p:cNvGrpSpPr/>
          <p:nvPr isPhoto="0" userDrawn="0"/>
        </p:nvGrpSpPr>
        <p:grpSpPr bwMode="auto">
          <a:xfrm>
            <a:off x="6825880" y="2739546"/>
            <a:ext cx="3681496" cy="521971"/>
            <a:chOff x="0" y="0"/>
            <a:chExt cx="3681496" cy="521971"/>
          </a:xfrm>
        </p:grpSpPr>
        <p:sp>
          <p:nvSpPr>
            <p:cNvPr id="55" name="TextBox 54" hidden="0"/>
            <p:cNvSpPr txBox="1"/>
            <p:nvPr isPhoto="0" userDrawn="0"/>
          </p:nvSpPr>
          <p:spPr bwMode="auto">
            <a:xfrm>
              <a:off x="0" y="0"/>
              <a:ext cx="3681496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Un domaine fascinant</a:t>
              </a:r>
              <a:endParaRPr 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56" name="TextBox 55" hidden="0"/>
            <p:cNvSpPr txBox="1"/>
            <p:nvPr isPhoto="0" userDrawn="0"/>
          </p:nvSpPr>
          <p:spPr bwMode="auto">
            <a:xfrm>
              <a:off x="0" y="247615"/>
              <a:ext cx="3680344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sp>
        <p:nvSpPr>
          <p:cNvPr id="57" name="TextBox 56" hidden="0"/>
          <p:cNvSpPr txBox="1"/>
          <p:nvPr isPhoto="0" userDrawn="0"/>
        </p:nvSpPr>
        <p:spPr bwMode="auto">
          <a:xfrm>
            <a:off x="877030" y="1099444"/>
            <a:ext cx="4071460" cy="457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sz="2400" b="1" u="sng"/>
              <a:t>Conclusion</a:t>
            </a:r>
            <a:endParaRPr sz="2400" b="1" u="sng"/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875061" y="2408389"/>
            <a:ext cx="2242838" cy="10973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sz="2200" b="1" u="sng">
                <a:solidFill>
                  <a:schemeClr val="accent4"/>
                </a:solidFill>
              </a:rPr>
              <a:t>L’intelligence artificielle c’est :</a:t>
            </a:r>
            <a:endParaRPr sz="2200" b="1" u="sng">
              <a:solidFill>
                <a:schemeClr val="accent4"/>
              </a:solidFill>
            </a:endParaRPr>
          </a:p>
        </p:txBody>
      </p:sp>
      <p:sp>
        <p:nvSpPr>
          <p:cNvPr id="1793854934" name="Rounded Rectangle 51" hidden="0"/>
          <p:cNvSpPr/>
          <p:nvPr isPhoto="0" userDrawn="0"/>
        </p:nvSpPr>
        <p:spPr bwMode="auto">
          <a:xfrm rot="16199969" flipH="1">
            <a:off x="5418158" y="2434015"/>
            <a:ext cx="541566" cy="510025"/>
          </a:xfrm>
          <a:custGeom>
            <a:avLst/>
            <a:gdLst/>
            <a:ahLst/>
            <a:cxnLst/>
            <a:rect l="l" t="t" r="r" b="b"/>
            <a:pathLst>
              <a:path w="2928608" h="2758049" fill="norm" stroke="1" extrusionOk="0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sz="2700">
              <a:solidFill>
                <a:schemeClr val="accent4">
                  <a:lumMod val="75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1136788080" name="Rectangle 7" hidden="0"/>
          <p:cNvSpPr/>
          <p:nvPr isPhoto="0" userDrawn="0"/>
        </p:nvSpPr>
        <p:spPr bwMode="auto">
          <a:xfrm>
            <a:off x="4214385" y="3592815"/>
            <a:ext cx="471566" cy="471566"/>
          </a:xfrm>
          <a:custGeom>
            <a:avLst/>
            <a:gdLst/>
            <a:ahLst/>
            <a:cxnLst/>
            <a:rect l="l" t="t" r="r" b="b"/>
            <a:pathLst>
              <a:path w="3240000" h="3240000" fill="norm" stroke="1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ko-KR" sz="2700"/>
          </a:p>
        </p:txBody>
      </p:sp>
      <p:sp>
        <p:nvSpPr>
          <p:cNvPr id="541746661" name="Block Arc 41" hidden="0"/>
          <p:cNvSpPr/>
          <p:nvPr isPhoto="0" userDrawn="0"/>
        </p:nvSpPr>
        <p:spPr bwMode="auto">
          <a:xfrm>
            <a:off x="2974746" y="4637973"/>
            <a:ext cx="473301" cy="660393"/>
          </a:xfrm>
          <a:custGeom>
            <a:avLst/>
            <a:gdLst/>
            <a:ahLst/>
            <a:cxnLst/>
            <a:rect l="l" t="t" r="r" b="b"/>
            <a:pathLst>
              <a:path w="2512265" h="3505352" fill="norm" stroke="1" extrusionOk="0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ko-KR" sz="2700">
              <a:solidFill>
                <a:schemeClr val="tx1"/>
              </a:solidFill>
            </a:endParaRPr>
          </a:p>
        </p:txBody>
      </p:sp>
      <p:sp>
        <p:nvSpPr>
          <p:cNvPr id="742995903" name="Teardrop 1" hidden="0"/>
          <p:cNvSpPr/>
          <p:nvPr isPhoto="0" userDrawn="0"/>
        </p:nvSpPr>
        <p:spPr bwMode="auto">
          <a:xfrm rot="18805987">
            <a:off x="6679218" y="1296286"/>
            <a:ext cx="551842" cy="546085"/>
          </a:xfrm>
          <a:custGeom>
            <a:avLst/>
            <a:gdLst/>
            <a:ahLst/>
            <a:cxnLst/>
            <a:rect l="l" t="t" r="r" b="b"/>
            <a:pathLst>
              <a:path w="1807241" h="1788383" fill="norm" stroke="1" extrusionOk="0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ko-KR" sz="27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3" name="Group 32" hidden="0"/>
          <p:cNvGrpSpPr/>
          <p:nvPr isPhoto="0" userDrawn="0"/>
        </p:nvGrpSpPr>
        <p:grpSpPr bwMode="auto">
          <a:xfrm>
            <a:off x="1395046" y="1136223"/>
            <a:ext cx="9401907" cy="3468330"/>
            <a:chOff x="1093177" y="989694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 hidden="0"/>
            <p:cNvSpPr/>
            <p:nvPr isPhoto="0" userDrawn="0"/>
          </p:nvSpPr>
          <p:spPr bwMode="auto">
            <a:xfrm flipH="1" flipV="1">
              <a:off x="6623408" y="1349111"/>
              <a:ext cx="3799759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 fill="norm" stroke="1" extrusionOk="0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: Shape 34" hidden="0"/>
            <p:cNvSpPr/>
            <p:nvPr isPhoto="0" userDrawn="0"/>
          </p:nvSpPr>
          <p:spPr bwMode="auto">
            <a:xfrm>
              <a:off x="1667706" y="1575961"/>
              <a:ext cx="3799759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 fill="norm" stroke="1" extrusionOk="0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: Shape 35" hidden="0"/>
            <p:cNvSpPr/>
            <p:nvPr isPhoto="0" userDrawn="0"/>
          </p:nvSpPr>
          <p:spPr bwMode="auto">
            <a:xfrm flipH="1" flipV="1">
              <a:off x="6724533" y="2670315"/>
              <a:ext cx="3799759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 fill="norm" stroke="1" extrusionOk="0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7" name="Group 36" hidden="0"/>
            <p:cNvGrpSpPr/>
            <p:nvPr isPhoto="0" userDrawn="0"/>
          </p:nvGrpSpPr>
          <p:grpSpPr bwMode="auto">
            <a:xfrm>
              <a:off x="4692156" y="989694"/>
              <a:ext cx="2795565" cy="3631620"/>
              <a:chOff x="1257518" y="2316205"/>
              <a:chExt cx="1389446" cy="1804981"/>
            </a:xfrm>
            <a:grpFill/>
          </p:grpSpPr>
          <p:sp>
            <p:nvSpPr>
              <p:cNvPr id="40" name="Graphic 2" hidden="0"/>
              <p:cNvSpPr/>
              <p:nvPr isPhoto="0" userDrawn="0"/>
            </p:nvSpPr>
            <p:spPr bwMode="auto"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 fill="norm" stroke="1" extrusionOk="0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41" name="Group 40" hidden="0"/>
              <p:cNvGrpSpPr/>
              <p:nvPr isPhoto="0" userDrawn="0"/>
            </p:nvGrpSpPr>
            <p:grpSpPr bwMode="auto"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 hidden="0"/>
                <p:cNvSpPr/>
                <p:nvPr isPhoto="0" userDrawn="0"/>
              </p:nvSpPr>
              <p:spPr bwMode="auto"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 fill="norm" stroke="1" extrusionOk="0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Freeform: Shape 42" hidden="0"/>
                <p:cNvSpPr/>
                <p:nvPr isPhoto="0" userDrawn="0"/>
              </p:nvSpPr>
              <p:spPr bwMode="auto"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 fill="norm" stroke="1" extrusionOk="0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8" name="Freeform: Shape 37" hidden="0"/>
            <p:cNvSpPr/>
            <p:nvPr isPhoto="0" userDrawn="0"/>
          </p:nvSpPr>
          <p:spPr bwMode="auto">
            <a:xfrm>
              <a:off x="1912556" y="2967547"/>
              <a:ext cx="3799759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 fill="norm" stroke="1" extrusionOk="0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38" hidden="0"/>
            <p:cNvSpPr/>
            <p:nvPr isPhoto="0" userDrawn="0"/>
          </p:nvSpPr>
          <p:spPr bwMode="auto"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TextBox 43" hidden="0"/>
          <p:cNvSpPr txBox="1"/>
          <p:nvPr isPhoto="0" userDrawn="0"/>
        </p:nvSpPr>
        <p:spPr bwMode="auto">
          <a:xfrm>
            <a:off x="3191607" y="4848676"/>
            <a:ext cx="5809683" cy="42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>
              <a:defRPr/>
            </a:pPr>
            <a:r>
              <a:rPr lang="fr-FR" sz="2800">
                <a:solidFill>
                  <a:schemeClr val="bg1"/>
                </a:solidFill>
              </a:rPr>
              <a:t>Intelligence Artificielle</a:t>
            </a:r>
            <a:endParaRPr/>
          </a:p>
        </p:txBody>
      </p:sp>
      <p:sp>
        <p:nvSpPr>
          <p:cNvPr id="45" name="TextBox 44" hidden="0"/>
          <p:cNvSpPr txBox="1"/>
          <p:nvPr isPhoto="0" userDrawn="0"/>
        </p:nvSpPr>
        <p:spPr bwMode="auto">
          <a:xfrm>
            <a:off x="1878147" y="5332119"/>
            <a:ext cx="8436605" cy="457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chemeClr val="accent1">
                    <a:lumMod val="50000"/>
                  </a:schemeClr>
                </a:solidFill>
                <a:cs typeface="Arial"/>
              </a:rPr>
              <a:t>Merci de m’avoir écouté !</a:t>
            </a:r>
            <a:endParaRPr lang="ko-KR" sz="2400">
              <a:solidFill>
                <a:schemeClr val="accent1">
                  <a:lumMod val="50000"/>
                </a:schemeClr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raphic 4" hidden="0"/>
          <p:cNvSpPr/>
          <p:nvPr isPhoto="0" userDrawn="0"/>
        </p:nvSpPr>
        <p:spPr bwMode="auto"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 fill="norm" stroke="1" extrusionOk="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extBox 1" hidden="0"/>
          <p:cNvSpPr txBox="1"/>
          <p:nvPr isPhoto="0" userDrawn="0"/>
        </p:nvSpPr>
        <p:spPr bwMode="auto">
          <a:xfrm>
            <a:off x="717552" y="449410"/>
            <a:ext cx="6924125" cy="914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sz="5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Sommaire</a:t>
            </a:r>
            <a:endParaRPr lang="ko-KR" sz="5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pSp>
        <p:nvGrpSpPr>
          <p:cNvPr id="4" name="Group 3" hidden="0"/>
          <p:cNvGrpSpPr/>
          <p:nvPr isPhoto="0" userDrawn="0"/>
        </p:nvGrpSpPr>
        <p:grpSpPr bwMode="auto">
          <a:xfrm>
            <a:off x="1680768" y="1706974"/>
            <a:ext cx="5385318" cy="912334"/>
            <a:chOff x="0" y="0"/>
            <a:chExt cx="5385318" cy="912334"/>
          </a:xfrm>
        </p:grpSpPr>
        <p:sp>
          <p:nvSpPr>
            <p:cNvPr id="8" name="TextBox 7" hidden="0"/>
            <p:cNvSpPr txBox="1"/>
            <p:nvPr isPhoto="0" userDrawn="0"/>
          </p:nvSpPr>
          <p:spPr bwMode="auto">
            <a:xfrm>
              <a:off x="876295" y="637978"/>
              <a:ext cx="4509023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Ce qu’est l’IA et quelque chiffres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9" name="TextBox 8" hidden="0"/>
            <p:cNvSpPr txBox="1"/>
            <p:nvPr isPhoto="0" userDrawn="0"/>
          </p:nvSpPr>
          <p:spPr bwMode="auto">
            <a:xfrm>
              <a:off x="857823" y="213481"/>
              <a:ext cx="4508051" cy="5029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>
                <a:defRPr/>
              </a:pPr>
              <a:r>
                <a:rPr lang="fr-FR" sz="2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Définition</a:t>
              </a:r>
              <a:endParaRPr lang="ko-KR" sz="27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7" name="TextBox 6" hidden="0"/>
            <p:cNvSpPr txBox="1"/>
            <p:nvPr isPhoto="0" userDrawn="0"/>
          </p:nvSpPr>
          <p:spPr bwMode="auto">
            <a:xfrm>
              <a:off x="0" y="0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>
                <a:defRPr/>
              </a:pPr>
              <a:r>
                <a:rPr lang="en-US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01</a:t>
              </a:r>
              <a:endParaRPr lang="ko-KR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17" name="Group 16" hidden="0"/>
          <p:cNvGrpSpPr/>
          <p:nvPr isPhoto="0" userDrawn="0"/>
        </p:nvGrpSpPr>
        <p:grpSpPr bwMode="auto">
          <a:xfrm>
            <a:off x="1680768" y="2841951"/>
            <a:ext cx="5386253" cy="912333"/>
            <a:chOff x="0" y="0"/>
            <a:chExt cx="5386253" cy="912333"/>
          </a:xfrm>
        </p:grpSpPr>
        <p:sp>
          <p:nvSpPr>
            <p:cNvPr id="18" name="TextBox 17" hidden="0"/>
            <p:cNvSpPr txBox="1"/>
            <p:nvPr isPhoto="0" userDrawn="0"/>
          </p:nvSpPr>
          <p:spPr bwMode="auto">
            <a:xfrm>
              <a:off x="876294" y="637977"/>
              <a:ext cx="4509958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/>
                  <a:cs typeface="Arial"/>
                </a:rPr>
                <a:t>L’histoire de l’Intelligence Artificielle</a:t>
              </a:r>
              <a:endParaRPr lang="fr-FR" sz="1200">
                <a:solidFill>
                  <a:schemeClr val="tx1">
                    <a:lumMod val="75000"/>
                    <a:lumOff val="25000"/>
                  </a:schemeClr>
                </a:solidFill>
                <a:ea typeface="FZShuTi"/>
                <a:cs typeface="Arial"/>
              </a:endParaRPr>
            </a:p>
          </p:txBody>
        </p:sp>
        <p:sp>
          <p:nvSpPr>
            <p:cNvPr id="19" name="TextBox 18" hidden="0"/>
            <p:cNvSpPr txBox="1"/>
            <p:nvPr isPhoto="0" userDrawn="0"/>
          </p:nvSpPr>
          <p:spPr bwMode="auto">
            <a:xfrm>
              <a:off x="857822" y="213480"/>
              <a:ext cx="4508302" cy="5029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>
                <a:defRPr/>
              </a:pPr>
              <a:r>
                <a:rPr lang="fr-FR" sz="2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Historique</a:t>
              </a:r>
              <a:endParaRPr lang="ko-KR" sz="27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0" name="TextBox 19" hidden="0"/>
            <p:cNvSpPr txBox="1"/>
            <p:nvPr isPhoto="0" userDrawn="0"/>
          </p:nvSpPr>
          <p:spPr bwMode="auto">
            <a:xfrm>
              <a:off x="0" y="0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>
                <a:defRPr/>
              </a:pPr>
              <a:r>
                <a:rPr lang="en-US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02</a:t>
              </a:r>
              <a:endParaRPr lang="ko-KR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21" name="Group 20" hidden="0"/>
          <p:cNvGrpSpPr/>
          <p:nvPr isPhoto="0" userDrawn="0"/>
        </p:nvGrpSpPr>
        <p:grpSpPr bwMode="auto">
          <a:xfrm>
            <a:off x="1680768" y="3976929"/>
            <a:ext cx="5387621" cy="912333"/>
            <a:chOff x="0" y="0"/>
            <a:chExt cx="5387621" cy="912333"/>
          </a:xfrm>
        </p:grpSpPr>
        <p:sp>
          <p:nvSpPr>
            <p:cNvPr id="22" name="TextBox 21" hidden="0"/>
            <p:cNvSpPr txBox="1"/>
            <p:nvPr isPhoto="0" userDrawn="0"/>
          </p:nvSpPr>
          <p:spPr bwMode="auto">
            <a:xfrm>
              <a:off x="878526" y="637977"/>
              <a:ext cx="4509095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Les technologies utilisées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3" name="TextBox 22" hidden="0"/>
            <p:cNvSpPr txBox="1"/>
            <p:nvPr isPhoto="0" userDrawn="0"/>
          </p:nvSpPr>
          <p:spPr bwMode="auto">
            <a:xfrm>
              <a:off x="857822" y="213480"/>
              <a:ext cx="4508338" cy="5029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>
                <a:defRPr/>
              </a:pPr>
              <a:r>
                <a:rPr lang="fr-FR" sz="2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Les technologies</a:t>
              </a:r>
              <a:endParaRPr lang="ko-KR" sz="27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4" name="TextBox 23" hidden="0"/>
            <p:cNvSpPr txBox="1"/>
            <p:nvPr isPhoto="0" userDrawn="0"/>
          </p:nvSpPr>
          <p:spPr bwMode="auto">
            <a:xfrm>
              <a:off x="0" y="0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>
                <a:defRPr/>
              </a:pPr>
              <a:r>
                <a:rPr lang="en-US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03</a:t>
              </a:r>
              <a:endParaRPr lang="ko-KR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25" name="Group 24" hidden="0"/>
          <p:cNvGrpSpPr/>
          <p:nvPr isPhoto="0" userDrawn="0"/>
        </p:nvGrpSpPr>
        <p:grpSpPr bwMode="auto">
          <a:xfrm>
            <a:off x="1680768" y="5111907"/>
            <a:ext cx="5384023" cy="912335"/>
            <a:chOff x="0" y="0"/>
            <a:chExt cx="5384023" cy="912335"/>
          </a:xfrm>
        </p:grpSpPr>
        <p:sp>
          <p:nvSpPr>
            <p:cNvPr id="26" name="TextBox 25" hidden="0"/>
            <p:cNvSpPr txBox="1"/>
            <p:nvPr isPhoto="0" userDrawn="0"/>
          </p:nvSpPr>
          <p:spPr bwMode="auto">
            <a:xfrm>
              <a:off x="876295" y="637979"/>
              <a:ext cx="4507727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7" name="TextBox 26" hidden="0"/>
            <p:cNvSpPr txBox="1"/>
            <p:nvPr isPhoto="0" userDrawn="0"/>
          </p:nvSpPr>
          <p:spPr bwMode="auto">
            <a:xfrm>
              <a:off x="857822" y="213482"/>
              <a:ext cx="4508051" cy="5029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>
                <a:defRPr/>
              </a:pPr>
              <a:r>
                <a:rPr lang="fr-FR" sz="2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Conclusion</a:t>
              </a:r>
              <a:endParaRPr lang="ko-KR" sz="27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8" name="TextBox 27" hidden="0"/>
            <p:cNvSpPr txBox="1"/>
            <p:nvPr isPhoto="0" userDrawn="0"/>
          </p:nvSpPr>
          <p:spPr bwMode="auto">
            <a:xfrm>
              <a:off x="0" y="0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>
                <a:defRPr/>
              </a:pPr>
              <a:r>
                <a:rPr lang="en-US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04</a:t>
              </a:r>
              <a:endParaRPr lang="ko-KR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29" name="Graphic 421" hidden="0"/>
          <p:cNvGrpSpPr/>
          <p:nvPr isPhoto="0" userDrawn="0"/>
        </p:nvGrpSpPr>
        <p:grpSpPr bwMode="auto">
          <a:xfrm flipH="1">
            <a:off x="7697676" y="601840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 hidden="0"/>
            <p:cNvSpPr/>
            <p:nvPr isPhoto="0" userDrawn="0"/>
          </p:nvSpPr>
          <p:spPr bwMode="auto"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 fill="norm" stroke="1" extrusionOk="0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: Shape 30" hidden="0"/>
            <p:cNvSpPr/>
            <p:nvPr isPhoto="0" userDrawn="0"/>
          </p:nvSpPr>
          <p:spPr bwMode="auto">
            <a:xfrm>
              <a:off x="7212354" y="2887004"/>
              <a:ext cx="210026" cy="128587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 fill="norm" stroke="1" extrusionOk="0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: Shape 31" hidden="0"/>
            <p:cNvSpPr/>
            <p:nvPr isPhoto="0" userDrawn="0"/>
          </p:nvSpPr>
          <p:spPr bwMode="auto">
            <a:xfrm>
              <a:off x="6676144" y="3952137"/>
              <a:ext cx="98583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 fill="norm" stroke="1" extrusionOk="0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: Shape 32" hidden="0"/>
            <p:cNvSpPr/>
            <p:nvPr isPhoto="0" userDrawn="0"/>
          </p:nvSpPr>
          <p:spPr bwMode="auto">
            <a:xfrm>
              <a:off x="7238500" y="5847945"/>
              <a:ext cx="55721" cy="197167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 fill="norm" stroke="1" extrusionOk="0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: Shape 33" hidden="0"/>
            <p:cNvSpPr/>
            <p:nvPr isPhoto="0" userDrawn="0"/>
          </p:nvSpPr>
          <p:spPr bwMode="auto">
            <a:xfrm>
              <a:off x="7258644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 fill="norm" stroke="1" extrusionOk="0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: Shape 34" hidden="0"/>
            <p:cNvSpPr/>
            <p:nvPr isPhoto="0" userDrawn="0"/>
          </p:nvSpPr>
          <p:spPr bwMode="auto"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 fill="norm" stroke="1" extrusionOk="0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: Shape 35" hidden="0"/>
            <p:cNvSpPr/>
            <p:nvPr isPhoto="0" userDrawn="0"/>
          </p:nvSpPr>
          <p:spPr bwMode="auto"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 fill="norm" stroke="1" extrusionOk="0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: Shape 36" hidden="0"/>
            <p:cNvSpPr/>
            <p:nvPr isPhoto="0" userDrawn="0"/>
          </p:nvSpPr>
          <p:spPr bwMode="auto"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 fill="norm" stroke="1" extrusionOk="0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: Shape 37" hidden="0"/>
            <p:cNvSpPr/>
            <p:nvPr isPhoto="0" userDrawn="0"/>
          </p:nvSpPr>
          <p:spPr bwMode="auto"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: Shape 38" hidden="0"/>
            <p:cNvSpPr/>
            <p:nvPr isPhoto="0" userDrawn="0"/>
          </p:nvSpPr>
          <p:spPr bwMode="auto"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 fill="norm" stroke="1" extrusionOk="0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: Shape 39" hidden="0"/>
            <p:cNvSpPr/>
            <p:nvPr isPhoto="0" userDrawn="0"/>
          </p:nvSpPr>
          <p:spPr bwMode="auto"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 fill="norm" stroke="1" extrusionOk="0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Freeform: Shape 40" hidden="0"/>
            <p:cNvSpPr/>
            <p:nvPr isPhoto="0" userDrawn="0"/>
          </p:nvSpPr>
          <p:spPr bwMode="auto"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 fill="norm" stroke="1" extrusionOk="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Freeform: Shape 41" hidden="0"/>
            <p:cNvSpPr/>
            <p:nvPr isPhoto="0" userDrawn="0"/>
          </p:nvSpPr>
          <p:spPr bwMode="auto"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 fill="norm" stroke="1" extrusionOk="0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Freeform: Shape 42" hidden="0"/>
            <p:cNvSpPr/>
            <p:nvPr isPhoto="0" userDrawn="0"/>
          </p:nvSpPr>
          <p:spPr bwMode="auto"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 fill="norm" stroke="1" extrusionOk="0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: Shape 43" hidden="0"/>
            <p:cNvSpPr/>
            <p:nvPr isPhoto="0" userDrawn="0"/>
          </p:nvSpPr>
          <p:spPr bwMode="auto"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 fill="norm" stroke="1" extrusionOk="0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: Shape 44" hidden="0"/>
            <p:cNvSpPr/>
            <p:nvPr isPhoto="0" userDrawn="0"/>
          </p:nvSpPr>
          <p:spPr bwMode="auto">
            <a:xfrm>
              <a:off x="6496122" y="3624667"/>
              <a:ext cx="175736" cy="587215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 fill="norm" stroke="1" extrusionOk="0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: Shape 45" hidden="0"/>
            <p:cNvSpPr/>
            <p:nvPr isPhoto="0" userDrawn="0"/>
          </p:nvSpPr>
          <p:spPr bwMode="auto"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 fill="norm" stroke="1" extrusionOk="0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: Shape 46" hidden="0"/>
            <p:cNvSpPr/>
            <p:nvPr isPhoto="0" userDrawn="0"/>
          </p:nvSpPr>
          <p:spPr bwMode="auto"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 fill="norm" stroke="1" extrusionOk="0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: Shape 47" hidden="0"/>
            <p:cNvSpPr/>
            <p:nvPr isPhoto="0" userDrawn="0"/>
          </p:nvSpPr>
          <p:spPr bwMode="auto"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 fill="norm" stroke="1" extrusionOk="0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: Shape 48" hidden="0"/>
            <p:cNvSpPr/>
            <p:nvPr isPhoto="0" userDrawn="0"/>
          </p:nvSpPr>
          <p:spPr bwMode="auto">
            <a:xfrm>
              <a:off x="6338387" y="2212348"/>
              <a:ext cx="64293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 fill="norm" stroke="1" extrusionOk="0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: Shape 49" hidden="0"/>
            <p:cNvSpPr/>
            <p:nvPr isPhoto="0" userDrawn="0"/>
          </p:nvSpPr>
          <p:spPr bwMode="auto"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 fill="norm" stroke="1" extrusionOk="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Freeform: Shape 50" hidden="0"/>
            <p:cNvSpPr/>
            <p:nvPr isPhoto="0" userDrawn="0"/>
          </p:nvSpPr>
          <p:spPr bwMode="auto">
            <a:xfrm>
              <a:off x="6362390" y="2291644"/>
              <a:ext cx="38576" cy="90010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 fill="norm" stroke="1" extrusionOk="0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Freeform: Shape 51" hidden="0"/>
            <p:cNvSpPr/>
            <p:nvPr isPhoto="0" userDrawn="0"/>
          </p:nvSpPr>
          <p:spPr bwMode="auto"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 fill="norm" stroke="1" extrusionOk="0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: Shape 52" hidden="0"/>
            <p:cNvSpPr/>
            <p:nvPr isPhoto="0" userDrawn="0"/>
          </p:nvSpPr>
          <p:spPr bwMode="auto"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 fill="norm" stroke="1" extrusionOk="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Freeform: Shape 53" hidden="0"/>
            <p:cNvSpPr/>
            <p:nvPr isPhoto="0" userDrawn="0"/>
          </p:nvSpPr>
          <p:spPr bwMode="auto"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 fill="norm" stroke="1" extrusionOk="0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: Shape 54" hidden="0"/>
            <p:cNvSpPr/>
            <p:nvPr isPhoto="0" userDrawn="0"/>
          </p:nvSpPr>
          <p:spPr bwMode="auto">
            <a:xfrm>
              <a:off x="6560414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 fill="norm" stroke="1" extrusionOk="0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: Shape 55" hidden="0"/>
            <p:cNvSpPr/>
            <p:nvPr isPhoto="0" userDrawn="0"/>
          </p:nvSpPr>
          <p:spPr bwMode="auto"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 fill="norm" stroke="1" extrusionOk="0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: Shape 56" hidden="0"/>
            <p:cNvSpPr/>
            <p:nvPr isPhoto="0" userDrawn="0"/>
          </p:nvSpPr>
          <p:spPr bwMode="auto"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 fill="norm" stroke="1" extrusionOk="0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: Shape 57" hidden="0"/>
            <p:cNvSpPr/>
            <p:nvPr isPhoto="0" userDrawn="0"/>
          </p:nvSpPr>
          <p:spPr bwMode="auto"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 fill="norm" stroke="1" extrusionOk="0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: Shape 58" hidden="0"/>
            <p:cNvSpPr/>
            <p:nvPr isPhoto="0" userDrawn="0"/>
          </p:nvSpPr>
          <p:spPr bwMode="auto">
            <a:xfrm>
              <a:off x="6316956" y="2133910"/>
              <a:ext cx="90010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 fill="norm" stroke="1" extrusionOk="0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: Shape 59" hidden="0"/>
            <p:cNvSpPr/>
            <p:nvPr isPhoto="0" userDrawn="0"/>
          </p:nvSpPr>
          <p:spPr bwMode="auto"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 fill="norm" stroke="1" extrusionOk="0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: Shape 60" hidden="0"/>
            <p:cNvSpPr/>
            <p:nvPr isPhoto="0" userDrawn="0"/>
          </p:nvSpPr>
          <p:spPr bwMode="auto"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 fill="norm" stroke="1" extrusionOk="0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: Shape 61" hidden="0"/>
            <p:cNvSpPr/>
            <p:nvPr isPhoto="0" userDrawn="0"/>
          </p:nvSpPr>
          <p:spPr bwMode="auto"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 fill="norm" stroke="1" extrusionOk="0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: Shape 62" hidden="0"/>
            <p:cNvSpPr/>
            <p:nvPr isPhoto="0" userDrawn="0"/>
          </p:nvSpPr>
          <p:spPr bwMode="auto"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 fill="norm" stroke="1" extrusionOk="0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: Shape 63" hidden="0"/>
            <p:cNvSpPr/>
            <p:nvPr isPhoto="0" userDrawn="0"/>
          </p:nvSpPr>
          <p:spPr bwMode="auto"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 fill="norm" stroke="1" extrusionOk="0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: Shape 64" hidden="0"/>
            <p:cNvSpPr/>
            <p:nvPr isPhoto="0" userDrawn="0"/>
          </p:nvSpPr>
          <p:spPr bwMode="auto">
            <a:xfrm>
              <a:off x="5728454" y="3630238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 fill="norm" stroke="1" extrusionOk="0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: Shape 65" hidden="0"/>
            <p:cNvSpPr/>
            <p:nvPr isPhoto="0" userDrawn="0"/>
          </p:nvSpPr>
          <p:spPr bwMode="auto"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 fill="norm" stroke="1" extrusionOk="0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: Shape 66" hidden="0"/>
            <p:cNvSpPr/>
            <p:nvPr isPhoto="0" userDrawn="0"/>
          </p:nvSpPr>
          <p:spPr bwMode="auto"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: Shape 67" hidden="0"/>
            <p:cNvSpPr/>
            <p:nvPr isPhoto="0" userDrawn="0"/>
          </p:nvSpPr>
          <p:spPr bwMode="auto">
            <a:xfrm>
              <a:off x="5610582" y="3440359"/>
              <a:ext cx="98583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 fill="norm" stroke="1" extrusionOk="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: Shape 68" hidden="0"/>
            <p:cNvSpPr/>
            <p:nvPr isPhoto="0" userDrawn="0"/>
          </p:nvSpPr>
          <p:spPr bwMode="auto">
            <a:xfrm>
              <a:off x="5334548" y="3122319"/>
              <a:ext cx="64293" cy="64293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 fill="norm" stroke="1" extrusionOk="0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: Shape 69" hidden="0"/>
            <p:cNvSpPr/>
            <p:nvPr isPhoto="0" userDrawn="0"/>
          </p:nvSpPr>
          <p:spPr bwMode="auto">
            <a:xfrm>
              <a:off x="5388126" y="3184041"/>
              <a:ext cx="85725" cy="90010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 fill="norm" stroke="1" extrusionOk="0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: Shape 70" hidden="0"/>
            <p:cNvSpPr/>
            <p:nvPr isPhoto="0" userDrawn="0"/>
          </p:nvSpPr>
          <p:spPr bwMode="auto"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 fill="norm" stroke="1" extrusionOk="0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: Shape 71" hidden="0"/>
            <p:cNvSpPr/>
            <p:nvPr isPhoto="0" userDrawn="0"/>
          </p:nvSpPr>
          <p:spPr bwMode="auto">
            <a:xfrm>
              <a:off x="5568577" y="3402639"/>
              <a:ext cx="90010" cy="98583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 fill="norm" stroke="1" extrusionOk="0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: Shape 72" hidden="0"/>
            <p:cNvSpPr/>
            <p:nvPr isPhoto="0" userDrawn="0"/>
          </p:nvSpPr>
          <p:spPr bwMode="auto"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 fill="norm" stroke="1" extrusionOk="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: Shape 73" hidden="0"/>
            <p:cNvSpPr/>
            <p:nvPr isPhoto="0" userDrawn="0"/>
          </p:nvSpPr>
          <p:spPr bwMode="auto"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 fill="norm" stroke="1" extrusionOk="0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: Shape 74" hidden="0"/>
            <p:cNvSpPr/>
            <p:nvPr isPhoto="0" userDrawn="0"/>
          </p:nvSpPr>
          <p:spPr bwMode="auto"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 fill="norm" stroke="1" extrusionOk="0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: Shape 75" hidden="0"/>
            <p:cNvSpPr/>
            <p:nvPr isPhoto="0" userDrawn="0"/>
          </p:nvSpPr>
          <p:spPr bwMode="auto"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 fill="norm" stroke="1" extrusionOk="0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: Shape 76" hidden="0"/>
            <p:cNvSpPr/>
            <p:nvPr isPhoto="0" userDrawn="0"/>
          </p:nvSpPr>
          <p:spPr bwMode="auto">
            <a:xfrm>
              <a:off x="6458402" y="3594664"/>
              <a:ext cx="188594" cy="587215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 fill="norm" stroke="1" extrusionOk="0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: Shape 77" hidden="0"/>
            <p:cNvSpPr/>
            <p:nvPr isPhoto="0" userDrawn="0"/>
          </p:nvSpPr>
          <p:spPr bwMode="auto">
            <a:xfrm>
              <a:off x="5688163" y="3529513"/>
              <a:ext cx="94298" cy="98583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 fill="norm" stroke="1" extrusionOk="0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: Shape 78" hidden="0"/>
            <p:cNvSpPr/>
            <p:nvPr isPhoto="0" userDrawn="0"/>
          </p:nvSpPr>
          <p:spPr bwMode="auto"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 fill="norm" stroke="1" extrusionOk="0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: Shape 79" hidden="0"/>
            <p:cNvSpPr/>
            <p:nvPr isPhoto="0" userDrawn="0"/>
          </p:nvSpPr>
          <p:spPr bwMode="auto"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 fill="norm" stroke="1" extrusionOk="0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: Shape 80" hidden="0"/>
            <p:cNvSpPr/>
            <p:nvPr isPhoto="0" userDrawn="0"/>
          </p:nvSpPr>
          <p:spPr bwMode="auto"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 fill="norm" stroke="1" extrusionOk="0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: Shape 81" hidden="0"/>
            <p:cNvSpPr/>
            <p:nvPr isPhoto="0" userDrawn="0"/>
          </p:nvSpPr>
          <p:spPr bwMode="auto">
            <a:xfrm>
              <a:off x="5633727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 fill="norm" stroke="1" extrusionOk="0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: Shape 82" hidden="0"/>
            <p:cNvSpPr/>
            <p:nvPr isPhoto="0" userDrawn="0"/>
          </p:nvSpPr>
          <p:spPr bwMode="auto"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 fill="norm" stroke="1" extrusionOk="0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: Shape 83" hidden="0"/>
            <p:cNvSpPr/>
            <p:nvPr isPhoto="0" userDrawn="0"/>
          </p:nvSpPr>
          <p:spPr bwMode="auto"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 fill="norm" stroke="1" extrusionOk="0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: Shape 84" hidden="0"/>
            <p:cNvSpPr/>
            <p:nvPr isPhoto="0" userDrawn="0"/>
          </p:nvSpPr>
          <p:spPr bwMode="auto"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 fill="norm" stroke="1" extrusionOk="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: Shape 85" hidden="0"/>
            <p:cNvSpPr/>
            <p:nvPr isPhoto="0" userDrawn="0"/>
          </p:nvSpPr>
          <p:spPr bwMode="auto"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 fill="norm" stroke="1" extrusionOk="0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: Shape 86" hidden="0"/>
            <p:cNvSpPr/>
            <p:nvPr isPhoto="0" userDrawn="0"/>
          </p:nvSpPr>
          <p:spPr bwMode="auto"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 fill="norm" stroke="1" extrusionOk="0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: Shape 87" hidden="0"/>
            <p:cNvSpPr/>
            <p:nvPr isPhoto="0" userDrawn="0"/>
          </p:nvSpPr>
          <p:spPr bwMode="auto">
            <a:xfrm>
              <a:off x="5647015" y="3481935"/>
              <a:ext cx="98583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 fill="norm" stroke="1" extrusionOk="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: Shape 88" hidden="0"/>
            <p:cNvSpPr/>
            <p:nvPr isPhoto="0" userDrawn="0"/>
          </p:nvSpPr>
          <p:spPr bwMode="auto"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 fill="norm" stroke="1" extrusionOk="0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: Shape 89" hidden="0"/>
            <p:cNvSpPr/>
            <p:nvPr isPhoto="0" userDrawn="0"/>
          </p:nvSpPr>
          <p:spPr bwMode="auto"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: Shape 90" hidden="0"/>
            <p:cNvSpPr/>
            <p:nvPr isPhoto="0" userDrawn="0"/>
          </p:nvSpPr>
          <p:spPr bwMode="auto"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: Shape 91" hidden="0"/>
            <p:cNvSpPr/>
            <p:nvPr isPhoto="0" userDrawn="0"/>
          </p:nvSpPr>
          <p:spPr bwMode="auto"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 fill="norm" stroke="1" extrusionOk="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: Shape 92" hidden="0"/>
            <p:cNvSpPr/>
            <p:nvPr isPhoto="0" userDrawn="0"/>
          </p:nvSpPr>
          <p:spPr bwMode="auto"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 fill="norm" stroke="1" extrusionOk="0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: Shape 93" hidden="0"/>
            <p:cNvSpPr/>
            <p:nvPr isPhoto="0" userDrawn="0"/>
          </p:nvSpPr>
          <p:spPr bwMode="auto"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 fill="norm" stroke="1" extrusionOk="0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: Shape 94" hidden="0"/>
            <p:cNvSpPr/>
            <p:nvPr isPhoto="0" userDrawn="0"/>
          </p:nvSpPr>
          <p:spPr bwMode="auto"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 fill="norm" stroke="1" extrusionOk="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: Shape 95" hidden="0"/>
            <p:cNvSpPr/>
            <p:nvPr isPhoto="0" userDrawn="0"/>
          </p:nvSpPr>
          <p:spPr bwMode="auto"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 fill="norm" stroke="1" extrusionOk="0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: Shape 96" hidden="0"/>
            <p:cNvSpPr/>
            <p:nvPr isPhoto="0" userDrawn="0"/>
          </p:nvSpPr>
          <p:spPr bwMode="auto"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 fill="norm" stroke="1" extrusionOk="0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: Shape 97" hidden="0"/>
            <p:cNvSpPr/>
            <p:nvPr isPhoto="0" userDrawn="0"/>
          </p:nvSpPr>
          <p:spPr bwMode="auto"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 fill="norm" stroke="1" extrusionOk="0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: Shape 98" hidden="0"/>
            <p:cNvSpPr/>
            <p:nvPr isPhoto="0" userDrawn="0"/>
          </p:nvSpPr>
          <p:spPr bwMode="auto">
            <a:xfrm>
              <a:off x="7523964" y="3343918"/>
              <a:ext cx="98583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 fill="norm" stroke="1" extrusionOk="0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: Shape 99" hidden="0"/>
            <p:cNvSpPr/>
            <p:nvPr isPhoto="0" userDrawn="0"/>
          </p:nvSpPr>
          <p:spPr bwMode="auto"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 fill="norm" stroke="1" extrusionOk="0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: Shape 100" hidden="0"/>
            <p:cNvSpPr/>
            <p:nvPr isPhoto="0" userDrawn="0"/>
          </p:nvSpPr>
          <p:spPr bwMode="auto"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 fill="norm" stroke="1" extrusionOk="0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: Shape 101" hidden="0"/>
            <p:cNvSpPr/>
            <p:nvPr isPhoto="0" userDrawn="0"/>
          </p:nvSpPr>
          <p:spPr bwMode="auto"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 fill="norm" stroke="1" extrusionOk="0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: Shape 102" hidden="0"/>
            <p:cNvSpPr/>
            <p:nvPr isPhoto="0" userDrawn="0"/>
          </p:nvSpPr>
          <p:spPr bwMode="auto"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 fill="norm" stroke="1" extrusionOk="0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: Shape 103" hidden="0"/>
            <p:cNvSpPr/>
            <p:nvPr isPhoto="0" userDrawn="0"/>
          </p:nvSpPr>
          <p:spPr bwMode="auto">
            <a:xfrm>
              <a:off x="5097545" y="3074741"/>
              <a:ext cx="660082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 fill="norm" stroke="1" extrusionOk="0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: Shape 104" hidden="0"/>
            <p:cNvSpPr/>
            <p:nvPr isPhoto="0" userDrawn="0"/>
          </p:nvSpPr>
          <p:spPr bwMode="auto"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 fill="norm" stroke="1" extrusionOk="0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: Shape 105" hidden="0"/>
            <p:cNvSpPr/>
            <p:nvPr isPhoto="0" userDrawn="0"/>
          </p:nvSpPr>
          <p:spPr bwMode="auto">
            <a:xfrm>
              <a:off x="5190529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 fill="norm" stroke="1" extrusionOk="0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: Shape 106" hidden="0"/>
            <p:cNvSpPr/>
            <p:nvPr isPhoto="0" userDrawn="0"/>
          </p:nvSpPr>
          <p:spPr bwMode="auto">
            <a:xfrm>
              <a:off x="5873758" y="3019449"/>
              <a:ext cx="587215" cy="754379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 fill="norm" stroke="1" extrusionOk="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: Shape 107" hidden="0"/>
            <p:cNvSpPr/>
            <p:nvPr isPhoto="0" userDrawn="0"/>
          </p:nvSpPr>
          <p:spPr bwMode="auto"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 fill="norm" stroke="1" extrusionOk="0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: Shape 108" hidden="0"/>
            <p:cNvSpPr/>
            <p:nvPr isPhoto="0" userDrawn="0"/>
          </p:nvSpPr>
          <p:spPr bwMode="auto"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 fill="norm" stroke="1" extrusionOk="0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: Shape 109" hidden="0"/>
            <p:cNvSpPr/>
            <p:nvPr isPhoto="0" userDrawn="0"/>
          </p:nvSpPr>
          <p:spPr bwMode="auto"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 fill="norm" stroke="1" extrusionOk="0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: Shape 110" hidden="0"/>
            <p:cNvSpPr/>
            <p:nvPr isPhoto="0" userDrawn="0"/>
          </p:nvSpPr>
          <p:spPr bwMode="auto"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: Shape 111" hidden="0"/>
            <p:cNvSpPr/>
            <p:nvPr isPhoto="0" userDrawn="0"/>
          </p:nvSpPr>
          <p:spPr bwMode="auto"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 fill="norm" stroke="1" extrusionOk="0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: Shape 112" hidden="0"/>
            <p:cNvSpPr/>
            <p:nvPr isPhoto="0" userDrawn="0"/>
          </p:nvSpPr>
          <p:spPr bwMode="auto"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 fill="norm" stroke="1" extrusionOk="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: Shape 113" hidden="0"/>
            <p:cNvSpPr/>
            <p:nvPr isPhoto="0" userDrawn="0"/>
          </p:nvSpPr>
          <p:spPr bwMode="auto"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 fill="norm" stroke="1" extrusionOk="0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: Shape 114" hidden="0"/>
            <p:cNvSpPr/>
            <p:nvPr isPhoto="0" userDrawn="0"/>
          </p:nvSpPr>
          <p:spPr bwMode="auto"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 fill="norm" stroke="1" extrusionOk="0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: Shape 115" hidden="0"/>
            <p:cNvSpPr/>
            <p:nvPr isPhoto="0" userDrawn="0"/>
          </p:nvSpPr>
          <p:spPr bwMode="auto"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 fill="norm" stroke="1" extrusionOk="0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: Shape 116" hidden="0"/>
            <p:cNvSpPr/>
            <p:nvPr isPhoto="0" userDrawn="0"/>
          </p:nvSpPr>
          <p:spPr bwMode="auto"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 fill="norm" stroke="1" extrusionOk="0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: Shape 117" hidden="0"/>
            <p:cNvSpPr/>
            <p:nvPr isPhoto="0" userDrawn="0"/>
          </p:nvSpPr>
          <p:spPr bwMode="auto"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 fill="norm" stroke="1" extrusionOk="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: Shape 118" hidden="0"/>
            <p:cNvSpPr/>
            <p:nvPr isPhoto="0" userDrawn="0"/>
          </p:nvSpPr>
          <p:spPr bwMode="auto"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: Shape 119" hidden="0"/>
            <p:cNvSpPr/>
            <p:nvPr isPhoto="0" userDrawn="0"/>
          </p:nvSpPr>
          <p:spPr bwMode="auto"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 fill="norm" stroke="1" extrusionOk="0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: Shape 120" hidden="0"/>
            <p:cNvSpPr/>
            <p:nvPr isPhoto="0" userDrawn="0"/>
          </p:nvSpPr>
          <p:spPr bwMode="auto"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 fill="norm" stroke="1" extrusionOk="0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: Shape 121" hidden="0"/>
            <p:cNvSpPr/>
            <p:nvPr isPhoto="0" userDrawn="0"/>
          </p:nvSpPr>
          <p:spPr bwMode="auto"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 fill="norm" stroke="1" extrusionOk="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: Shape 122" hidden="0"/>
            <p:cNvSpPr/>
            <p:nvPr isPhoto="0" userDrawn="0"/>
          </p:nvSpPr>
          <p:spPr bwMode="auto"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 fill="norm" stroke="1" extrusionOk="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: Shape 123" hidden="0"/>
            <p:cNvSpPr/>
            <p:nvPr isPhoto="0" userDrawn="0"/>
          </p:nvSpPr>
          <p:spPr bwMode="auto"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 fill="norm" stroke="1" extrusionOk="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: Shape 124" hidden="0"/>
            <p:cNvSpPr/>
            <p:nvPr isPhoto="0" userDrawn="0"/>
          </p:nvSpPr>
          <p:spPr bwMode="auto"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 fill="norm" stroke="1" extrusionOk="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: Shape 125" hidden="0"/>
            <p:cNvSpPr/>
            <p:nvPr isPhoto="0" userDrawn="0"/>
          </p:nvSpPr>
          <p:spPr bwMode="auto"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 fill="norm" stroke="1" extrusionOk="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: Shape 126" hidden="0"/>
            <p:cNvSpPr/>
            <p:nvPr isPhoto="0" userDrawn="0"/>
          </p:nvSpPr>
          <p:spPr bwMode="auto"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 fill="norm" stroke="1" extrusionOk="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: Shape 127" hidden="0"/>
            <p:cNvSpPr/>
            <p:nvPr isPhoto="0" userDrawn="0"/>
          </p:nvSpPr>
          <p:spPr bwMode="auto"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: Shape 128" hidden="0"/>
            <p:cNvSpPr/>
            <p:nvPr isPhoto="0" userDrawn="0"/>
          </p:nvSpPr>
          <p:spPr bwMode="auto"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 fill="norm" stroke="1" extrusionOk="0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: Shape 129" hidden="0"/>
            <p:cNvSpPr/>
            <p:nvPr isPhoto="0" userDrawn="0"/>
          </p:nvSpPr>
          <p:spPr bwMode="auto"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 fill="norm" stroke="1" extrusionOk="0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: Shape 130" hidden="0"/>
            <p:cNvSpPr/>
            <p:nvPr isPhoto="0" userDrawn="0"/>
          </p:nvSpPr>
          <p:spPr bwMode="auto"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 fill="norm" stroke="1" extrusionOk="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: Shape 131" hidden="0"/>
            <p:cNvSpPr/>
            <p:nvPr isPhoto="0" userDrawn="0"/>
          </p:nvSpPr>
          <p:spPr bwMode="auto"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 fill="norm" stroke="1" extrusionOk="0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: Shape 132" hidden="0"/>
            <p:cNvSpPr/>
            <p:nvPr isPhoto="0" userDrawn="0"/>
          </p:nvSpPr>
          <p:spPr bwMode="auto"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 fill="norm" stroke="1" extrusionOk="0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: Shape 133" hidden="0"/>
            <p:cNvSpPr/>
            <p:nvPr isPhoto="0" userDrawn="0"/>
          </p:nvSpPr>
          <p:spPr bwMode="auto"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 fill="norm" stroke="1" extrusionOk="0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: Shape 134" hidden="0"/>
            <p:cNvSpPr/>
            <p:nvPr isPhoto="0" userDrawn="0"/>
          </p:nvSpPr>
          <p:spPr bwMode="auto"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 fill="norm" stroke="1" extrusionOk="0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: Shape 135" hidden="0"/>
            <p:cNvSpPr/>
            <p:nvPr isPhoto="0" userDrawn="0"/>
          </p:nvSpPr>
          <p:spPr bwMode="auto"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 fill="norm" stroke="1" extrusionOk="0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: Shape 136" hidden="0"/>
            <p:cNvSpPr/>
            <p:nvPr isPhoto="0" userDrawn="0"/>
          </p:nvSpPr>
          <p:spPr bwMode="auto"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 fill="norm" stroke="1" extrusionOk="0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: Shape 137" hidden="0"/>
            <p:cNvSpPr/>
            <p:nvPr isPhoto="0" userDrawn="0"/>
          </p:nvSpPr>
          <p:spPr bwMode="auto"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 fill="norm" stroke="1" extrusionOk="0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: Shape 138" hidden="0"/>
            <p:cNvSpPr/>
            <p:nvPr isPhoto="0" userDrawn="0"/>
          </p:nvSpPr>
          <p:spPr bwMode="auto"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 fill="norm" stroke="1" extrusionOk="0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: Shape 139" hidden="0"/>
            <p:cNvSpPr/>
            <p:nvPr isPhoto="0" userDrawn="0"/>
          </p:nvSpPr>
          <p:spPr bwMode="auto"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 fill="norm" stroke="1" extrusionOk="0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: Shape 140" hidden="0"/>
            <p:cNvSpPr/>
            <p:nvPr isPhoto="0" userDrawn="0"/>
          </p:nvSpPr>
          <p:spPr bwMode="auto"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 fill="norm" stroke="1" extrusionOk="0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: Shape 141" hidden="0"/>
            <p:cNvSpPr/>
            <p:nvPr isPhoto="0" userDrawn="0"/>
          </p:nvSpPr>
          <p:spPr bwMode="auto">
            <a:xfrm>
              <a:off x="4348215" y="3099602"/>
              <a:ext cx="12859" cy="197167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 fill="norm" stroke="1" extrusionOk="0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: Shape 142" hidden="0"/>
            <p:cNvSpPr/>
            <p:nvPr isPhoto="0" userDrawn="0"/>
          </p:nvSpPr>
          <p:spPr bwMode="auto"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 fill="norm" stroke="1" extrusionOk="0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: Shape 143" hidden="0"/>
            <p:cNvSpPr/>
            <p:nvPr isPhoto="0" userDrawn="0"/>
          </p:nvSpPr>
          <p:spPr bwMode="auto"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: Shape 144" hidden="0"/>
            <p:cNvSpPr/>
            <p:nvPr isPhoto="0" userDrawn="0"/>
          </p:nvSpPr>
          <p:spPr bwMode="auto">
            <a:xfrm>
              <a:off x="6528697" y="4684227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 fill="norm" stroke="1" extrusionOk="0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: Shape 145" hidden="0"/>
            <p:cNvSpPr/>
            <p:nvPr isPhoto="0" userDrawn="0"/>
          </p:nvSpPr>
          <p:spPr bwMode="auto"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 fill="norm" stroke="1" extrusionOk="0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: Shape 146" hidden="0"/>
            <p:cNvSpPr/>
            <p:nvPr isPhoto="0" userDrawn="0"/>
          </p:nvSpPr>
          <p:spPr bwMode="auto"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: Shape 147" hidden="0"/>
            <p:cNvSpPr/>
            <p:nvPr isPhoto="0" userDrawn="0"/>
          </p:nvSpPr>
          <p:spPr bwMode="auto"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 fill="norm" stroke="1" extrusionOk="0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: Shape 148" hidden="0"/>
            <p:cNvSpPr/>
            <p:nvPr isPhoto="0" userDrawn="0"/>
          </p:nvSpPr>
          <p:spPr bwMode="auto"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 fill="norm" stroke="1" extrusionOk="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: Shape 149" hidden="0"/>
            <p:cNvSpPr/>
            <p:nvPr isPhoto="0" userDrawn="0"/>
          </p:nvSpPr>
          <p:spPr bwMode="auto"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 fill="norm" stroke="1" extrusionOk="0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: Shape 150" hidden="0"/>
            <p:cNvSpPr/>
            <p:nvPr isPhoto="0" userDrawn="0"/>
          </p:nvSpPr>
          <p:spPr bwMode="auto"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: Shape 151" hidden="0"/>
            <p:cNvSpPr/>
            <p:nvPr isPhoto="0" userDrawn="0"/>
          </p:nvSpPr>
          <p:spPr bwMode="auto">
            <a:xfrm>
              <a:off x="6740438" y="4353758"/>
              <a:ext cx="98583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 fill="norm" stroke="1" extrusionOk="0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: Shape 152" hidden="0"/>
            <p:cNvSpPr/>
            <p:nvPr isPhoto="0" userDrawn="0"/>
          </p:nvSpPr>
          <p:spPr bwMode="auto">
            <a:xfrm>
              <a:off x="6571988" y="4607933"/>
              <a:ext cx="368618" cy="188594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 fill="norm" stroke="1" extrusionOk="0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: Shape 153" hidden="0"/>
            <p:cNvSpPr/>
            <p:nvPr isPhoto="0" userDrawn="0"/>
          </p:nvSpPr>
          <p:spPr bwMode="auto">
            <a:xfrm>
              <a:off x="6629851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 fill="norm" stroke="1" extrusionOk="0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: Shape 154" hidden="0"/>
            <p:cNvSpPr/>
            <p:nvPr isPhoto="0" userDrawn="0"/>
          </p:nvSpPr>
          <p:spPr bwMode="auto"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 fill="norm" stroke="1" extrusionOk="0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: Shape 155" hidden="0"/>
            <p:cNvSpPr/>
            <p:nvPr isPhoto="0" userDrawn="0"/>
          </p:nvSpPr>
          <p:spPr bwMode="auto"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 fill="norm" stroke="1" extrusionOk="0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: Shape 156" hidden="0"/>
            <p:cNvSpPr/>
            <p:nvPr isPhoto="0" userDrawn="0"/>
          </p:nvSpPr>
          <p:spPr bwMode="auto"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 fill="norm" stroke="1" extrusionOk="0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: Shape 157" hidden="0"/>
            <p:cNvSpPr/>
            <p:nvPr isPhoto="0" userDrawn="0"/>
          </p:nvSpPr>
          <p:spPr bwMode="auto"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: Shape 158" hidden="0"/>
            <p:cNvSpPr/>
            <p:nvPr isPhoto="0" userDrawn="0"/>
          </p:nvSpPr>
          <p:spPr bwMode="auto"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 fill="norm" stroke="1" extrusionOk="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: Shape 159" hidden="0"/>
            <p:cNvSpPr/>
            <p:nvPr isPhoto="0" userDrawn="0"/>
          </p:nvSpPr>
          <p:spPr bwMode="auto"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 fill="norm" stroke="1" extrusionOk="0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: Shape 160" hidden="0"/>
            <p:cNvSpPr/>
            <p:nvPr isPhoto="0" userDrawn="0"/>
          </p:nvSpPr>
          <p:spPr bwMode="auto"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 fill="norm" stroke="1" extrusionOk="0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: Shape 161" hidden="0"/>
            <p:cNvSpPr/>
            <p:nvPr isPhoto="0" userDrawn="0"/>
          </p:nvSpPr>
          <p:spPr bwMode="auto"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 fill="norm" stroke="1" extrusionOk="0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: Shape 162" hidden="0"/>
            <p:cNvSpPr/>
            <p:nvPr isPhoto="0" userDrawn="0"/>
          </p:nvSpPr>
          <p:spPr bwMode="auto"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 fill="norm" stroke="1" extrusionOk="0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: Shape 163" hidden="0"/>
            <p:cNvSpPr/>
            <p:nvPr isPhoto="0" userDrawn="0"/>
          </p:nvSpPr>
          <p:spPr bwMode="auto"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 fill="norm" stroke="1" extrusionOk="0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: Shape 164" hidden="0"/>
            <p:cNvSpPr/>
            <p:nvPr isPhoto="0" userDrawn="0"/>
          </p:nvSpPr>
          <p:spPr bwMode="auto"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 fill="norm" stroke="1" extrusionOk="0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: Shape 165" hidden="0"/>
            <p:cNvSpPr/>
            <p:nvPr isPhoto="0" userDrawn="0"/>
          </p:nvSpPr>
          <p:spPr bwMode="auto"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 fill="norm" stroke="1" extrusionOk="0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: Shape 166" hidden="0"/>
            <p:cNvSpPr/>
            <p:nvPr isPhoto="0" userDrawn="0"/>
          </p:nvSpPr>
          <p:spPr bwMode="auto"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 fill="norm" stroke="1" extrusionOk="0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: Shape 167" hidden="0"/>
            <p:cNvSpPr/>
            <p:nvPr isPhoto="0" userDrawn="0"/>
          </p:nvSpPr>
          <p:spPr bwMode="auto"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 fill="norm" stroke="1" extrusionOk="0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: Shape 168" hidden="0"/>
            <p:cNvSpPr/>
            <p:nvPr isPhoto="0" userDrawn="0"/>
          </p:nvSpPr>
          <p:spPr bwMode="auto"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 fill="norm" stroke="1" extrusionOk="0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: Shape 169" hidden="0"/>
            <p:cNvSpPr/>
            <p:nvPr isPhoto="0" userDrawn="0"/>
          </p:nvSpPr>
          <p:spPr bwMode="auto">
            <a:xfrm>
              <a:off x="4855345" y="3372207"/>
              <a:ext cx="12859" cy="64293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: Shape 170" hidden="0"/>
            <p:cNvSpPr/>
            <p:nvPr isPhoto="0" userDrawn="0"/>
          </p:nvSpPr>
          <p:spPr bwMode="auto">
            <a:xfrm>
              <a:off x="4870775" y="147125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 fill="norm" stroke="1" extrusionOk="0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: Shape 171" hidden="0"/>
            <p:cNvSpPr/>
            <p:nvPr isPhoto="0" userDrawn="0"/>
          </p:nvSpPr>
          <p:spPr bwMode="auto">
            <a:xfrm>
              <a:off x="4440864" y="1471254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 fill="norm" stroke="1" extrusionOk="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: Shape 172" hidden="0"/>
            <p:cNvSpPr/>
            <p:nvPr isPhoto="0" userDrawn="0"/>
          </p:nvSpPr>
          <p:spPr bwMode="auto"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 fill="norm" stroke="1" extrusionOk="0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: Shape 173" hidden="0"/>
            <p:cNvSpPr/>
            <p:nvPr isPhoto="0" userDrawn="0"/>
          </p:nvSpPr>
          <p:spPr bwMode="auto"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 fill="norm" stroke="1" extrusionOk="0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 txBox="1"/>
          <p:nvPr isPhoto="0" userDrawn="0"/>
        </p:nvSpPr>
        <p:spPr bwMode="auto">
          <a:xfrm>
            <a:off x="6745704" y="2947140"/>
            <a:ext cx="5447410" cy="36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b="1" u="sng"/>
              <a:t>Qu’est-ce que c’est ?</a:t>
            </a:r>
            <a:endParaRPr b="1" u="sng"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6785880" y="3716138"/>
            <a:ext cx="5450476" cy="914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/>
              <a:t>Mise en œuvre de techniques/technologies pour permettre à une machine d’imiter une forme d’intelligence réelle</a:t>
            </a:r>
            <a:endParaRPr/>
          </a:p>
        </p:txBody>
      </p:sp>
      <p:sp>
        <p:nvSpPr>
          <p:cNvPr id="153" name="Freeform: Shape 152" hidden="0"/>
          <p:cNvSpPr/>
          <p:nvPr isPhoto="0" userDrawn="0"/>
        </p:nvSpPr>
        <p:spPr bwMode="auto"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 fill="norm" stroke="1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13" hidden="0"/>
          <p:cNvSpPr txBox="1"/>
          <p:nvPr isPhoto="0" userDrawn="0"/>
        </p:nvSpPr>
        <p:spPr bwMode="auto">
          <a:xfrm>
            <a:off x="938366" y="452673"/>
            <a:ext cx="4158736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  <a:defRPr/>
            </a:pPr>
            <a:r>
              <a:rPr lang="fr-FR" sz="44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rPr>
              <a:t>Où est elle utilisée ?</a:t>
            </a:r>
            <a:endParaRPr u="sng"/>
          </a:p>
        </p:txBody>
      </p:sp>
      <p:sp>
        <p:nvSpPr>
          <p:cNvPr id="9" name="TextBox 8" hidden="0"/>
          <p:cNvSpPr txBox="1"/>
          <p:nvPr isPhoto="0" userDrawn="0"/>
        </p:nvSpPr>
        <p:spPr bwMode="auto">
          <a:xfrm>
            <a:off x="6955516" y="4105631"/>
            <a:ext cx="4119131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8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Dans beaucoup de domaines !</a:t>
            </a:r>
            <a:endParaRPr sz="1800" b="1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</p:txBody>
      </p:sp>
      <p:pic>
        <p:nvPicPr>
          <p:cNvPr id="1929167992" name="" hidden="0"/>
          <p:cNvPicPr>
            <a:picLocks noChangeAspect="1"/>
          </p:cNvPicPr>
          <p:nvPr isPhoto="0" userDrawn="0">
            <p:ph type="pic" idx="16" hasCustomPrompt="0"/>
          </p:nvPr>
        </p:nvPicPr>
        <p:blipFill>
          <a:blip r:embed="rId2"/>
          <a:stretch/>
        </p:blipFill>
        <p:spPr bwMode="auto">
          <a:xfrm rot="0">
            <a:off x="6095773" y="1082826"/>
            <a:ext cx="2592000" cy="1726606"/>
          </a:xfrm>
          <a:prstGeom prst="rect">
            <a:avLst/>
          </a:prstGeom>
        </p:spPr>
      </p:pic>
      <p:pic>
        <p:nvPicPr>
          <p:cNvPr id="1282747450" name="" hidden="0"/>
          <p:cNvPicPr>
            <a:picLocks noChangeAspect="1"/>
          </p:cNvPicPr>
          <p:nvPr isPhoto="0" userDrawn="0">
            <p:ph type="pic" idx="15" hasCustomPrompt="0"/>
          </p:nvPr>
        </p:nvPicPr>
        <p:blipFill>
          <a:blip r:embed="rId3"/>
          <a:stretch/>
        </p:blipFill>
        <p:spPr bwMode="auto">
          <a:xfrm rot="0" flipH="0" flipV="0">
            <a:off x="8926880" y="1239174"/>
            <a:ext cx="2611942" cy="1403196"/>
          </a:xfrm>
          <a:prstGeom prst="rect">
            <a:avLst/>
          </a:prstGeom>
        </p:spPr>
      </p:pic>
      <p:pic>
        <p:nvPicPr>
          <p:cNvPr id="601255285" name="" hidden="0"/>
          <p:cNvPicPr>
            <a:picLocks noChangeAspect="1"/>
          </p:cNvPicPr>
          <p:nvPr isPhoto="0" userDrawn="0">
            <p:ph type="pic" idx="14" hasCustomPrompt="0"/>
          </p:nvPr>
        </p:nvPicPr>
        <p:blipFill>
          <a:blip r:embed="rId4"/>
          <a:stretch/>
        </p:blipFill>
        <p:spPr bwMode="auto">
          <a:xfrm rot="0">
            <a:off x="950805" y="3594461"/>
            <a:ext cx="4587840" cy="2592000"/>
          </a:xfrm>
          <a:prstGeom prst="rect">
            <a:avLst/>
          </a:prstGeom>
        </p:spPr>
      </p:pic>
      <p:sp>
        <p:nvSpPr>
          <p:cNvPr id="1810916438" name="" hidden="0"/>
          <p:cNvSpPr/>
          <p:nvPr isPhoto="0" userDrawn="0"/>
        </p:nvSpPr>
        <p:spPr bwMode="auto">
          <a:xfrm flipH="0" flipV="0">
            <a:off x="-4996845" y="390233"/>
            <a:ext cx="142544" cy="25989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8" name="Group 297" hidden="0"/>
          <p:cNvGrpSpPr/>
          <p:nvPr isPhoto="0" userDrawn="0"/>
        </p:nvGrpSpPr>
        <p:grpSpPr bwMode="auto">
          <a:xfrm>
            <a:off x="4383359" y="78951"/>
            <a:ext cx="7483063" cy="6700097"/>
            <a:chOff x="4594375" y="96827"/>
            <a:chExt cx="7483063" cy="6700097"/>
          </a:xfrm>
        </p:grpSpPr>
        <p:grpSp>
          <p:nvGrpSpPr>
            <p:cNvPr id="54" name="Graphic 166" hidden="0"/>
            <p:cNvGrpSpPr/>
            <p:nvPr isPhoto="0" userDrawn="0"/>
          </p:nvGrpSpPr>
          <p:grpSpPr bwMode="auto"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 hidden="0"/>
              <p:cNvSpPr/>
              <p:nvPr isPhoto="0" userDrawn="0"/>
            </p:nvSpPr>
            <p:spPr bwMode="auto"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 fill="norm" stroke="1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7" name="Freeform: Shape 256" hidden="0"/>
              <p:cNvSpPr/>
              <p:nvPr isPhoto="0" userDrawn="0"/>
            </p:nvSpPr>
            <p:spPr bwMode="auto"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8" name="Freeform: Shape 257" hidden="0"/>
              <p:cNvSpPr/>
              <p:nvPr isPhoto="0" userDrawn="0"/>
            </p:nvSpPr>
            <p:spPr bwMode="auto"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9" name="Freeform: Shape 258" hidden="0"/>
              <p:cNvSpPr/>
              <p:nvPr isPhoto="0" userDrawn="0"/>
            </p:nvSpPr>
            <p:spPr bwMode="auto"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 fill="norm" stroke="1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0" name="Freeform: Shape 259" hidden="0"/>
              <p:cNvSpPr/>
              <p:nvPr isPhoto="0" userDrawn="0"/>
            </p:nvSpPr>
            <p:spPr bwMode="auto"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1" name="Freeform: Shape 260" hidden="0"/>
              <p:cNvSpPr/>
              <p:nvPr isPhoto="0" userDrawn="0"/>
            </p:nvSpPr>
            <p:spPr bwMode="auto"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2" name="Freeform: Shape 261" hidden="0"/>
              <p:cNvSpPr/>
              <p:nvPr isPhoto="0" userDrawn="0"/>
            </p:nvSpPr>
            <p:spPr bwMode="auto"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 fill="norm" stroke="1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3" name="Freeform: Shape 262" hidden="0"/>
              <p:cNvSpPr/>
              <p:nvPr isPhoto="0" userDrawn="0"/>
            </p:nvSpPr>
            <p:spPr bwMode="auto"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4" name="Freeform: Shape 263" hidden="0"/>
              <p:cNvSpPr/>
              <p:nvPr isPhoto="0" userDrawn="0"/>
            </p:nvSpPr>
            <p:spPr bwMode="auto"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 fill="norm" stroke="1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5" name="Freeform: Shape 264" hidden="0"/>
              <p:cNvSpPr/>
              <p:nvPr isPhoto="0" userDrawn="0"/>
            </p:nvSpPr>
            <p:spPr bwMode="auto"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" name="Freeform: Shape 265" hidden="0"/>
              <p:cNvSpPr/>
              <p:nvPr isPhoto="0" userDrawn="0"/>
            </p:nvSpPr>
            <p:spPr bwMode="auto"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 fill="norm" stroke="1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7" name="Freeform: Shape 266" hidden="0"/>
              <p:cNvSpPr/>
              <p:nvPr isPhoto="0" userDrawn="0"/>
            </p:nvSpPr>
            <p:spPr bwMode="auto"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8" name="Freeform: Shape 267" hidden="0"/>
              <p:cNvSpPr/>
              <p:nvPr isPhoto="0" userDrawn="0"/>
            </p:nvSpPr>
            <p:spPr bwMode="auto"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 fill="norm" stroke="1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9" name="Freeform: Shape 268" hidden="0"/>
              <p:cNvSpPr/>
              <p:nvPr isPhoto="0" userDrawn="0"/>
            </p:nvSpPr>
            <p:spPr bwMode="auto"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0" name="Freeform: Shape 269" hidden="0"/>
              <p:cNvSpPr/>
              <p:nvPr isPhoto="0" userDrawn="0"/>
            </p:nvSpPr>
            <p:spPr bwMode="auto">
              <a:xfrm>
                <a:off x="5156359" y="3240880"/>
                <a:ext cx="590549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 fill="norm" stroke="1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1" name="Freeform: Shape 270" hidden="0"/>
              <p:cNvSpPr/>
              <p:nvPr isPhoto="0" userDrawn="0"/>
            </p:nvSpPr>
            <p:spPr bwMode="auto"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2" name="Freeform: Shape 271" hidden="0"/>
              <p:cNvSpPr/>
              <p:nvPr isPhoto="0" userDrawn="0"/>
            </p:nvSpPr>
            <p:spPr bwMode="auto"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 fill="norm" stroke="1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3" name="Freeform: Shape 272" hidden="0"/>
              <p:cNvSpPr/>
              <p:nvPr isPhoto="0" userDrawn="0"/>
            </p:nvSpPr>
            <p:spPr bwMode="auto">
              <a:xfrm>
                <a:off x="5072538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4" name="Freeform: Shape 273" hidden="0"/>
              <p:cNvSpPr/>
              <p:nvPr isPhoto="0" userDrawn="0"/>
            </p:nvSpPr>
            <p:spPr bwMode="auto"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 fill="norm" stroke="1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5" name="Freeform: Shape 274" hidden="0"/>
              <p:cNvSpPr/>
              <p:nvPr isPhoto="0" userDrawn="0"/>
            </p:nvSpPr>
            <p:spPr bwMode="auto">
              <a:xfrm>
                <a:off x="6358413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55" name="Graphic 54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 hidden="0"/>
            <p:cNvGrpSpPr/>
            <p:nvPr isPhoto="0" userDrawn="0"/>
          </p:nvGrpSpPr>
          <p:grpSpPr bwMode="auto"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 hidden="0"/>
              <p:cNvSpPr/>
              <p:nvPr isPhoto="0" userDrawn="0"/>
            </p:nvSpPr>
            <p:spPr bwMode="auto"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 fill="norm" stroke="1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7" name="Freeform: Shape 236" hidden="0"/>
              <p:cNvSpPr/>
              <p:nvPr isPhoto="0" userDrawn="0"/>
            </p:nvSpPr>
            <p:spPr bwMode="auto"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8" name="Freeform: Shape 237" hidden="0"/>
              <p:cNvSpPr/>
              <p:nvPr isPhoto="0" userDrawn="0"/>
            </p:nvSpPr>
            <p:spPr bwMode="auto"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9" name="Freeform: Shape 238" hidden="0"/>
              <p:cNvSpPr/>
              <p:nvPr isPhoto="0" userDrawn="0"/>
            </p:nvSpPr>
            <p:spPr bwMode="auto"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 fill="norm" stroke="1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0" name="Freeform: Shape 239" hidden="0"/>
              <p:cNvSpPr/>
              <p:nvPr isPhoto="0" userDrawn="0"/>
            </p:nvSpPr>
            <p:spPr bwMode="auto"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1" name="Freeform: Shape 240" hidden="0"/>
              <p:cNvSpPr/>
              <p:nvPr isPhoto="0" userDrawn="0"/>
            </p:nvSpPr>
            <p:spPr bwMode="auto"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2" name="Freeform: Shape 241" hidden="0"/>
              <p:cNvSpPr/>
              <p:nvPr isPhoto="0" userDrawn="0"/>
            </p:nvSpPr>
            <p:spPr bwMode="auto"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 fill="norm" stroke="1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: Shape 242" hidden="0"/>
              <p:cNvSpPr/>
              <p:nvPr isPhoto="0" userDrawn="0"/>
            </p:nvSpPr>
            <p:spPr bwMode="auto"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: Shape 243" hidden="0"/>
              <p:cNvSpPr/>
              <p:nvPr isPhoto="0" userDrawn="0"/>
            </p:nvSpPr>
            <p:spPr bwMode="auto"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 fill="norm" stroke="1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5" name="Freeform: Shape 244" hidden="0"/>
              <p:cNvSpPr/>
              <p:nvPr isPhoto="0" userDrawn="0"/>
            </p:nvSpPr>
            <p:spPr bwMode="auto"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" name="Freeform: Shape 245" hidden="0"/>
              <p:cNvSpPr/>
              <p:nvPr isPhoto="0" userDrawn="0"/>
            </p:nvSpPr>
            <p:spPr bwMode="auto"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 fill="norm" stroke="1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7" name="Freeform: Shape 246" hidden="0"/>
              <p:cNvSpPr/>
              <p:nvPr isPhoto="0" userDrawn="0"/>
            </p:nvSpPr>
            <p:spPr bwMode="auto"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8" name="Freeform: Shape 247" hidden="0"/>
              <p:cNvSpPr/>
              <p:nvPr isPhoto="0" userDrawn="0"/>
            </p:nvSpPr>
            <p:spPr bwMode="auto"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 fill="norm" stroke="1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9" name="Freeform: Shape 248" hidden="0"/>
              <p:cNvSpPr/>
              <p:nvPr isPhoto="0" userDrawn="0"/>
            </p:nvSpPr>
            <p:spPr bwMode="auto"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0" name="Freeform: Shape 249" hidden="0"/>
              <p:cNvSpPr/>
              <p:nvPr isPhoto="0" userDrawn="0"/>
            </p:nvSpPr>
            <p:spPr bwMode="auto">
              <a:xfrm>
                <a:off x="5156359" y="3240880"/>
                <a:ext cx="590549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 fill="norm" stroke="1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1" name="Freeform: Shape 250" hidden="0"/>
              <p:cNvSpPr/>
              <p:nvPr isPhoto="0" userDrawn="0"/>
            </p:nvSpPr>
            <p:spPr bwMode="auto"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2" name="Freeform: Shape 251" hidden="0"/>
              <p:cNvSpPr/>
              <p:nvPr isPhoto="0" userDrawn="0"/>
            </p:nvSpPr>
            <p:spPr bwMode="auto"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 fill="norm" stroke="1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3" name="Freeform: Shape 252" hidden="0"/>
              <p:cNvSpPr/>
              <p:nvPr isPhoto="0" userDrawn="0"/>
            </p:nvSpPr>
            <p:spPr bwMode="auto">
              <a:xfrm>
                <a:off x="5072538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4" name="Freeform: Shape 253" hidden="0"/>
              <p:cNvSpPr/>
              <p:nvPr isPhoto="0" userDrawn="0"/>
            </p:nvSpPr>
            <p:spPr bwMode="auto"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 fill="norm" stroke="1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5" name="Freeform: Shape 254" hidden="0"/>
              <p:cNvSpPr/>
              <p:nvPr isPhoto="0" userDrawn="0"/>
            </p:nvSpPr>
            <p:spPr bwMode="auto">
              <a:xfrm>
                <a:off x="6358413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9" name="Graphic 166" hidden="0"/>
            <p:cNvGrpSpPr/>
            <p:nvPr isPhoto="0" userDrawn="0"/>
          </p:nvGrpSpPr>
          <p:grpSpPr bwMode="auto"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 hidden="0"/>
              <p:cNvSpPr/>
              <p:nvPr isPhoto="0" userDrawn="0"/>
            </p:nvSpPr>
            <p:spPr bwMode="auto"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 fill="norm" stroke="1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" name="Freeform: Shape 216" hidden="0"/>
              <p:cNvSpPr/>
              <p:nvPr isPhoto="0" userDrawn="0"/>
            </p:nvSpPr>
            <p:spPr bwMode="auto"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" name="Freeform: Shape 217" hidden="0"/>
              <p:cNvSpPr/>
              <p:nvPr isPhoto="0" userDrawn="0"/>
            </p:nvSpPr>
            <p:spPr bwMode="auto"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9" name="Freeform: Shape 218" hidden="0"/>
              <p:cNvSpPr/>
              <p:nvPr isPhoto="0" userDrawn="0"/>
            </p:nvSpPr>
            <p:spPr bwMode="auto"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 fill="norm" stroke="1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0" name="Freeform: Shape 219" hidden="0"/>
              <p:cNvSpPr/>
              <p:nvPr isPhoto="0" userDrawn="0"/>
            </p:nvSpPr>
            <p:spPr bwMode="auto"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1" name="Freeform: Shape 220" hidden="0"/>
              <p:cNvSpPr/>
              <p:nvPr isPhoto="0" userDrawn="0"/>
            </p:nvSpPr>
            <p:spPr bwMode="auto"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2" name="Freeform: Shape 221" hidden="0"/>
              <p:cNvSpPr/>
              <p:nvPr isPhoto="0" userDrawn="0"/>
            </p:nvSpPr>
            <p:spPr bwMode="auto"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 fill="norm" stroke="1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3" name="Freeform: Shape 222" hidden="0"/>
              <p:cNvSpPr/>
              <p:nvPr isPhoto="0" userDrawn="0"/>
            </p:nvSpPr>
            <p:spPr bwMode="auto"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4" name="Freeform: Shape 223" hidden="0"/>
              <p:cNvSpPr/>
              <p:nvPr isPhoto="0" userDrawn="0"/>
            </p:nvSpPr>
            <p:spPr bwMode="auto"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 fill="norm" stroke="1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" name="Freeform: Shape 224" hidden="0"/>
              <p:cNvSpPr/>
              <p:nvPr isPhoto="0" userDrawn="0"/>
            </p:nvSpPr>
            <p:spPr bwMode="auto"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6" name="Freeform: Shape 225" hidden="0"/>
              <p:cNvSpPr/>
              <p:nvPr isPhoto="0" userDrawn="0"/>
            </p:nvSpPr>
            <p:spPr bwMode="auto"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 fill="norm" stroke="1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7" name="Freeform: Shape 226" hidden="0"/>
              <p:cNvSpPr/>
              <p:nvPr isPhoto="0" userDrawn="0"/>
            </p:nvSpPr>
            <p:spPr bwMode="auto"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8" name="Freeform: Shape 227" hidden="0"/>
              <p:cNvSpPr/>
              <p:nvPr isPhoto="0" userDrawn="0"/>
            </p:nvSpPr>
            <p:spPr bwMode="auto"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 fill="norm" stroke="1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9" name="Freeform: Shape 228" hidden="0"/>
              <p:cNvSpPr/>
              <p:nvPr isPhoto="0" userDrawn="0"/>
            </p:nvSpPr>
            <p:spPr bwMode="auto"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" name="Freeform: Shape 229" hidden="0"/>
              <p:cNvSpPr/>
              <p:nvPr isPhoto="0" userDrawn="0"/>
            </p:nvSpPr>
            <p:spPr bwMode="auto">
              <a:xfrm>
                <a:off x="5156359" y="3240880"/>
                <a:ext cx="590549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 fill="norm" stroke="1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1" name="Freeform: Shape 230" hidden="0"/>
              <p:cNvSpPr/>
              <p:nvPr isPhoto="0" userDrawn="0"/>
            </p:nvSpPr>
            <p:spPr bwMode="auto"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2" name="Freeform: Shape 231" hidden="0"/>
              <p:cNvSpPr/>
              <p:nvPr isPhoto="0" userDrawn="0"/>
            </p:nvSpPr>
            <p:spPr bwMode="auto"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 fill="norm" stroke="1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3" name="Freeform: Shape 232" hidden="0"/>
              <p:cNvSpPr/>
              <p:nvPr isPhoto="0" userDrawn="0"/>
            </p:nvSpPr>
            <p:spPr bwMode="auto">
              <a:xfrm>
                <a:off x="5072538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4" name="Freeform: Shape 233" hidden="0"/>
              <p:cNvSpPr/>
              <p:nvPr isPhoto="0" userDrawn="0"/>
            </p:nvSpPr>
            <p:spPr bwMode="auto"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 fill="norm" stroke="1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5" name="Freeform: Shape 234" hidden="0"/>
              <p:cNvSpPr/>
              <p:nvPr isPhoto="0" userDrawn="0"/>
            </p:nvSpPr>
            <p:spPr bwMode="auto">
              <a:xfrm>
                <a:off x="6358413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" name="Graphic 234" hidden="0"/>
            <p:cNvGrpSpPr/>
            <p:nvPr isPhoto="0" userDrawn="0"/>
          </p:nvGrpSpPr>
          <p:grpSpPr bwMode="auto"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 hidden="0"/>
              <p:cNvSpPr/>
              <p:nvPr isPhoto="0" userDrawn="0"/>
            </p:nvSpPr>
            <p:spPr bwMode="auto"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 fill="norm" stroke="1" extrusionOk="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1" name="Freeform: Shape 210" hidden="0"/>
              <p:cNvSpPr/>
              <p:nvPr isPhoto="0" userDrawn="0"/>
            </p:nvSpPr>
            <p:spPr bwMode="auto"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 fill="norm" stroke="1" extrusionOk="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2" name="Freeform: Shape 211" hidden="0"/>
              <p:cNvSpPr/>
              <p:nvPr isPhoto="0" userDrawn="0"/>
            </p:nvSpPr>
            <p:spPr bwMode="auto"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 fill="norm" stroke="1" extrusionOk="0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3" name="Freeform: Shape 212" hidden="0"/>
              <p:cNvSpPr/>
              <p:nvPr isPhoto="0" userDrawn="0"/>
            </p:nvSpPr>
            <p:spPr bwMode="auto"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 fill="norm" stroke="1" extrusionOk="0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4" name="Freeform: Shape 213" hidden="0"/>
              <p:cNvSpPr/>
              <p:nvPr isPhoto="0" userDrawn="0"/>
            </p:nvSpPr>
            <p:spPr bwMode="auto"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 fill="norm" stroke="1" extrusionOk="0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5" name="Freeform: Shape 214" hidden="0"/>
              <p:cNvSpPr/>
              <p:nvPr isPhoto="0" userDrawn="0"/>
            </p:nvSpPr>
            <p:spPr bwMode="auto"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 fill="norm" stroke="1" extrusionOk="0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" name="Graphic 166" hidden="0"/>
            <p:cNvGrpSpPr/>
            <p:nvPr isPhoto="0" userDrawn="0"/>
          </p:nvGrpSpPr>
          <p:grpSpPr bwMode="auto"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 hidden="0"/>
              <p:cNvSpPr/>
              <p:nvPr isPhoto="0" userDrawn="0"/>
            </p:nvSpPr>
            <p:spPr bwMode="auto"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 fill="norm" stroke="1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1" name="Freeform: Shape 190" hidden="0"/>
              <p:cNvSpPr/>
              <p:nvPr isPhoto="0" userDrawn="0"/>
            </p:nvSpPr>
            <p:spPr bwMode="auto"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2" name="Freeform: Shape 191" hidden="0"/>
              <p:cNvSpPr/>
              <p:nvPr isPhoto="0" userDrawn="0"/>
            </p:nvSpPr>
            <p:spPr bwMode="auto"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3" name="Freeform: Shape 192" hidden="0"/>
              <p:cNvSpPr/>
              <p:nvPr isPhoto="0" userDrawn="0"/>
            </p:nvSpPr>
            <p:spPr bwMode="auto"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 fill="norm" stroke="1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4" name="Freeform: Shape 193" hidden="0"/>
              <p:cNvSpPr/>
              <p:nvPr isPhoto="0" userDrawn="0"/>
            </p:nvSpPr>
            <p:spPr bwMode="auto"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5" name="Freeform: Shape 194" hidden="0"/>
              <p:cNvSpPr/>
              <p:nvPr isPhoto="0" userDrawn="0"/>
            </p:nvSpPr>
            <p:spPr bwMode="auto"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6" name="Freeform: Shape 195" hidden="0"/>
              <p:cNvSpPr/>
              <p:nvPr isPhoto="0" userDrawn="0"/>
            </p:nvSpPr>
            <p:spPr bwMode="auto"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 fill="norm" stroke="1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7" name="Freeform: Shape 196" hidden="0"/>
              <p:cNvSpPr/>
              <p:nvPr isPhoto="0" userDrawn="0"/>
            </p:nvSpPr>
            <p:spPr bwMode="auto"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8" name="Freeform: Shape 197" hidden="0"/>
              <p:cNvSpPr/>
              <p:nvPr isPhoto="0" userDrawn="0"/>
            </p:nvSpPr>
            <p:spPr bwMode="auto"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 fill="norm" stroke="1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9" name="Freeform: Shape 198" hidden="0"/>
              <p:cNvSpPr/>
              <p:nvPr isPhoto="0" userDrawn="0"/>
            </p:nvSpPr>
            <p:spPr bwMode="auto"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0" name="Freeform: Shape 199" hidden="0"/>
              <p:cNvSpPr/>
              <p:nvPr isPhoto="0" userDrawn="0"/>
            </p:nvSpPr>
            <p:spPr bwMode="auto"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 fill="norm" stroke="1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1" name="Freeform: Shape 200" hidden="0"/>
              <p:cNvSpPr/>
              <p:nvPr isPhoto="0" userDrawn="0"/>
            </p:nvSpPr>
            <p:spPr bwMode="auto"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2" name="Freeform: Shape 201" hidden="0"/>
              <p:cNvSpPr/>
              <p:nvPr isPhoto="0" userDrawn="0"/>
            </p:nvSpPr>
            <p:spPr bwMode="auto"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 fill="norm" stroke="1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3" name="Freeform: Shape 202" hidden="0"/>
              <p:cNvSpPr/>
              <p:nvPr isPhoto="0" userDrawn="0"/>
            </p:nvSpPr>
            <p:spPr bwMode="auto"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" name="Freeform: Shape 203" hidden="0"/>
              <p:cNvSpPr/>
              <p:nvPr isPhoto="0" userDrawn="0"/>
            </p:nvSpPr>
            <p:spPr bwMode="auto">
              <a:xfrm>
                <a:off x="5156359" y="3240880"/>
                <a:ext cx="590549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 fill="norm" stroke="1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" name="Freeform: Shape 204" hidden="0"/>
              <p:cNvSpPr/>
              <p:nvPr isPhoto="0" userDrawn="0"/>
            </p:nvSpPr>
            <p:spPr bwMode="auto"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" name="Freeform: Shape 205" hidden="0"/>
              <p:cNvSpPr/>
              <p:nvPr isPhoto="0" userDrawn="0"/>
            </p:nvSpPr>
            <p:spPr bwMode="auto"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 fill="norm" stroke="1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" name="Freeform: Shape 206" hidden="0"/>
              <p:cNvSpPr/>
              <p:nvPr isPhoto="0" userDrawn="0"/>
            </p:nvSpPr>
            <p:spPr bwMode="auto">
              <a:xfrm>
                <a:off x="5072538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" name="Freeform: Shape 207" hidden="0"/>
              <p:cNvSpPr/>
              <p:nvPr isPhoto="0" userDrawn="0"/>
            </p:nvSpPr>
            <p:spPr bwMode="auto"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 fill="norm" stroke="1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" name="Freeform: Shape 208" hidden="0"/>
              <p:cNvSpPr/>
              <p:nvPr isPhoto="0" userDrawn="0"/>
            </p:nvSpPr>
            <p:spPr bwMode="auto">
              <a:xfrm>
                <a:off x="6358413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2" name="Graphic 3" hidden="0"/>
            <p:cNvGrpSpPr/>
            <p:nvPr isPhoto="0" userDrawn="0"/>
          </p:nvGrpSpPr>
          <p:grpSpPr bwMode="auto"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 hidden="0"/>
              <p:cNvSpPr/>
              <p:nvPr isPhoto="0" userDrawn="0"/>
            </p:nvSpPr>
            <p:spPr bwMode="auto">
              <a:xfrm>
                <a:off x="6101239" y="2703670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Freeform: Shape 63" hidden="0"/>
              <p:cNvSpPr/>
              <p:nvPr isPhoto="0" userDrawn="0"/>
            </p:nvSpPr>
            <p:spPr bwMode="auto"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: Shape 64" hidden="0"/>
              <p:cNvSpPr/>
              <p:nvPr isPhoto="0" userDrawn="0"/>
            </p:nvSpPr>
            <p:spPr bwMode="auto"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: Shape 65" hidden="0"/>
              <p:cNvSpPr/>
              <p:nvPr isPhoto="0" userDrawn="0"/>
            </p:nvSpPr>
            <p:spPr bwMode="auto"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 fill="norm" stroke="1" extrusionOk="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: Shape 66" hidden="0"/>
              <p:cNvSpPr/>
              <p:nvPr isPhoto="0" userDrawn="0"/>
            </p:nvSpPr>
            <p:spPr bwMode="auto"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: Shape 67" hidden="0"/>
              <p:cNvSpPr/>
              <p:nvPr isPhoto="0" userDrawn="0"/>
            </p:nvSpPr>
            <p:spPr bwMode="auto"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: Shape 68" hidden="0"/>
              <p:cNvSpPr/>
              <p:nvPr isPhoto="0" userDrawn="0"/>
            </p:nvSpPr>
            <p:spPr bwMode="auto"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: Shape 69" hidden="0"/>
              <p:cNvSpPr/>
              <p:nvPr isPhoto="0" userDrawn="0"/>
            </p:nvSpPr>
            <p:spPr bwMode="auto"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: Shape 70" hidden="0"/>
              <p:cNvSpPr/>
              <p:nvPr isPhoto="0" userDrawn="0"/>
            </p:nvSpPr>
            <p:spPr bwMode="auto"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: Shape 71" hidden="0"/>
              <p:cNvSpPr/>
              <p:nvPr isPhoto="0" userDrawn="0"/>
            </p:nvSpPr>
            <p:spPr bwMode="auto">
              <a:xfrm>
                <a:off x="5836443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 fill="norm" stroke="1" extrusionOk="0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: Shape 72" hidden="0"/>
              <p:cNvSpPr/>
              <p:nvPr isPhoto="0" userDrawn="0"/>
            </p:nvSpPr>
            <p:spPr bwMode="auto"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: Shape 73" hidden="0"/>
              <p:cNvSpPr/>
              <p:nvPr isPhoto="0" userDrawn="0"/>
            </p:nvSpPr>
            <p:spPr bwMode="auto">
              <a:xfrm>
                <a:off x="5954553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 fill="norm" stroke="1" extrusionOk="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: Shape 74" hidden="0"/>
              <p:cNvSpPr/>
              <p:nvPr isPhoto="0" userDrawn="0"/>
            </p:nvSpPr>
            <p:spPr bwMode="auto"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 fill="norm" stroke="1" extrusionOk="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: Shape 75" hidden="0"/>
              <p:cNvSpPr/>
              <p:nvPr isPhoto="0" userDrawn="0"/>
            </p:nvSpPr>
            <p:spPr bwMode="auto"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: Shape 76" hidden="0"/>
              <p:cNvSpPr/>
              <p:nvPr isPhoto="0" userDrawn="0"/>
            </p:nvSpPr>
            <p:spPr bwMode="auto"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: Shape 77" hidden="0"/>
              <p:cNvSpPr/>
              <p:nvPr isPhoto="0" userDrawn="0"/>
            </p:nvSpPr>
            <p:spPr bwMode="auto"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: Shape 78" hidden="0"/>
              <p:cNvSpPr/>
              <p:nvPr isPhoto="0" userDrawn="0"/>
            </p:nvSpPr>
            <p:spPr bwMode="auto"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: Shape 79" hidden="0"/>
              <p:cNvSpPr/>
              <p:nvPr isPhoto="0" userDrawn="0"/>
            </p:nvSpPr>
            <p:spPr bwMode="auto"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 fill="norm" stroke="1" extrusionOk="0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: Shape 80" hidden="0"/>
              <p:cNvSpPr/>
              <p:nvPr isPhoto="0" userDrawn="0"/>
            </p:nvSpPr>
            <p:spPr bwMode="auto"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: Shape 81" hidden="0"/>
              <p:cNvSpPr/>
              <p:nvPr isPhoto="0" userDrawn="0"/>
            </p:nvSpPr>
            <p:spPr bwMode="auto"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 fill="norm" stroke="1" extrusionOk="0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: Shape 82" hidden="0"/>
              <p:cNvSpPr/>
              <p:nvPr isPhoto="0" userDrawn="0"/>
            </p:nvSpPr>
            <p:spPr bwMode="auto"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 fill="norm" stroke="1" extrusionOk="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: Shape 83" hidden="0"/>
              <p:cNvSpPr/>
              <p:nvPr isPhoto="0" userDrawn="0"/>
            </p:nvSpPr>
            <p:spPr bwMode="auto"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 fill="norm" stroke="1" extrusionOk="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: Shape 84" hidden="0"/>
              <p:cNvSpPr/>
              <p:nvPr isPhoto="0" userDrawn="0"/>
            </p:nvSpPr>
            <p:spPr bwMode="auto"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: Shape 85" hidden="0"/>
              <p:cNvSpPr/>
              <p:nvPr isPhoto="0" userDrawn="0"/>
            </p:nvSpPr>
            <p:spPr bwMode="auto"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 fill="norm" stroke="1" extrusionOk="0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: Shape 86" hidden="0"/>
              <p:cNvSpPr/>
              <p:nvPr isPhoto="0" userDrawn="0"/>
            </p:nvSpPr>
            <p:spPr bwMode="auto"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 fill="norm" stroke="1" extrusionOk="0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: Shape 87" hidden="0"/>
              <p:cNvSpPr/>
              <p:nvPr isPhoto="0" userDrawn="0"/>
            </p:nvSpPr>
            <p:spPr bwMode="auto"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: Shape 88" hidden="0"/>
              <p:cNvSpPr/>
              <p:nvPr isPhoto="0" userDrawn="0"/>
            </p:nvSpPr>
            <p:spPr bwMode="auto">
              <a:xfrm>
                <a:off x="6067716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: Shape 89" hidden="0"/>
              <p:cNvSpPr/>
              <p:nvPr isPhoto="0" userDrawn="0"/>
            </p:nvSpPr>
            <p:spPr bwMode="auto"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: Shape 90" hidden="0"/>
              <p:cNvSpPr/>
              <p:nvPr isPhoto="0" userDrawn="0"/>
            </p:nvSpPr>
            <p:spPr bwMode="auto"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: Shape 91" hidden="0"/>
              <p:cNvSpPr/>
              <p:nvPr isPhoto="0" userDrawn="0"/>
            </p:nvSpPr>
            <p:spPr bwMode="auto"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: Shape 92" hidden="0"/>
              <p:cNvSpPr/>
              <p:nvPr isPhoto="0" userDrawn="0"/>
            </p:nvSpPr>
            <p:spPr bwMode="auto"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: Shape 93" hidden="0"/>
              <p:cNvSpPr/>
              <p:nvPr isPhoto="0" userDrawn="0"/>
            </p:nvSpPr>
            <p:spPr bwMode="auto"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 fill="norm" stroke="1" extrusionOk="0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: Shape 94" hidden="0"/>
              <p:cNvSpPr/>
              <p:nvPr isPhoto="0" userDrawn="0"/>
            </p:nvSpPr>
            <p:spPr bwMode="auto"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: Shape 95" hidden="0"/>
              <p:cNvSpPr/>
              <p:nvPr isPhoto="0" userDrawn="0"/>
            </p:nvSpPr>
            <p:spPr bwMode="auto"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: Shape 96" hidden="0"/>
              <p:cNvSpPr/>
              <p:nvPr isPhoto="0" userDrawn="0"/>
            </p:nvSpPr>
            <p:spPr bwMode="auto"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 fill="norm" stroke="1" extrusionOk="0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: Shape 97" hidden="0"/>
              <p:cNvSpPr/>
              <p:nvPr isPhoto="0" userDrawn="0"/>
            </p:nvSpPr>
            <p:spPr bwMode="auto"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: Shape 98" hidden="0"/>
              <p:cNvSpPr/>
              <p:nvPr isPhoto="0" userDrawn="0"/>
            </p:nvSpPr>
            <p:spPr bwMode="auto"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: Shape 99" hidden="0"/>
              <p:cNvSpPr/>
              <p:nvPr isPhoto="0" userDrawn="0"/>
            </p:nvSpPr>
            <p:spPr bwMode="auto">
              <a:xfrm>
                <a:off x="5407818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: Shape 100" hidden="0"/>
              <p:cNvSpPr/>
              <p:nvPr isPhoto="0" userDrawn="0"/>
            </p:nvSpPr>
            <p:spPr bwMode="auto"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: Shape 101" hidden="0"/>
              <p:cNvSpPr/>
              <p:nvPr isPhoto="0" userDrawn="0"/>
            </p:nvSpPr>
            <p:spPr bwMode="auto"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 fill="norm" stroke="1" extrusionOk="0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: Shape 102" hidden="0"/>
              <p:cNvSpPr/>
              <p:nvPr isPhoto="0" userDrawn="0"/>
            </p:nvSpPr>
            <p:spPr bwMode="auto"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: Shape 103" hidden="0"/>
              <p:cNvSpPr/>
              <p:nvPr isPhoto="0" userDrawn="0"/>
            </p:nvSpPr>
            <p:spPr bwMode="auto"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" name="Freeform: Shape 104" hidden="0"/>
              <p:cNvSpPr/>
              <p:nvPr isPhoto="0" userDrawn="0"/>
            </p:nvSpPr>
            <p:spPr bwMode="auto"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 fill="norm" stroke="1" extrusionOk="0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" name="Freeform: Shape 105" hidden="0"/>
              <p:cNvSpPr/>
              <p:nvPr isPhoto="0" userDrawn="0"/>
            </p:nvSpPr>
            <p:spPr bwMode="auto"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" name="Freeform: Shape 106" hidden="0"/>
              <p:cNvSpPr/>
              <p:nvPr isPhoto="0" userDrawn="0"/>
            </p:nvSpPr>
            <p:spPr bwMode="auto"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" name="Freeform: Shape 107" hidden="0"/>
              <p:cNvSpPr/>
              <p:nvPr isPhoto="0" userDrawn="0"/>
            </p:nvSpPr>
            <p:spPr bwMode="auto">
              <a:xfrm>
                <a:off x="5718333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" name="Freeform: Shape 108" hidden="0"/>
              <p:cNvSpPr/>
              <p:nvPr isPhoto="0" userDrawn="0"/>
            </p:nvSpPr>
            <p:spPr bwMode="auto"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" name="Freeform: Shape 109" hidden="0"/>
              <p:cNvSpPr/>
              <p:nvPr isPhoto="0" userDrawn="0"/>
            </p:nvSpPr>
            <p:spPr bwMode="auto"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" name="Freeform: Shape 110" hidden="0"/>
              <p:cNvSpPr/>
              <p:nvPr isPhoto="0" userDrawn="0"/>
            </p:nvSpPr>
            <p:spPr bwMode="auto"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 fill="norm" stroke="1" extrusionOk="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" name="Freeform: Shape 111" hidden="0"/>
              <p:cNvSpPr/>
              <p:nvPr isPhoto="0" userDrawn="0"/>
            </p:nvSpPr>
            <p:spPr bwMode="auto"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" name="Freeform: Shape 112" hidden="0"/>
              <p:cNvSpPr/>
              <p:nvPr isPhoto="0" userDrawn="0"/>
            </p:nvSpPr>
            <p:spPr bwMode="auto"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 fill="norm" stroke="1" extrusionOk="0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" name="Freeform: Shape 113" hidden="0"/>
              <p:cNvSpPr/>
              <p:nvPr isPhoto="0" userDrawn="0"/>
            </p:nvSpPr>
            <p:spPr bwMode="auto"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 fill="norm" stroke="1" extrusionOk="0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" name="Freeform: Shape 114" hidden="0"/>
              <p:cNvSpPr/>
              <p:nvPr isPhoto="0" userDrawn="0"/>
            </p:nvSpPr>
            <p:spPr bwMode="auto"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 fill="norm" stroke="1" extrusionOk="0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" name="Freeform: Shape 115" hidden="0"/>
              <p:cNvSpPr/>
              <p:nvPr isPhoto="0" userDrawn="0"/>
            </p:nvSpPr>
            <p:spPr bwMode="auto"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" name="Freeform: Shape 116" hidden="0"/>
              <p:cNvSpPr/>
              <p:nvPr isPhoto="0" userDrawn="0"/>
            </p:nvSpPr>
            <p:spPr bwMode="auto"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" name="Freeform: Shape 117" hidden="0"/>
              <p:cNvSpPr/>
              <p:nvPr isPhoto="0" userDrawn="0"/>
            </p:nvSpPr>
            <p:spPr bwMode="auto"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9" name="Freeform: Shape 118" hidden="0"/>
              <p:cNvSpPr/>
              <p:nvPr isPhoto="0" userDrawn="0"/>
            </p:nvSpPr>
            <p:spPr bwMode="auto"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 fill="norm" stroke="1" extrusionOk="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0" name="Freeform: Shape 119" hidden="0"/>
              <p:cNvSpPr/>
              <p:nvPr isPhoto="0" userDrawn="0"/>
            </p:nvSpPr>
            <p:spPr bwMode="auto"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1" name="Freeform: Shape 120" hidden="0"/>
              <p:cNvSpPr/>
              <p:nvPr isPhoto="0" userDrawn="0"/>
            </p:nvSpPr>
            <p:spPr bwMode="auto"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2" name="Freeform: Shape 121" hidden="0"/>
              <p:cNvSpPr/>
              <p:nvPr isPhoto="0" userDrawn="0"/>
            </p:nvSpPr>
            <p:spPr bwMode="auto"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 fill="norm" stroke="1" extrusionOk="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3" name="Freeform: Shape 122" hidden="0"/>
              <p:cNvSpPr/>
              <p:nvPr isPhoto="0" userDrawn="0"/>
            </p:nvSpPr>
            <p:spPr bwMode="auto"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4" name="Freeform: Shape 123" hidden="0"/>
              <p:cNvSpPr/>
              <p:nvPr isPhoto="0" userDrawn="0"/>
            </p:nvSpPr>
            <p:spPr bwMode="auto"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5" name="Freeform: Shape 124" hidden="0"/>
              <p:cNvSpPr/>
              <p:nvPr isPhoto="0" userDrawn="0"/>
            </p:nvSpPr>
            <p:spPr bwMode="auto"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6" name="Freeform: Shape 125" hidden="0"/>
              <p:cNvSpPr/>
              <p:nvPr isPhoto="0" userDrawn="0"/>
            </p:nvSpPr>
            <p:spPr bwMode="auto"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7" name="Freeform: Shape 126" hidden="0"/>
              <p:cNvSpPr/>
              <p:nvPr isPhoto="0" userDrawn="0"/>
            </p:nvSpPr>
            <p:spPr bwMode="auto"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8" name="Freeform: Shape 127" hidden="0"/>
              <p:cNvSpPr/>
              <p:nvPr isPhoto="0" userDrawn="0"/>
            </p:nvSpPr>
            <p:spPr bwMode="auto"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 fill="norm" stroke="1" extrusionOk="0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" name="Freeform: Shape 128" hidden="0"/>
              <p:cNvSpPr/>
              <p:nvPr isPhoto="0" userDrawn="0"/>
            </p:nvSpPr>
            <p:spPr bwMode="auto"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 fill="norm" stroke="1" extrusionOk="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" name="Freeform: Shape 129" hidden="0"/>
              <p:cNvSpPr/>
              <p:nvPr isPhoto="0" userDrawn="0"/>
            </p:nvSpPr>
            <p:spPr bwMode="auto"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1" name="Freeform: Shape 130" hidden="0"/>
              <p:cNvSpPr/>
              <p:nvPr isPhoto="0" userDrawn="0"/>
            </p:nvSpPr>
            <p:spPr bwMode="auto"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 fill="norm" stroke="1" extrusionOk="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2" name="Freeform: Shape 131" hidden="0"/>
              <p:cNvSpPr/>
              <p:nvPr isPhoto="0" userDrawn="0"/>
            </p:nvSpPr>
            <p:spPr bwMode="auto"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 fill="norm" stroke="1" extrusionOk="0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" name="Freeform: Shape 132" hidden="0"/>
              <p:cNvSpPr/>
              <p:nvPr isPhoto="0" userDrawn="0"/>
            </p:nvSpPr>
            <p:spPr bwMode="auto"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 fill="norm" stroke="1" extrusionOk="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4" name="Freeform: Shape 133" hidden="0"/>
              <p:cNvSpPr/>
              <p:nvPr isPhoto="0" userDrawn="0"/>
            </p:nvSpPr>
            <p:spPr bwMode="auto"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5" name="Freeform: Shape 134" hidden="0"/>
              <p:cNvSpPr/>
              <p:nvPr isPhoto="0" userDrawn="0"/>
            </p:nvSpPr>
            <p:spPr bwMode="auto"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Freeform: Shape 135" hidden="0"/>
              <p:cNvSpPr/>
              <p:nvPr isPhoto="0" userDrawn="0"/>
            </p:nvSpPr>
            <p:spPr bwMode="auto"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7" name="Freeform: Shape 136" hidden="0"/>
              <p:cNvSpPr/>
              <p:nvPr isPhoto="0" userDrawn="0"/>
            </p:nvSpPr>
            <p:spPr bwMode="auto"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 fill="norm" stroke="1" extrusionOk="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8" name="Freeform: Shape 137" hidden="0"/>
              <p:cNvSpPr/>
              <p:nvPr isPhoto="0" userDrawn="0"/>
            </p:nvSpPr>
            <p:spPr bwMode="auto"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9" name="Freeform: Shape 138" hidden="0"/>
              <p:cNvSpPr/>
              <p:nvPr isPhoto="0" userDrawn="0"/>
            </p:nvSpPr>
            <p:spPr bwMode="auto"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0" name="Freeform: Shape 139" hidden="0"/>
              <p:cNvSpPr/>
              <p:nvPr isPhoto="0" userDrawn="0"/>
            </p:nvSpPr>
            <p:spPr bwMode="auto"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1" name="Freeform: Shape 140" hidden="0"/>
              <p:cNvSpPr/>
              <p:nvPr isPhoto="0" userDrawn="0"/>
            </p:nvSpPr>
            <p:spPr bwMode="auto"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2" name="Freeform: Shape 141" hidden="0"/>
              <p:cNvSpPr/>
              <p:nvPr isPhoto="0" userDrawn="0"/>
            </p:nvSpPr>
            <p:spPr bwMode="auto"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" name="Freeform: Shape 142" hidden="0"/>
              <p:cNvSpPr/>
              <p:nvPr isPhoto="0" userDrawn="0"/>
            </p:nvSpPr>
            <p:spPr bwMode="auto"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" name="Freeform: Shape 143" hidden="0"/>
              <p:cNvSpPr/>
              <p:nvPr isPhoto="0" userDrawn="0"/>
            </p:nvSpPr>
            <p:spPr bwMode="auto"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 fill="norm" stroke="1" extrusionOk="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5" name="Freeform: Shape 144" hidden="0"/>
              <p:cNvSpPr/>
              <p:nvPr isPhoto="0" userDrawn="0"/>
            </p:nvSpPr>
            <p:spPr bwMode="auto"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6" name="Freeform: Shape 145" hidden="0"/>
              <p:cNvSpPr/>
              <p:nvPr isPhoto="0" userDrawn="0"/>
            </p:nvSpPr>
            <p:spPr bwMode="auto"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 fill="norm" stroke="1" extrusionOk="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" name="Freeform: Shape 146" hidden="0"/>
              <p:cNvSpPr/>
              <p:nvPr isPhoto="0" userDrawn="0"/>
            </p:nvSpPr>
            <p:spPr bwMode="auto"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8" name="Freeform: Shape 147" hidden="0"/>
              <p:cNvSpPr/>
              <p:nvPr isPhoto="0" userDrawn="0"/>
            </p:nvSpPr>
            <p:spPr bwMode="auto"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" name="Freeform: Shape 148" hidden="0"/>
              <p:cNvSpPr/>
              <p:nvPr isPhoto="0" userDrawn="0"/>
            </p:nvSpPr>
            <p:spPr bwMode="auto">
              <a:xfrm>
                <a:off x="5923120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0" name="Freeform: Shape 149" hidden="0"/>
              <p:cNvSpPr/>
              <p:nvPr isPhoto="0" userDrawn="0"/>
            </p:nvSpPr>
            <p:spPr bwMode="auto"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" name="Freeform: Shape 150" hidden="0"/>
              <p:cNvSpPr/>
              <p:nvPr isPhoto="0" userDrawn="0"/>
            </p:nvSpPr>
            <p:spPr bwMode="auto"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" name="Freeform: Shape 151" hidden="0"/>
              <p:cNvSpPr/>
              <p:nvPr isPhoto="0" userDrawn="0"/>
            </p:nvSpPr>
            <p:spPr bwMode="auto"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" name="Freeform: Shape 152" hidden="0"/>
              <p:cNvSpPr/>
              <p:nvPr isPhoto="0" userDrawn="0"/>
            </p:nvSpPr>
            <p:spPr bwMode="auto"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" name="Freeform: Shape 153" hidden="0"/>
              <p:cNvSpPr/>
              <p:nvPr isPhoto="0" userDrawn="0"/>
            </p:nvSpPr>
            <p:spPr bwMode="auto"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5" name="Freeform: Shape 154" hidden="0"/>
              <p:cNvSpPr/>
              <p:nvPr isPhoto="0" userDrawn="0"/>
            </p:nvSpPr>
            <p:spPr bwMode="auto"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6" name="Freeform: Shape 155" hidden="0"/>
              <p:cNvSpPr/>
              <p:nvPr isPhoto="0" userDrawn="0"/>
            </p:nvSpPr>
            <p:spPr bwMode="auto"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7" name="Freeform: Shape 156" hidden="0"/>
              <p:cNvSpPr/>
              <p:nvPr isPhoto="0" userDrawn="0"/>
            </p:nvSpPr>
            <p:spPr bwMode="auto"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8" name="Freeform: Shape 157" hidden="0"/>
              <p:cNvSpPr/>
              <p:nvPr isPhoto="0" userDrawn="0"/>
            </p:nvSpPr>
            <p:spPr bwMode="auto"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9" name="Freeform: Shape 158" hidden="0"/>
              <p:cNvSpPr/>
              <p:nvPr isPhoto="0" userDrawn="0"/>
            </p:nvSpPr>
            <p:spPr bwMode="auto"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: Shape 159" hidden="0"/>
              <p:cNvSpPr/>
              <p:nvPr isPhoto="0" userDrawn="0"/>
            </p:nvSpPr>
            <p:spPr bwMode="auto"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: Shape 160" hidden="0"/>
              <p:cNvSpPr/>
              <p:nvPr isPhoto="0" userDrawn="0"/>
            </p:nvSpPr>
            <p:spPr bwMode="auto"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 fill="norm" stroke="1" extrusionOk="0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" name="Freeform: Shape 161" hidden="0"/>
              <p:cNvSpPr/>
              <p:nvPr isPhoto="0" userDrawn="0"/>
            </p:nvSpPr>
            <p:spPr bwMode="auto">
              <a:xfrm>
                <a:off x="6041231" y="4157185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" name="Freeform: Shape 162" hidden="0"/>
              <p:cNvSpPr/>
              <p:nvPr isPhoto="0" userDrawn="0"/>
            </p:nvSpPr>
            <p:spPr bwMode="auto"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" name="Freeform: Shape 163" hidden="0"/>
              <p:cNvSpPr/>
              <p:nvPr isPhoto="0" userDrawn="0"/>
            </p:nvSpPr>
            <p:spPr bwMode="auto">
              <a:xfrm>
                <a:off x="5636419" y="3418045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" name="Freeform: Shape 164" hidden="0"/>
              <p:cNvSpPr/>
              <p:nvPr isPhoto="0" userDrawn="0"/>
            </p:nvSpPr>
            <p:spPr bwMode="auto"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" name="Freeform: Shape 165" hidden="0"/>
              <p:cNvSpPr/>
              <p:nvPr isPhoto="0" userDrawn="0"/>
            </p:nvSpPr>
            <p:spPr bwMode="auto"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" name="Freeform: Shape 166" hidden="0"/>
              <p:cNvSpPr/>
              <p:nvPr isPhoto="0" userDrawn="0"/>
            </p:nvSpPr>
            <p:spPr bwMode="auto"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" name="Freeform: Shape 167" hidden="0"/>
              <p:cNvSpPr/>
              <p:nvPr isPhoto="0" userDrawn="0"/>
            </p:nvSpPr>
            <p:spPr bwMode="auto"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: Shape 168" hidden="0"/>
              <p:cNvSpPr/>
              <p:nvPr isPhoto="0" userDrawn="0"/>
            </p:nvSpPr>
            <p:spPr bwMode="auto"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: Shape 169" hidden="0"/>
              <p:cNvSpPr/>
              <p:nvPr isPhoto="0" userDrawn="0"/>
            </p:nvSpPr>
            <p:spPr bwMode="auto">
              <a:xfrm>
                <a:off x="5954553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 fill="norm" stroke="1" extrusionOk="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" name="Freeform: Shape 170" hidden="0"/>
              <p:cNvSpPr/>
              <p:nvPr isPhoto="0" userDrawn="0"/>
            </p:nvSpPr>
            <p:spPr bwMode="auto"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" name="Freeform: Shape 171" hidden="0"/>
              <p:cNvSpPr/>
              <p:nvPr isPhoto="0" userDrawn="0"/>
            </p:nvSpPr>
            <p:spPr bwMode="auto"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 fill="norm" stroke="1" extrusionOk="0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" name="Freeform: Shape 172" hidden="0"/>
              <p:cNvSpPr/>
              <p:nvPr isPhoto="0" userDrawn="0"/>
            </p:nvSpPr>
            <p:spPr bwMode="auto"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" name="Freeform: Shape 173" hidden="0"/>
              <p:cNvSpPr/>
              <p:nvPr isPhoto="0" userDrawn="0"/>
            </p:nvSpPr>
            <p:spPr bwMode="auto"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" name="Freeform: Shape 174" hidden="0"/>
              <p:cNvSpPr/>
              <p:nvPr isPhoto="0" userDrawn="0"/>
            </p:nvSpPr>
            <p:spPr bwMode="auto"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6" name="Freeform: Shape 175" hidden="0"/>
              <p:cNvSpPr/>
              <p:nvPr isPhoto="0" userDrawn="0"/>
            </p:nvSpPr>
            <p:spPr bwMode="auto"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 fill="norm" stroke="1" extrusionOk="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7" name="Freeform: Shape 176" hidden="0"/>
              <p:cNvSpPr/>
              <p:nvPr isPhoto="0" userDrawn="0"/>
            </p:nvSpPr>
            <p:spPr bwMode="auto">
              <a:xfrm>
                <a:off x="5805010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 fill="norm" stroke="1" extrusionOk="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8" name="Freeform: Shape 177" hidden="0"/>
              <p:cNvSpPr/>
              <p:nvPr isPhoto="0" userDrawn="0"/>
            </p:nvSpPr>
            <p:spPr bwMode="auto"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 fill="norm" stroke="1" extrusionOk="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Freeform: Shape 178" hidden="0"/>
              <p:cNvSpPr/>
              <p:nvPr isPhoto="0" userDrawn="0"/>
            </p:nvSpPr>
            <p:spPr bwMode="auto"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: Shape 179" hidden="0"/>
              <p:cNvSpPr/>
              <p:nvPr isPhoto="0" userDrawn="0"/>
            </p:nvSpPr>
            <p:spPr bwMode="auto"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 fill="norm" stroke="1" extrusionOk="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: Shape 180" hidden="0"/>
              <p:cNvSpPr/>
              <p:nvPr isPhoto="0" userDrawn="0"/>
            </p:nvSpPr>
            <p:spPr bwMode="auto"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 fill="norm" stroke="1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2" name="Freeform: Shape 181" hidden="0"/>
              <p:cNvSpPr/>
              <p:nvPr isPhoto="0" userDrawn="0"/>
            </p:nvSpPr>
            <p:spPr bwMode="auto"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 fill="norm" stroke="1" extrusionOk="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3" name="Freeform: Shape 182" hidden="0"/>
              <p:cNvSpPr/>
              <p:nvPr isPhoto="0" userDrawn="0"/>
            </p:nvSpPr>
            <p:spPr bwMode="auto"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4" name="Freeform: Shape 183" hidden="0"/>
              <p:cNvSpPr/>
              <p:nvPr isPhoto="0" userDrawn="0"/>
            </p:nvSpPr>
            <p:spPr bwMode="auto"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 fill="norm" stroke="1" extrusionOk="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5" name="Freeform: Shape 184" hidden="0"/>
              <p:cNvSpPr/>
              <p:nvPr isPhoto="0" userDrawn="0"/>
            </p:nvSpPr>
            <p:spPr bwMode="auto"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6" name="Freeform: Shape 185" hidden="0"/>
              <p:cNvSpPr/>
              <p:nvPr isPhoto="0" userDrawn="0"/>
            </p:nvSpPr>
            <p:spPr bwMode="auto"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7" name="Freeform: Shape 186" hidden="0"/>
              <p:cNvSpPr/>
              <p:nvPr isPhoto="0" userDrawn="0"/>
            </p:nvSpPr>
            <p:spPr bwMode="auto"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8" name="Freeform: Shape 187" hidden="0"/>
              <p:cNvSpPr/>
              <p:nvPr isPhoto="0" userDrawn="0"/>
            </p:nvSpPr>
            <p:spPr bwMode="auto"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 fill="norm" stroke="1" extrusionOk="0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9" name="Freeform: Shape 188" hidden="0"/>
              <p:cNvSpPr/>
              <p:nvPr isPhoto="0" userDrawn="0"/>
            </p:nvSpPr>
            <p:spPr bwMode="auto"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 fill="norm" stroke="1" extrusionOk="0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6" name="Graphic 166" hidden="0"/>
            <p:cNvGrpSpPr/>
            <p:nvPr isPhoto="0" userDrawn="0"/>
          </p:nvGrpSpPr>
          <p:grpSpPr bwMode="auto">
            <a:xfrm>
              <a:off x="5052311" y="4171348"/>
              <a:ext cx="5032530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 hidden="0"/>
              <p:cNvSpPr/>
              <p:nvPr isPhoto="0" userDrawn="0"/>
            </p:nvSpPr>
            <p:spPr bwMode="auto"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 fill="norm" stroke="1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8" name="Freeform: Shape 277" hidden="0"/>
              <p:cNvSpPr/>
              <p:nvPr isPhoto="0" userDrawn="0"/>
            </p:nvSpPr>
            <p:spPr bwMode="auto"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9" name="Freeform: Shape 278" hidden="0"/>
              <p:cNvSpPr/>
              <p:nvPr isPhoto="0" userDrawn="0"/>
            </p:nvSpPr>
            <p:spPr bwMode="auto"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0" name="Freeform: Shape 279" hidden="0"/>
              <p:cNvSpPr/>
              <p:nvPr isPhoto="0" userDrawn="0"/>
            </p:nvSpPr>
            <p:spPr bwMode="auto"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 fill="norm" stroke="1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1" name="Freeform: Shape 280" hidden="0"/>
              <p:cNvSpPr/>
              <p:nvPr isPhoto="0" userDrawn="0"/>
            </p:nvSpPr>
            <p:spPr bwMode="auto"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2" name="Freeform: Shape 281" hidden="0"/>
              <p:cNvSpPr/>
              <p:nvPr isPhoto="0" userDrawn="0"/>
            </p:nvSpPr>
            <p:spPr bwMode="auto"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3" name="Freeform: Shape 282" hidden="0"/>
              <p:cNvSpPr/>
              <p:nvPr isPhoto="0" userDrawn="0"/>
            </p:nvSpPr>
            <p:spPr bwMode="auto"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 fill="norm" stroke="1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4" name="Freeform: Shape 283" hidden="0"/>
              <p:cNvSpPr/>
              <p:nvPr isPhoto="0" userDrawn="0"/>
            </p:nvSpPr>
            <p:spPr bwMode="auto"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5" name="Freeform: Shape 284" hidden="0"/>
              <p:cNvSpPr/>
              <p:nvPr isPhoto="0" userDrawn="0"/>
            </p:nvSpPr>
            <p:spPr bwMode="auto"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 fill="norm" stroke="1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" name="Freeform: Shape 285" hidden="0"/>
              <p:cNvSpPr/>
              <p:nvPr isPhoto="0" userDrawn="0"/>
            </p:nvSpPr>
            <p:spPr bwMode="auto"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" name="Freeform: Shape 286" hidden="0"/>
              <p:cNvSpPr/>
              <p:nvPr isPhoto="0" userDrawn="0"/>
            </p:nvSpPr>
            <p:spPr bwMode="auto"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 fill="norm" stroke="1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8" name="Freeform: Shape 287" hidden="0"/>
              <p:cNvSpPr/>
              <p:nvPr isPhoto="0" userDrawn="0"/>
            </p:nvSpPr>
            <p:spPr bwMode="auto"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9" name="Freeform: Shape 288" hidden="0"/>
              <p:cNvSpPr/>
              <p:nvPr isPhoto="0" userDrawn="0"/>
            </p:nvSpPr>
            <p:spPr bwMode="auto"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 fill="norm" stroke="1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0" name="Freeform: Shape 289" hidden="0"/>
              <p:cNvSpPr/>
              <p:nvPr isPhoto="0" userDrawn="0"/>
            </p:nvSpPr>
            <p:spPr bwMode="auto"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1" name="Freeform: Shape 290" hidden="0"/>
              <p:cNvSpPr/>
              <p:nvPr isPhoto="0" userDrawn="0"/>
            </p:nvSpPr>
            <p:spPr bwMode="auto">
              <a:xfrm>
                <a:off x="5156359" y="3240880"/>
                <a:ext cx="590549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 fill="norm" stroke="1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2" name="Freeform: Shape 291" hidden="0"/>
              <p:cNvSpPr/>
              <p:nvPr isPhoto="0" userDrawn="0"/>
            </p:nvSpPr>
            <p:spPr bwMode="auto"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3" name="Freeform: Shape 292" hidden="0"/>
              <p:cNvSpPr/>
              <p:nvPr isPhoto="0" userDrawn="0"/>
            </p:nvSpPr>
            <p:spPr bwMode="auto"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 fill="norm" stroke="1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4" name="Freeform: Shape 293" hidden="0"/>
              <p:cNvSpPr/>
              <p:nvPr isPhoto="0" userDrawn="0"/>
            </p:nvSpPr>
            <p:spPr bwMode="auto">
              <a:xfrm>
                <a:off x="5072538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5" name="Freeform: Shape 294" hidden="0"/>
              <p:cNvSpPr/>
              <p:nvPr isPhoto="0" userDrawn="0"/>
            </p:nvSpPr>
            <p:spPr bwMode="auto"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 fill="norm" stroke="1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6" name="Freeform: Shape 295" hidden="0"/>
              <p:cNvSpPr/>
              <p:nvPr isPhoto="0" userDrawn="0"/>
            </p:nvSpPr>
            <p:spPr bwMode="auto">
              <a:xfrm>
                <a:off x="6358413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 fill="norm" stroke="1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00" name="Rectangle 299" hidden="0"/>
          <p:cNvSpPr/>
          <p:nvPr isPhoto="0" userDrawn="0"/>
        </p:nvSpPr>
        <p:spPr bwMode="auto">
          <a:xfrm>
            <a:off x="734571" y="1166716"/>
            <a:ext cx="4003067" cy="64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fr-FR" sz="3600">
                <a:solidFill>
                  <a:schemeClr val="bg1"/>
                </a:solidFill>
              </a:rPr>
              <a:t>Quelques chiffres</a:t>
            </a:r>
            <a:endParaRPr lang="fr-FR" sz="3600">
              <a:solidFill>
                <a:schemeClr val="bg1"/>
              </a:solidFill>
            </a:endParaRPr>
          </a:p>
        </p:txBody>
      </p:sp>
      <p:sp>
        <p:nvSpPr>
          <p:cNvPr id="302" name="Rectangle 301" hidden="0"/>
          <p:cNvSpPr/>
          <p:nvPr isPhoto="0" userDrawn="0"/>
        </p:nvSpPr>
        <p:spPr bwMode="auto">
          <a:xfrm>
            <a:off x="678094" y="2166926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3" name="TextBox 302" hidden="0"/>
          <p:cNvSpPr txBox="1"/>
          <p:nvPr isPhoto="0" userDrawn="0"/>
        </p:nvSpPr>
        <p:spPr bwMode="auto">
          <a:xfrm>
            <a:off x="734571" y="2502590"/>
            <a:ext cx="3742390" cy="6401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>
                <a:solidFill>
                  <a:schemeClr val="bg1"/>
                </a:solidFill>
              </a:rPr>
              <a:t>Un marché qui atteindra 267 milliards </a:t>
            </a:r>
            <a:r>
              <a:rPr lang="fr-FR">
                <a:solidFill>
                  <a:schemeClr val="bg1"/>
                </a:solidFill>
              </a:rPr>
              <a:t>de dollars en 2027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04" name="TextBox 303" hidden="0"/>
          <p:cNvSpPr txBox="1"/>
          <p:nvPr isPhoto="0" userDrawn="0"/>
        </p:nvSpPr>
        <p:spPr bwMode="auto">
          <a:xfrm>
            <a:off x="734571" y="3249382"/>
            <a:ext cx="3870290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bg1"/>
                </a:solidFill>
              </a:rPr>
              <a:t>+ 91% des entreprises leader investissent dans l’IA 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8903555" name="TextBox 303" hidden="0"/>
          <p:cNvSpPr txBox="1"/>
          <p:nvPr isPhoto="0" userDrawn="0"/>
        </p:nvSpPr>
        <p:spPr bwMode="auto">
          <a:xfrm>
            <a:off x="734571" y="4127902"/>
            <a:ext cx="3872090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bg1"/>
                </a:solidFill>
              </a:rPr>
              <a:t>8 milliards d’assistants vocaux d’ici à 2023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Histoire</a:t>
            </a:r>
            <a:endParaRPr/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1116211" y="1824630"/>
            <a:ext cx="1944683" cy="45723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Alan Turing</a:t>
            </a:r>
            <a:endParaRPr lang="ko-KR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7" name="TextBox 16" hidden="0"/>
          <p:cNvSpPr txBox="1"/>
          <p:nvPr isPhoto="0" userDrawn="0"/>
        </p:nvSpPr>
        <p:spPr bwMode="auto">
          <a:xfrm>
            <a:off x="3800563" y="1558445"/>
            <a:ext cx="1945547" cy="82299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Différentes</a:t>
            </a:r>
            <a:endParaRPr lang="fr-FR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ctr">
              <a:defRPr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personnes</a:t>
            </a:r>
            <a:endParaRPr lang="ko-KR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8" name="TextBox 17" hidden="0"/>
          <p:cNvSpPr txBox="1"/>
          <p:nvPr isPhoto="0" userDrawn="0"/>
        </p:nvSpPr>
        <p:spPr bwMode="auto">
          <a:xfrm>
            <a:off x="6475959" y="1558445"/>
            <a:ext cx="1945475" cy="82299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Différentes</a:t>
            </a:r>
            <a:endParaRPr lang="fr-FR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ctr">
              <a:defRPr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nations </a:t>
            </a:r>
            <a:endParaRPr lang="ko-KR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9" name="TextBox 18" hidden="0"/>
          <p:cNvSpPr txBox="1"/>
          <p:nvPr isPhoto="0" userDrawn="0"/>
        </p:nvSpPr>
        <p:spPr bwMode="auto">
          <a:xfrm>
            <a:off x="9152380" y="1458870"/>
            <a:ext cx="1945079" cy="82299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Différentes sociétés</a:t>
            </a:r>
            <a:endParaRPr lang="fr-FR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graphicFrame>
        <p:nvGraphicFramePr>
          <p:cNvPr id="20" name="Table 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923075" y="2381442"/>
          <a:ext cx="2348075" cy="3758439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54117"/>
                <a:gridCol w="1800000"/>
                <a:gridCol w="293958"/>
              </a:tblGrid>
              <a:tr h="1611370">
                <a:tc gridSpan="3">
                  <a:txBody>
                    <a:bodyPr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38100" algn="ctr">
                      <a:solidFill>
                        <a:schemeClr val="accent1"/>
                      </a:solidFill>
                    </a:lnR>
                    <a:lnT w="381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4737">
                <a:tc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Les machines peuvent-elles penser ?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74398">
                <a:tc rowSpan="2"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Computing Machinery and Intelligence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74735"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Test de Turing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</a:tr>
              <a:tr h="151252"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28575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0777"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1" name="타원 5" hidden="0"/>
          <p:cNvSpPr/>
          <p:nvPr isPhoto="0" userDrawn="0"/>
        </p:nvSpPr>
        <p:spPr bwMode="auto">
          <a:xfrm>
            <a:off x="1440039" y="2575620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/>
              <a:t>1950</a:t>
            </a:r>
            <a:endParaRPr lang="ko-KR" sz="4000"/>
          </a:p>
        </p:txBody>
      </p:sp>
      <p:graphicFrame>
        <p:nvGraphicFramePr>
          <p:cNvPr id="28" name="Table 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598868" y="2381442"/>
          <a:ext cx="2348075" cy="3758439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54117"/>
                <a:gridCol w="1800000"/>
                <a:gridCol w="293958"/>
              </a:tblGrid>
              <a:tr h="1611370">
                <a:tc gridSpan="3">
                  <a:txBody>
                    <a:bodyPr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38100" algn="ctr">
                      <a:solidFill>
                        <a:schemeClr val="accent1"/>
                      </a:solidFill>
                    </a:lnR>
                    <a:lnT w="381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4737">
                <a:tc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Premier ordinateur à réseau de neurones (Snarc)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74398">
                <a:tc rowSpan="3"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Logiciel qui apprend à jouer aux échecs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 rowSpan="3"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74398"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Terme d’IA prononcé pour la première fois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</a:tr>
              <a:tr h="374735"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Terme de Machine Learning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</a:tr>
              <a:tr h="151252"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28575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0777"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9" name="타원 5" hidden="0"/>
          <p:cNvSpPr/>
          <p:nvPr isPhoto="0" userDrawn="0"/>
        </p:nvSpPr>
        <p:spPr bwMode="auto">
          <a:xfrm>
            <a:off x="4116264" y="2575619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/>
              <a:t>1950</a:t>
            </a:r>
            <a:endParaRPr lang="fr-FR" sz="2400"/>
          </a:p>
          <a:p>
            <a:pPr algn="ctr">
              <a:defRPr/>
            </a:pPr>
            <a:r>
              <a:rPr lang="fr-FR" sz="2400"/>
              <a:t>- 1960</a:t>
            </a:r>
            <a:endParaRPr lang="ko-KR" sz="2400"/>
          </a:p>
        </p:txBody>
      </p:sp>
      <p:graphicFrame>
        <p:nvGraphicFramePr>
          <p:cNvPr id="30" name="Table 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6274660" y="2381442"/>
          <a:ext cx="2348075" cy="3758439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54117"/>
                <a:gridCol w="1800000"/>
                <a:gridCol w="293958"/>
              </a:tblGrid>
              <a:tr h="1611370">
                <a:tc gridSpan="3">
                  <a:txBody>
                    <a:bodyPr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38100" algn="ctr">
                      <a:solidFill>
                        <a:schemeClr val="accent1"/>
                      </a:solidFill>
                    </a:lnR>
                    <a:lnT w="381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4737">
                <a:tc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Investissements massifs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74398">
                <a:tc rowSpan="2"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Mais des déceptions</a:t>
                      </a:r>
                      <a:endParaRPr lang="fr-F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et des échecs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74735"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Projets annulés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</a:tr>
              <a:tr h="151252"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28575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0777"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1" name="타원 5" hidden="0"/>
          <p:cNvSpPr/>
          <p:nvPr isPhoto="0" userDrawn="0"/>
        </p:nvSpPr>
        <p:spPr bwMode="auto">
          <a:xfrm>
            <a:off x="6788692" y="2575620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/>
              <a:t>1960-2000</a:t>
            </a:r>
            <a:endParaRPr lang="ko-KR" sz="4000"/>
          </a:p>
        </p:txBody>
      </p:sp>
      <p:graphicFrame>
        <p:nvGraphicFramePr>
          <p:cNvPr id="32" name="Table 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8950452" y="2381442"/>
          <a:ext cx="2348075" cy="3758439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54117"/>
                <a:gridCol w="1800000"/>
                <a:gridCol w="293958"/>
              </a:tblGrid>
              <a:tr h="1611370">
                <a:tc gridSpan="3">
                  <a:txBody>
                    <a:bodyPr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38100" algn="ctr">
                      <a:solidFill>
                        <a:schemeClr val="accent1"/>
                      </a:solidFill>
                    </a:lnR>
                    <a:lnT w="381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4737">
                <a:tc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Triomphe de la machine contre l’Homme aux échecs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74398">
                <a:tc rowSpan="3"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Énorme progrès dans la reconnaissance vocale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 rowSpan="3">
                  <a:txBody>
                    <a:bodyPr/>
                    <a:p>
                      <a:pPr algn="ctr">
                        <a:defRPr/>
                      </a:pP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74398"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Voitures autonomes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</a:tr>
              <a:tr h="374735"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/>
                        </a:rPr>
                        <a:t>Robots acrobates</a:t>
                      </a:r>
                      <a:endParaRPr 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19050" algn="ctr">
                      <a:solidFill>
                        <a:schemeClr val="accent1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/>
                    </a:p>
                  </a:txBody>
                  <a:tcPr/>
                </a:tc>
              </a:tr>
              <a:tr h="151252"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9050" algn="ctr">
                      <a:solidFill>
                        <a:schemeClr val="accent1"/>
                      </a:solidFill>
                    </a:lnT>
                    <a:lnB w="28575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0777"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381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ko-KR" sz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381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38100" algn="ctr">
                      <a:solidFill>
                        <a:schemeClr val="accent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3" name="타원 5" hidden="0"/>
          <p:cNvSpPr/>
          <p:nvPr isPhoto="0" userDrawn="0"/>
        </p:nvSpPr>
        <p:spPr bwMode="auto">
          <a:xfrm>
            <a:off x="9467416" y="2575620"/>
            <a:ext cx="1314146" cy="13141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/>
              <a:t>1998</a:t>
            </a:r>
            <a:endParaRPr lang="fr-FR" sz="2400"/>
          </a:p>
          <a:p>
            <a:pPr algn="ctr">
              <a:defRPr/>
            </a:pPr>
            <a:r>
              <a:rPr lang="fr-FR" sz="2400"/>
              <a:t>-</a:t>
            </a:r>
            <a:endParaRPr lang="fr-FR" sz="2400"/>
          </a:p>
          <a:p>
            <a:pPr algn="ctr">
              <a:defRPr/>
            </a:pPr>
            <a:r>
              <a:rPr lang="fr-FR" sz="2400"/>
              <a:t>2022</a:t>
            </a:r>
            <a:endParaRPr lang="fr-F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 txBox="1"/>
          <p:nvPr isPhoto="0" userDrawn="0"/>
        </p:nvSpPr>
        <p:spPr bwMode="auto">
          <a:xfrm>
            <a:off x="978883" y="1642316"/>
            <a:ext cx="3311452" cy="579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fr-FR" sz="3200">
                <a:solidFill>
                  <a:schemeClr val="bg1"/>
                </a:solidFill>
                <a:cs typeface="Arial"/>
              </a:rPr>
              <a:t>Les technologies</a:t>
            </a:r>
            <a:endParaRPr lang="ko-KR" sz="3200">
              <a:solidFill>
                <a:schemeClr val="bg1"/>
              </a:solidFill>
              <a:cs typeface="Arial"/>
            </a:endParaRPr>
          </a:p>
        </p:txBody>
      </p:sp>
      <p:sp>
        <p:nvSpPr>
          <p:cNvPr id="7" name="Freeform: Shape 6" hidden="0"/>
          <p:cNvSpPr/>
          <p:nvPr isPhoto="0" userDrawn="0"/>
        </p:nvSpPr>
        <p:spPr bwMode="auto"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 fill="norm" stroke="1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: Shape 7" hidden="0"/>
          <p:cNvSpPr/>
          <p:nvPr isPhoto="0" userDrawn="0"/>
        </p:nvSpPr>
        <p:spPr bwMode="auto"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 fill="norm" stroke="1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grpSp>
        <p:nvGrpSpPr>
          <p:cNvPr id="20" name="Group 19" hidden="0"/>
          <p:cNvGrpSpPr/>
          <p:nvPr isPhoto="0" userDrawn="0"/>
        </p:nvGrpSpPr>
        <p:grpSpPr bwMode="auto"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 hidden="0"/>
            <p:cNvSpPr/>
            <p:nvPr isPhoto="0" userDrawn="0"/>
          </p:nvSpPr>
          <p:spPr bwMode="auto"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 fill="norm" stroke="1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: Shape 8" hidden="0"/>
            <p:cNvSpPr/>
            <p:nvPr isPhoto="0" userDrawn="0"/>
          </p:nvSpPr>
          <p:spPr bwMode="auto"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 fill="norm" stroke="1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: Shape 9" hidden="0"/>
            <p:cNvSpPr/>
            <p:nvPr isPhoto="0" userDrawn="0"/>
          </p:nvSpPr>
          <p:spPr bwMode="auto"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 fill="norm" stroke="1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: Shape 10" hidden="0"/>
            <p:cNvSpPr/>
            <p:nvPr isPhoto="0" userDrawn="0"/>
          </p:nvSpPr>
          <p:spPr bwMode="auto"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 fill="norm" stroke="1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: Shape 11" hidden="0"/>
            <p:cNvSpPr/>
            <p:nvPr isPhoto="0" userDrawn="0"/>
          </p:nvSpPr>
          <p:spPr bwMode="auto"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 fill="norm" stroke="1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: Shape 12" hidden="0"/>
            <p:cNvSpPr/>
            <p:nvPr isPhoto="0" userDrawn="0"/>
          </p:nvSpPr>
          <p:spPr bwMode="auto"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 fill="norm" stroke="1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: Shape 13" hidden="0"/>
            <p:cNvSpPr/>
            <p:nvPr isPhoto="0" userDrawn="0"/>
          </p:nvSpPr>
          <p:spPr bwMode="auto"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 fill="norm" stroke="1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" name="Group 18" hidden="0"/>
          <p:cNvGrpSpPr/>
          <p:nvPr isPhoto="0" userDrawn="0"/>
        </p:nvGrpSpPr>
        <p:grpSpPr bwMode="auto">
          <a:xfrm>
            <a:off x="5510027" y="605296"/>
            <a:ext cx="2769296" cy="2769297"/>
            <a:chOff x="984620" y="2262130"/>
            <a:chExt cx="3448947" cy="3448948"/>
          </a:xfrm>
        </p:grpSpPr>
        <p:sp>
          <p:nvSpPr>
            <p:cNvPr id="17" name="Oval 8" hidden="0"/>
            <p:cNvSpPr/>
            <p:nvPr isPhoto="0" userDrawn="0"/>
          </p:nvSpPr>
          <p:spPr bwMode="auto"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ko-KR" sz="2700"/>
            </a:p>
          </p:txBody>
        </p:sp>
        <p:sp>
          <p:nvSpPr>
            <p:cNvPr id="18" name="Oval 9" hidden="0"/>
            <p:cNvSpPr/>
            <p:nvPr isPhoto="0" userDrawn="0"/>
          </p:nvSpPr>
          <p:spPr bwMode="auto"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/>
              <a:srcRect l="14050" t="0" r="25662" b="-5295"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ko-KR" sz="2700"/>
            </a:p>
          </p:txBody>
        </p:sp>
      </p:grpSp>
      <p:sp>
        <p:nvSpPr>
          <p:cNvPr id="21" name="TextBox 20" hidden="0"/>
          <p:cNvSpPr txBox="1"/>
          <p:nvPr isPhoto="0" userDrawn="0"/>
        </p:nvSpPr>
        <p:spPr bwMode="auto">
          <a:xfrm>
            <a:off x="6169286" y="1451336"/>
            <a:ext cx="202113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3200">
                <a:solidFill>
                  <a:schemeClr val="accent4"/>
                </a:solidFill>
              </a:rPr>
              <a:t>Machine Learning</a:t>
            </a:r>
            <a:endParaRPr/>
          </a:p>
        </p:txBody>
      </p:sp>
      <p:grpSp>
        <p:nvGrpSpPr>
          <p:cNvPr id="22" name="Group 21" hidden="0"/>
          <p:cNvGrpSpPr/>
          <p:nvPr isPhoto="0" userDrawn="0"/>
        </p:nvGrpSpPr>
        <p:grpSpPr bwMode="auto"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 hidden="0"/>
            <p:cNvSpPr/>
            <p:nvPr isPhoto="0" userDrawn="0"/>
          </p:nvSpPr>
          <p:spPr bwMode="auto"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ko-KR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 hidden="0"/>
            <p:cNvSpPr/>
            <p:nvPr isPhoto="0" userDrawn="0"/>
          </p:nvSpPr>
          <p:spPr bwMode="auto"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ko-KR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 hidden="0"/>
          <p:cNvSpPr txBox="1"/>
          <p:nvPr isPhoto="0" userDrawn="0"/>
        </p:nvSpPr>
        <p:spPr bwMode="auto">
          <a:xfrm>
            <a:off x="966646" y="3284574"/>
            <a:ext cx="4416213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bg1"/>
                </a:solidFill>
              </a:rPr>
              <a:t>La machine apprend par elle même grâce à des données qu’on lui donne.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24037478" name="" hidden="0"/>
          <p:cNvPicPr>
            <a:picLocks noChangeAspect="1"/>
          </p:cNvPicPr>
          <p:nvPr isPhoto="0" userDrawn="0">
            <p:ph type="pic" sz="quarter" idx="10" hasCustomPrompt="0"/>
          </p:nvPr>
        </p:nvPicPr>
        <p:blipFill>
          <a:blip r:embed="rId2"/>
          <a:stretch/>
        </p:blipFill>
        <p:spPr bwMode="auto">
          <a:xfrm rot="0">
            <a:off x="438913" y="1764731"/>
            <a:ext cx="6785751" cy="3328535"/>
          </a:xfrm>
          <a:prstGeom prst="rect">
            <a:avLst/>
          </a:prstGeom>
        </p:spPr>
      </p:pic>
      <p:sp>
        <p:nvSpPr>
          <p:cNvPr id="10" name="TextBox 9" hidden="0"/>
          <p:cNvSpPr txBox="1"/>
          <p:nvPr isPhoto="0" userDrawn="0"/>
        </p:nvSpPr>
        <p:spPr bwMode="auto">
          <a:xfrm>
            <a:off x="7749697" y="2025157"/>
            <a:ext cx="3798633" cy="640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Il s’agit d’un système informatique dont le fonctionnement est calqué sur celui des neurones du cerveau humain.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endParaRPr/>
          </a:p>
        </p:txBody>
      </p:sp>
      <p:sp>
        <p:nvSpPr>
          <p:cNvPr id="17" name="TextBox 16" hidden="0"/>
          <p:cNvSpPr txBox="1"/>
          <p:nvPr isPhoto="0" userDrawn="0"/>
        </p:nvSpPr>
        <p:spPr bwMode="auto">
          <a:xfrm>
            <a:off x="7843483" y="1326385"/>
            <a:ext cx="4014247" cy="45723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>
              <a:defRPr/>
            </a:pPr>
            <a:r>
              <a:rPr lang="fr-FR"/>
              <a:t>Réseaux de neurones artificiels(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Artificial Neural Network</a:t>
            </a:r>
            <a:r>
              <a:rPr lang="fr-FR"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평행 사변형 1" hidden="0"/>
          <p:cNvSpPr/>
          <p:nvPr isPhoto="0" userDrawn="0"/>
        </p:nvSpPr>
        <p:spPr bwMode="auto">
          <a:xfrm>
            <a:off x="5104466" y="1"/>
            <a:ext cx="7020860" cy="6894513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683701" y="3149435"/>
            <a:ext cx="3942797" cy="1798355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>
              <a:defRPr/>
            </a:pPr>
            <a:r>
              <a:rPr lang="fr-FR" sz="1400">
                <a:solidFill>
                  <a:schemeClr val="tx1">
                    <a:lumMod val="75000"/>
                    <a:lumOff val="25000"/>
                  </a:schemeClr>
                </a:solidFill>
                <a:ea typeface="FZShuTi"/>
                <a:cs typeface="Arial"/>
              </a:rPr>
              <a:t>Pour mettre en place ces technologies, il y a besoin de développeurs.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  <a:ea typeface="FZShuTi"/>
              <a:cs typeface="Arial"/>
            </a:endParaRPr>
          </a:p>
          <a:p>
            <a:pPr>
              <a:defRPr/>
            </a:pPr>
            <a:r>
              <a:rPr lang="fr-FR" sz="1400">
                <a:solidFill>
                  <a:schemeClr val="tx1">
                    <a:lumMod val="75000"/>
                    <a:lumOff val="25000"/>
                  </a:schemeClr>
                </a:solidFill>
                <a:ea typeface="FZShuTi"/>
                <a:cs typeface="Arial"/>
              </a:rPr>
              <a:t>Les différents langages : 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  <a:ea typeface="FZShuTi"/>
              <a:cs typeface="Arial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fr-FR" sz="1400">
                <a:solidFill>
                  <a:schemeClr val="tx1">
                    <a:lumMod val="75000"/>
                    <a:lumOff val="25000"/>
                  </a:schemeClr>
                </a:solidFill>
                <a:ea typeface="FZShuTi"/>
                <a:cs typeface="Arial"/>
              </a:rPr>
              <a:t>Python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  <a:ea typeface="FZShuTi"/>
              <a:cs typeface="Arial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fr-FR" sz="1400">
                <a:solidFill>
                  <a:schemeClr val="tx1">
                    <a:lumMod val="75000"/>
                    <a:lumOff val="25000"/>
                  </a:schemeClr>
                </a:solidFill>
                <a:ea typeface="FZShuTi"/>
                <a:cs typeface="Arial"/>
              </a:rPr>
              <a:t>Java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  <a:ea typeface="FZShuTi"/>
              <a:cs typeface="Arial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fr-FR" sz="1400">
                <a:solidFill>
                  <a:schemeClr val="tx1">
                    <a:lumMod val="75000"/>
                    <a:lumOff val="25000"/>
                  </a:schemeClr>
                </a:solidFill>
                <a:ea typeface="FZShuTi"/>
                <a:cs typeface="Arial"/>
              </a:rPr>
              <a:t>C#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  <a:ea typeface="FZShuTi"/>
              <a:cs typeface="Arial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fr-FR" sz="1400">
                <a:solidFill>
                  <a:schemeClr val="tx1">
                    <a:lumMod val="75000"/>
                    <a:lumOff val="25000"/>
                  </a:schemeClr>
                </a:solidFill>
                <a:ea typeface="FZShuTi"/>
                <a:cs typeface="Arial"/>
              </a:rPr>
              <a:t>R</a:t>
            </a:r>
            <a:endParaRPr lang="fr-FR" sz="1400">
              <a:solidFill>
                <a:schemeClr val="tx1">
                  <a:lumMod val="75000"/>
                  <a:lumOff val="25000"/>
                </a:schemeClr>
              </a:solidFill>
              <a:ea typeface="FZShuTi"/>
              <a:cs typeface="Arial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fr-FR" sz="1400">
                <a:solidFill>
                  <a:schemeClr val="tx1">
                    <a:lumMod val="75000"/>
                    <a:lumOff val="25000"/>
                  </a:schemeClr>
                </a:solidFill>
                <a:ea typeface="FZShuTi"/>
                <a:cs typeface="Arial"/>
              </a:rPr>
              <a:t>Haskell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9" name="Rectangle 8" hidden="0"/>
          <p:cNvSpPr/>
          <p:nvPr isPhoto="0" userDrawn="0"/>
        </p:nvSpPr>
        <p:spPr bwMode="auto">
          <a:xfrm>
            <a:off x="683701" y="661575"/>
            <a:ext cx="4882714" cy="82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fr-FR" sz="4800">
                <a:solidFill>
                  <a:schemeClr val="accent4"/>
                </a:solidFill>
              </a:rPr>
              <a:t>Programmation</a:t>
            </a:r>
            <a:endParaRPr/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683703" y="1534158"/>
            <a:ext cx="4883149" cy="155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fr-FR" sz="4800"/>
              <a:t>Intelligence</a:t>
            </a:r>
            <a:endParaRPr lang="fr-FR" sz="4800"/>
          </a:p>
          <a:p>
            <a:pPr algn="just">
              <a:defRPr/>
            </a:pPr>
            <a:r>
              <a:rPr lang="fr-FR" sz="4800"/>
              <a:t>Artificielle</a:t>
            </a:r>
            <a:endParaRPr/>
          </a:p>
        </p:txBody>
      </p:sp>
      <p:pic>
        <p:nvPicPr>
          <p:cNvPr id="2009154857" name="" hidden="0"/>
          <p:cNvPicPr>
            <a:picLocks noChangeAspect="1"/>
          </p:cNvPicPr>
          <p:nvPr isPhoto="0" userDrawn="0">
            <p:ph type="pic" sz="quarter" idx="11" hasCustomPrompt="0"/>
          </p:nvPr>
        </p:nvPicPr>
        <p:blipFill>
          <a:blip r:embed="rId2"/>
          <a:stretch/>
        </p:blipFill>
        <p:spPr bwMode="auto">
          <a:xfrm rot="0">
            <a:off x="5104464" y="1638742"/>
            <a:ext cx="6265899" cy="3580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Allppt.com;Googleslidesppt.com</dc:creator>
  <cp:keywords/>
  <dc:description/>
  <dc:identifier/>
  <dc:language/>
  <cp:lastModifiedBy/>
  <cp:revision>110</cp:revision>
  <dcterms:created xsi:type="dcterms:W3CDTF">2018-04-24T17:14:44Z</dcterms:created>
  <dcterms:modified xsi:type="dcterms:W3CDTF">2022-01-16T16:32:13Z</dcterms:modified>
  <cp:category/>
  <cp:contentStatus/>
  <cp:version/>
</cp:coreProperties>
</file>