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50" y="826294"/>
            <a:ext cx="9144000" cy="2387600"/>
          </a:xfrm>
        </p:spPr>
        <p:txBody>
          <a:bodyPr/>
          <a:lstStyle/>
          <a:p>
            <a:r>
              <a:rPr lang="en-GB" b="1" dirty="0" smtClean="0">
                <a:latin typeface="Candara" panose="020E0502030303020204" pitchFamily="34" charset="0"/>
              </a:rPr>
              <a:t>BRITISH AIRWAYS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569" y="3602038"/>
            <a:ext cx="9144000" cy="1655762"/>
          </a:xfrm>
        </p:spPr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CUSTOMER BOOKING PREDICTIVE MODEL</a:t>
            </a:r>
          </a:p>
          <a:p>
            <a:r>
              <a:rPr lang="en-GB" dirty="0" smtClean="0"/>
              <a:t>AND RESULT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94" y="530226"/>
            <a:ext cx="4469606" cy="29797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47846" y="5776546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20-02-2024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725"/>
            <a:ext cx="8562975" cy="1776413"/>
          </a:xfrm>
        </p:spPr>
        <p:txBody>
          <a:bodyPr/>
          <a:lstStyle/>
          <a:p>
            <a:r>
              <a:rPr lang="en-GB" dirty="0" smtClean="0"/>
              <a:t>DKHH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794"/>
            <a:ext cx="12192000" cy="1171575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81782" y="454669"/>
            <a:ext cx="917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ndara" panose="020E0502030303020204" pitchFamily="34" charset="0"/>
              </a:rPr>
              <a:t>	</a:t>
            </a:r>
            <a:r>
              <a:rPr lang="en-US" sz="3600" b="1" dirty="0" smtClean="0">
                <a:latin typeface="Candara" panose="020E0502030303020204" pitchFamily="34" charset="0"/>
              </a:rPr>
              <a:t>PREDICTIVE MODELLING RESULTS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48" y="1258888"/>
            <a:ext cx="5931714" cy="406854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48343" y="1690688"/>
            <a:ext cx="1828800" cy="1052512"/>
          </a:xfrm>
          <a:prstGeom prst="round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Recall Rate</a:t>
            </a:r>
          </a:p>
          <a:p>
            <a:pPr algn="ctr"/>
            <a:r>
              <a:rPr lang="en-US" sz="2000" dirty="0" smtClean="0"/>
              <a:t>60%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348343" y="5054373"/>
            <a:ext cx="1828800" cy="1052512"/>
          </a:xfrm>
          <a:prstGeom prst="round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Accuracy</a:t>
            </a:r>
          </a:p>
          <a:p>
            <a:pPr algn="ctr"/>
            <a:r>
              <a:rPr lang="en-US" sz="2000" dirty="0" smtClean="0"/>
              <a:t>60%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3476554" y="3504501"/>
            <a:ext cx="1828800" cy="1052512"/>
          </a:xfrm>
          <a:prstGeom prst="round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Precision</a:t>
            </a:r>
          </a:p>
          <a:p>
            <a:pPr algn="ctr"/>
            <a:r>
              <a:rPr lang="en-US" sz="2000" dirty="0" smtClean="0"/>
              <a:t>61%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0893" y="1359045"/>
            <a:ext cx="3545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Probability of accurately predicting successful bookings: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probability </a:t>
            </a:r>
            <a:r>
              <a:rPr lang="en-US" dirty="0">
                <a:solidFill>
                  <a:schemeClr val="bg1"/>
                </a:solidFill>
              </a:rPr>
              <a:t>of correctly predicting true incomplete bookings: 66%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3569092"/>
            <a:ext cx="354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61%  of successfully completed bookings are predicted accurately as completed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4643" y="5020869"/>
            <a:ext cx="354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Accuracy of the model predicting successful or incomplete booking is 62%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17423" y="5327435"/>
            <a:ext cx="44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Top features that drives successful flight booking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703</TotalTime>
  <Words>63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BRITISH AIRWAYS</vt:lpstr>
      <vt:lpstr>DKHH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MSI</cp:lastModifiedBy>
  <cp:revision>17</cp:revision>
  <dcterms:created xsi:type="dcterms:W3CDTF">2022-12-06T11:13:27Z</dcterms:created>
  <dcterms:modified xsi:type="dcterms:W3CDTF">2024-03-14T16:44:07Z</dcterms:modified>
</cp:coreProperties>
</file>