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62B9A-A9D5-0CA1-B33F-0BAC9ADD2DA3}" v="807" dt="2024-10-01T16:34:52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5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nguin holding a plate of food&#10;&#10;Description automatically generated">
            <a:extLst>
              <a:ext uri="{FF2B5EF4-FFF2-40B4-BE49-F238E27FC236}">
                <a16:creationId xmlns:a16="http://schemas.microsoft.com/office/drawing/2014/main" id="{EFBB44D9-1EAD-0F15-96AF-DC89F610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8" t="1568" r="1336" b="2787"/>
          <a:stretch/>
        </p:blipFill>
        <p:spPr>
          <a:xfrm>
            <a:off x="6741841" y="235222"/>
            <a:ext cx="4661882" cy="50331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58857B-F2D2-88D4-F53D-DBBCD028ECC3}"/>
              </a:ext>
            </a:extLst>
          </p:cNvPr>
          <p:cNvSpPr txBox="1"/>
          <p:nvPr/>
        </p:nvSpPr>
        <p:spPr>
          <a:xfrm>
            <a:off x="2544311" y="5601972"/>
            <a:ext cx="713361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latin typeface="Calibri"/>
                <a:cs typeface="Calibri"/>
              </a:rPr>
              <a:t>Lance Townsend, Carla Kolze</a:t>
            </a:r>
            <a:r>
              <a:rPr lang="en-US">
                <a:latin typeface="Calibri"/>
                <a:cs typeface="Calibri"/>
              </a:rPr>
              <a:t> </a:t>
            </a:r>
            <a:endParaRPr lang="en-US"/>
          </a:p>
          <a:p>
            <a:pPr algn="ctr"/>
            <a:r>
              <a:rPr lang="en-US">
                <a:latin typeface="Calibri"/>
                <a:cs typeface="Calibri"/>
              </a:rPr>
              <a:t>Carson </a:t>
            </a:r>
            <a:r>
              <a:rPr lang="en-US" err="1">
                <a:latin typeface="Calibri"/>
                <a:cs typeface="Calibri"/>
              </a:rPr>
              <a:t>Gustavel</a:t>
            </a:r>
            <a:r>
              <a:rPr lang="en-US">
                <a:latin typeface="Calibri"/>
                <a:cs typeface="Calibri"/>
              </a:rPr>
              <a:t>, Amanda Board, Patrick Du, </a:t>
            </a:r>
            <a:endParaRPr lang="en-US">
              <a:latin typeface="Aptos" panose="020B0004020202020204"/>
              <a:cs typeface="Calibri"/>
            </a:endParaRPr>
          </a:p>
          <a:p>
            <a:pPr algn="ctr"/>
            <a:r>
              <a:rPr lang="en-US">
                <a:latin typeface="Calibri"/>
                <a:cs typeface="Calibri"/>
              </a:rPr>
              <a:t>Owen McDaniel, Emily Smith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2DFE82-3F91-EC23-381E-4C80920C1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371630" cy="3055526"/>
          </a:xfrm>
        </p:spPr>
        <p:txBody>
          <a:bodyPr>
            <a:normAutofit/>
          </a:bodyPr>
          <a:lstStyle/>
          <a:p>
            <a:r>
              <a:rPr lang="en-US"/>
              <a:t>Doki </a:t>
            </a:r>
            <a:r>
              <a:rPr lang="en-US" err="1"/>
              <a:t>Doki</a:t>
            </a:r>
            <a:r>
              <a:rPr lang="en-US"/>
              <a:t> Library Club Status Report</a:t>
            </a:r>
          </a:p>
        </p:txBody>
      </p:sp>
    </p:spTree>
    <p:extLst>
      <p:ext uri="{BB962C8B-B14F-4D97-AF65-F5344CB8AC3E}">
        <p14:creationId xmlns:p14="http://schemas.microsoft.com/office/powerpoint/2010/main" val="301560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5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nguin holding a plate of food&#10;&#10;Description automatically generated">
            <a:extLst>
              <a:ext uri="{FF2B5EF4-FFF2-40B4-BE49-F238E27FC236}">
                <a16:creationId xmlns:a16="http://schemas.microsoft.com/office/drawing/2014/main" id="{EFBB44D9-1EAD-0F15-96AF-DC89F610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8" t="1568" r="1336" b="2787"/>
          <a:stretch/>
        </p:blipFill>
        <p:spPr>
          <a:xfrm>
            <a:off x="10657973" y="5208560"/>
            <a:ext cx="1538756" cy="16524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D677EA-D96B-57E5-1AB4-0D57F3D7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5999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5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nguin holding a plate of food&#10;&#10;Description automatically generated">
            <a:extLst>
              <a:ext uri="{FF2B5EF4-FFF2-40B4-BE49-F238E27FC236}">
                <a16:creationId xmlns:a16="http://schemas.microsoft.com/office/drawing/2014/main" id="{EFBB44D9-1EAD-0F15-96AF-DC89F610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8" t="1568" r="1336" b="2787"/>
          <a:stretch/>
        </p:blipFill>
        <p:spPr>
          <a:xfrm>
            <a:off x="10657973" y="-11140"/>
            <a:ext cx="1538756" cy="16524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D677EA-D96B-57E5-1AB4-0D57F3D7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07" y="101577"/>
            <a:ext cx="7856918" cy="1271432"/>
          </a:xfrm>
        </p:spPr>
        <p:txBody>
          <a:bodyPr>
            <a:normAutofit/>
          </a:bodyPr>
          <a:lstStyle/>
          <a:p>
            <a:r>
              <a:rPr lang="en-US"/>
              <a:t>Gantt Chart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60A5A63-8F6E-5B51-248F-37670FD1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" y="2084255"/>
            <a:ext cx="11974734" cy="46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1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5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nguin holding a plate of food&#10;&#10;Description automatically generated">
            <a:extLst>
              <a:ext uri="{FF2B5EF4-FFF2-40B4-BE49-F238E27FC236}">
                <a16:creationId xmlns:a16="http://schemas.microsoft.com/office/drawing/2014/main" id="{EFBB44D9-1EAD-0F15-96AF-DC89F610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8" t="1568" r="1336" b="2787"/>
          <a:stretch/>
        </p:blipFill>
        <p:spPr>
          <a:xfrm>
            <a:off x="10657973" y="-1615"/>
            <a:ext cx="1538756" cy="16524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D677EA-D96B-57E5-1AB4-0D57F3D7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632" y="187302"/>
            <a:ext cx="3904043" cy="1271432"/>
          </a:xfrm>
        </p:spPr>
        <p:txBody>
          <a:bodyPr>
            <a:normAutofit/>
          </a:bodyPr>
          <a:lstStyle/>
          <a:p>
            <a:r>
              <a:rPr lang="en-US"/>
              <a:t>Gantt Chart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9C0A613-465B-A4C3-3776-22AE2885D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852276"/>
            <a:ext cx="12058650" cy="49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2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5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nguin holding a plate of food&#10;&#10;Description automatically generated">
            <a:extLst>
              <a:ext uri="{FF2B5EF4-FFF2-40B4-BE49-F238E27FC236}">
                <a16:creationId xmlns:a16="http://schemas.microsoft.com/office/drawing/2014/main" id="{EFBB44D9-1EAD-0F15-96AF-DC89F610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8" t="1568" r="1336" b="2787"/>
          <a:stretch/>
        </p:blipFill>
        <p:spPr>
          <a:xfrm>
            <a:off x="10657973" y="-1615"/>
            <a:ext cx="1538756" cy="1652494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C3EF5A31-A2EB-5A9B-201D-8CE6E6E7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" y="2928601"/>
            <a:ext cx="11982450" cy="383189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E7512F9-298D-C83E-F785-AD9596389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632" y="187302"/>
            <a:ext cx="3904043" cy="1271432"/>
          </a:xfrm>
        </p:spPr>
        <p:txBody>
          <a:bodyPr>
            <a:normAutofit/>
          </a:bodyPr>
          <a:lstStyle/>
          <a:p>
            <a:r>
              <a:rPr lang="en-US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247696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5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nguin holding a plate of food&#10;&#10;Description automatically generated">
            <a:extLst>
              <a:ext uri="{FF2B5EF4-FFF2-40B4-BE49-F238E27FC236}">
                <a16:creationId xmlns:a16="http://schemas.microsoft.com/office/drawing/2014/main" id="{EFBB44D9-1EAD-0F15-96AF-DC89F610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8" t="1568" r="1336" b="2787"/>
          <a:stretch/>
        </p:blipFill>
        <p:spPr>
          <a:xfrm>
            <a:off x="10657973" y="5208560"/>
            <a:ext cx="1538756" cy="16524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D677EA-D96B-57E5-1AB4-0D57F3D7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732" y="92052"/>
            <a:ext cx="9133268" cy="1271432"/>
          </a:xfrm>
        </p:spPr>
        <p:txBody>
          <a:bodyPr>
            <a:noAutofit/>
          </a:bodyPr>
          <a:lstStyle/>
          <a:p>
            <a:r>
              <a:rPr lang="en-US" sz="4400"/>
              <a:t>Current Schedule and Budget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32DA3-C43E-C654-A7BA-8594B34BADB4}"/>
              </a:ext>
            </a:extLst>
          </p:cNvPr>
          <p:cNvSpPr txBox="1"/>
          <p:nvPr/>
        </p:nvSpPr>
        <p:spPr>
          <a:xfrm>
            <a:off x="709866" y="1575602"/>
            <a:ext cx="10266281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Team Lead 2's had to add extra hours, but the rest of the team is on schedule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Current Cost: $9,300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Estimated Cost to Completion: $41,800 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No known roadblocks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0D73E-08E5-236A-CD73-89580EC86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53" y="4091715"/>
            <a:ext cx="8958463" cy="257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7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5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nguin holding a plate of food&#10;&#10;Description automatically generated">
            <a:extLst>
              <a:ext uri="{FF2B5EF4-FFF2-40B4-BE49-F238E27FC236}">
                <a16:creationId xmlns:a16="http://schemas.microsoft.com/office/drawing/2014/main" id="{EFBB44D9-1EAD-0F15-96AF-DC89F610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8" t="1568" r="1336" b="2787"/>
          <a:stretch/>
        </p:blipFill>
        <p:spPr>
          <a:xfrm>
            <a:off x="10657973" y="5208560"/>
            <a:ext cx="1538756" cy="16524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D677EA-D96B-57E5-1AB4-0D57F3D7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2" y="1006452"/>
            <a:ext cx="3904043" cy="1271432"/>
          </a:xfrm>
        </p:spPr>
        <p:txBody>
          <a:bodyPr>
            <a:normAutofit fontScale="90000"/>
          </a:bodyPr>
          <a:lstStyle/>
          <a:p>
            <a:r>
              <a:rPr lang="en-US"/>
              <a:t>Gantt</a:t>
            </a:r>
            <a:br>
              <a:rPr lang="en-US"/>
            </a:br>
            <a:r>
              <a:rPr lang="en-US"/>
              <a:t>Chart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60A5A63-8F6E-5B51-248F-37670FD1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074" y="44023"/>
            <a:ext cx="6097809" cy="2387124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9C0A613-465B-A4C3-3776-22AE2885D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2442826"/>
            <a:ext cx="6096000" cy="2486698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C3EF5A31-A2EB-5A9B-201D-8CE6E6E78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328" y="4833601"/>
            <a:ext cx="6096000" cy="19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6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Doki Doki Library Club Status Report</vt:lpstr>
      <vt:lpstr>Demo</vt:lpstr>
      <vt:lpstr>Gantt Chart</vt:lpstr>
      <vt:lpstr>Gantt Chart</vt:lpstr>
      <vt:lpstr>Gantt Chart</vt:lpstr>
      <vt:lpstr>Current Schedule and Budget Analysis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2024-09-30T22:57:02Z</dcterms:created>
  <dcterms:modified xsi:type="dcterms:W3CDTF">2024-10-17T04:38:31Z</dcterms:modified>
</cp:coreProperties>
</file>