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02" autoAdjust="0"/>
  </p:normalViewPr>
  <p:slideViewPr>
    <p:cSldViewPr snapToGrid="0">
      <p:cViewPr varScale="1">
        <p:scale>
          <a:sx n="71" d="100"/>
          <a:sy n="71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F662A-F106-45D5-93B1-92659ACA9BA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9E11A-6B14-4AF2-9BCE-54B946184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GB" dirty="0"/>
              <a:t>App</a:t>
            </a:r>
            <a:r>
              <a:rPr lang="en-GB" baseline="0" dirty="0"/>
              <a:t> will combine IMDB, rotten tomatoes &amp; meta critic ratings &amp; reviews. Users will then be able to gather a broad understanding of a particular movie/TV shows.</a:t>
            </a:r>
          </a:p>
          <a:p>
            <a:pPr marL="228600" indent="-228600">
              <a:buAutoNum type="arabicParenBoth"/>
            </a:pPr>
            <a:endParaRPr lang="en-GB" baseline="0" dirty="0"/>
          </a:p>
          <a:p>
            <a:pPr marL="228600" indent="-228600">
              <a:buAutoNum type="arabicParenBoth"/>
            </a:pPr>
            <a:r>
              <a:rPr lang="en-GB" baseline="0" dirty="0"/>
              <a:t>Its more convenient than to access websites individually and get reviews &amp; rating. </a:t>
            </a:r>
          </a:p>
          <a:p>
            <a:pPr marL="228600" indent="-228600">
              <a:buAutoNum type="arabicParenBoth"/>
            </a:pPr>
            <a:endParaRPr lang="en-GB" baseline="0" dirty="0"/>
          </a:p>
          <a:p>
            <a:pPr marL="228600" indent="-228600">
              <a:buAutoNum type="arabicParenBoth"/>
            </a:pPr>
            <a:r>
              <a:rPr lang="en-GB" baseline="0" dirty="0"/>
              <a:t>Majority of apps don’t use this way of rating movies/TV shows so were providing a app which fills a missing area.</a:t>
            </a:r>
          </a:p>
          <a:p>
            <a:pPr marL="228600" indent="-228600">
              <a:buAutoNum type="arabicParenBoth"/>
            </a:pPr>
            <a:endParaRPr lang="en-GB" baseline="0" dirty="0"/>
          </a:p>
          <a:p>
            <a:pPr marL="228600" indent="-228600">
              <a:buAutoNum type="arabicParenBoth"/>
            </a:pPr>
            <a:r>
              <a:rPr lang="en-GB" baseline="0" dirty="0"/>
              <a:t>Our target audience is quite big as everyone watches movies so it should be received well by people. </a:t>
            </a:r>
          </a:p>
          <a:p>
            <a:pPr marL="228600" indent="-228600">
              <a:buAutoNum type="arabicParenBoth"/>
            </a:pPr>
            <a:endParaRPr lang="en-GB" baseline="0" dirty="0"/>
          </a:p>
          <a:p>
            <a:pPr marL="228600" indent="-228600">
              <a:buAutoNum type="arabicParenBoth"/>
            </a:pPr>
            <a:r>
              <a:rPr lang="en-GB" baseline="0" dirty="0"/>
              <a:t>The movie experience of users will be dramatically improved as the ratings &amp; reviews will help users in selecting what movie or TV show to watch or avoid. </a:t>
            </a:r>
          </a:p>
          <a:p>
            <a:pPr marL="228600" indent="-228600">
              <a:buAutoNum type="arabicParenBoth"/>
            </a:pPr>
            <a:endParaRPr lang="en-GB" baseline="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E11A-6B14-4AF2-9BCE-54B946184C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89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1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7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38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50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90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379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52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71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6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8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3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1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59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6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6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75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8C607F-14AD-440E-9EC9-29D09278E4F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EF703D-6F61-4DD9-AD3D-D971AF104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57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476" y="308078"/>
            <a:ext cx="8001000" cy="1256289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What is this app about?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327" y="2016370"/>
            <a:ext cx="7082494" cy="38840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incorporates the 3 most popular movie review websites into one app.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convenience - users will be able to see ratings and reviews from 3 websites all on one app.</a:t>
            </a:r>
          </a:p>
          <a:p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Inventive idea – one of the few of its kind that is available to people.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Everyone watches movies therefore it’s easily accessible for all.</a:t>
            </a:r>
          </a:p>
          <a:p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improves the movie experience of users as they get a good idea of what the movie experience will be.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0000">
            <a:off x="7996796" y="3551668"/>
            <a:ext cx="3800475" cy="2583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007">
            <a:off x="8368476" y="1160871"/>
            <a:ext cx="2743011" cy="16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</TotalTime>
  <Words>202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Slice</vt:lpstr>
      <vt:lpstr>           What is this app about?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this app &amp; idea about?</dc:title>
  <dc:creator>Bashir</dc:creator>
  <cp:lastModifiedBy>Bashir</cp:lastModifiedBy>
  <cp:revision>13</cp:revision>
  <dcterms:created xsi:type="dcterms:W3CDTF">2016-11-03T11:15:12Z</dcterms:created>
  <dcterms:modified xsi:type="dcterms:W3CDTF">2017-03-23T13:28:12Z</dcterms:modified>
</cp:coreProperties>
</file>