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210" autoAdjust="0"/>
  </p:normalViewPr>
  <p:slideViewPr>
    <p:cSldViewPr snapToGrid="0">
      <p:cViewPr varScale="1">
        <p:scale>
          <a:sx n="50" d="100"/>
          <a:sy n="50" d="100"/>
        </p:scale>
        <p:origin x="12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2371A-D201-467F-A898-11F04E7E9CE6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21F15-D9A3-492E-B1F9-CCF69EDFE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9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</a:t>
            </a:r>
            <a:r>
              <a:rPr lang="en-GB" baseline="0" dirty="0"/>
              <a:t> start – It is the point at which the app is loaded.</a:t>
            </a:r>
          </a:p>
          <a:p>
            <a:r>
              <a:rPr lang="en-GB" baseline="0" dirty="0"/>
              <a:t>Display Home screen – Process that display's the  content on the mobile screen linked to different data content.</a:t>
            </a:r>
          </a:p>
          <a:p>
            <a:r>
              <a:rPr lang="en-GB" baseline="0" dirty="0"/>
              <a:t>Interaction Captured &amp; passed – a stage at which the touch interaction on respective field are monitored and respective process in loaded.</a:t>
            </a:r>
          </a:p>
          <a:p>
            <a:r>
              <a:rPr lang="en-GB" baseline="0" dirty="0"/>
              <a:t>A – Symbolic representation of the android framework that does all the passing of arguments and monitoring of the app.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21F15-D9A3-492E-B1F9-CCF69EDFE7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 Input – Value is accepted from the</a:t>
            </a:r>
            <a:r>
              <a:rPr lang="en-GB" baseline="0" dirty="0"/>
              <a:t> user.</a:t>
            </a:r>
          </a:p>
          <a:p>
            <a:r>
              <a:rPr lang="en-GB" baseline="0" dirty="0"/>
              <a:t>Data Loaded – Results generated from the input value.</a:t>
            </a:r>
          </a:p>
          <a:p>
            <a:r>
              <a:rPr lang="en-GB" baseline="0" dirty="0"/>
              <a:t>Option selected – Decision Point (Yes – Load the page for the selection/ No- wait for user response&lt;dealt by the android framework&gt; 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21F15-D9A3-492E-B1F9-CCF69EDFE7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8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Page load request -</a:t>
            </a:r>
            <a:r>
              <a:rPr lang="en-GB" baseline="0" dirty="0"/>
              <a:t>  Initiates user selects or open a movie/TV show from search or another location with the app.</a:t>
            </a:r>
          </a:p>
          <a:p>
            <a:r>
              <a:rPr lang="en-GB" baseline="0" dirty="0"/>
              <a:t>Data request to server – Try's to find and pull the data about the selection made by the user from the database.</a:t>
            </a:r>
          </a:p>
          <a:p>
            <a:r>
              <a:rPr lang="en-GB" baseline="0" dirty="0"/>
              <a:t>Content Loaded – Loads the underlying data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21F15-D9A3-492E-B1F9-CCF69EDFE7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8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7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9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3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9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4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3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1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6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1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9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D86A-65C7-446C-8BA5-81AF5695504F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BA38-8466-4C68-855C-22993D5F2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289" y="1915383"/>
            <a:ext cx="9144000" cy="2387600"/>
          </a:xfrm>
        </p:spPr>
        <p:txBody>
          <a:bodyPr/>
          <a:lstStyle/>
          <a:p>
            <a:r>
              <a:rPr lang="en-GB" dirty="0"/>
              <a:t>Conceptual Design</a:t>
            </a:r>
          </a:p>
        </p:txBody>
      </p:sp>
    </p:spTree>
    <p:extLst>
      <p:ext uri="{BB962C8B-B14F-4D97-AF65-F5344CB8AC3E}">
        <p14:creationId xmlns:p14="http://schemas.microsoft.com/office/powerpoint/2010/main" val="15289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2" y="-14992"/>
            <a:ext cx="6803136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62" y="1"/>
            <a:ext cx="4689876" cy="6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32" y="0"/>
            <a:ext cx="7717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181</Words>
  <Application>Microsoft Office PowerPoint</Application>
  <PresentationFormat>Widescreen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Conceptual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</dc:title>
  <dc:creator>subam</dc:creator>
  <cp:lastModifiedBy>subam</cp:lastModifiedBy>
  <cp:revision>19</cp:revision>
  <dcterms:created xsi:type="dcterms:W3CDTF">2016-11-02T15:46:43Z</dcterms:created>
  <dcterms:modified xsi:type="dcterms:W3CDTF">2016-11-02T16:23:11Z</dcterms:modified>
</cp:coreProperties>
</file>