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5" r:id="rId2"/>
    <p:sldId id="2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97A0"/>
    <a:srgbClr val="A4D7D9"/>
    <a:srgbClr val="F5B4A6"/>
    <a:srgbClr val="334F59"/>
    <a:srgbClr val="F1827F"/>
    <a:srgbClr val="5B254E"/>
    <a:srgbClr val="8F637B"/>
    <a:srgbClr val="AF91A1"/>
    <a:srgbClr val="D2C1C9"/>
    <a:srgbClr val="939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1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D37F7-9869-4FCC-B7FE-C9701734431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2F689-46FA-42B6-8FAE-00E29D69C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5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157-87C6-473A-86BC-A77E49EA7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1DB78-0E8B-47E8-8AF1-D72FCAF02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60E70-70F7-440C-94E7-FE36BF6A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B5D3-924A-4473-B68A-738EDAD8C79C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BEF1-7D25-49E3-9564-D0DD39BD6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641F0-C8FA-4807-98A1-14F93DCCA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A0A8-F2A9-4581-8DBC-BD645282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9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96A05-FE89-4B49-8E60-991F2E8A3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81331-CD88-42CE-A594-9DF943F51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83B39-5338-46F9-8C25-8F7AB44F0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B5D3-924A-4473-B68A-738EDAD8C79C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200CE-8139-41EF-91B6-F5908EC39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EC546-DB32-47C4-ABC6-9790D6E7F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A0A8-F2A9-4581-8DBC-BD645282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8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A3CC62-4772-4151-8A0B-8CD7467E2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1DC3F-0D88-4F03-8C2F-BADE93864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076EB-2B48-49AC-B943-5F92BB0C1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B5D3-924A-4473-B68A-738EDAD8C79C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B56AE-742C-47EC-97DD-0989DE6A8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9AAA7-FBD5-4097-AC86-2B732CDD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A0A8-F2A9-4581-8DBC-BD645282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5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9A0C-3F9E-4607-8741-4CF343D23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A56C9-C0BD-47B3-A81E-9D8039053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8CDB9-B67B-4AD7-8E35-CC8579CA2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B5D3-924A-4473-B68A-738EDAD8C79C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03EA7-D332-49B1-BE88-39A448313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91193-A419-4178-8796-37D26A43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A0A8-F2A9-4581-8DBC-BD645282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6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E3B56-817B-4458-9A86-4F286CC45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F6A3E-045B-4720-AE3F-DF253249E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8777F-9FE1-4F48-950F-C618381D2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B5D3-924A-4473-B68A-738EDAD8C79C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49461-A091-4A03-BBCF-5E6F10BD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C8EFF-877C-4DF2-B2E9-F4BF4193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A0A8-F2A9-4581-8DBC-BD645282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0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9B42D-4B5A-4BD9-A359-22BF3CE9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88ADA-796D-4209-854D-02E619EF2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B7961-DE0D-4098-9B77-9D74E33CE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303EF-D0DD-4CCF-8577-8C489C46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B5D3-924A-4473-B68A-738EDAD8C79C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BB3BC-AA05-4343-BCCD-BDEEFFE4A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54035-1ACA-41BE-9654-9C695325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A0A8-F2A9-4581-8DBC-BD645282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1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32D5A-ADCA-40E9-B3F8-AB0160BA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C1C92-09C7-4139-A7CB-2E6C71299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C5AA4-210C-46CE-80DE-EE8192BDE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42A3-02C3-42CC-93B4-5127446A6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4FF732-DEF3-4AD6-A58E-4E4246CF5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2F8C64-3C68-409F-9F37-92C03874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B5D3-924A-4473-B68A-738EDAD8C79C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AFD61C-4D81-426D-9C42-9936AF96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20895-8023-4A64-B1C0-A6DE3717D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A0A8-F2A9-4581-8DBC-BD645282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2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6028-7BE5-4FF9-83AD-9049BDB6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0DBEF1-BBE4-4AD4-B7AE-F96DADCD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B5D3-924A-4473-B68A-738EDAD8C79C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E63F1-4F2D-4ADA-A695-5BA2C82BE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83820-8C23-4039-850C-091E99FF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A0A8-F2A9-4581-8DBC-BD645282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5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6A7BEB-3B7D-4476-89B5-12E6E96C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B5D3-924A-4473-B68A-738EDAD8C79C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226F0-2F18-44E6-9524-BE4478AC0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8525B-A422-4705-9134-E9D2DAFB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A0A8-F2A9-4581-8DBC-BD645282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5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473B-C9E8-43E9-89DD-3ED2F7985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70F52-774C-49BE-B02F-3FBDC2053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02BB3-A1DE-4119-AFB0-F94A6EF20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FF4B8-6BBA-43EC-B880-8BC624C72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B5D3-924A-4473-B68A-738EDAD8C79C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55057-B9B5-424A-B1E4-A01BBD2A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D517E-9F27-4577-901D-27F2C216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A0A8-F2A9-4581-8DBC-BD645282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CF06E-65BF-4D80-9425-8D501AFE1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BB2C-1E07-4F40-8043-B7E4A84DD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A199E-C970-4C97-A913-350277B7C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264C4-BC99-4740-9176-D122528B7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B5D3-924A-4473-B68A-738EDAD8C79C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D9E5A-1AAD-4395-B0D9-F5E08AC61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CD270-57D0-4FB9-91D1-16CB6AB4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A0A8-F2A9-4581-8DBC-BD645282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8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64CEFD-0105-461D-829C-7EE24A0AC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6B3C4-183B-4701-8D19-419151B43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B51C6-F6CA-429F-A67D-C16B6C2BC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3B5D3-924A-4473-B68A-738EDAD8C79C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8EB86-D03A-4A7C-8FFE-2F993FCBE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75A9B-638C-4703-BA82-535630EE4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6A0A8-F2A9-4581-8DBC-BD645282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1C583876-D22B-4176-BD86-E095F59B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41" y="554805"/>
            <a:ext cx="11167451" cy="553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14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09AEEAB-0196-4E44-AE12-C153C7FF0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566738"/>
            <a:ext cx="11687175" cy="572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121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Thrift, Briana</dc:creator>
  <cp:lastModifiedBy>Thrift, Briana</cp:lastModifiedBy>
  <cp:revision>44</cp:revision>
  <dcterms:created xsi:type="dcterms:W3CDTF">2022-01-31T18:15:07Z</dcterms:created>
  <dcterms:modified xsi:type="dcterms:W3CDTF">2022-02-18T19:35:29Z</dcterms:modified>
</cp:coreProperties>
</file>