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5" r:id="rId9"/>
    <p:sldId id="266" r:id="rId10"/>
    <p:sldId id="265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ABF66-0FA2-4B34-B978-E82E72222BE7}" v="50" dt="2025-07-01T04:27:2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ann Ferrao" userId="3d5b66469e44ba99" providerId="LiveId" clId="{263ABF66-0FA2-4B34-B978-E82E72222BE7}"/>
    <pc:docChg chg="undo custSel addSld modSld sldOrd">
      <pc:chgData name="Chrisann Ferrao" userId="3d5b66469e44ba99" providerId="LiveId" clId="{263ABF66-0FA2-4B34-B978-E82E72222BE7}" dt="2025-07-01T04:28:21.071" v="193" actId="14100"/>
      <pc:docMkLst>
        <pc:docMk/>
      </pc:docMkLst>
      <pc:sldChg chg="modSp">
        <pc:chgData name="Chrisann Ferrao" userId="3d5b66469e44ba99" providerId="LiveId" clId="{263ABF66-0FA2-4B34-B978-E82E72222BE7}" dt="2025-06-30T19:57:30.781" v="43" actId="20577"/>
        <pc:sldMkLst>
          <pc:docMk/>
          <pc:sldMk cId="2023423813" sldId="259"/>
        </pc:sldMkLst>
        <pc:graphicFrameChg chg="mod">
          <ac:chgData name="Chrisann Ferrao" userId="3d5b66469e44ba99" providerId="LiveId" clId="{263ABF66-0FA2-4B34-B978-E82E72222BE7}" dt="2025-06-30T19:57:30.781" v="43" actId="20577"/>
          <ac:graphicFrameMkLst>
            <pc:docMk/>
            <pc:sldMk cId="2023423813" sldId="259"/>
            <ac:graphicFrameMk id="4" creationId="{CA001841-3042-7053-BAA0-4389EE14087C}"/>
          </ac:graphicFrameMkLst>
        </pc:graphicFrameChg>
      </pc:sldChg>
      <pc:sldChg chg="modSp mod">
        <pc:chgData name="Chrisann Ferrao" userId="3d5b66469e44ba99" providerId="LiveId" clId="{263ABF66-0FA2-4B34-B978-E82E72222BE7}" dt="2025-07-01T04:23:18.107" v="61" actId="20577"/>
        <pc:sldMkLst>
          <pc:docMk/>
          <pc:sldMk cId="2872564992" sldId="260"/>
        </pc:sldMkLst>
        <pc:spChg chg="mod">
          <ac:chgData name="Chrisann Ferrao" userId="3d5b66469e44ba99" providerId="LiveId" clId="{263ABF66-0FA2-4B34-B978-E82E72222BE7}" dt="2025-07-01T04:23:18.107" v="61" actId="20577"/>
          <ac:spMkLst>
            <pc:docMk/>
            <pc:sldMk cId="2872564992" sldId="260"/>
            <ac:spMk id="2" creationId="{3AD65F5F-B896-4CE3-182A-7583525E9E13}"/>
          </ac:spMkLst>
        </pc:spChg>
      </pc:sldChg>
      <pc:sldChg chg="ord">
        <pc:chgData name="Chrisann Ferrao" userId="3d5b66469e44ba99" providerId="LiveId" clId="{263ABF66-0FA2-4B34-B978-E82E72222BE7}" dt="2025-06-30T19:57:44.934" v="45"/>
        <pc:sldMkLst>
          <pc:docMk/>
          <pc:sldMk cId="66775094" sldId="263"/>
        </pc:sldMkLst>
      </pc:sldChg>
      <pc:sldChg chg="addSp delSp mod">
        <pc:chgData name="Chrisann Ferrao" userId="3d5b66469e44ba99" providerId="LiveId" clId="{263ABF66-0FA2-4B34-B978-E82E72222BE7}" dt="2025-07-01T04:23:34.940" v="63" actId="21"/>
        <pc:sldMkLst>
          <pc:docMk/>
          <pc:sldMk cId="2348890909" sldId="265"/>
        </pc:sldMkLst>
        <pc:cxnChg chg="add del">
          <ac:chgData name="Chrisann Ferrao" userId="3d5b66469e44ba99" providerId="LiveId" clId="{263ABF66-0FA2-4B34-B978-E82E72222BE7}" dt="2025-07-01T04:23:34.940" v="63" actId="21"/>
          <ac:cxnSpMkLst>
            <pc:docMk/>
            <pc:sldMk cId="2348890909" sldId="265"/>
            <ac:cxnSpMk id="17" creationId="{8CDF0C84-1485-9909-D9F8-5219AEBE47FF}"/>
          </ac:cxnSpMkLst>
        </pc:cxnChg>
      </pc:sldChg>
      <pc:sldChg chg="addSp modSp mod">
        <pc:chgData name="Chrisann Ferrao" userId="3d5b66469e44ba99" providerId="LiveId" clId="{263ABF66-0FA2-4B34-B978-E82E72222BE7}" dt="2025-07-01T04:25:01.028" v="93" actId="207"/>
        <pc:sldMkLst>
          <pc:docMk/>
          <pc:sldMk cId="763055784" sldId="266"/>
        </pc:sldMkLst>
        <pc:spChg chg="add mod">
          <ac:chgData name="Chrisann Ferrao" userId="3d5b66469e44ba99" providerId="LiveId" clId="{263ABF66-0FA2-4B34-B978-E82E72222BE7}" dt="2025-07-01T04:25:01.028" v="93" actId="207"/>
          <ac:spMkLst>
            <pc:docMk/>
            <pc:sldMk cId="763055784" sldId="266"/>
            <ac:spMk id="8" creationId="{46F31B8A-04DB-5676-A0A1-2FD0D0FFB1D8}"/>
          </ac:spMkLst>
        </pc:spChg>
        <pc:cxnChg chg="add mod">
          <ac:chgData name="Chrisann Ferrao" userId="3d5b66469e44ba99" providerId="LiveId" clId="{263ABF66-0FA2-4B34-B978-E82E72222BE7}" dt="2025-07-01T04:23:42.703" v="66" actId="14100"/>
          <ac:cxnSpMkLst>
            <pc:docMk/>
            <pc:sldMk cId="763055784" sldId="266"/>
            <ac:cxnSpMk id="3" creationId="{5BCFD808-DAFA-CDF8-F4C5-6BF8ACC190F0}"/>
          </ac:cxnSpMkLst>
        </pc:cxnChg>
        <pc:cxnChg chg="add mod">
          <ac:chgData name="Chrisann Ferrao" userId="3d5b66469e44ba99" providerId="LiveId" clId="{263ABF66-0FA2-4B34-B978-E82E72222BE7}" dt="2025-07-01T04:23:52.523" v="69" actId="14100"/>
          <ac:cxnSpMkLst>
            <pc:docMk/>
            <pc:sldMk cId="763055784" sldId="266"/>
            <ac:cxnSpMk id="6" creationId="{F0C53018-A641-8D95-DC6B-4560DAD5B9FE}"/>
          </ac:cxnSpMkLst>
        </pc:cxnChg>
      </pc:sldChg>
      <pc:sldChg chg="addSp modSp mod">
        <pc:chgData name="Chrisann Ferrao" userId="3d5b66469e44ba99" providerId="LiveId" clId="{263ABF66-0FA2-4B34-B978-E82E72222BE7}" dt="2025-07-01T04:27:04.016" v="150" actId="207"/>
        <pc:sldMkLst>
          <pc:docMk/>
          <pc:sldMk cId="342041731" sldId="267"/>
        </pc:sldMkLst>
        <pc:spChg chg="add mod">
          <ac:chgData name="Chrisann Ferrao" userId="3d5b66469e44ba99" providerId="LiveId" clId="{263ABF66-0FA2-4B34-B978-E82E72222BE7}" dt="2025-07-01T04:27:00.715" v="149" actId="207"/>
          <ac:spMkLst>
            <pc:docMk/>
            <pc:sldMk cId="342041731" sldId="267"/>
            <ac:spMk id="6" creationId="{E423FB17-78AE-6AEE-F257-D96E487FE69D}"/>
          </ac:spMkLst>
        </pc:spChg>
        <pc:spChg chg="add mod">
          <ac:chgData name="Chrisann Ferrao" userId="3d5b66469e44ba99" providerId="LiveId" clId="{263ABF66-0FA2-4B34-B978-E82E72222BE7}" dt="2025-07-01T04:27:04.016" v="150" actId="207"/>
          <ac:spMkLst>
            <pc:docMk/>
            <pc:sldMk cId="342041731" sldId="267"/>
            <ac:spMk id="7" creationId="{658A4E37-DA44-30AF-20B6-B5000559B39C}"/>
          </ac:spMkLst>
        </pc:spChg>
        <pc:cxnChg chg="add mod">
          <ac:chgData name="Chrisann Ferrao" userId="3d5b66469e44ba99" providerId="LiveId" clId="{263ABF66-0FA2-4B34-B978-E82E72222BE7}" dt="2025-07-01T04:25:18.784" v="94"/>
          <ac:cxnSpMkLst>
            <pc:docMk/>
            <pc:sldMk cId="342041731" sldId="267"/>
            <ac:cxnSpMk id="3" creationId="{21E1CDB0-44CA-4B07-10BF-3071F5125F1B}"/>
          </ac:cxnSpMkLst>
        </pc:cxnChg>
        <pc:cxnChg chg="add mod">
          <ac:chgData name="Chrisann Ferrao" userId="3d5b66469e44ba99" providerId="LiveId" clId="{263ABF66-0FA2-4B34-B978-E82E72222BE7}" dt="2025-07-01T04:25:23.807" v="95"/>
          <ac:cxnSpMkLst>
            <pc:docMk/>
            <pc:sldMk cId="342041731" sldId="267"/>
            <ac:cxnSpMk id="4" creationId="{27876E6C-6334-B43C-B4A3-3B9A210867CE}"/>
          </ac:cxnSpMkLst>
        </pc:cxnChg>
        <pc:cxnChg chg="add mod">
          <ac:chgData name="Chrisann Ferrao" userId="3d5b66469e44ba99" providerId="LiveId" clId="{263ABF66-0FA2-4B34-B978-E82E72222BE7}" dt="2025-07-01T04:26:30.953" v="142" actId="13822"/>
          <ac:cxnSpMkLst>
            <pc:docMk/>
            <pc:sldMk cId="342041731" sldId="267"/>
            <ac:cxnSpMk id="8" creationId="{D44241D8-BCFC-1D1A-20CD-3127263E396C}"/>
          </ac:cxnSpMkLst>
        </pc:cxnChg>
        <pc:cxnChg chg="add mod">
          <ac:chgData name="Chrisann Ferrao" userId="3d5b66469e44ba99" providerId="LiveId" clId="{263ABF66-0FA2-4B34-B978-E82E72222BE7}" dt="2025-07-01T04:26:39.412" v="145" actId="14100"/>
          <ac:cxnSpMkLst>
            <pc:docMk/>
            <pc:sldMk cId="342041731" sldId="267"/>
            <ac:cxnSpMk id="10" creationId="{0FA72021-34EB-26C6-93F0-96FA9BB68209}"/>
          </ac:cxnSpMkLst>
        </pc:cxnChg>
      </pc:sldChg>
      <pc:sldChg chg="addSp modSp mod">
        <pc:chgData name="Chrisann Ferrao" userId="3d5b66469e44ba99" providerId="LiveId" clId="{263ABF66-0FA2-4B34-B978-E82E72222BE7}" dt="2025-07-01T04:28:21.071" v="193" actId="14100"/>
        <pc:sldMkLst>
          <pc:docMk/>
          <pc:sldMk cId="1614490009" sldId="269"/>
        </pc:sldMkLst>
        <pc:spChg chg="add mod">
          <ac:chgData name="Chrisann Ferrao" userId="3d5b66469e44ba99" providerId="LiveId" clId="{263ABF66-0FA2-4B34-B978-E82E72222BE7}" dt="2025-07-01T04:28:21.071" v="193" actId="14100"/>
          <ac:spMkLst>
            <pc:docMk/>
            <pc:sldMk cId="1614490009" sldId="269"/>
            <ac:spMk id="3" creationId="{2FA4F65F-49BA-B4DD-E164-94E2CFCD2322}"/>
          </ac:spMkLst>
        </pc:spChg>
        <pc:cxnChg chg="add mod">
          <ac:chgData name="Chrisann Ferrao" userId="3d5b66469e44ba99" providerId="LiveId" clId="{263ABF66-0FA2-4B34-B978-E82E72222BE7}" dt="2025-07-01T04:27:41.444" v="154" actId="14100"/>
          <ac:cxnSpMkLst>
            <pc:docMk/>
            <pc:sldMk cId="1614490009" sldId="269"/>
            <ac:cxnSpMk id="4" creationId="{0A7938B0-B4A2-F56D-5B18-0486348F1A1E}"/>
          </ac:cxnSpMkLst>
        </pc:cxnChg>
      </pc:sldChg>
      <pc:sldChg chg="addSp delSp modSp new mod ord">
        <pc:chgData name="Chrisann Ferrao" userId="3d5b66469e44ba99" providerId="LiveId" clId="{263ABF66-0FA2-4B34-B978-E82E72222BE7}" dt="2025-06-30T19:58:07.858" v="47"/>
        <pc:sldMkLst>
          <pc:docMk/>
          <pc:sldMk cId="1556467475" sldId="275"/>
        </pc:sldMkLst>
        <pc:spChg chg="del">
          <ac:chgData name="Chrisann Ferrao" userId="3d5b66469e44ba99" providerId="LiveId" clId="{263ABF66-0FA2-4B34-B978-E82E72222BE7}" dt="2025-06-30T19:54:47.732" v="1"/>
          <ac:spMkLst>
            <pc:docMk/>
            <pc:sldMk cId="1556467475" sldId="275"/>
            <ac:spMk id="3" creationId="{ACDE3E9D-17EB-C0AF-4B65-6F4C10560BC0}"/>
          </ac:spMkLst>
        </pc:spChg>
        <pc:spChg chg="add del mod">
          <ac:chgData name="Chrisann Ferrao" userId="3d5b66469e44ba99" providerId="LiveId" clId="{263ABF66-0FA2-4B34-B978-E82E72222BE7}" dt="2025-06-30T19:55:03.121" v="3"/>
          <ac:spMkLst>
            <pc:docMk/>
            <pc:sldMk cId="1556467475" sldId="275"/>
            <ac:spMk id="7" creationId="{75BBBC6D-ED36-701D-1633-F64D84CE4BEF}"/>
          </ac:spMkLst>
        </pc:spChg>
        <pc:spChg chg="add mod">
          <ac:chgData name="Chrisann Ferrao" userId="3d5b66469e44ba99" providerId="LiveId" clId="{263ABF66-0FA2-4B34-B978-E82E72222BE7}" dt="2025-06-30T19:55:39.672" v="6" actId="1076"/>
          <ac:spMkLst>
            <pc:docMk/>
            <pc:sldMk cId="1556467475" sldId="275"/>
            <ac:spMk id="11" creationId="{47277DF4-83BE-DEA5-95FB-D4DF2B96BD17}"/>
          </ac:spMkLst>
        </pc:spChg>
        <pc:picChg chg="add del mod">
          <ac:chgData name="Chrisann Ferrao" userId="3d5b66469e44ba99" providerId="LiveId" clId="{263ABF66-0FA2-4B34-B978-E82E72222BE7}" dt="2025-06-30T19:54:52.492" v="2" actId="478"/>
          <ac:picMkLst>
            <pc:docMk/>
            <pc:sldMk cId="1556467475" sldId="275"/>
            <ac:picMk id="5" creationId="{6FFEA06F-A972-7D5B-AA6C-8F6CE3078120}"/>
          </ac:picMkLst>
        </pc:picChg>
        <pc:picChg chg="add mod">
          <ac:chgData name="Chrisann Ferrao" userId="3d5b66469e44ba99" providerId="LiveId" clId="{263ABF66-0FA2-4B34-B978-E82E72222BE7}" dt="2025-06-30T19:55:03.121" v="3"/>
          <ac:picMkLst>
            <pc:docMk/>
            <pc:sldMk cId="1556467475" sldId="275"/>
            <ac:picMk id="9" creationId="{5284AD68-ED20-E3D2-BA94-E31FA784E9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B3F89-23C7-498E-9A9B-B677AC6BF601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123E149B-9923-4818-BB15-FD3CAD607723}">
      <dgm:prSet phldrT="[Text]"/>
      <dgm:spPr/>
      <dgm:t>
        <a:bodyPr/>
        <a:lstStyle/>
        <a:p>
          <a:r>
            <a:rPr lang="en-IN" b="1" dirty="0"/>
            <a:t>Project Objectives</a:t>
          </a:r>
          <a:br>
            <a:rPr lang="en-IN" dirty="0"/>
          </a:br>
          <a:endParaRPr lang="en-IN" dirty="0"/>
        </a:p>
      </dgm:t>
    </dgm:pt>
    <dgm:pt modelId="{A4AA31D8-3CDB-4F33-9DB0-9BD99FD88A69}" type="parTrans" cxnId="{B4AB0563-93CB-485B-982C-7A42F540019E}">
      <dgm:prSet/>
      <dgm:spPr/>
      <dgm:t>
        <a:bodyPr/>
        <a:lstStyle/>
        <a:p>
          <a:endParaRPr lang="en-IN"/>
        </a:p>
      </dgm:t>
    </dgm:pt>
    <dgm:pt modelId="{DB84F6B7-B1BD-44AA-A22F-4F42CBD270C4}" type="sibTrans" cxnId="{B4AB0563-93CB-485B-982C-7A42F540019E}">
      <dgm:prSet/>
      <dgm:spPr/>
      <dgm:t>
        <a:bodyPr/>
        <a:lstStyle/>
        <a:p>
          <a:endParaRPr lang="en-IN"/>
        </a:p>
      </dgm:t>
    </dgm:pt>
    <dgm:pt modelId="{194AFC02-ED6D-40FE-883B-9209928F3B3D}">
      <dgm:prSet phldrT="[Text]"/>
      <dgm:spPr/>
      <dgm:t>
        <a:bodyPr/>
        <a:lstStyle/>
        <a:p>
          <a:r>
            <a:rPr lang="en-IN" b="1" dirty="0"/>
            <a:t>Results</a:t>
          </a:r>
          <a:endParaRPr lang="en-IN" dirty="0"/>
        </a:p>
      </dgm:t>
    </dgm:pt>
    <dgm:pt modelId="{C8BA7B4B-1106-4C69-B216-37379AAC5185}" type="parTrans" cxnId="{12A8999C-EFCA-4608-86E4-92795AAD6C57}">
      <dgm:prSet/>
      <dgm:spPr/>
      <dgm:t>
        <a:bodyPr/>
        <a:lstStyle/>
        <a:p>
          <a:endParaRPr lang="en-IN"/>
        </a:p>
      </dgm:t>
    </dgm:pt>
    <dgm:pt modelId="{0185DB69-2C78-408A-B8CE-FAAB411C1A6A}" type="sibTrans" cxnId="{12A8999C-EFCA-4608-86E4-92795AAD6C57}">
      <dgm:prSet/>
      <dgm:spPr/>
      <dgm:t>
        <a:bodyPr/>
        <a:lstStyle/>
        <a:p>
          <a:endParaRPr lang="en-IN"/>
        </a:p>
      </dgm:t>
    </dgm:pt>
    <dgm:pt modelId="{7266A932-048F-4CC2-B553-38F802F501DD}">
      <dgm:prSet phldrT="[Text]"/>
      <dgm:spPr/>
      <dgm:t>
        <a:bodyPr/>
        <a:lstStyle/>
        <a:p>
          <a:r>
            <a:rPr lang="en-IN" b="1"/>
            <a:t>Implementation</a:t>
          </a:r>
          <a:endParaRPr lang="en-IN" dirty="0"/>
        </a:p>
      </dgm:t>
    </dgm:pt>
    <dgm:pt modelId="{0CB22A7C-620A-41C2-B052-F18BCD1BDC7D}" type="parTrans" cxnId="{9C249D83-5DBD-4736-8996-30A1F81A7CA4}">
      <dgm:prSet/>
      <dgm:spPr/>
      <dgm:t>
        <a:bodyPr/>
        <a:lstStyle/>
        <a:p>
          <a:endParaRPr lang="en-IN"/>
        </a:p>
      </dgm:t>
    </dgm:pt>
    <dgm:pt modelId="{4AADB2F4-398D-43AF-A6C2-041CF0B3D7A4}" type="sibTrans" cxnId="{9C249D83-5DBD-4736-8996-30A1F81A7CA4}">
      <dgm:prSet/>
      <dgm:spPr/>
      <dgm:t>
        <a:bodyPr/>
        <a:lstStyle/>
        <a:p>
          <a:endParaRPr lang="en-IN"/>
        </a:p>
      </dgm:t>
    </dgm:pt>
    <dgm:pt modelId="{0160C266-7FEA-4F27-BFCD-3162C7A36C67}">
      <dgm:prSet phldrT="[Text]"/>
      <dgm:spPr/>
      <dgm:t>
        <a:bodyPr/>
        <a:lstStyle/>
        <a:p>
          <a:r>
            <a:rPr lang="en-IN" b="1" dirty="0"/>
            <a:t>Conclusion &amp; Future Scope</a:t>
          </a:r>
          <a:endParaRPr lang="en-IN" dirty="0"/>
        </a:p>
      </dgm:t>
    </dgm:pt>
    <dgm:pt modelId="{34BFBF21-646E-4BE6-A13D-E3095D3875CE}" type="parTrans" cxnId="{91ED6980-7DC0-489A-B4E9-C81C38F190BC}">
      <dgm:prSet/>
      <dgm:spPr/>
      <dgm:t>
        <a:bodyPr/>
        <a:lstStyle/>
        <a:p>
          <a:endParaRPr lang="en-IN"/>
        </a:p>
      </dgm:t>
    </dgm:pt>
    <dgm:pt modelId="{2FDFAEB7-5092-44A1-B651-DF7842EA87E8}" type="sibTrans" cxnId="{91ED6980-7DC0-489A-B4E9-C81C38F190BC}">
      <dgm:prSet/>
      <dgm:spPr/>
      <dgm:t>
        <a:bodyPr/>
        <a:lstStyle/>
        <a:p>
          <a:endParaRPr lang="en-IN"/>
        </a:p>
      </dgm:t>
    </dgm:pt>
    <dgm:pt modelId="{1FC1CF37-6FA6-48B9-82F6-590F7D1B498C}">
      <dgm:prSet phldrT="[Text]"/>
      <dgm:spPr/>
      <dgm:t>
        <a:bodyPr/>
        <a:lstStyle/>
        <a:p>
          <a:r>
            <a:rPr lang="en-IN" dirty="0"/>
            <a:t>Challenges</a:t>
          </a:r>
          <a:br>
            <a:rPr lang="en-IN" dirty="0"/>
          </a:br>
          <a:endParaRPr lang="en-IN" dirty="0"/>
        </a:p>
      </dgm:t>
    </dgm:pt>
    <dgm:pt modelId="{3D2A0841-1F54-4BFB-9AA9-D85823FA1159}" type="parTrans" cxnId="{B79E2114-84A0-41CD-AB2B-BE176AF142F2}">
      <dgm:prSet/>
      <dgm:spPr/>
      <dgm:t>
        <a:bodyPr/>
        <a:lstStyle/>
        <a:p>
          <a:endParaRPr lang="en-IN"/>
        </a:p>
      </dgm:t>
    </dgm:pt>
    <dgm:pt modelId="{08FFAC22-BE50-4999-843D-D09A54785694}" type="sibTrans" cxnId="{B79E2114-84A0-41CD-AB2B-BE176AF142F2}">
      <dgm:prSet/>
      <dgm:spPr/>
      <dgm:t>
        <a:bodyPr/>
        <a:lstStyle/>
        <a:p>
          <a:endParaRPr lang="en-IN"/>
        </a:p>
      </dgm:t>
    </dgm:pt>
    <dgm:pt modelId="{4FA96C6A-6CD7-4C92-941A-0FF7A0E3EF52}" type="pres">
      <dgm:prSet presAssocID="{884B3F89-23C7-498E-9A9B-B677AC6BF601}" presName="Name0" presStyleCnt="0">
        <dgm:presLayoutVars>
          <dgm:dir/>
          <dgm:resizeHandles val="exact"/>
        </dgm:presLayoutVars>
      </dgm:prSet>
      <dgm:spPr/>
    </dgm:pt>
    <dgm:pt modelId="{875CDF8A-665C-4E83-828C-1D87C7674846}" type="pres">
      <dgm:prSet presAssocID="{123E149B-9923-4818-BB15-FD3CAD607723}" presName="node" presStyleLbl="node1" presStyleIdx="0" presStyleCnt="5">
        <dgm:presLayoutVars>
          <dgm:bulletEnabled val="1"/>
        </dgm:presLayoutVars>
      </dgm:prSet>
      <dgm:spPr/>
    </dgm:pt>
    <dgm:pt modelId="{ADB93D8C-6B58-4023-BF1D-63B6B14A3F0C}" type="pres">
      <dgm:prSet presAssocID="{DB84F6B7-B1BD-44AA-A22F-4F42CBD270C4}" presName="sibTrans" presStyleLbl="sibTrans2D1" presStyleIdx="0" presStyleCnt="4"/>
      <dgm:spPr/>
    </dgm:pt>
    <dgm:pt modelId="{EC2FB880-6DD8-4B64-8ACB-23449FC0F406}" type="pres">
      <dgm:prSet presAssocID="{DB84F6B7-B1BD-44AA-A22F-4F42CBD270C4}" presName="connectorText" presStyleLbl="sibTrans2D1" presStyleIdx="0" presStyleCnt="4"/>
      <dgm:spPr/>
    </dgm:pt>
    <dgm:pt modelId="{0B2C2B54-1282-4DA5-B136-6FF83DDDE26A}" type="pres">
      <dgm:prSet presAssocID="{7266A932-048F-4CC2-B553-38F802F501DD}" presName="node" presStyleLbl="node1" presStyleIdx="1" presStyleCnt="5">
        <dgm:presLayoutVars>
          <dgm:bulletEnabled val="1"/>
        </dgm:presLayoutVars>
      </dgm:prSet>
      <dgm:spPr/>
    </dgm:pt>
    <dgm:pt modelId="{E640707F-98AC-412A-A703-4F7D9ECE1093}" type="pres">
      <dgm:prSet presAssocID="{4AADB2F4-398D-43AF-A6C2-041CF0B3D7A4}" presName="sibTrans" presStyleLbl="sibTrans2D1" presStyleIdx="1" presStyleCnt="4"/>
      <dgm:spPr/>
    </dgm:pt>
    <dgm:pt modelId="{9278A92A-5709-486B-A557-867865C6B967}" type="pres">
      <dgm:prSet presAssocID="{4AADB2F4-398D-43AF-A6C2-041CF0B3D7A4}" presName="connectorText" presStyleLbl="sibTrans2D1" presStyleIdx="1" presStyleCnt="4"/>
      <dgm:spPr/>
    </dgm:pt>
    <dgm:pt modelId="{A10B6607-E8EF-4B98-BD16-A8DAD2283AC3}" type="pres">
      <dgm:prSet presAssocID="{194AFC02-ED6D-40FE-883B-9209928F3B3D}" presName="node" presStyleLbl="node1" presStyleIdx="2" presStyleCnt="5">
        <dgm:presLayoutVars>
          <dgm:bulletEnabled val="1"/>
        </dgm:presLayoutVars>
      </dgm:prSet>
      <dgm:spPr/>
    </dgm:pt>
    <dgm:pt modelId="{015D222D-FF4D-4744-B4EC-41B79D9AD585}" type="pres">
      <dgm:prSet presAssocID="{0185DB69-2C78-408A-B8CE-FAAB411C1A6A}" presName="sibTrans" presStyleLbl="sibTrans2D1" presStyleIdx="2" presStyleCnt="4"/>
      <dgm:spPr/>
    </dgm:pt>
    <dgm:pt modelId="{F3406107-2D30-4C3A-A1A7-15F805EB61AD}" type="pres">
      <dgm:prSet presAssocID="{0185DB69-2C78-408A-B8CE-FAAB411C1A6A}" presName="connectorText" presStyleLbl="sibTrans2D1" presStyleIdx="2" presStyleCnt="4"/>
      <dgm:spPr/>
    </dgm:pt>
    <dgm:pt modelId="{B34146EA-E9BB-412B-94BF-4EF9464F3C3C}" type="pres">
      <dgm:prSet presAssocID="{1FC1CF37-6FA6-48B9-82F6-590F7D1B498C}" presName="node" presStyleLbl="node1" presStyleIdx="3" presStyleCnt="5">
        <dgm:presLayoutVars>
          <dgm:bulletEnabled val="1"/>
        </dgm:presLayoutVars>
      </dgm:prSet>
      <dgm:spPr/>
    </dgm:pt>
    <dgm:pt modelId="{E9E22CE4-7C22-4909-AC96-41801A65B3EE}" type="pres">
      <dgm:prSet presAssocID="{08FFAC22-BE50-4999-843D-D09A54785694}" presName="sibTrans" presStyleLbl="sibTrans2D1" presStyleIdx="3" presStyleCnt="4"/>
      <dgm:spPr/>
    </dgm:pt>
    <dgm:pt modelId="{DADC865B-8C35-47A7-897D-48AE3A4A13E5}" type="pres">
      <dgm:prSet presAssocID="{08FFAC22-BE50-4999-843D-D09A54785694}" presName="connectorText" presStyleLbl="sibTrans2D1" presStyleIdx="3" presStyleCnt="4"/>
      <dgm:spPr/>
    </dgm:pt>
    <dgm:pt modelId="{C45F3D57-2B2E-4F1E-B711-20306D679F5D}" type="pres">
      <dgm:prSet presAssocID="{0160C266-7FEA-4F27-BFCD-3162C7A36C67}" presName="node" presStyleLbl="node1" presStyleIdx="4" presStyleCnt="5">
        <dgm:presLayoutVars>
          <dgm:bulletEnabled val="1"/>
        </dgm:presLayoutVars>
      </dgm:prSet>
      <dgm:spPr/>
    </dgm:pt>
  </dgm:ptLst>
  <dgm:cxnLst>
    <dgm:cxn modelId="{D4DD180D-FCDA-4C94-9A35-9670AA1B6331}" type="presOf" srcId="{4AADB2F4-398D-43AF-A6C2-041CF0B3D7A4}" destId="{E640707F-98AC-412A-A703-4F7D9ECE1093}" srcOrd="0" destOrd="0" presId="urn:microsoft.com/office/officeart/2005/8/layout/process1"/>
    <dgm:cxn modelId="{1772110E-6F2D-4C57-9730-6E5689A3CD62}" type="presOf" srcId="{884B3F89-23C7-498E-9A9B-B677AC6BF601}" destId="{4FA96C6A-6CD7-4C92-941A-0FF7A0E3EF52}" srcOrd="0" destOrd="0" presId="urn:microsoft.com/office/officeart/2005/8/layout/process1"/>
    <dgm:cxn modelId="{B79E2114-84A0-41CD-AB2B-BE176AF142F2}" srcId="{884B3F89-23C7-498E-9A9B-B677AC6BF601}" destId="{1FC1CF37-6FA6-48B9-82F6-590F7D1B498C}" srcOrd="3" destOrd="0" parTransId="{3D2A0841-1F54-4BFB-9AA9-D85823FA1159}" sibTransId="{08FFAC22-BE50-4999-843D-D09A54785694}"/>
    <dgm:cxn modelId="{7EA02314-A205-4958-BA1C-D919DA3FA0D9}" type="presOf" srcId="{DB84F6B7-B1BD-44AA-A22F-4F42CBD270C4}" destId="{EC2FB880-6DD8-4B64-8ACB-23449FC0F406}" srcOrd="1" destOrd="0" presId="urn:microsoft.com/office/officeart/2005/8/layout/process1"/>
    <dgm:cxn modelId="{CBF9261D-9AA2-432D-9B4C-A3001C323547}" type="presOf" srcId="{0185DB69-2C78-408A-B8CE-FAAB411C1A6A}" destId="{F3406107-2D30-4C3A-A1A7-15F805EB61AD}" srcOrd="1" destOrd="0" presId="urn:microsoft.com/office/officeart/2005/8/layout/process1"/>
    <dgm:cxn modelId="{639B3824-59A2-4CAC-AAB5-1D24EEF4F9C9}" type="presOf" srcId="{0185DB69-2C78-408A-B8CE-FAAB411C1A6A}" destId="{015D222D-FF4D-4744-B4EC-41B79D9AD585}" srcOrd="0" destOrd="0" presId="urn:microsoft.com/office/officeart/2005/8/layout/process1"/>
    <dgm:cxn modelId="{C753EE37-7F54-4901-8A33-EDAE76388918}" type="presOf" srcId="{7266A932-048F-4CC2-B553-38F802F501DD}" destId="{0B2C2B54-1282-4DA5-B136-6FF83DDDE26A}" srcOrd="0" destOrd="0" presId="urn:microsoft.com/office/officeart/2005/8/layout/process1"/>
    <dgm:cxn modelId="{9463835E-42E1-4502-99AD-2205F5D50ADB}" type="presOf" srcId="{08FFAC22-BE50-4999-843D-D09A54785694}" destId="{DADC865B-8C35-47A7-897D-48AE3A4A13E5}" srcOrd="1" destOrd="0" presId="urn:microsoft.com/office/officeart/2005/8/layout/process1"/>
    <dgm:cxn modelId="{B4AB0563-93CB-485B-982C-7A42F540019E}" srcId="{884B3F89-23C7-498E-9A9B-B677AC6BF601}" destId="{123E149B-9923-4818-BB15-FD3CAD607723}" srcOrd="0" destOrd="0" parTransId="{A4AA31D8-3CDB-4F33-9DB0-9BD99FD88A69}" sibTransId="{DB84F6B7-B1BD-44AA-A22F-4F42CBD270C4}"/>
    <dgm:cxn modelId="{34C5D45A-11C4-4B95-BAE7-49C00C90E745}" type="presOf" srcId="{4AADB2F4-398D-43AF-A6C2-041CF0B3D7A4}" destId="{9278A92A-5709-486B-A557-867865C6B967}" srcOrd="1" destOrd="0" presId="urn:microsoft.com/office/officeart/2005/8/layout/process1"/>
    <dgm:cxn modelId="{14183380-AF9A-412C-809E-1DD6EC2F7F0C}" type="presOf" srcId="{1FC1CF37-6FA6-48B9-82F6-590F7D1B498C}" destId="{B34146EA-E9BB-412B-94BF-4EF9464F3C3C}" srcOrd="0" destOrd="0" presId="urn:microsoft.com/office/officeart/2005/8/layout/process1"/>
    <dgm:cxn modelId="{91ED6980-7DC0-489A-B4E9-C81C38F190BC}" srcId="{884B3F89-23C7-498E-9A9B-B677AC6BF601}" destId="{0160C266-7FEA-4F27-BFCD-3162C7A36C67}" srcOrd="4" destOrd="0" parTransId="{34BFBF21-646E-4BE6-A13D-E3095D3875CE}" sibTransId="{2FDFAEB7-5092-44A1-B651-DF7842EA87E8}"/>
    <dgm:cxn modelId="{9C249D83-5DBD-4736-8996-30A1F81A7CA4}" srcId="{884B3F89-23C7-498E-9A9B-B677AC6BF601}" destId="{7266A932-048F-4CC2-B553-38F802F501DD}" srcOrd="1" destOrd="0" parTransId="{0CB22A7C-620A-41C2-B052-F18BCD1BDC7D}" sibTransId="{4AADB2F4-398D-43AF-A6C2-041CF0B3D7A4}"/>
    <dgm:cxn modelId="{6D08728C-C3B4-43B0-89A5-B267D503DC7F}" type="presOf" srcId="{194AFC02-ED6D-40FE-883B-9209928F3B3D}" destId="{A10B6607-E8EF-4B98-BD16-A8DAD2283AC3}" srcOrd="0" destOrd="0" presId="urn:microsoft.com/office/officeart/2005/8/layout/process1"/>
    <dgm:cxn modelId="{CB0AA59A-1B2F-446A-AE99-30B8A838F1C9}" type="presOf" srcId="{0160C266-7FEA-4F27-BFCD-3162C7A36C67}" destId="{C45F3D57-2B2E-4F1E-B711-20306D679F5D}" srcOrd="0" destOrd="0" presId="urn:microsoft.com/office/officeart/2005/8/layout/process1"/>
    <dgm:cxn modelId="{12A8999C-EFCA-4608-86E4-92795AAD6C57}" srcId="{884B3F89-23C7-498E-9A9B-B677AC6BF601}" destId="{194AFC02-ED6D-40FE-883B-9209928F3B3D}" srcOrd="2" destOrd="0" parTransId="{C8BA7B4B-1106-4C69-B216-37379AAC5185}" sibTransId="{0185DB69-2C78-408A-B8CE-FAAB411C1A6A}"/>
    <dgm:cxn modelId="{D519BBBC-10E0-4F08-B0B8-D02D2C24E09D}" type="presOf" srcId="{123E149B-9923-4818-BB15-FD3CAD607723}" destId="{875CDF8A-665C-4E83-828C-1D87C7674846}" srcOrd="0" destOrd="0" presId="urn:microsoft.com/office/officeart/2005/8/layout/process1"/>
    <dgm:cxn modelId="{1D711ABE-5C9A-476C-A325-CBF57C613D93}" type="presOf" srcId="{DB84F6B7-B1BD-44AA-A22F-4F42CBD270C4}" destId="{ADB93D8C-6B58-4023-BF1D-63B6B14A3F0C}" srcOrd="0" destOrd="0" presId="urn:microsoft.com/office/officeart/2005/8/layout/process1"/>
    <dgm:cxn modelId="{0FEFA3F8-044F-4710-85AA-C46D283F7881}" type="presOf" srcId="{08FFAC22-BE50-4999-843D-D09A54785694}" destId="{E9E22CE4-7C22-4909-AC96-41801A65B3EE}" srcOrd="0" destOrd="0" presId="urn:microsoft.com/office/officeart/2005/8/layout/process1"/>
    <dgm:cxn modelId="{1F2628CA-AB7D-4B0F-B430-EABFBC68FABC}" type="presParOf" srcId="{4FA96C6A-6CD7-4C92-941A-0FF7A0E3EF52}" destId="{875CDF8A-665C-4E83-828C-1D87C7674846}" srcOrd="0" destOrd="0" presId="urn:microsoft.com/office/officeart/2005/8/layout/process1"/>
    <dgm:cxn modelId="{31889889-0C64-4378-B327-4B7FF42C9C20}" type="presParOf" srcId="{4FA96C6A-6CD7-4C92-941A-0FF7A0E3EF52}" destId="{ADB93D8C-6B58-4023-BF1D-63B6B14A3F0C}" srcOrd="1" destOrd="0" presId="urn:microsoft.com/office/officeart/2005/8/layout/process1"/>
    <dgm:cxn modelId="{CB01E35E-9FDC-4451-9DB9-49A1DD993BC9}" type="presParOf" srcId="{ADB93D8C-6B58-4023-BF1D-63B6B14A3F0C}" destId="{EC2FB880-6DD8-4B64-8ACB-23449FC0F406}" srcOrd="0" destOrd="0" presId="urn:microsoft.com/office/officeart/2005/8/layout/process1"/>
    <dgm:cxn modelId="{0CC13977-2A84-457B-B242-6EE7CE9A1669}" type="presParOf" srcId="{4FA96C6A-6CD7-4C92-941A-0FF7A0E3EF52}" destId="{0B2C2B54-1282-4DA5-B136-6FF83DDDE26A}" srcOrd="2" destOrd="0" presId="urn:microsoft.com/office/officeart/2005/8/layout/process1"/>
    <dgm:cxn modelId="{93112AA5-8F4D-492D-B789-4C0EA87BC625}" type="presParOf" srcId="{4FA96C6A-6CD7-4C92-941A-0FF7A0E3EF52}" destId="{E640707F-98AC-412A-A703-4F7D9ECE1093}" srcOrd="3" destOrd="0" presId="urn:microsoft.com/office/officeart/2005/8/layout/process1"/>
    <dgm:cxn modelId="{B22AEBEF-9203-485B-B346-13EBEA6F8641}" type="presParOf" srcId="{E640707F-98AC-412A-A703-4F7D9ECE1093}" destId="{9278A92A-5709-486B-A557-867865C6B967}" srcOrd="0" destOrd="0" presId="urn:microsoft.com/office/officeart/2005/8/layout/process1"/>
    <dgm:cxn modelId="{43C9909D-5D27-457C-BCF9-570A9BA37799}" type="presParOf" srcId="{4FA96C6A-6CD7-4C92-941A-0FF7A0E3EF52}" destId="{A10B6607-E8EF-4B98-BD16-A8DAD2283AC3}" srcOrd="4" destOrd="0" presId="urn:microsoft.com/office/officeart/2005/8/layout/process1"/>
    <dgm:cxn modelId="{51001E1A-7262-45CA-9663-5125D71ED5EE}" type="presParOf" srcId="{4FA96C6A-6CD7-4C92-941A-0FF7A0E3EF52}" destId="{015D222D-FF4D-4744-B4EC-41B79D9AD585}" srcOrd="5" destOrd="0" presId="urn:microsoft.com/office/officeart/2005/8/layout/process1"/>
    <dgm:cxn modelId="{4D148494-C74B-4E7D-BF9E-9075CBE8A4D3}" type="presParOf" srcId="{015D222D-FF4D-4744-B4EC-41B79D9AD585}" destId="{F3406107-2D30-4C3A-A1A7-15F805EB61AD}" srcOrd="0" destOrd="0" presId="urn:microsoft.com/office/officeart/2005/8/layout/process1"/>
    <dgm:cxn modelId="{BE9FD57F-97D5-44FF-91A0-E1056A0D5DC6}" type="presParOf" srcId="{4FA96C6A-6CD7-4C92-941A-0FF7A0E3EF52}" destId="{B34146EA-E9BB-412B-94BF-4EF9464F3C3C}" srcOrd="6" destOrd="0" presId="urn:microsoft.com/office/officeart/2005/8/layout/process1"/>
    <dgm:cxn modelId="{3C627CE6-ECB8-41DF-9587-970B03469E1C}" type="presParOf" srcId="{4FA96C6A-6CD7-4C92-941A-0FF7A0E3EF52}" destId="{E9E22CE4-7C22-4909-AC96-41801A65B3EE}" srcOrd="7" destOrd="0" presId="urn:microsoft.com/office/officeart/2005/8/layout/process1"/>
    <dgm:cxn modelId="{B24D4703-1067-4B2C-88F6-4B7286BCD0BE}" type="presParOf" srcId="{E9E22CE4-7C22-4909-AC96-41801A65B3EE}" destId="{DADC865B-8C35-47A7-897D-48AE3A4A13E5}" srcOrd="0" destOrd="0" presId="urn:microsoft.com/office/officeart/2005/8/layout/process1"/>
    <dgm:cxn modelId="{78019449-F1C8-49CD-8E2B-24E51DAC49FD}" type="presParOf" srcId="{4FA96C6A-6CD7-4C92-941A-0FF7A0E3EF52}" destId="{C45F3D57-2B2E-4F1E-B711-20306D679F5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B5B6B-4DA7-4AA8-8C50-5882AEBFD287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948480F-188D-468F-A756-B02DA9BDA476}">
      <dgm:prSet phldrT="[Text]"/>
      <dgm:spPr/>
      <dgm:t>
        <a:bodyPr/>
        <a:lstStyle/>
        <a:p>
          <a:r>
            <a:rPr lang="en-IN" dirty="0"/>
            <a:t>Raspberry Pi 4 Model B</a:t>
          </a:r>
        </a:p>
      </dgm:t>
    </dgm:pt>
    <dgm:pt modelId="{CE6EF6A3-40ED-45A4-BA7F-A3973D27817D}" type="parTrans" cxnId="{357FA5A3-59CF-478D-9FE4-0F313FCBADF2}">
      <dgm:prSet/>
      <dgm:spPr/>
      <dgm:t>
        <a:bodyPr/>
        <a:lstStyle/>
        <a:p>
          <a:endParaRPr lang="en-IN"/>
        </a:p>
      </dgm:t>
    </dgm:pt>
    <dgm:pt modelId="{6B855C0A-BC2C-4AB0-9772-50C1B9D8A629}" type="sibTrans" cxnId="{357FA5A3-59CF-478D-9FE4-0F313FCBADF2}">
      <dgm:prSet/>
      <dgm:spPr/>
      <dgm:t>
        <a:bodyPr/>
        <a:lstStyle/>
        <a:p>
          <a:endParaRPr lang="en-IN"/>
        </a:p>
      </dgm:t>
    </dgm:pt>
    <dgm:pt modelId="{0055A5F8-6DDA-4024-BB83-827622B5AF2A}">
      <dgm:prSet phldrT="[Text]"/>
      <dgm:spPr/>
      <dgm:t>
        <a:bodyPr/>
        <a:lstStyle/>
        <a:p>
          <a:r>
            <a:rPr lang="en-IN" dirty="0"/>
            <a:t>Pixhawk 2.4.8 Flight Controller</a:t>
          </a:r>
        </a:p>
      </dgm:t>
    </dgm:pt>
    <dgm:pt modelId="{50EF024B-51E2-4A5C-B19A-C8F8F929E355}" type="parTrans" cxnId="{73A66F9C-204C-43F8-BAA1-243C01FE93A4}">
      <dgm:prSet/>
      <dgm:spPr/>
      <dgm:t>
        <a:bodyPr/>
        <a:lstStyle/>
        <a:p>
          <a:endParaRPr lang="en-IN"/>
        </a:p>
      </dgm:t>
    </dgm:pt>
    <dgm:pt modelId="{641F2808-33BC-4DF4-B480-9931E95DA996}" type="sibTrans" cxnId="{73A66F9C-204C-43F8-BAA1-243C01FE93A4}">
      <dgm:prSet/>
      <dgm:spPr/>
      <dgm:t>
        <a:bodyPr/>
        <a:lstStyle/>
        <a:p>
          <a:endParaRPr lang="en-IN"/>
        </a:p>
      </dgm:t>
    </dgm:pt>
    <dgm:pt modelId="{DEA77D18-CED2-4706-9446-8AAEE7F25B83}">
      <dgm:prSet phldrT="[Text]"/>
      <dgm:spPr/>
      <dgm:t>
        <a:bodyPr/>
        <a:lstStyle/>
        <a:p>
          <a:r>
            <a:rPr lang="en-IN" dirty="0"/>
            <a:t>USB Camera</a:t>
          </a:r>
        </a:p>
      </dgm:t>
    </dgm:pt>
    <dgm:pt modelId="{171DF87A-6408-428E-8088-9CCB0607FF1A}" type="parTrans" cxnId="{AF1B541B-35A9-409B-9A3C-F68B7B34EB96}">
      <dgm:prSet/>
      <dgm:spPr/>
      <dgm:t>
        <a:bodyPr/>
        <a:lstStyle/>
        <a:p>
          <a:endParaRPr lang="en-IN"/>
        </a:p>
      </dgm:t>
    </dgm:pt>
    <dgm:pt modelId="{3EDAE3C1-24BA-4D31-81FB-44243D6E0424}" type="sibTrans" cxnId="{AF1B541B-35A9-409B-9A3C-F68B7B34EB96}">
      <dgm:prSet/>
      <dgm:spPr/>
      <dgm:t>
        <a:bodyPr/>
        <a:lstStyle/>
        <a:p>
          <a:endParaRPr lang="en-IN"/>
        </a:p>
      </dgm:t>
    </dgm:pt>
    <dgm:pt modelId="{549F1C8F-22C7-4FE1-8521-E43B3ED1B9F8}">
      <dgm:prSet phldrT="[Text]"/>
      <dgm:spPr/>
      <dgm:t>
        <a:bodyPr/>
        <a:lstStyle/>
        <a:p>
          <a:r>
            <a:rPr lang="en-IN" dirty="0"/>
            <a:t>Fiducial Markers (</a:t>
          </a:r>
          <a:r>
            <a:rPr lang="en-IN" dirty="0" err="1"/>
            <a:t>AprilTags</a:t>
          </a:r>
          <a:r>
            <a:rPr lang="en-IN" dirty="0"/>
            <a:t>)</a:t>
          </a:r>
        </a:p>
      </dgm:t>
    </dgm:pt>
    <dgm:pt modelId="{18687576-BCE9-4250-A0D2-16C3CAF62435}" type="parTrans" cxnId="{1437D70E-162C-4727-B340-262FB1C10C25}">
      <dgm:prSet/>
      <dgm:spPr/>
      <dgm:t>
        <a:bodyPr/>
        <a:lstStyle/>
        <a:p>
          <a:endParaRPr lang="en-IN"/>
        </a:p>
      </dgm:t>
    </dgm:pt>
    <dgm:pt modelId="{A8E03D7D-19F3-4E72-A7CF-D7E84730902F}" type="sibTrans" cxnId="{1437D70E-162C-4727-B340-262FB1C10C25}">
      <dgm:prSet/>
      <dgm:spPr/>
      <dgm:t>
        <a:bodyPr/>
        <a:lstStyle/>
        <a:p>
          <a:endParaRPr lang="en-IN"/>
        </a:p>
      </dgm:t>
    </dgm:pt>
    <dgm:pt modelId="{601BEBD2-6AD9-47E4-8C2D-9CAA0C8269CB}" type="pres">
      <dgm:prSet presAssocID="{698B5B6B-4DA7-4AA8-8C50-5882AEBFD287}" presName="linear" presStyleCnt="0">
        <dgm:presLayoutVars>
          <dgm:dir/>
          <dgm:animLvl val="lvl"/>
          <dgm:resizeHandles val="exact"/>
        </dgm:presLayoutVars>
      </dgm:prSet>
      <dgm:spPr/>
    </dgm:pt>
    <dgm:pt modelId="{310D657B-E25B-47AD-9E28-8067EC3A7EAC}" type="pres">
      <dgm:prSet presAssocID="{D948480F-188D-468F-A756-B02DA9BDA476}" presName="parentLin" presStyleCnt="0"/>
      <dgm:spPr/>
    </dgm:pt>
    <dgm:pt modelId="{40F60671-212B-4571-85B6-6B73BF403622}" type="pres">
      <dgm:prSet presAssocID="{D948480F-188D-468F-A756-B02DA9BDA476}" presName="parentLeftMargin" presStyleLbl="node1" presStyleIdx="0" presStyleCnt="4"/>
      <dgm:spPr/>
    </dgm:pt>
    <dgm:pt modelId="{0B46EB5E-00D6-4BB5-BFCF-AFBA79EAF946}" type="pres">
      <dgm:prSet presAssocID="{D948480F-188D-468F-A756-B02DA9BDA4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DF4EA6-CD4C-47FD-96DA-2F22AEC1DDB4}" type="pres">
      <dgm:prSet presAssocID="{D948480F-188D-468F-A756-B02DA9BDA476}" presName="negativeSpace" presStyleCnt="0"/>
      <dgm:spPr/>
    </dgm:pt>
    <dgm:pt modelId="{9CE03C08-6E84-444F-95EF-CF5FD7311FF2}" type="pres">
      <dgm:prSet presAssocID="{D948480F-188D-468F-A756-B02DA9BDA476}" presName="childText" presStyleLbl="conFgAcc1" presStyleIdx="0" presStyleCnt="4">
        <dgm:presLayoutVars>
          <dgm:bulletEnabled val="1"/>
        </dgm:presLayoutVars>
      </dgm:prSet>
      <dgm:spPr/>
    </dgm:pt>
    <dgm:pt modelId="{FEDA5BAD-B5E5-495A-B1A1-367753C057BF}" type="pres">
      <dgm:prSet presAssocID="{6B855C0A-BC2C-4AB0-9772-50C1B9D8A629}" presName="spaceBetweenRectangles" presStyleCnt="0"/>
      <dgm:spPr/>
    </dgm:pt>
    <dgm:pt modelId="{2FB1CABC-1E19-40CE-BD4D-22EE8B89ABC5}" type="pres">
      <dgm:prSet presAssocID="{0055A5F8-6DDA-4024-BB83-827622B5AF2A}" presName="parentLin" presStyleCnt="0"/>
      <dgm:spPr/>
    </dgm:pt>
    <dgm:pt modelId="{86FB1958-F485-4FC2-8707-3A7D6B595D8C}" type="pres">
      <dgm:prSet presAssocID="{0055A5F8-6DDA-4024-BB83-827622B5AF2A}" presName="parentLeftMargin" presStyleLbl="node1" presStyleIdx="0" presStyleCnt="4"/>
      <dgm:spPr/>
    </dgm:pt>
    <dgm:pt modelId="{131D34D0-0E92-42C1-87E3-C4281776BBE2}" type="pres">
      <dgm:prSet presAssocID="{0055A5F8-6DDA-4024-BB83-827622B5AF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618203-981D-4E1B-B597-17D7EBD8CA73}" type="pres">
      <dgm:prSet presAssocID="{0055A5F8-6DDA-4024-BB83-827622B5AF2A}" presName="negativeSpace" presStyleCnt="0"/>
      <dgm:spPr/>
    </dgm:pt>
    <dgm:pt modelId="{9E3B2F0C-C135-423B-A273-FC21810BC1B0}" type="pres">
      <dgm:prSet presAssocID="{0055A5F8-6DDA-4024-BB83-827622B5AF2A}" presName="childText" presStyleLbl="conFgAcc1" presStyleIdx="1" presStyleCnt="4">
        <dgm:presLayoutVars>
          <dgm:bulletEnabled val="1"/>
        </dgm:presLayoutVars>
      </dgm:prSet>
      <dgm:spPr/>
    </dgm:pt>
    <dgm:pt modelId="{722C0174-2E34-4B45-9707-EA5EDD932038}" type="pres">
      <dgm:prSet presAssocID="{641F2808-33BC-4DF4-B480-9931E95DA996}" presName="spaceBetweenRectangles" presStyleCnt="0"/>
      <dgm:spPr/>
    </dgm:pt>
    <dgm:pt modelId="{E7D671C7-26EE-430C-B451-DCA910A95C4B}" type="pres">
      <dgm:prSet presAssocID="{DEA77D18-CED2-4706-9446-8AAEE7F25B83}" presName="parentLin" presStyleCnt="0"/>
      <dgm:spPr/>
    </dgm:pt>
    <dgm:pt modelId="{B9B46238-5D70-47D0-96AF-78EC3D554528}" type="pres">
      <dgm:prSet presAssocID="{DEA77D18-CED2-4706-9446-8AAEE7F25B83}" presName="parentLeftMargin" presStyleLbl="node1" presStyleIdx="1" presStyleCnt="4"/>
      <dgm:spPr/>
    </dgm:pt>
    <dgm:pt modelId="{BA65CF64-74C9-4F46-876D-994009C42F29}" type="pres">
      <dgm:prSet presAssocID="{DEA77D18-CED2-4706-9446-8AAEE7F25B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9F6B3F-582A-4D95-AE37-B2AE3D0ECE2D}" type="pres">
      <dgm:prSet presAssocID="{DEA77D18-CED2-4706-9446-8AAEE7F25B83}" presName="negativeSpace" presStyleCnt="0"/>
      <dgm:spPr/>
    </dgm:pt>
    <dgm:pt modelId="{2F8684E6-72B8-4B88-B394-1CBCD7E3155D}" type="pres">
      <dgm:prSet presAssocID="{DEA77D18-CED2-4706-9446-8AAEE7F25B83}" presName="childText" presStyleLbl="conFgAcc1" presStyleIdx="2" presStyleCnt="4">
        <dgm:presLayoutVars>
          <dgm:bulletEnabled val="1"/>
        </dgm:presLayoutVars>
      </dgm:prSet>
      <dgm:spPr/>
    </dgm:pt>
    <dgm:pt modelId="{54DA35F7-8AAD-4618-B6DC-46D0C5AF358B}" type="pres">
      <dgm:prSet presAssocID="{3EDAE3C1-24BA-4D31-81FB-44243D6E0424}" presName="spaceBetweenRectangles" presStyleCnt="0"/>
      <dgm:spPr/>
    </dgm:pt>
    <dgm:pt modelId="{2919A1E8-9720-411B-A579-51823578CAD7}" type="pres">
      <dgm:prSet presAssocID="{549F1C8F-22C7-4FE1-8521-E43B3ED1B9F8}" presName="parentLin" presStyleCnt="0"/>
      <dgm:spPr/>
    </dgm:pt>
    <dgm:pt modelId="{B427E4EE-53CF-4D07-9621-C6FD62DB44FC}" type="pres">
      <dgm:prSet presAssocID="{549F1C8F-22C7-4FE1-8521-E43B3ED1B9F8}" presName="parentLeftMargin" presStyleLbl="node1" presStyleIdx="2" presStyleCnt="4"/>
      <dgm:spPr/>
    </dgm:pt>
    <dgm:pt modelId="{6DAE1915-1BA1-4203-AE66-728CF5179552}" type="pres">
      <dgm:prSet presAssocID="{549F1C8F-22C7-4FE1-8521-E43B3ED1B9F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3308A21-5174-4591-B92C-A9430C1B8A21}" type="pres">
      <dgm:prSet presAssocID="{549F1C8F-22C7-4FE1-8521-E43B3ED1B9F8}" presName="negativeSpace" presStyleCnt="0"/>
      <dgm:spPr/>
    </dgm:pt>
    <dgm:pt modelId="{4B1450AC-6261-445F-8A4D-78002244CAA0}" type="pres">
      <dgm:prSet presAssocID="{549F1C8F-22C7-4FE1-8521-E43B3ED1B9F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308807-627C-4454-B786-F2F4CD5084D2}" type="presOf" srcId="{DEA77D18-CED2-4706-9446-8AAEE7F25B83}" destId="{B9B46238-5D70-47D0-96AF-78EC3D554528}" srcOrd="0" destOrd="0" presId="urn:microsoft.com/office/officeart/2005/8/layout/list1"/>
    <dgm:cxn modelId="{1437D70E-162C-4727-B340-262FB1C10C25}" srcId="{698B5B6B-4DA7-4AA8-8C50-5882AEBFD287}" destId="{549F1C8F-22C7-4FE1-8521-E43B3ED1B9F8}" srcOrd="3" destOrd="0" parTransId="{18687576-BCE9-4250-A0D2-16C3CAF62435}" sibTransId="{A8E03D7D-19F3-4E72-A7CF-D7E84730902F}"/>
    <dgm:cxn modelId="{69862319-D40F-4D77-9295-29E2FE40A915}" type="presOf" srcId="{549F1C8F-22C7-4FE1-8521-E43B3ED1B9F8}" destId="{B427E4EE-53CF-4D07-9621-C6FD62DB44FC}" srcOrd="0" destOrd="0" presId="urn:microsoft.com/office/officeart/2005/8/layout/list1"/>
    <dgm:cxn modelId="{AF1B541B-35A9-409B-9A3C-F68B7B34EB96}" srcId="{698B5B6B-4DA7-4AA8-8C50-5882AEBFD287}" destId="{DEA77D18-CED2-4706-9446-8AAEE7F25B83}" srcOrd="2" destOrd="0" parTransId="{171DF87A-6408-428E-8088-9CCB0607FF1A}" sibTransId="{3EDAE3C1-24BA-4D31-81FB-44243D6E0424}"/>
    <dgm:cxn modelId="{857F6D1D-EE1A-4898-B4C5-F5C6034EBEFD}" type="presOf" srcId="{D948480F-188D-468F-A756-B02DA9BDA476}" destId="{40F60671-212B-4571-85B6-6B73BF403622}" srcOrd="0" destOrd="0" presId="urn:microsoft.com/office/officeart/2005/8/layout/list1"/>
    <dgm:cxn modelId="{1195FF34-47B6-41DA-89C7-020CF9310B17}" type="presOf" srcId="{549F1C8F-22C7-4FE1-8521-E43B3ED1B9F8}" destId="{6DAE1915-1BA1-4203-AE66-728CF5179552}" srcOrd="1" destOrd="0" presId="urn:microsoft.com/office/officeart/2005/8/layout/list1"/>
    <dgm:cxn modelId="{DC1E5961-7C78-4DEC-9841-35C486B055C0}" type="presOf" srcId="{D948480F-188D-468F-A756-B02DA9BDA476}" destId="{0B46EB5E-00D6-4BB5-BFCF-AFBA79EAF946}" srcOrd="1" destOrd="0" presId="urn:microsoft.com/office/officeart/2005/8/layout/list1"/>
    <dgm:cxn modelId="{C983ED70-06A5-451E-A6C4-79612C94D3CD}" type="presOf" srcId="{DEA77D18-CED2-4706-9446-8AAEE7F25B83}" destId="{BA65CF64-74C9-4F46-876D-994009C42F29}" srcOrd="1" destOrd="0" presId="urn:microsoft.com/office/officeart/2005/8/layout/list1"/>
    <dgm:cxn modelId="{E967E285-7114-42CF-B16D-9D00AC8D4851}" type="presOf" srcId="{0055A5F8-6DDA-4024-BB83-827622B5AF2A}" destId="{86FB1958-F485-4FC2-8707-3A7D6B595D8C}" srcOrd="0" destOrd="0" presId="urn:microsoft.com/office/officeart/2005/8/layout/list1"/>
    <dgm:cxn modelId="{3201528E-47B2-457B-B7E5-18EC518C1D79}" type="presOf" srcId="{0055A5F8-6DDA-4024-BB83-827622B5AF2A}" destId="{131D34D0-0E92-42C1-87E3-C4281776BBE2}" srcOrd="1" destOrd="0" presId="urn:microsoft.com/office/officeart/2005/8/layout/list1"/>
    <dgm:cxn modelId="{73A66F9C-204C-43F8-BAA1-243C01FE93A4}" srcId="{698B5B6B-4DA7-4AA8-8C50-5882AEBFD287}" destId="{0055A5F8-6DDA-4024-BB83-827622B5AF2A}" srcOrd="1" destOrd="0" parTransId="{50EF024B-51E2-4A5C-B19A-C8F8F929E355}" sibTransId="{641F2808-33BC-4DF4-B480-9931E95DA996}"/>
    <dgm:cxn modelId="{357FA5A3-59CF-478D-9FE4-0F313FCBADF2}" srcId="{698B5B6B-4DA7-4AA8-8C50-5882AEBFD287}" destId="{D948480F-188D-468F-A756-B02DA9BDA476}" srcOrd="0" destOrd="0" parTransId="{CE6EF6A3-40ED-45A4-BA7F-A3973D27817D}" sibTransId="{6B855C0A-BC2C-4AB0-9772-50C1B9D8A629}"/>
    <dgm:cxn modelId="{465B92F5-76D5-442A-89C3-DF41842D2822}" type="presOf" srcId="{698B5B6B-4DA7-4AA8-8C50-5882AEBFD287}" destId="{601BEBD2-6AD9-47E4-8C2D-9CAA0C8269CB}" srcOrd="0" destOrd="0" presId="urn:microsoft.com/office/officeart/2005/8/layout/list1"/>
    <dgm:cxn modelId="{0B9D17B4-0E6D-450B-8BDB-BE592C2E2E45}" type="presParOf" srcId="{601BEBD2-6AD9-47E4-8C2D-9CAA0C8269CB}" destId="{310D657B-E25B-47AD-9E28-8067EC3A7EAC}" srcOrd="0" destOrd="0" presId="urn:microsoft.com/office/officeart/2005/8/layout/list1"/>
    <dgm:cxn modelId="{CFAC5E08-6AD3-43FA-A09F-5CFD96AD767A}" type="presParOf" srcId="{310D657B-E25B-47AD-9E28-8067EC3A7EAC}" destId="{40F60671-212B-4571-85B6-6B73BF403622}" srcOrd="0" destOrd="0" presId="urn:microsoft.com/office/officeart/2005/8/layout/list1"/>
    <dgm:cxn modelId="{76AA4A9B-AFFB-409B-BD31-E2022B7A2049}" type="presParOf" srcId="{310D657B-E25B-47AD-9E28-8067EC3A7EAC}" destId="{0B46EB5E-00D6-4BB5-BFCF-AFBA79EAF946}" srcOrd="1" destOrd="0" presId="urn:microsoft.com/office/officeart/2005/8/layout/list1"/>
    <dgm:cxn modelId="{666B6696-A350-4F22-BEB6-0C6843F95586}" type="presParOf" srcId="{601BEBD2-6AD9-47E4-8C2D-9CAA0C8269CB}" destId="{AFDF4EA6-CD4C-47FD-96DA-2F22AEC1DDB4}" srcOrd="1" destOrd="0" presId="urn:microsoft.com/office/officeart/2005/8/layout/list1"/>
    <dgm:cxn modelId="{397F45DA-4764-4AAC-878E-0621116BD58E}" type="presParOf" srcId="{601BEBD2-6AD9-47E4-8C2D-9CAA0C8269CB}" destId="{9CE03C08-6E84-444F-95EF-CF5FD7311FF2}" srcOrd="2" destOrd="0" presId="urn:microsoft.com/office/officeart/2005/8/layout/list1"/>
    <dgm:cxn modelId="{970FF4F4-6878-4B19-99B0-B8CB2C11EF08}" type="presParOf" srcId="{601BEBD2-6AD9-47E4-8C2D-9CAA0C8269CB}" destId="{FEDA5BAD-B5E5-495A-B1A1-367753C057BF}" srcOrd="3" destOrd="0" presId="urn:microsoft.com/office/officeart/2005/8/layout/list1"/>
    <dgm:cxn modelId="{FEDE9D89-66B9-4076-B4B4-872E036D6682}" type="presParOf" srcId="{601BEBD2-6AD9-47E4-8C2D-9CAA0C8269CB}" destId="{2FB1CABC-1E19-40CE-BD4D-22EE8B89ABC5}" srcOrd="4" destOrd="0" presId="urn:microsoft.com/office/officeart/2005/8/layout/list1"/>
    <dgm:cxn modelId="{6A8E54CE-04E7-4EA6-99B2-62157308131F}" type="presParOf" srcId="{2FB1CABC-1E19-40CE-BD4D-22EE8B89ABC5}" destId="{86FB1958-F485-4FC2-8707-3A7D6B595D8C}" srcOrd="0" destOrd="0" presId="urn:microsoft.com/office/officeart/2005/8/layout/list1"/>
    <dgm:cxn modelId="{103CB2DB-E5A4-4395-8D10-5EFB324B6C9A}" type="presParOf" srcId="{2FB1CABC-1E19-40CE-BD4D-22EE8B89ABC5}" destId="{131D34D0-0E92-42C1-87E3-C4281776BBE2}" srcOrd="1" destOrd="0" presId="urn:microsoft.com/office/officeart/2005/8/layout/list1"/>
    <dgm:cxn modelId="{01144EF1-440A-4D9D-B0C1-5803084375F8}" type="presParOf" srcId="{601BEBD2-6AD9-47E4-8C2D-9CAA0C8269CB}" destId="{39618203-981D-4E1B-B597-17D7EBD8CA73}" srcOrd="5" destOrd="0" presId="urn:microsoft.com/office/officeart/2005/8/layout/list1"/>
    <dgm:cxn modelId="{DA47683E-21A5-416F-9D44-D52EB339552E}" type="presParOf" srcId="{601BEBD2-6AD9-47E4-8C2D-9CAA0C8269CB}" destId="{9E3B2F0C-C135-423B-A273-FC21810BC1B0}" srcOrd="6" destOrd="0" presId="urn:microsoft.com/office/officeart/2005/8/layout/list1"/>
    <dgm:cxn modelId="{0C33F73E-7171-40E9-910F-B9F24327F188}" type="presParOf" srcId="{601BEBD2-6AD9-47E4-8C2D-9CAA0C8269CB}" destId="{722C0174-2E34-4B45-9707-EA5EDD932038}" srcOrd="7" destOrd="0" presId="urn:microsoft.com/office/officeart/2005/8/layout/list1"/>
    <dgm:cxn modelId="{74501335-9CA1-4B97-B623-251C84A5502A}" type="presParOf" srcId="{601BEBD2-6AD9-47E4-8C2D-9CAA0C8269CB}" destId="{E7D671C7-26EE-430C-B451-DCA910A95C4B}" srcOrd="8" destOrd="0" presId="urn:microsoft.com/office/officeart/2005/8/layout/list1"/>
    <dgm:cxn modelId="{C51F4C1D-4040-4800-A476-C1653F7C7FC7}" type="presParOf" srcId="{E7D671C7-26EE-430C-B451-DCA910A95C4B}" destId="{B9B46238-5D70-47D0-96AF-78EC3D554528}" srcOrd="0" destOrd="0" presId="urn:microsoft.com/office/officeart/2005/8/layout/list1"/>
    <dgm:cxn modelId="{F6874ACB-B993-4756-BC1D-496AC190F25F}" type="presParOf" srcId="{E7D671C7-26EE-430C-B451-DCA910A95C4B}" destId="{BA65CF64-74C9-4F46-876D-994009C42F29}" srcOrd="1" destOrd="0" presId="urn:microsoft.com/office/officeart/2005/8/layout/list1"/>
    <dgm:cxn modelId="{23B1290E-E391-4E27-90C6-6C11CACCC24E}" type="presParOf" srcId="{601BEBD2-6AD9-47E4-8C2D-9CAA0C8269CB}" destId="{1D9F6B3F-582A-4D95-AE37-B2AE3D0ECE2D}" srcOrd="9" destOrd="0" presId="urn:microsoft.com/office/officeart/2005/8/layout/list1"/>
    <dgm:cxn modelId="{03C82690-CC3E-471B-AB8A-812F48ED9219}" type="presParOf" srcId="{601BEBD2-6AD9-47E4-8C2D-9CAA0C8269CB}" destId="{2F8684E6-72B8-4B88-B394-1CBCD7E3155D}" srcOrd="10" destOrd="0" presId="urn:microsoft.com/office/officeart/2005/8/layout/list1"/>
    <dgm:cxn modelId="{07CB5268-BBBE-46BA-BE82-551A2C65B4AC}" type="presParOf" srcId="{601BEBD2-6AD9-47E4-8C2D-9CAA0C8269CB}" destId="{54DA35F7-8AAD-4618-B6DC-46D0C5AF358B}" srcOrd="11" destOrd="0" presId="urn:microsoft.com/office/officeart/2005/8/layout/list1"/>
    <dgm:cxn modelId="{9C70015E-FEEE-41C1-A2EC-E82007C341F5}" type="presParOf" srcId="{601BEBD2-6AD9-47E4-8C2D-9CAA0C8269CB}" destId="{2919A1E8-9720-411B-A579-51823578CAD7}" srcOrd="12" destOrd="0" presId="urn:microsoft.com/office/officeart/2005/8/layout/list1"/>
    <dgm:cxn modelId="{BAE93143-DB4B-4FA2-B1F3-36470116FCA3}" type="presParOf" srcId="{2919A1E8-9720-411B-A579-51823578CAD7}" destId="{B427E4EE-53CF-4D07-9621-C6FD62DB44FC}" srcOrd="0" destOrd="0" presId="urn:microsoft.com/office/officeart/2005/8/layout/list1"/>
    <dgm:cxn modelId="{C4CF8D9C-9451-4168-81C4-A12AA0285991}" type="presParOf" srcId="{2919A1E8-9720-411B-A579-51823578CAD7}" destId="{6DAE1915-1BA1-4203-AE66-728CF5179552}" srcOrd="1" destOrd="0" presId="urn:microsoft.com/office/officeart/2005/8/layout/list1"/>
    <dgm:cxn modelId="{FA4F2150-B1F0-4C24-AE3B-1DEEE44E924D}" type="presParOf" srcId="{601BEBD2-6AD9-47E4-8C2D-9CAA0C8269CB}" destId="{93308A21-5174-4591-B92C-A9430C1B8A21}" srcOrd="13" destOrd="0" presId="urn:microsoft.com/office/officeart/2005/8/layout/list1"/>
    <dgm:cxn modelId="{7AB5AB7F-CF41-4CB1-AD09-74B4AB11BB3E}" type="presParOf" srcId="{601BEBD2-6AD9-47E4-8C2D-9CAA0C8269CB}" destId="{4B1450AC-6261-445F-8A4D-78002244CA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685DB4-F533-47D4-A360-001C7AECB6AF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9F2B3B9-7D32-42F1-BD71-D77CB9E6E67F}">
      <dgm:prSet phldrT="[Text]"/>
      <dgm:spPr/>
      <dgm:t>
        <a:bodyPr/>
        <a:lstStyle/>
        <a:p>
          <a:r>
            <a:rPr lang="en-IN" dirty="0"/>
            <a:t>Python </a:t>
          </a:r>
        </a:p>
      </dgm:t>
    </dgm:pt>
    <dgm:pt modelId="{F520D033-4132-499F-9728-1BFAEAEF5B04}" type="parTrans" cxnId="{35CCB463-56EE-49C4-8B8A-7AA81D723B0E}">
      <dgm:prSet/>
      <dgm:spPr/>
      <dgm:t>
        <a:bodyPr/>
        <a:lstStyle/>
        <a:p>
          <a:endParaRPr lang="en-IN"/>
        </a:p>
      </dgm:t>
    </dgm:pt>
    <dgm:pt modelId="{E901C1DF-7266-4873-B15D-34426AB23BF3}" type="sibTrans" cxnId="{35CCB463-56EE-49C4-8B8A-7AA81D723B0E}">
      <dgm:prSet/>
      <dgm:spPr/>
      <dgm:t>
        <a:bodyPr/>
        <a:lstStyle/>
        <a:p>
          <a:endParaRPr lang="en-IN"/>
        </a:p>
      </dgm:t>
    </dgm:pt>
    <dgm:pt modelId="{EFA2D198-E6A7-48D9-A1CC-9417E36032E8}">
      <dgm:prSet phldrT="[Text]"/>
      <dgm:spPr/>
      <dgm:t>
        <a:bodyPr/>
        <a:lstStyle/>
        <a:p>
          <a:r>
            <a:rPr lang="en-IN" dirty="0" err="1"/>
            <a:t>BlueOS</a:t>
          </a:r>
          <a:endParaRPr lang="en-IN" dirty="0"/>
        </a:p>
      </dgm:t>
    </dgm:pt>
    <dgm:pt modelId="{76DDE301-87ED-4558-9D15-7119704C2EDF}" type="parTrans" cxnId="{BC4255E2-89D8-41BF-8128-44195DB16956}">
      <dgm:prSet/>
      <dgm:spPr/>
      <dgm:t>
        <a:bodyPr/>
        <a:lstStyle/>
        <a:p>
          <a:endParaRPr lang="en-IN"/>
        </a:p>
      </dgm:t>
    </dgm:pt>
    <dgm:pt modelId="{1A678624-DF5E-4DDD-9644-3B2809E50E82}" type="sibTrans" cxnId="{BC4255E2-89D8-41BF-8128-44195DB16956}">
      <dgm:prSet/>
      <dgm:spPr/>
      <dgm:t>
        <a:bodyPr/>
        <a:lstStyle/>
        <a:p>
          <a:endParaRPr lang="en-IN"/>
        </a:p>
      </dgm:t>
    </dgm:pt>
    <dgm:pt modelId="{173D9880-3B77-4D47-9191-8311284442AB}">
      <dgm:prSet phldrT="[Text]"/>
      <dgm:spPr/>
      <dgm:t>
        <a:bodyPr/>
        <a:lstStyle/>
        <a:p>
          <a:r>
            <a:rPr lang="en-IN"/>
            <a:t>QGroundControl</a:t>
          </a:r>
          <a:endParaRPr lang="en-IN" dirty="0"/>
        </a:p>
      </dgm:t>
    </dgm:pt>
    <dgm:pt modelId="{CCE35634-9F57-4151-85D2-CABF891D720C}" type="parTrans" cxnId="{0946DDDA-16DE-477F-B885-7AD150DD8BA0}">
      <dgm:prSet/>
      <dgm:spPr/>
      <dgm:t>
        <a:bodyPr/>
        <a:lstStyle/>
        <a:p>
          <a:endParaRPr lang="en-IN"/>
        </a:p>
      </dgm:t>
    </dgm:pt>
    <dgm:pt modelId="{65B036B2-3B59-4B27-8586-CCBED2EE8F95}" type="sibTrans" cxnId="{0946DDDA-16DE-477F-B885-7AD150DD8BA0}">
      <dgm:prSet/>
      <dgm:spPr/>
      <dgm:t>
        <a:bodyPr/>
        <a:lstStyle/>
        <a:p>
          <a:endParaRPr lang="en-IN"/>
        </a:p>
      </dgm:t>
    </dgm:pt>
    <dgm:pt modelId="{E5E81CCE-0142-4AA2-8349-FCB80FED5B5F}" type="pres">
      <dgm:prSet presAssocID="{22685DB4-F533-47D4-A360-001C7AECB6AF}" presName="linear" presStyleCnt="0">
        <dgm:presLayoutVars>
          <dgm:dir/>
          <dgm:animLvl val="lvl"/>
          <dgm:resizeHandles val="exact"/>
        </dgm:presLayoutVars>
      </dgm:prSet>
      <dgm:spPr/>
    </dgm:pt>
    <dgm:pt modelId="{FA271FC9-700D-41D0-94AB-DF48C5A46523}" type="pres">
      <dgm:prSet presAssocID="{79F2B3B9-7D32-42F1-BD71-D77CB9E6E67F}" presName="parentLin" presStyleCnt="0"/>
      <dgm:spPr/>
    </dgm:pt>
    <dgm:pt modelId="{BAB6E2B6-70E8-4D48-873C-3086B9FD71B8}" type="pres">
      <dgm:prSet presAssocID="{79F2B3B9-7D32-42F1-BD71-D77CB9E6E67F}" presName="parentLeftMargin" presStyleLbl="node1" presStyleIdx="0" presStyleCnt="3"/>
      <dgm:spPr/>
    </dgm:pt>
    <dgm:pt modelId="{AE5FE9B8-3983-4A82-8F66-8E1F7B25C74B}" type="pres">
      <dgm:prSet presAssocID="{79F2B3B9-7D32-42F1-BD71-D77CB9E6E6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81EEFE-E889-40D9-A6D7-F3F12AA54C4C}" type="pres">
      <dgm:prSet presAssocID="{79F2B3B9-7D32-42F1-BD71-D77CB9E6E67F}" presName="negativeSpace" presStyleCnt="0"/>
      <dgm:spPr/>
    </dgm:pt>
    <dgm:pt modelId="{B7F68294-8B21-4FDB-8E9F-FFF0A8B68DDF}" type="pres">
      <dgm:prSet presAssocID="{79F2B3B9-7D32-42F1-BD71-D77CB9E6E67F}" presName="childText" presStyleLbl="conFgAcc1" presStyleIdx="0" presStyleCnt="3">
        <dgm:presLayoutVars>
          <dgm:bulletEnabled val="1"/>
        </dgm:presLayoutVars>
      </dgm:prSet>
      <dgm:spPr/>
    </dgm:pt>
    <dgm:pt modelId="{9ED16908-8B5D-4A96-9846-8D61D8582F4D}" type="pres">
      <dgm:prSet presAssocID="{E901C1DF-7266-4873-B15D-34426AB23BF3}" presName="spaceBetweenRectangles" presStyleCnt="0"/>
      <dgm:spPr/>
    </dgm:pt>
    <dgm:pt modelId="{32B68891-1538-46B4-8F22-0EDFF38AAEA0}" type="pres">
      <dgm:prSet presAssocID="{EFA2D198-E6A7-48D9-A1CC-9417E36032E8}" presName="parentLin" presStyleCnt="0"/>
      <dgm:spPr/>
    </dgm:pt>
    <dgm:pt modelId="{91B587A1-B24A-44DF-97C7-3CC537492CF9}" type="pres">
      <dgm:prSet presAssocID="{EFA2D198-E6A7-48D9-A1CC-9417E36032E8}" presName="parentLeftMargin" presStyleLbl="node1" presStyleIdx="0" presStyleCnt="3"/>
      <dgm:spPr/>
    </dgm:pt>
    <dgm:pt modelId="{14E6D0BF-CDE1-45D1-8148-8D2ADE1F0DDA}" type="pres">
      <dgm:prSet presAssocID="{EFA2D198-E6A7-48D9-A1CC-9417E36032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2B5716-E80A-46C4-A8EF-B065E14F0B58}" type="pres">
      <dgm:prSet presAssocID="{EFA2D198-E6A7-48D9-A1CC-9417E36032E8}" presName="negativeSpace" presStyleCnt="0"/>
      <dgm:spPr/>
    </dgm:pt>
    <dgm:pt modelId="{AA2BC4CB-BA34-4FB4-BB23-D1953373CAFD}" type="pres">
      <dgm:prSet presAssocID="{EFA2D198-E6A7-48D9-A1CC-9417E36032E8}" presName="childText" presStyleLbl="conFgAcc1" presStyleIdx="1" presStyleCnt="3">
        <dgm:presLayoutVars>
          <dgm:bulletEnabled val="1"/>
        </dgm:presLayoutVars>
      </dgm:prSet>
      <dgm:spPr/>
    </dgm:pt>
    <dgm:pt modelId="{EE7C0478-7D73-4000-BFA1-79E337555A50}" type="pres">
      <dgm:prSet presAssocID="{1A678624-DF5E-4DDD-9644-3B2809E50E82}" presName="spaceBetweenRectangles" presStyleCnt="0"/>
      <dgm:spPr/>
    </dgm:pt>
    <dgm:pt modelId="{6D1DE5E9-310F-4E0A-82ED-D5787BD18594}" type="pres">
      <dgm:prSet presAssocID="{173D9880-3B77-4D47-9191-8311284442AB}" presName="parentLin" presStyleCnt="0"/>
      <dgm:spPr/>
    </dgm:pt>
    <dgm:pt modelId="{0A5B72F3-DDA7-4EB2-9026-F96D2C1FFE32}" type="pres">
      <dgm:prSet presAssocID="{173D9880-3B77-4D47-9191-8311284442AB}" presName="parentLeftMargin" presStyleLbl="node1" presStyleIdx="1" presStyleCnt="3"/>
      <dgm:spPr/>
    </dgm:pt>
    <dgm:pt modelId="{EEAE59D9-3891-41AD-A8DB-8BD7BEC0975B}" type="pres">
      <dgm:prSet presAssocID="{173D9880-3B77-4D47-9191-8311284442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2B93FE-9944-4A2E-B441-D55197103516}" type="pres">
      <dgm:prSet presAssocID="{173D9880-3B77-4D47-9191-8311284442AB}" presName="negativeSpace" presStyleCnt="0"/>
      <dgm:spPr/>
    </dgm:pt>
    <dgm:pt modelId="{DF466877-C015-4101-9741-3C639A5E624D}" type="pres">
      <dgm:prSet presAssocID="{173D9880-3B77-4D47-9191-8311284442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B434509-B91B-49EC-9410-47CF16774D58}" type="presOf" srcId="{79F2B3B9-7D32-42F1-BD71-D77CB9E6E67F}" destId="{BAB6E2B6-70E8-4D48-873C-3086B9FD71B8}" srcOrd="0" destOrd="0" presId="urn:microsoft.com/office/officeart/2005/8/layout/list1"/>
    <dgm:cxn modelId="{35CCB463-56EE-49C4-8B8A-7AA81D723B0E}" srcId="{22685DB4-F533-47D4-A360-001C7AECB6AF}" destId="{79F2B3B9-7D32-42F1-BD71-D77CB9E6E67F}" srcOrd="0" destOrd="0" parTransId="{F520D033-4132-499F-9728-1BFAEAEF5B04}" sibTransId="{E901C1DF-7266-4873-B15D-34426AB23BF3}"/>
    <dgm:cxn modelId="{95FB4D8E-60AC-4AB6-A84F-403F64911D57}" type="presOf" srcId="{173D9880-3B77-4D47-9191-8311284442AB}" destId="{EEAE59D9-3891-41AD-A8DB-8BD7BEC0975B}" srcOrd="1" destOrd="0" presId="urn:microsoft.com/office/officeart/2005/8/layout/list1"/>
    <dgm:cxn modelId="{378BFE96-1D3B-4E38-9394-91AE3E9A5ACC}" type="presOf" srcId="{EFA2D198-E6A7-48D9-A1CC-9417E36032E8}" destId="{14E6D0BF-CDE1-45D1-8148-8D2ADE1F0DDA}" srcOrd="1" destOrd="0" presId="urn:microsoft.com/office/officeart/2005/8/layout/list1"/>
    <dgm:cxn modelId="{377CEDA0-8A99-4A93-9703-D564DE83E2FF}" type="presOf" srcId="{22685DB4-F533-47D4-A360-001C7AECB6AF}" destId="{E5E81CCE-0142-4AA2-8349-FCB80FED5B5F}" srcOrd="0" destOrd="0" presId="urn:microsoft.com/office/officeart/2005/8/layout/list1"/>
    <dgm:cxn modelId="{3DA1DED0-2600-45EC-823F-83EA6B70905B}" type="presOf" srcId="{EFA2D198-E6A7-48D9-A1CC-9417E36032E8}" destId="{91B587A1-B24A-44DF-97C7-3CC537492CF9}" srcOrd="0" destOrd="0" presId="urn:microsoft.com/office/officeart/2005/8/layout/list1"/>
    <dgm:cxn modelId="{0946DDDA-16DE-477F-B885-7AD150DD8BA0}" srcId="{22685DB4-F533-47D4-A360-001C7AECB6AF}" destId="{173D9880-3B77-4D47-9191-8311284442AB}" srcOrd="2" destOrd="0" parTransId="{CCE35634-9F57-4151-85D2-CABF891D720C}" sibTransId="{65B036B2-3B59-4B27-8586-CCBED2EE8F95}"/>
    <dgm:cxn modelId="{CB0F60DE-075D-4611-9EAA-6D056E000B0B}" type="presOf" srcId="{173D9880-3B77-4D47-9191-8311284442AB}" destId="{0A5B72F3-DDA7-4EB2-9026-F96D2C1FFE32}" srcOrd="0" destOrd="0" presId="urn:microsoft.com/office/officeart/2005/8/layout/list1"/>
    <dgm:cxn modelId="{BC4255E2-89D8-41BF-8128-44195DB16956}" srcId="{22685DB4-F533-47D4-A360-001C7AECB6AF}" destId="{EFA2D198-E6A7-48D9-A1CC-9417E36032E8}" srcOrd="1" destOrd="0" parTransId="{76DDE301-87ED-4558-9D15-7119704C2EDF}" sibTransId="{1A678624-DF5E-4DDD-9644-3B2809E50E82}"/>
    <dgm:cxn modelId="{4DD984F9-7097-4776-964A-36C82C6F097E}" type="presOf" srcId="{79F2B3B9-7D32-42F1-BD71-D77CB9E6E67F}" destId="{AE5FE9B8-3983-4A82-8F66-8E1F7B25C74B}" srcOrd="1" destOrd="0" presId="urn:microsoft.com/office/officeart/2005/8/layout/list1"/>
    <dgm:cxn modelId="{90BED969-8514-4B85-AB6F-7341BF15D5ED}" type="presParOf" srcId="{E5E81CCE-0142-4AA2-8349-FCB80FED5B5F}" destId="{FA271FC9-700D-41D0-94AB-DF48C5A46523}" srcOrd="0" destOrd="0" presId="urn:microsoft.com/office/officeart/2005/8/layout/list1"/>
    <dgm:cxn modelId="{125A69DB-FBBA-475E-B1FE-BFF211C37E46}" type="presParOf" srcId="{FA271FC9-700D-41D0-94AB-DF48C5A46523}" destId="{BAB6E2B6-70E8-4D48-873C-3086B9FD71B8}" srcOrd="0" destOrd="0" presId="urn:microsoft.com/office/officeart/2005/8/layout/list1"/>
    <dgm:cxn modelId="{3D1B26CA-B2A3-4F53-A68F-63F3A424B1B4}" type="presParOf" srcId="{FA271FC9-700D-41D0-94AB-DF48C5A46523}" destId="{AE5FE9B8-3983-4A82-8F66-8E1F7B25C74B}" srcOrd="1" destOrd="0" presId="urn:microsoft.com/office/officeart/2005/8/layout/list1"/>
    <dgm:cxn modelId="{EFA73B35-4928-4F1A-9742-B43B36D6DF76}" type="presParOf" srcId="{E5E81CCE-0142-4AA2-8349-FCB80FED5B5F}" destId="{D581EEFE-E889-40D9-A6D7-F3F12AA54C4C}" srcOrd="1" destOrd="0" presId="urn:microsoft.com/office/officeart/2005/8/layout/list1"/>
    <dgm:cxn modelId="{CBE58DC1-81E5-490E-9A19-4C92C99526CF}" type="presParOf" srcId="{E5E81CCE-0142-4AA2-8349-FCB80FED5B5F}" destId="{B7F68294-8B21-4FDB-8E9F-FFF0A8B68DDF}" srcOrd="2" destOrd="0" presId="urn:microsoft.com/office/officeart/2005/8/layout/list1"/>
    <dgm:cxn modelId="{B9371E60-63EE-4651-869A-5D0222F98864}" type="presParOf" srcId="{E5E81CCE-0142-4AA2-8349-FCB80FED5B5F}" destId="{9ED16908-8B5D-4A96-9846-8D61D8582F4D}" srcOrd="3" destOrd="0" presId="urn:microsoft.com/office/officeart/2005/8/layout/list1"/>
    <dgm:cxn modelId="{F0736796-B3B0-4A17-B78D-5DAA5B594BD9}" type="presParOf" srcId="{E5E81CCE-0142-4AA2-8349-FCB80FED5B5F}" destId="{32B68891-1538-46B4-8F22-0EDFF38AAEA0}" srcOrd="4" destOrd="0" presId="urn:microsoft.com/office/officeart/2005/8/layout/list1"/>
    <dgm:cxn modelId="{1A172AA0-D7AB-41F9-B934-5F783D96EFBB}" type="presParOf" srcId="{32B68891-1538-46B4-8F22-0EDFF38AAEA0}" destId="{91B587A1-B24A-44DF-97C7-3CC537492CF9}" srcOrd="0" destOrd="0" presId="urn:microsoft.com/office/officeart/2005/8/layout/list1"/>
    <dgm:cxn modelId="{EE02C843-5169-4E6A-A37C-DEE4C772F0CC}" type="presParOf" srcId="{32B68891-1538-46B4-8F22-0EDFF38AAEA0}" destId="{14E6D0BF-CDE1-45D1-8148-8D2ADE1F0DDA}" srcOrd="1" destOrd="0" presId="urn:microsoft.com/office/officeart/2005/8/layout/list1"/>
    <dgm:cxn modelId="{909A0E77-C091-4AB9-93E4-BC91E1291E0A}" type="presParOf" srcId="{E5E81CCE-0142-4AA2-8349-FCB80FED5B5F}" destId="{262B5716-E80A-46C4-A8EF-B065E14F0B58}" srcOrd="5" destOrd="0" presId="urn:microsoft.com/office/officeart/2005/8/layout/list1"/>
    <dgm:cxn modelId="{37239344-5C98-4853-A791-BB98FBCBB1E8}" type="presParOf" srcId="{E5E81CCE-0142-4AA2-8349-FCB80FED5B5F}" destId="{AA2BC4CB-BA34-4FB4-BB23-D1953373CAFD}" srcOrd="6" destOrd="0" presId="urn:microsoft.com/office/officeart/2005/8/layout/list1"/>
    <dgm:cxn modelId="{CD5CE68E-5E9B-4F62-B4FE-039B62260311}" type="presParOf" srcId="{E5E81CCE-0142-4AA2-8349-FCB80FED5B5F}" destId="{EE7C0478-7D73-4000-BFA1-79E337555A50}" srcOrd="7" destOrd="0" presId="urn:microsoft.com/office/officeart/2005/8/layout/list1"/>
    <dgm:cxn modelId="{AF532096-7B2F-4988-AA0F-F748939F9C5F}" type="presParOf" srcId="{E5E81CCE-0142-4AA2-8349-FCB80FED5B5F}" destId="{6D1DE5E9-310F-4E0A-82ED-D5787BD18594}" srcOrd="8" destOrd="0" presId="urn:microsoft.com/office/officeart/2005/8/layout/list1"/>
    <dgm:cxn modelId="{595AA4D6-4E2C-49C9-ACF9-7AF9472BD64E}" type="presParOf" srcId="{6D1DE5E9-310F-4E0A-82ED-D5787BD18594}" destId="{0A5B72F3-DDA7-4EB2-9026-F96D2C1FFE32}" srcOrd="0" destOrd="0" presId="urn:microsoft.com/office/officeart/2005/8/layout/list1"/>
    <dgm:cxn modelId="{5E34DF1C-EE6D-455B-B7F2-1496E32A04A0}" type="presParOf" srcId="{6D1DE5E9-310F-4E0A-82ED-D5787BD18594}" destId="{EEAE59D9-3891-41AD-A8DB-8BD7BEC0975B}" srcOrd="1" destOrd="0" presId="urn:microsoft.com/office/officeart/2005/8/layout/list1"/>
    <dgm:cxn modelId="{B5CCF982-8758-4899-9869-0EB3E4C9F982}" type="presParOf" srcId="{E5E81CCE-0142-4AA2-8349-FCB80FED5B5F}" destId="{F02B93FE-9944-4A2E-B441-D55197103516}" srcOrd="9" destOrd="0" presId="urn:microsoft.com/office/officeart/2005/8/layout/list1"/>
    <dgm:cxn modelId="{75524EF5-6D33-44E2-98A6-C2B4A5F511B3}" type="presParOf" srcId="{E5E81CCE-0142-4AA2-8349-FCB80FED5B5F}" destId="{DF466877-C015-4101-9741-3C639A5E62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3DC0B-1B87-49C4-B1CD-89BE6DCDEC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A678BC0-2F80-4FCA-A0DD-7981BDC6ACDF}">
      <dgm:prSet phldrT="[Text]"/>
      <dgm:spPr/>
      <dgm:t>
        <a:bodyPr/>
        <a:lstStyle/>
        <a:p>
          <a:pPr>
            <a:buNone/>
          </a:pPr>
          <a:r>
            <a:rPr lang="en-IN" dirty="0"/>
            <a:t>Why </a:t>
          </a:r>
          <a:r>
            <a:rPr lang="en-IN" dirty="0" err="1"/>
            <a:t>AprilTags</a:t>
          </a:r>
          <a:r>
            <a:rPr lang="en-IN" dirty="0"/>
            <a:t>?</a:t>
          </a:r>
        </a:p>
      </dgm:t>
    </dgm:pt>
    <dgm:pt modelId="{9A34944F-402A-483D-92D5-AED89B4C85D4}" type="parTrans" cxnId="{EA90BE9D-C824-48D9-B164-E36BA8B84EFC}">
      <dgm:prSet/>
      <dgm:spPr/>
      <dgm:t>
        <a:bodyPr/>
        <a:lstStyle/>
        <a:p>
          <a:endParaRPr lang="en-IN"/>
        </a:p>
      </dgm:t>
    </dgm:pt>
    <dgm:pt modelId="{6A895F3A-554B-46C4-BC8A-C5E34207CAB9}" type="sibTrans" cxnId="{EA90BE9D-C824-48D9-B164-E36BA8B84EFC}">
      <dgm:prSet/>
      <dgm:spPr/>
      <dgm:t>
        <a:bodyPr/>
        <a:lstStyle/>
        <a:p>
          <a:endParaRPr lang="en-IN"/>
        </a:p>
      </dgm:t>
    </dgm:pt>
    <dgm:pt modelId="{FD853FCD-D511-47BE-9396-46118E575BA9}">
      <dgm:prSet phldrT="[Text]"/>
      <dgm:spPr/>
      <dgm:t>
        <a:bodyPr/>
        <a:lstStyle/>
        <a:p>
          <a:r>
            <a:rPr lang="en-IN" dirty="0"/>
            <a:t>High Contrast &amp; Bold Geometry</a:t>
          </a:r>
        </a:p>
      </dgm:t>
    </dgm:pt>
    <dgm:pt modelId="{D3AAE37C-8BD9-4416-A045-3B13BD10F404}" type="parTrans" cxnId="{37A8235E-8E12-48B5-BA16-CAE10DA0DBEF}">
      <dgm:prSet/>
      <dgm:spPr/>
      <dgm:t>
        <a:bodyPr/>
        <a:lstStyle/>
        <a:p>
          <a:endParaRPr lang="en-IN"/>
        </a:p>
      </dgm:t>
    </dgm:pt>
    <dgm:pt modelId="{FC62D50A-9FC9-4E5A-A408-BBF4FB486285}" type="sibTrans" cxnId="{37A8235E-8E12-48B5-BA16-CAE10DA0DBEF}">
      <dgm:prSet/>
      <dgm:spPr/>
      <dgm:t>
        <a:bodyPr/>
        <a:lstStyle/>
        <a:p>
          <a:endParaRPr lang="en-IN"/>
        </a:p>
      </dgm:t>
    </dgm:pt>
    <dgm:pt modelId="{1ED47373-9B3C-48A3-AE30-9C231D8E21A5}">
      <dgm:prSet phldrT="[Text]"/>
      <dgm:spPr/>
      <dgm:t>
        <a:bodyPr/>
        <a:lstStyle/>
        <a:p>
          <a:r>
            <a:rPr lang="en-IN"/>
            <a:t>Error-Tolerant Encoding</a:t>
          </a:r>
          <a:endParaRPr lang="en-IN" dirty="0"/>
        </a:p>
      </dgm:t>
    </dgm:pt>
    <dgm:pt modelId="{38D0C445-ADD1-45D6-8F6E-E1989D281154}" type="parTrans" cxnId="{AEF5B40C-79E3-4018-8934-5C6946966F01}">
      <dgm:prSet/>
      <dgm:spPr/>
      <dgm:t>
        <a:bodyPr/>
        <a:lstStyle/>
        <a:p>
          <a:endParaRPr lang="en-IN"/>
        </a:p>
      </dgm:t>
    </dgm:pt>
    <dgm:pt modelId="{1CE3E36C-5249-46B7-AE9D-79E73BE6116F}" type="sibTrans" cxnId="{AEF5B40C-79E3-4018-8934-5C6946966F01}">
      <dgm:prSet/>
      <dgm:spPr/>
      <dgm:t>
        <a:bodyPr/>
        <a:lstStyle/>
        <a:p>
          <a:endParaRPr lang="en-IN"/>
        </a:p>
      </dgm:t>
    </dgm:pt>
    <dgm:pt modelId="{2D7CB9EB-EDE9-47C6-B00A-7DD04393C48A}">
      <dgm:prSet phldrT="[Text]"/>
      <dgm:spPr/>
      <dgm:t>
        <a:bodyPr/>
        <a:lstStyle/>
        <a:p>
          <a:r>
            <a:rPr lang="en-IN"/>
            <a:t>Advanced Detection Algorithms</a:t>
          </a:r>
          <a:endParaRPr lang="en-IN" dirty="0"/>
        </a:p>
      </dgm:t>
    </dgm:pt>
    <dgm:pt modelId="{6651852B-7CA5-41C8-95F7-482AFFE8AEB0}" type="parTrans" cxnId="{01E9250E-D5C0-4C6D-AEE8-4FEB5B26268C}">
      <dgm:prSet/>
      <dgm:spPr/>
      <dgm:t>
        <a:bodyPr/>
        <a:lstStyle/>
        <a:p>
          <a:endParaRPr lang="en-IN"/>
        </a:p>
      </dgm:t>
    </dgm:pt>
    <dgm:pt modelId="{05B06FF3-6318-4D2B-BC39-6F63729D6A2F}" type="sibTrans" cxnId="{01E9250E-D5C0-4C6D-AEE8-4FEB5B26268C}">
      <dgm:prSet/>
      <dgm:spPr/>
      <dgm:t>
        <a:bodyPr/>
        <a:lstStyle/>
        <a:p>
          <a:endParaRPr lang="en-IN"/>
        </a:p>
      </dgm:t>
    </dgm:pt>
    <dgm:pt modelId="{234B5DF1-C8B5-40FE-A73B-83391C45BA07}">
      <dgm:prSet phldrT="[Text]"/>
      <dgm:spPr/>
      <dgm:t>
        <a:bodyPr/>
        <a:lstStyle/>
        <a:p>
          <a:r>
            <a:rPr lang="en-IN" dirty="0"/>
            <a:t>Resilience to Blur &amp; Distortion</a:t>
          </a:r>
        </a:p>
      </dgm:t>
    </dgm:pt>
    <dgm:pt modelId="{D41B1907-CA76-48EB-819E-9982F8EA1B7F}" type="sibTrans" cxnId="{56011E36-51BF-4A6D-8074-D48A4C477608}">
      <dgm:prSet/>
      <dgm:spPr/>
      <dgm:t>
        <a:bodyPr/>
        <a:lstStyle/>
        <a:p>
          <a:endParaRPr lang="en-IN"/>
        </a:p>
      </dgm:t>
    </dgm:pt>
    <dgm:pt modelId="{66D27183-3D5E-4E68-A37A-2F9F3FDF64A5}" type="parTrans" cxnId="{56011E36-51BF-4A6D-8074-D48A4C477608}">
      <dgm:prSet/>
      <dgm:spPr/>
      <dgm:t>
        <a:bodyPr/>
        <a:lstStyle/>
        <a:p>
          <a:endParaRPr lang="en-IN"/>
        </a:p>
      </dgm:t>
    </dgm:pt>
    <dgm:pt modelId="{37883F6C-B0AC-468C-AB8C-CC4736257182}" type="pres">
      <dgm:prSet presAssocID="{DAF3DC0B-1B87-49C4-B1CD-89BE6DCDECEB}" presName="vert0" presStyleCnt="0">
        <dgm:presLayoutVars>
          <dgm:dir/>
          <dgm:animOne val="branch"/>
          <dgm:animLvl val="lvl"/>
        </dgm:presLayoutVars>
      </dgm:prSet>
      <dgm:spPr/>
    </dgm:pt>
    <dgm:pt modelId="{50EF0018-A74A-487E-B59E-4F9B9D806B4F}" type="pres">
      <dgm:prSet presAssocID="{4A678BC0-2F80-4FCA-A0DD-7981BDC6ACDF}" presName="thickLine" presStyleLbl="alignNode1" presStyleIdx="0" presStyleCnt="1"/>
      <dgm:spPr/>
    </dgm:pt>
    <dgm:pt modelId="{4966B717-44B5-4630-9E53-9784D111341D}" type="pres">
      <dgm:prSet presAssocID="{4A678BC0-2F80-4FCA-A0DD-7981BDC6ACDF}" presName="horz1" presStyleCnt="0"/>
      <dgm:spPr/>
    </dgm:pt>
    <dgm:pt modelId="{ABBCA3F1-33E5-4D78-BED0-87F26F7F66FB}" type="pres">
      <dgm:prSet presAssocID="{4A678BC0-2F80-4FCA-A0DD-7981BDC6ACDF}" presName="tx1" presStyleLbl="revTx" presStyleIdx="0" presStyleCnt="5"/>
      <dgm:spPr/>
    </dgm:pt>
    <dgm:pt modelId="{4E6F9661-C1CF-491C-9632-C6F71427B9AC}" type="pres">
      <dgm:prSet presAssocID="{4A678BC0-2F80-4FCA-A0DD-7981BDC6ACDF}" presName="vert1" presStyleCnt="0"/>
      <dgm:spPr/>
    </dgm:pt>
    <dgm:pt modelId="{4B8B2A66-C9D7-47D7-8418-7EB311689036}" type="pres">
      <dgm:prSet presAssocID="{FD853FCD-D511-47BE-9396-46118E575BA9}" presName="vertSpace2a" presStyleCnt="0"/>
      <dgm:spPr/>
    </dgm:pt>
    <dgm:pt modelId="{07AD8181-58BC-4359-9328-CD8553D842DD}" type="pres">
      <dgm:prSet presAssocID="{FD853FCD-D511-47BE-9396-46118E575BA9}" presName="horz2" presStyleCnt="0"/>
      <dgm:spPr/>
    </dgm:pt>
    <dgm:pt modelId="{8DCD1BB1-8B42-43FC-8F4E-E7206E190A38}" type="pres">
      <dgm:prSet presAssocID="{FD853FCD-D511-47BE-9396-46118E575BA9}" presName="horzSpace2" presStyleCnt="0"/>
      <dgm:spPr/>
    </dgm:pt>
    <dgm:pt modelId="{FEA846EC-73AC-4FD2-A08D-04501C0320E7}" type="pres">
      <dgm:prSet presAssocID="{FD853FCD-D511-47BE-9396-46118E575BA9}" presName="tx2" presStyleLbl="revTx" presStyleIdx="1" presStyleCnt="5"/>
      <dgm:spPr/>
    </dgm:pt>
    <dgm:pt modelId="{3181AFDF-22F0-4197-8064-68395A7D95CE}" type="pres">
      <dgm:prSet presAssocID="{FD853FCD-D511-47BE-9396-46118E575BA9}" presName="vert2" presStyleCnt="0"/>
      <dgm:spPr/>
    </dgm:pt>
    <dgm:pt modelId="{2E410662-D35C-4B14-9F1D-37D13F5EE146}" type="pres">
      <dgm:prSet presAssocID="{FD853FCD-D511-47BE-9396-46118E575BA9}" presName="thinLine2b" presStyleLbl="callout" presStyleIdx="0" presStyleCnt="4"/>
      <dgm:spPr/>
    </dgm:pt>
    <dgm:pt modelId="{47B31F1B-1FF5-4B33-A4A6-06E0EFB4989C}" type="pres">
      <dgm:prSet presAssocID="{FD853FCD-D511-47BE-9396-46118E575BA9}" presName="vertSpace2b" presStyleCnt="0"/>
      <dgm:spPr/>
    </dgm:pt>
    <dgm:pt modelId="{9C03135E-8691-4262-A35C-C15ED51BED81}" type="pres">
      <dgm:prSet presAssocID="{1ED47373-9B3C-48A3-AE30-9C231D8E21A5}" presName="horz2" presStyleCnt="0"/>
      <dgm:spPr/>
    </dgm:pt>
    <dgm:pt modelId="{D9F8F6B0-49BA-4EF4-92E0-061D3A62100F}" type="pres">
      <dgm:prSet presAssocID="{1ED47373-9B3C-48A3-AE30-9C231D8E21A5}" presName="horzSpace2" presStyleCnt="0"/>
      <dgm:spPr/>
    </dgm:pt>
    <dgm:pt modelId="{264E43D4-6A59-454E-9C2C-30A0CA478795}" type="pres">
      <dgm:prSet presAssocID="{1ED47373-9B3C-48A3-AE30-9C231D8E21A5}" presName="tx2" presStyleLbl="revTx" presStyleIdx="2" presStyleCnt="5"/>
      <dgm:spPr/>
    </dgm:pt>
    <dgm:pt modelId="{3006780B-F30C-46A7-91BD-70B8E26334ED}" type="pres">
      <dgm:prSet presAssocID="{1ED47373-9B3C-48A3-AE30-9C231D8E21A5}" presName="vert2" presStyleCnt="0"/>
      <dgm:spPr/>
    </dgm:pt>
    <dgm:pt modelId="{699B9A4D-717D-4713-8DB8-1B3FE8ED55FA}" type="pres">
      <dgm:prSet presAssocID="{1ED47373-9B3C-48A3-AE30-9C231D8E21A5}" presName="thinLine2b" presStyleLbl="callout" presStyleIdx="1" presStyleCnt="4"/>
      <dgm:spPr/>
    </dgm:pt>
    <dgm:pt modelId="{868DEE06-8ED3-499D-A32E-45AF3A544AEF}" type="pres">
      <dgm:prSet presAssocID="{1ED47373-9B3C-48A3-AE30-9C231D8E21A5}" presName="vertSpace2b" presStyleCnt="0"/>
      <dgm:spPr/>
    </dgm:pt>
    <dgm:pt modelId="{60E4851E-B8AA-43F6-8BFE-AE546E7538EC}" type="pres">
      <dgm:prSet presAssocID="{234B5DF1-C8B5-40FE-A73B-83391C45BA07}" presName="horz2" presStyleCnt="0"/>
      <dgm:spPr/>
    </dgm:pt>
    <dgm:pt modelId="{B099D50A-790D-415E-AB3B-794686152C19}" type="pres">
      <dgm:prSet presAssocID="{234B5DF1-C8B5-40FE-A73B-83391C45BA07}" presName="horzSpace2" presStyleCnt="0"/>
      <dgm:spPr/>
    </dgm:pt>
    <dgm:pt modelId="{89787E44-5ACE-4A12-9A04-C5553F31BD9C}" type="pres">
      <dgm:prSet presAssocID="{234B5DF1-C8B5-40FE-A73B-83391C45BA07}" presName="tx2" presStyleLbl="revTx" presStyleIdx="3" presStyleCnt="5"/>
      <dgm:spPr/>
    </dgm:pt>
    <dgm:pt modelId="{C7DD8DEB-ADCD-4342-820D-8FC9D53EBBD3}" type="pres">
      <dgm:prSet presAssocID="{234B5DF1-C8B5-40FE-A73B-83391C45BA07}" presName="vert2" presStyleCnt="0"/>
      <dgm:spPr/>
    </dgm:pt>
    <dgm:pt modelId="{727F6AC0-2928-4B48-BD2E-7DE03C99FDF4}" type="pres">
      <dgm:prSet presAssocID="{234B5DF1-C8B5-40FE-A73B-83391C45BA07}" presName="thinLine2b" presStyleLbl="callout" presStyleIdx="2" presStyleCnt="4"/>
      <dgm:spPr/>
    </dgm:pt>
    <dgm:pt modelId="{917071E3-293E-4E26-AEB8-5EE58E98A3A7}" type="pres">
      <dgm:prSet presAssocID="{234B5DF1-C8B5-40FE-A73B-83391C45BA07}" presName="vertSpace2b" presStyleCnt="0"/>
      <dgm:spPr/>
    </dgm:pt>
    <dgm:pt modelId="{EF6B1170-8656-442F-B3B5-B44DD515CFAB}" type="pres">
      <dgm:prSet presAssocID="{2D7CB9EB-EDE9-47C6-B00A-7DD04393C48A}" presName="horz2" presStyleCnt="0"/>
      <dgm:spPr/>
    </dgm:pt>
    <dgm:pt modelId="{2FAA993D-5332-4D9A-9841-4E6787A3602F}" type="pres">
      <dgm:prSet presAssocID="{2D7CB9EB-EDE9-47C6-B00A-7DD04393C48A}" presName="horzSpace2" presStyleCnt="0"/>
      <dgm:spPr/>
    </dgm:pt>
    <dgm:pt modelId="{E13BE63B-3B18-4436-8D80-C73542CA1831}" type="pres">
      <dgm:prSet presAssocID="{2D7CB9EB-EDE9-47C6-B00A-7DD04393C48A}" presName="tx2" presStyleLbl="revTx" presStyleIdx="4" presStyleCnt="5"/>
      <dgm:spPr/>
    </dgm:pt>
    <dgm:pt modelId="{0B80F8CE-47F5-4A28-BAD2-668715A09DDE}" type="pres">
      <dgm:prSet presAssocID="{2D7CB9EB-EDE9-47C6-B00A-7DD04393C48A}" presName="vert2" presStyleCnt="0"/>
      <dgm:spPr/>
    </dgm:pt>
    <dgm:pt modelId="{64ED5FAA-0F09-4801-924B-49AAD464ED8B}" type="pres">
      <dgm:prSet presAssocID="{2D7CB9EB-EDE9-47C6-B00A-7DD04393C48A}" presName="thinLine2b" presStyleLbl="callout" presStyleIdx="3" presStyleCnt="4"/>
      <dgm:spPr/>
    </dgm:pt>
    <dgm:pt modelId="{861E9949-7D0B-4559-876E-3FF0C239987E}" type="pres">
      <dgm:prSet presAssocID="{2D7CB9EB-EDE9-47C6-B00A-7DD04393C48A}" presName="vertSpace2b" presStyleCnt="0"/>
      <dgm:spPr/>
    </dgm:pt>
  </dgm:ptLst>
  <dgm:cxnLst>
    <dgm:cxn modelId="{FE37F807-8074-41A4-9953-ABCB65D6FCCC}" type="presOf" srcId="{234B5DF1-C8B5-40FE-A73B-83391C45BA07}" destId="{89787E44-5ACE-4A12-9A04-C5553F31BD9C}" srcOrd="0" destOrd="0" presId="urn:microsoft.com/office/officeart/2008/layout/LinedList"/>
    <dgm:cxn modelId="{AEF5B40C-79E3-4018-8934-5C6946966F01}" srcId="{4A678BC0-2F80-4FCA-A0DD-7981BDC6ACDF}" destId="{1ED47373-9B3C-48A3-AE30-9C231D8E21A5}" srcOrd="1" destOrd="0" parTransId="{38D0C445-ADD1-45D6-8F6E-E1989D281154}" sibTransId="{1CE3E36C-5249-46B7-AE9D-79E73BE6116F}"/>
    <dgm:cxn modelId="{01E9250E-D5C0-4C6D-AEE8-4FEB5B26268C}" srcId="{4A678BC0-2F80-4FCA-A0DD-7981BDC6ACDF}" destId="{2D7CB9EB-EDE9-47C6-B00A-7DD04393C48A}" srcOrd="3" destOrd="0" parTransId="{6651852B-7CA5-41C8-95F7-482AFFE8AEB0}" sibTransId="{05B06FF3-6318-4D2B-BC39-6F63729D6A2F}"/>
    <dgm:cxn modelId="{56011E36-51BF-4A6D-8074-D48A4C477608}" srcId="{4A678BC0-2F80-4FCA-A0DD-7981BDC6ACDF}" destId="{234B5DF1-C8B5-40FE-A73B-83391C45BA07}" srcOrd="2" destOrd="0" parTransId="{66D27183-3D5E-4E68-A37A-2F9F3FDF64A5}" sibTransId="{D41B1907-CA76-48EB-819E-9982F8EA1B7F}"/>
    <dgm:cxn modelId="{45AE683A-BB07-4632-8849-FA6B0BDD3BA0}" type="presOf" srcId="{DAF3DC0B-1B87-49C4-B1CD-89BE6DCDECEB}" destId="{37883F6C-B0AC-468C-AB8C-CC4736257182}" srcOrd="0" destOrd="0" presId="urn:microsoft.com/office/officeart/2008/layout/LinedList"/>
    <dgm:cxn modelId="{37A8235E-8E12-48B5-BA16-CAE10DA0DBEF}" srcId="{4A678BC0-2F80-4FCA-A0DD-7981BDC6ACDF}" destId="{FD853FCD-D511-47BE-9396-46118E575BA9}" srcOrd="0" destOrd="0" parTransId="{D3AAE37C-8BD9-4416-A045-3B13BD10F404}" sibTransId="{FC62D50A-9FC9-4E5A-A408-BBF4FB486285}"/>
    <dgm:cxn modelId="{78039C4C-4C02-44B9-8B45-4143C5501D3D}" type="presOf" srcId="{4A678BC0-2F80-4FCA-A0DD-7981BDC6ACDF}" destId="{ABBCA3F1-33E5-4D78-BED0-87F26F7F66FB}" srcOrd="0" destOrd="0" presId="urn:microsoft.com/office/officeart/2008/layout/LinedList"/>
    <dgm:cxn modelId="{78298F75-6176-4311-A5C7-978499561345}" type="presOf" srcId="{FD853FCD-D511-47BE-9396-46118E575BA9}" destId="{FEA846EC-73AC-4FD2-A08D-04501C0320E7}" srcOrd="0" destOrd="0" presId="urn:microsoft.com/office/officeart/2008/layout/LinedList"/>
    <dgm:cxn modelId="{EA90BE9D-C824-48D9-B164-E36BA8B84EFC}" srcId="{DAF3DC0B-1B87-49C4-B1CD-89BE6DCDECEB}" destId="{4A678BC0-2F80-4FCA-A0DD-7981BDC6ACDF}" srcOrd="0" destOrd="0" parTransId="{9A34944F-402A-483D-92D5-AED89B4C85D4}" sibTransId="{6A895F3A-554B-46C4-BC8A-C5E34207CAB9}"/>
    <dgm:cxn modelId="{D85388C0-A799-408A-8BA7-A5EFD007E0EF}" type="presOf" srcId="{1ED47373-9B3C-48A3-AE30-9C231D8E21A5}" destId="{264E43D4-6A59-454E-9C2C-30A0CA478795}" srcOrd="0" destOrd="0" presId="urn:microsoft.com/office/officeart/2008/layout/LinedList"/>
    <dgm:cxn modelId="{2730CCF0-539B-4782-AD15-9CA4014E9E31}" type="presOf" srcId="{2D7CB9EB-EDE9-47C6-B00A-7DD04393C48A}" destId="{E13BE63B-3B18-4436-8D80-C73542CA1831}" srcOrd="0" destOrd="0" presId="urn:microsoft.com/office/officeart/2008/layout/LinedList"/>
    <dgm:cxn modelId="{7A865B16-04FC-49ED-973B-6884C0B8142E}" type="presParOf" srcId="{37883F6C-B0AC-468C-AB8C-CC4736257182}" destId="{50EF0018-A74A-487E-B59E-4F9B9D806B4F}" srcOrd="0" destOrd="0" presId="urn:microsoft.com/office/officeart/2008/layout/LinedList"/>
    <dgm:cxn modelId="{6AEE7EE3-7069-495C-B986-C613FC0A16C0}" type="presParOf" srcId="{37883F6C-B0AC-468C-AB8C-CC4736257182}" destId="{4966B717-44B5-4630-9E53-9784D111341D}" srcOrd="1" destOrd="0" presId="urn:microsoft.com/office/officeart/2008/layout/LinedList"/>
    <dgm:cxn modelId="{0507C164-2C5D-432F-8569-DB1A089AEF15}" type="presParOf" srcId="{4966B717-44B5-4630-9E53-9784D111341D}" destId="{ABBCA3F1-33E5-4D78-BED0-87F26F7F66FB}" srcOrd="0" destOrd="0" presId="urn:microsoft.com/office/officeart/2008/layout/LinedList"/>
    <dgm:cxn modelId="{5477DFC4-E611-4415-AF16-3D2B779868E6}" type="presParOf" srcId="{4966B717-44B5-4630-9E53-9784D111341D}" destId="{4E6F9661-C1CF-491C-9632-C6F71427B9AC}" srcOrd="1" destOrd="0" presId="urn:microsoft.com/office/officeart/2008/layout/LinedList"/>
    <dgm:cxn modelId="{03CA2C79-F4A3-4F43-8F4B-3C5C0E5E6304}" type="presParOf" srcId="{4E6F9661-C1CF-491C-9632-C6F71427B9AC}" destId="{4B8B2A66-C9D7-47D7-8418-7EB311689036}" srcOrd="0" destOrd="0" presId="urn:microsoft.com/office/officeart/2008/layout/LinedList"/>
    <dgm:cxn modelId="{239D71EB-FCD8-49FC-9E07-A00219F8AF48}" type="presParOf" srcId="{4E6F9661-C1CF-491C-9632-C6F71427B9AC}" destId="{07AD8181-58BC-4359-9328-CD8553D842DD}" srcOrd="1" destOrd="0" presId="urn:microsoft.com/office/officeart/2008/layout/LinedList"/>
    <dgm:cxn modelId="{4D44979F-929A-466B-84DD-83FEEE32473C}" type="presParOf" srcId="{07AD8181-58BC-4359-9328-CD8553D842DD}" destId="{8DCD1BB1-8B42-43FC-8F4E-E7206E190A38}" srcOrd="0" destOrd="0" presId="urn:microsoft.com/office/officeart/2008/layout/LinedList"/>
    <dgm:cxn modelId="{DD5FAC78-5A95-4177-9D38-1EAE8339CE1F}" type="presParOf" srcId="{07AD8181-58BC-4359-9328-CD8553D842DD}" destId="{FEA846EC-73AC-4FD2-A08D-04501C0320E7}" srcOrd="1" destOrd="0" presId="urn:microsoft.com/office/officeart/2008/layout/LinedList"/>
    <dgm:cxn modelId="{CFC7EBE5-CB2B-4184-AA57-AD2B0749E14F}" type="presParOf" srcId="{07AD8181-58BC-4359-9328-CD8553D842DD}" destId="{3181AFDF-22F0-4197-8064-68395A7D95CE}" srcOrd="2" destOrd="0" presId="urn:microsoft.com/office/officeart/2008/layout/LinedList"/>
    <dgm:cxn modelId="{E2A27048-F68F-4F4B-BFA4-264045822285}" type="presParOf" srcId="{4E6F9661-C1CF-491C-9632-C6F71427B9AC}" destId="{2E410662-D35C-4B14-9F1D-37D13F5EE146}" srcOrd="2" destOrd="0" presId="urn:microsoft.com/office/officeart/2008/layout/LinedList"/>
    <dgm:cxn modelId="{4E6CAEFC-BB57-467C-90A7-C561A08D25FD}" type="presParOf" srcId="{4E6F9661-C1CF-491C-9632-C6F71427B9AC}" destId="{47B31F1B-1FF5-4B33-A4A6-06E0EFB4989C}" srcOrd="3" destOrd="0" presId="urn:microsoft.com/office/officeart/2008/layout/LinedList"/>
    <dgm:cxn modelId="{34982212-A4A0-4D87-BB25-26F9C47EE719}" type="presParOf" srcId="{4E6F9661-C1CF-491C-9632-C6F71427B9AC}" destId="{9C03135E-8691-4262-A35C-C15ED51BED81}" srcOrd="4" destOrd="0" presId="urn:microsoft.com/office/officeart/2008/layout/LinedList"/>
    <dgm:cxn modelId="{89F8AE6A-E583-401E-BA1C-4DB4CE47AF81}" type="presParOf" srcId="{9C03135E-8691-4262-A35C-C15ED51BED81}" destId="{D9F8F6B0-49BA-4EF4-92E0-061D3A62100F}" srcOrd="0" destOrd="0" presId="urn:microsoft.com/office/officeart/2008/layout/LinedList"/>
    <dgm:cxn modelId="{56773337-5F31-42FE-8EDF-93A6A55D1C62}" type="presParOf" srcId="{9C03135E-8691-4262-A35C-C15ED51BED81}" destId="{264E43D4-6A59-454E-9C2C-30A0CA478795}" srcOrd="1" destOrd="0" presId="urn:microsoft.com/office/officeart/2008/layout/LinedList"/>
    <dgm:cxn modelId="{DF675CDE-1959-473A-96C1-122E9CF22DBB}" type="presParOf" srcId="{9C03135E-8691-4262-A35C-C15ED51BED81}" destId="{3006780B-F30C-46A7-91BD-70B8E26334ED}" srcOrd="2" destOrd="0" presId="urn:microsoft.com/office/officeart/2008/layout/LinedList"/>
    <dgm:cxn modelId="{DF287DDF-94A6-4FF5-AD8C-FF8C2F9E837D}" type="presParOf" srcId="{4E6F9661-C1CF-491C-9632-C6F71427B9AC}" destId="{699B9A4D-717D-4713-8DB8-1B3FE8ED55FA}" srcOrd="5" destOrd="0" presId="urn:microsoft.com/office/officeart/2008/layout/LinedList"/>
    <dgm:cxn modelId="{B7300DB3-3676-422F-8CAC-77AEB794867A}" type="presParOf" srcId="{4E6F9661-C1CF-491C-9632-C6F71427B9AC}" destId="{868DEE06-8ED3-499D-A32E-45AF3A544AEF}" srcOrd="6" destOrd="0" presId="urn:microsoft.com/office/officeart/2008/layout/LinedList"/>
    <dgm:cxn modelId="{D6DA3DAD-EEA5-47F2-B5C8-8FDC511DEF0B}" type="presParOf" srcId="{4E6F9661-C1CF-491C-9632-C6F71427B9AC}" destId="{60E4851E-B8AA-43F6-8BFE-AE546E7538EC}" srcOrd="7" destOrd="0" presId="urn:microsoft.com/office/officeart/2008/layout/LinedList"/>
    <dgm:cxn modelId="{7113AFF7-FE8D-4C77-A036-364EB0A80D0D}" type="presParOf" srcId="{60E4851E-B8AA-43F6-8BFE-AE546E7538EC}" destId="{B099D50A-790D-415E-AB3B-794686152C19}" srcOrd="0" destOrd="0" presId="urn:microsoft.com/office/officeart/2008/layout/LinedList"/>
    <dgm:cxn modelId="{66D8B5DF-C758-4B67-8AC1-F0E188A42500}" type="presParOf" srcId="{60E4851E-B8AA-43F6-8BFE-AE546E7538EC}" destId="{89787E44-5ACE-4A12-9A04-C5553F31BD9C}" srcOrd="1" destOrd="0" presId="urn:microsoft.com/office/officeart/2008/layout/LinedList"/>
    <dgm:cxn modelId="{F577ECB5-C553-47C9-A059-12674192CA10}" type="presParOf" srcId="{60E4851E-B8AA-43F6-8BFE-AE546E7538EC}" destId="{C7DD8DEB-ADCD-4342-820D-8FC9D53EBBD3}" srcOrd="2" destOrd="0" presId="urn:microsoft.com/office/officeart/2008/layout/LinedList"/>
    <dgm:cxn modelId="{666CB32A-D131-41BE-84DC-83E4181761F8}" type="presParOf" srcId="{4E6F9661-C1CF-491C-9632-C6F71427B9AC}" destId="{727F6AC0-2928-4B48-BD2E-7DE03C99FDF4}" srcOrd="8" destOrd="0" presId="urn:microsoft.com/office/officeart/2008/layout/LinedList"/>
    <dgm:cxn modelId="{F8292739-9DD4-4185-A70F-98D200628354}" type="presParOf" srcId="{4E6F9661-C1CF-491C-9632-C6F71427B9AC}" destId="{917071E3-293E-4E26-AEB8-5EE58E98A3A7}" srcOrd="9" destOrd="0" presId="urn:microsoft.com/office/officeart/2008/layout/LinedList"/>
    <dgm:cxn modelId="{0C1DECD7-E658-4C4F-8DD8-98AD38CBA7CD}" type="presParOf" srcId="{4E6F9661-C1CF-491C-9632-C6F71427B9AC}" destId="{EF6B1170-8656-442F-B3B5-B44DD515CFAB}" srcOrd="10" destOrd="0" presId="urn:microsoft.com/office/officeart/2008/layout/LinedList"/>
    <dgm:cxn modelId="{2592D173-CD30-4E45-B94F-7AACEB6A77B2}" type="presParOf" srcId="{EF6B1170-8656-442F-B3B5-B44DD515CFAB}" destId="{2FAA993D-5332-4D9A-9841-4E6787A3602F}" srcOrd="0" destOrd="0" presId="urn:microsoft.com/office/officeart/2008/layout/LinedList"/>
    <dgm:cxn modelId="{8A59ACF6-5992-4DD5-BDA1-3284841AD0E6}" type="presParOf" srcId="{EF6B1170-8656-442F-B3B5-B44DD515CFAB}" destId="{E13BE63B-3B18-4436-8D80-C73542CA1831}" srcOrd="1" destOrd="0" presId="urn:microsoft.com/office/officeart/2008/layout/LinedList"/>
    <dgm:cxn modelId="{D79678EB-818C-4FAC-A9D9-2672F693939E}" type="presParOf" srcId="{EF6B1170-8656-442F-B3B5-B44DD515CFAB}" destId="{0B80F8CE-47F5-4A28-BAD2-668715A09DDE}" srcOrd="2" destOrd="0" presId="urn:microsoft.com/office/officeart/2008/layout/LinedList"/>
    <dgm:cxn modelId="{593473F3-637D-4CDC-80D5-736411B5B95E}" type="presParOf" srcId="{4E6F9661-C1CF-491C-9632-C6F71427B9AC}" destId="{64ED5FAA-0F09-4801-924B-49AAD464ED8B}" srcOrd="11" destOrd="0" presId="urn:microsoft.com/office/officeart/2008/layout/LinedList"/>
    <dgm:cxn modelId="{76CC2C86-B1DC-4F35-8EEC-99BD60FA9707}" type="presParOf" srcId="{4E6F9661-C1CF-491C-9632-C6F71427B9AC}" destId="{861E9949-7D0B-4559-876E-3FF0C239987E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CDF8A-665C-4E83-828C-1D87C7674846}">
      <dsp:nvSpPr>
        <dsp:cNvPr id="0" name=""/>
        <dsp:cNvSpPr/>
      </dsp:nvSpPr>
      <dsp:spPr>
        <a:xfrm>
          <a:off x="5055" y="1559456"/>
          <a:ext cx="1567206" cy="940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Project Objectives</a:t>
          </a:r>
          <a:br>
            <a:rPr lang="en-IN" sz="1500" kern="1200" dirty="0"/>
          </a:br>
          <a:endParaRPr lang="en-IN" sz="1500" kern="1200" dirty="0"/>
        </a:p>
      </dsp:txBody>
      <dsp:txXfrm>
        <a:off x="32596" y="1586997"/>
        <a:ext cx="1512124" cy="885241"/>
      </dsp:txXfrm>
    </dsp:sp>
    <dsp:sp modelId="{ADB93D8C-6B58-4023-BF1D-63B6B14A3F0C}">
      <dsp:nvSpPr>
        <dsp:cNvPr id="0" name=""/>
        <dsp:cNvSpPr/>
      </dsp:nvSpPr>
      <dsp:spPr>
        <a:xfrm>
          <a:off x="1728982" y="1835284"/>
          <a:ext cx="332247" cy="388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728982" y="1913017"/>
        <a:ext cx="232573" cy="233201"/>
      </dsp:txXfrm>
    </dsp:sp>
    <dsp:sp modelId="{0B2C2B54-1282-4DA5-B136-6FF83DDDE26A}">
      <dsp:nvSpPr>
        <dsp:cNvPr id="0" name=""/>
        <dsp:cNvSpPr/>
      </dsp:nvSpPr>
      <dsp:spPr>
        <a:xfrm>
          <a:off x="2199144" y="1559456"/>
          <a:ext cx="1567206" cy="940323"/>
        </a:xfrm>
        <a:prstGeom prst="roundRect">
          <a:avLst>
            <a:gd name="adj" fmla="val 10000"/>
          </a:avLst>
        </a:prstGeom>
        <a:solidFill>
          <a:schemeClr val="accent4">
            <a:hueOff val="-238789"/>
            <a:satOff val="4367"/>
            <a:lumOff val="-294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Implementation</a:t>
          </a:r>
          <a:endParaRPr lang="en-IN" sz="1500" kern="1200" dirty="0"/>
        </a:p>
      </dsp:txBody>
      <dsp:txXfrm>
        <a:off x="2226685" y="1586997"/>
        <a:ext cx="1512124" cy="885241"/>
      </dsp:txXfrm>
    </dsp:sp>
    <dsp:sp modelId="{E640707F-98AC-412A-A703-4F7D9ECE1093}">
      <dsp:nvSpPr>
        <dsp:cNvPr id="0" name=""/>
        <dsp:cNvSpPr/>
      </dsp:nvSpPr>
      <dsp:spPr>
        <a:xfrm>
          <a:off x="3923072" y="1835284"/>
          <a:ext cx="332247" cy="388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18386"/>
            <a:satOff val="5823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923072" y="1913017"/>
        <a:ext cx="232573" cy="233201"/>
      </dsp:txXfrm>
    </dsp:sp>
    <dsp:sp modelId="{A10B6607-E8EF-4B98-BD16-A8DAD2283AC3}">
      <dsp:nvSpPr>
        <dsp:cNvPr id="0" name=""/>
        <dsp:cNvSpPr/>
      </dsp:nvSpPr>
      <dsp:spPr>
        <a:xfrm>
          <a:off x="4393234" y="1559456"/>
          <a:ext cx="1567206" cy="940323"/>
        </a:xfrm>
        <a:prstGeom prst="roundRect">
          <a:avLst>
            <a:gd name="adj" fmla="val 10000"/>
          </a:avLst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Results</a:t>
          </a:r>
          <a:endParaRPr lang="en-IN" sz="1500" kern="1200" dirty="0"/>
        </a:p>
      </dsp:txBody>
      <dsp:txXfrm>
        <a:off x="4420775" y="1586997"/>
        <a:ext cx="1512124" cy="885241"/>
      </dsp:txXfrm>
    </dsp:sp>
    <dsp:sp modelId="{015D222D-FF4D-4744-B4EC-41B79D9AD585}">
      <dsp:nvSpPr>
        <dsp:cNvPr id="0" name=""/>
        <dsp:cNvSpPr/>
      </dsp:nvSpPr>
      <dsp:spPr>
        <a:xfrm>
          <a:off x="6117161" y="1835284"/>
          <a:ext cx="332247" cy="388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36771"/>
            <a:satOff val="11646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117161" y="1913017"/>
        <a:ext cx="232573" cy="233201"/>
      </dsp:txXfrm>
    </dsp:sp>
    <dsp:sp modelId="{B34146EA-E9BB-412B-94BF-4EF9464F3C3C}">
      <dsp:nvSpPr>
        <dsp:cNvPr id="0" name=""/>
        <dsp:cNvSpPr/>
      </dsp:nvSpPr>
      <dsp:spPr>
        <a:xfrm>
          <a:off x="6587323" y="1559456"/>
          <a:ext cx="1567206" cy="940323"/>
        </a:xfrm>
        <a:prstGeom prst="roundRect">
          <a:avLst>
            <a:gd name="adj" fmla="val 10000"/>
          </a:avLst>
        </a:prstGeom>
        <a:solidFill>
          <a:schemeClr val="accent4">
            <a:hueOff val="-716368"/>
            <a:satOff val="13102"/>
            <a:lumOff val="-882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Challenges</a:t>
          </a:r>
          <a:br>
            <a:rPr lang="en-IN" sz="1500" kern="1200" dirty="0"/>
          </a:br>
          <a:endParaRPr lang="en-IN" sz="1500" kern="1200" dirty="0"/>
        </a:p>
      </dsp:txBody>
      <dsp:txXfrm>
        <a:off x="6614864" y="1586997"/>
        <a:ext cx="1512124" cy="885241"/>
      </dsp:txXfrm>
    </dsp:sp>
    <dsp:sp modelId="{E9E22CE4-7C22-4909-AC96-41801A65B3EE}">
      <dsp:nvSpPr>
        <dsp:cNvPr id="0" name=""/>
        <dsp:cNvSpPr/>
      </dsp:nvSpPr>
      <dsp:spPr>
        <a:xfrm>
          <a:off x="8311250" y="1835284"/>
          <a:ext cx="332247" cy="388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311250" y="1913017"/>
        <a:ext cx="232573" cy="233201"/>
      </dsp:txXfrm>
    </dsp:sp>
    <dsp:sp modelId="{C45F3D57-2B2E-4F1E-B711-20306D679F5D}">
      <dsp:nvSpPr>
        <dsp:cNvPr id="0" name=""/>
        <dsp:cNvSpPr/>
      </dsp:nvSpPr>
      <dsp:spPr>
        <a:xfrm>
          <a:off x="8781412" y="1559456"/>
          <a:ext cx="1567206" cy="940323"/>
        </a:xfrm>
        <a:prstGeom prst="roundRect">
          <a:avLst>
            <a:gd name="adj" fmla="val 10000"/>
          </a:avLst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Conclusion &amp; Future Scope</a:t>
          </a:r>
          <a:endParaRPr lang="en-IN" sz="1500" kern="1200" dirty="0"/>
        </a:p>
      </dsp:txBody>
      <dsp:txXfrm>
        <a:off x="8808953" y="1586997"/>
        <a:ext cx="1512124" cy="88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03C08-6E84-444F-95EF-CF5FD7311FF2}">
      <dsp:nvSpPr>
        <dsp:cNvPr id="0" name=""/>
        <dsp:cNvSpPr/>
      </dsp:nvSpPr>
      <dsp:spPr>
        <a:xfrm>
          <a:off x="0" y="374098"/>
          <a:ext cx="34178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6EB5E-00D6-4BB5-BFCF-AFBA79EAF946}">
      <dsp:nvSpPr>
        <dsp:cNvPr id="0" name=""/>
        <dsp:cNvSpPr/>
      </dsp:nvSpPr>
      <dsp:spPr>
        <a:xfrm>
          <a:off x="170891" y="78898"/>
          <a:ext cx="2392476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30" tIns="0" rIns="904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Raspberry Pi 4 Model B</a:t>
          </a:r>
        </a:p>
      </dsp:txBody>
      <dsp:txXfrm>
        <a:off x="199712" y="107719"/>
        <a:ext cx="2334834" cy="532758"/>
      </dsp:txXfrm>
    </dsp:sp>
    <dsp:sp modelId="{9E3B2F0C-C135-423B-A273-FC21810BC1B0}">
      <dsp:nvSpPr>
        <dsp:cNvPr id="0" name=""/>
        <dsp:cNvSpPr/>
      </dsp:nvSpPr>
      <dsp:spPr>
        <a:xfrm>
          <a:off x="0" y="1281298"/>
          <a:ext cx="34178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318386"/>
              <a:satOff val="5823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D34D0-0E92-42C1-87E3-C4281776BBE2}">
      <dsp:nvSpPr>
        <dsp:cNvPr id="0" name=""/>
        <dsp:cNvSpPr/>
      </dsp:nvSpPr>
      <dsp:spPr>
        <a:xfrm>
          <a:off x="170891" y="986098"/>
          <a:ext cx="2392476" cy="590400"/>
        </a:xfrm>
        <a:prstGeom prst="roundRect">
          <a:avLst/>
        </a:prstGeom>
        <a:solidFill>
          <a:schemeClr val="accent4">
            <a:hueOff val="-318386"/>
            <a:satOff val="5823"/>
            <a:lumOff val="-392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30" tIns="0" rIns="904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Pixhawk 2.4.8 Flight Controller</a:t>
          </a:r>
        </a:p>
      </dsp:txBody>
      <dsp:txXfrm>
        <a:off x="199712" y="1014919"/>
        <a:ext cx="2334834" cy="532758"/>
      </dsp:txXfrm>
    </dsp:sp>
    <dsp:sp modelId="{2F8684E6-72B8-4B88-B394-1CBCD7E3155D}">
      <dsp:nvSpPr>
        <dsp:cNvPr id="0" name=""/>
        <dsp:cNvSpPr/>
      </dsp:nvSpPr>
      <dsp:spPr>
        <a:xfrm>
          <a:off x="0" y="2188498"/>
          <a:ext cx="34178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636771"/>
              <a:satOff val="11646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5CF64-74C9-4F46-876D-994009C42F29}">
      <dsp:nvSpPr>
        <dsp:cNvPr id="0" name=""/>
        <dsp:cNvSpPr/>
      </dsp:nvSpPr>
      <dsp:spPr>
        <a:xfrm>
          <a:off x="170891" y="1893298"/>
          <a:ext cx="2392476" cy="590400"/>
        </a:xfrm>
        <a:prstGeom prst="roundRect">
          <a:avLst/>
        </a:prstGeom>
        <a:solidFill>
          <a:schemeClr val="accent4">
            <a:hueOff val="-636771"/>
            <a:satOff val="11646"/>
            <a:lumOff val="-7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30" tIns="0" rIns="904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USB Camera</a:t>
          </a:r>
        </a:p>
      </dsp:txBody>
      <dsp:txXfrm>
        <a:off x="199712" y="1922119"/>
        <a:ext cx="2334834" cy="532758"/>
      </dsp:txXfrm>
    </dsp:sp>
    <dsp:sp modelId="{4B1450AC-6261-445F-8A4D-78002244CAA0}">
      <dsp:nvSpPr>
        <dsp:cNvPr id="0" name=""/>
        <dsp:cNvSpPr/>
      </dsp:nvSpPr>
      <dsp:spPr>
        <a:xfrm>
          <a:off x="0" y="3095698"/>
          <a:ext cx="3417824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955157"/>
              <a:satOff val="1746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E1915-1BA1-4203-AE66-728CF5179552}">
      <dsp:nvSpPr>
        <dsp:cNvPr id="0" name=""/>
        <dsp:cNvSpPr/>
      </dsp:nvSpPr>
      <dsp:spPr>
        <a:xfrm>
          <a:off x="170891" y="2800498"/>
          <a:ext cx="2392476" cy="590400"/>
        </a:xfrm>
        <a:prstGeom prst="roundRect">
          <a:avLst/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430" tIns="0" rIns="904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Fiducial Markers (</a:t>
          </a:r>
          <a:r>
            <a:rPr lang="en-IN" sz="2000" kern="1200" dirty="0" err="1"/>
            <a:t>AprilTags</a:t>
          </a:r>
          <a:r>
            <a:rPr lang="en-IN" sz="2000" kern="1200" dirty="0"/>
            <a:t>)</a:t>
          </a:r>
        </a:p>
      </dsp:txBody>
      <dsp:txXfrm>
        <a:off x="199712" y="2829319"/>
        <a:ext cx="2334834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68294-8B21-4FDB-8E9F-FFF0A8B68DDF}">
      <dsp:nvSpPr>
        <dsp:cNvPr id="0" name=""/>
        <dsp:cNvSpPr/>
      </dsp:nvSpPr>
      <dsp:spPr>
        <a:xfrm>
          <a:off x="0" y="707962"/>
          <a:ext cx="359196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FE9B8-3983-4A82-8F66-8E1F7B25C74B}">
      <dsp:nvSpPr>
        <dsp:cNvPr id="0" name=""/>
        <dsp:cNvSpPr/>
      </dsp:nvSpPr>
      <dsp:spPr>
        <a:xfrm>
          <a:off x="179598" y="368482"/>
          <a:ext cx="2514378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8" tIns="0" rIns="950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Python </a:t>
          </a:r>
        </a:p>
      </dsp:txBody>
      <dsp:txXfrm>
        <a:off x="212742" y="401626"/>
        <a:ext cx="2448090" cy="612672"/>
      </dsp:txXfrm>
    </dsp:sp>
    <dsp:sp modelId="{AA2BC4CB-BA34-4FB4-BB23-D1953373CAFD}">
      <dsp:nvSpPr>
        <dsp:cNvPr id="0" name=""/>
        <dsp:cNvSpPr/>
      </dsp:nvSpPr>
      <dsp:spPr>
        <a:xfrm>
          <a:off x="0" y="1751242"/>
          <a:ext cx="359196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477578"/>
              <a:satOff val="8735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6D0BF-CDE1-45D1-8148-8D2ADE1F0DDA}">
      <dsp:nvSpPr>
        <dsp:cNvPr id="0" name=""/>
        <dsp:cNvSpPr/>
      </dsp:nvSpPr>
      <dsp:spPr>
        <a:xfrm>
          <a:off x="179598" y="1411762"/>
          <a:ext cx="2514378" cy="678960"/>
        </a:xfrm>
        <a:prstGeom prst="roundRect">
          <a:avLst/>
        </a:prstGeom>
        <a:solidFill>
          <a:schemeClr val="accent4">
            <a:hueOff val="-477578"/>
            <a:satOff val="8735"/>
            <a:lumOff val="-5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8" tIns="0" rIns="950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 err="1"/>
            <a:t>BlueOS</a:t>
          </a:r>
          <a:endParaRPr lang="en-IN" sz="2300" kern="1200" dirty="0"/>
        </a:p>
      </dsp:txBody>
      <dsp:txXfrm>
        <a:off x="212742" y="1444906"/>
        <a:ext cx="2448090" cy="612672"/>
      </dsp:txXfrm>
    </dsp:sp>
    <dsp:sp modelId="{DF466877-C015-4101-9741-3C639A5E624D}">
      <dsp:nvSpPr>
        <dsp:cNvPr id="0" name=""/>
        <dsp:cNvSpPr/>
      </dsp:nvSpPr>
      <dsp:spPr>
        <a:xfrm>
          <a:off x="0" y="2794522"/>
          <a:ext cx="3591969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-955157"/>
              <a:satOff val="1746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E59D9-3891-41AD-A8DB-8BD7BEC0975B}">
      <dsp:nvSpPr>
        <dsp:cNvPr id="0" name=""/>
        <dsp:cNvSpPr/>
      </dsp:nvSpPr>
      <dsp:spPr>
        <a:xfrm>
          <a:off x="179598" y="2455042"/>
          <a:ext cx="2514378" cy="678960"/>
        </a:xfrm>
        <a:prstGeom prst="roundRect">
          <a:avLst/>
        </a:prstGeom>
        <a:solidFill>
          <a:schemeClr val="accent4">
            <a:hueOff val="-955157"/>
            <a:satOff val="17469"/>
            <a:lumOff val="-1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038" tIns="0" rIns="9503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QGroundControl</a:t>
          </a:r>
          <a:endParaRPr lang="en-IN" sz="2300" kern="1200" dirty="0"/>
        </a:p>
      </dsp:txBody>
      <dsp:txXfrm>
        <a:off x="212742" y="2488186"/>
        <a:ext cx="2448090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F0018-A74A-487E-B59E-4F9B9D806B4F}">
      <dsp:nvSpPr>
        <dsp:cNvPr id="0" name=""/>
        <dsp:cNvSpPr/>
      </dsp:nvSpPr>
      <dsp:spPr>
        <a:xfrm>
          <a:off x="0" y="0"/>
          <a:ext cx="71760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CA3F1-33E5-4D78-BED0-87F26F7F66FB}">
      <dsp:nvSpPr>
        <dsp:cNvPr id="0" name=""/>
        <dsp:cNvSpPr/>
      </dsp:nvSpPr>
      <dsp:spPr>
        <a:xfrm>
          <a:off x="0" y="0"/>
          <a:ext cx="1435201" cy="4190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Why </a:t>
          </a:r>
          <a:r>
            <a:rPr lang="en-IN" sz="2100" kern="1200" dirty="0" err="1"/>
            <a:t>AprilTags</a:t>
          </a:r>
          <a:r>
            <a:rPr lang="en-IN" sz="2100" kern="1200" dirty="0"/>
            <a:t>?</a:t>
          </a:r>
        </a:p>
      </dsp:txBody>
      <dsp:txXfrm>
        <a:off x="0" y="0"/>
        <a:ext cx="1435201" cy="4190661"/>
      </dsp:txXfrm>
    </dsp:sp>
    <dsp:sp modelId="{FEA846EC-73AC-4FD2-A08D-04501C0320E7}">
      <dsp:nvSpPr>
        <dsp:cNvPr id="0" name=""/>
        <dsp:cNvSpPr/>
      </dsp:nvSpPr>
      <dsp:spPr>
        <a:xfrm>
          <a:off x="1542841" y="49262"/>
          <a:ext cx="5633166" cy="98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High Contrast &amp; Bold Geometry</a:t>
          </a:r>
        </a:p>
      </dsp:txBody>
      <dsp:txXfrm>
        <a:off x="1542841" y="49262"/>
        <a:ext cx="5633166" cy="985255"/>
      </dsp:txXfrm>
    </dsp:sp>
    <dsp:sp modelId="{2E410662-D35C-4B14-9F1D-37D13F5EE146}">
      <dsp:nvSpPr>
        <dsp:cNvPr id="0" name=""/>
        <dsp:cNvSpPr/>
      </dsp:nvSpPr>
      <dsp:spPr>
        <a:xfrm>
          <a:off x="1435201" y="1034518"/>
          <a:ext cx="57408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E43D4-6A59-454E-9C2C-30A0CA478795}">
      <dsp:nvSpPr>
        <dsp:cNvPr id="0" name=""/>
        <dsp:cNvSpPr/>
      </dsp:nvSpPr>
      <dsp:spPr>
        <a:xfrm>
          <a:off x="1542841" y="1083781"/>
          <a:ext cx="5633166" cy="98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Error-Tolerant Encoding</a:t>
          </a:r>
          <a:endParaRPr lang="en-IN" sz="3000" kern="1200" dirty="0"/>
        </a:p>
      </dsp:txBody>
      <dsp:txXfrm>
        <a:off x="1542841" y="1083781"/>
        <a:ext cx="5633166" cy="985255"/>
      </dsp:txXfrm>
    </dsp:sp>
    <dsp:sp modelId="{699B9A4D-717D-4713-8DB8-1B3FE8ED55FA}">
      <dsp:nvSpPr>
        <dsp:cNvPr id="0" name=""/>
        <dsp:cNvSpPr/>
      </dsp:nvSpPr>
      <dsp:spPr>
        <a:xfrm>
          <a:off x="1435201" y="2069036"/>
          <a:ext cx="57408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87E44-5ACE-4A12-9A04-C5553F31BD9C}">
      <dsp:nvSpPr>
        <dsp:cNvPr id="0" name=""/>
        <dsp:cNvSpPr/>
      </dsp:nvSpPr>
      <dsp:spPr>
        <a:xfrm>
          <a:off x="1542841" y="2118299"/>
          <a:ext cx="5633166" cy="98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Resilience to Blur &amp; Distortion</a:t>
          </a:r>
        </a:p>
      </dsp:txBody>
      <dsp:txXfrm>
        <a:off x="1542841" y="2118299"/>
        <a:ext cx="5633166" cy="985255"/>
      </dsp:txXfrm>
    </dsp:sp>
    <dsp:sp modelId="{727F6AC0-2928-4B48-BD2E-7DE03C99FDF4}">
      <dsp:nvSpPr>
        <dsp:cNvPr id="0" name=""/>
        <dsp:cNvSpPr/>
      </dsp:nvSpPr>
      <dsp:spPr>
        <a:xfrm>
          <a:off x="1435201" y="3103554"/>
          <a:ext cx="57408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BE63B-3B18-4436-8D80-C73542CA1831}">
      <dsp:nvSpPr>
        <dsp:cNvPr id="0" name=""/>
        <dsp:cNvSpPr/>
      </dsp:nvSpPr>
      <dsp:spPr>
        <a:xfrm>
          <a:off x="1542841" y="3152817"/>
          <a:ext cx="5633166" cy="985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Advanced Detection Algorithms</a:t>
          </a:r>
          <a:endParaRPr lang="en-IN" sz="3000" kern="1200" dirty="0"/>
        </a:p>
      </dsp:txBody>
      <dsp:txXfrm>
        <a:off x="1542841" y="3152817"/>
        <a:ext cx="5633166" cy="985255"/>
      </dsp:txXfrm>
    </dsp:sp>
    <dsp:sp modelId="{64ED5FAA-0F09-4801-924B-49AAD464ED8B}">
      <dsp:nvSpPr>
        <dsp:cNvPr id="0" name=""/>
        <dsp:cNvSpPr/>
      </dsp:nvSpPr>
      <dsp:spPr>
        <a:xfrm>
          <a:off x="1435201" y="4138073"/>
          <a:ext cx="57408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E102-DCBA-4418-B842-B1856318C57F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6901F-8191-4C37-94E1-09AB3D107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9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6901F-8191-4C37-94E1-09AB3D1072E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39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32C3-C170-CA4B-A18F-EC6E3C748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Navigation and Localization of Unmanned Underwater Vehicles Using Fiducial Markers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3D6E-0B02-D2B7-D3A3-65A12A9C9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Aryan Singh </a:t>
            </a:r>
            <a:r>
              <a:rPr lang="en-IN" sz="1800" dirty="0" err="1"/>
              <a:t>P.R.No</a:t>
            </a:r>
            <a:r>
              <a:rPr lang="en-IN" sz="1800" dirty="0"/>
              <a:t>.: 202111969</a:t>
            </a:r>
          </a:p>
          <a:p>
            <a:r>
              <a:rPr lang="en-IN" sz="1800" dirty="0"/>
              <a:t>Chrisann Ferrao </a:t>
            </a:r>
            <a:r>
              <a:rPr lang="en-IN" sz="1800" dirty="0" err="1"/>
              <a:t>P.R.No</a:t>
            </a:r>
            <a:r>
              <a:rPr lang="en-IN" sz="1800" dirty="0"/>
              <a:t>.: 202111972</a:t>
            </a:r>
          </a:p>
          <a:p>
            <a:r>
              <a:rPr lang="en-IN" sz="1800" dirty="0"/>
              <a:t>Govind Pandey </a:t>
            </a:r>
            <a:r>
              <a:rPr lang="en-IN" sz="1800" dirty="0" err="1"/>
              <a:t>P.R.No</a:t>
            </a:r>
            <a:r>
              <a:rPr lang="en-IN" sz="1800" dirty="0"/>
              <a:t>.: 202111798</a:t>
            </a:r>
          </a:p>
          <a:p>
            <a:r>
              <a:rPr lang="en-IN" sz="1800" dirty="0"/>
              <a:t>Jayden Viegas </a:t>
            </a:r>
            <a:r>
              <a:rPr lang="en-IN" sz="1800" dirty="0" err="1"/>
              <a:t>P.R.No</a:t>
            </a:r>
            <a:r>
              <a:rPr lang="en-IN" sz="1800" dirty="0"/>
              <a:t>.: 202111978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F8454-DB77-7346-3291-76FE7AAE4A4C}"/>
              </a:ext>
            </a:extLst>
          </p:cNvPr>
          <p:cNvSpPr txBox="1"/>
          <p:nvPr/>
        </p:nvSpPr>
        <p:spPr>
          <a:xfrm>
            <a:off x="721469" y="5427140"/>
            <a:ext cx="6094476" cy="6295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>
              <a:spcBef>
                <a:spcPct val="0"/>
              </a:spcBef>
              <a:buNone/>
              <a:defRPr sz="5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sym typeface="Arial"/>
              </a:rPr>
              <a:t>Project Guide: Milind Fernandes</a:t>
            </a:r>
          </a:p>
          <a:p>
            <a:endParaRPr lang="en-IN" sz="240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45A-AB4F-117D-1390-44493567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Hardware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A3A08-367F-3650-68CB-8AD642977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928" y="1731963"/>
            <a:ext cx="4110619" cy="405923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47869-8DDF-4847-F364-A4F45202E3DC}"/>
              </a:ext>
            </a:extLst>
          </p:cNvPr>
          <p:cNvCxnSpPr>
            <a:cxnSpLocks/>
          </p:cNvCxnSpPr>
          <p:nvPr/>
        </p:nvCxnSpPr>
        <p:spPr>
          <a:xfrm flipH="1">
            <a:off x="7726680" y="2761488"/>
            <a:ext cx="1152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1F1807-139F-A761-6084-FB968FA3F764}"/>
              </a:ext>
            </a:extLst>
          </p:cNvPr>
          <p:cNvCxnSpPr>
            <a:cxnSpLocks/>
          </p:cNvCxnSpPr>
          <p:nvPr/>
        </p:nvCxnSpPr>
        <p:spPr>
          <a:xfrm flipH="1">
            <a:off x="7101840" y="3860630"/>
            <a:ext cx="18867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81BFC-B112-70E9-1B50-687EF123D396}"/>
              </a:ext>
            </a:extLst>
          </p:cNvPr>
          <p:cNvCxnSpPr>
            <a:cxnSpLocks/>
          </p:cNvCxnSpPr>
          <p:nvPr/>
        </p:nvCxnSpPr>
        <p:spPr>
          <a:xfrm>
            <a:off x="2865496" y="4852179"/>
            <a:ext cx="13624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6B4B39-8734-70A2-524B-E5CCA746300F}"/>
              </a:ext>
            </a:extLst>
          </p:cNvPr>
          <p:cNvCxnSpPr>
            <a:cxnSpLocks/>
          </p:cNvCxnSpPr>
          <p:nvPr/>
        </p:nvCxnSpPr>
        <p:spPr>
          <a:xfrm>
            <a:off x="2871216" y="4471416"/>
            <a:ext cx="17007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DF0C84-1485-9909-D9F8-5219AEBE47FF}"/>
              </a:ext>
            </a:extLst>
          </p:cNvPr>
          <p:cNvCxnSpPr>
            <a:cxnSpLocks/>
          </p:cNvCxnSpPr>
          <p:nvPr/>
        </p:nvCxnSpPr>
        <p:spPr>
          <a:xfrm>
            <a:off x="2865496" y="4009644"/>
            <a:ext cx="24471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B28619-ADFB-DB55-5083-ADCCC235008F}"/>
              </a:ext>
            </a:extLst>
          </p:cNvPr>
          <p:cNvSpPr txBox="1"/>
          <p:nvPr/>
        </p:nvSpPr>
        <p:spPr>
          <a:xfrm>
            <a:off x="8988552" y="2496312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USB Camera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97D632-30AC-479B-2623-B2691D9A41F3}"/>
              </a:ext>
            </a:extLst>
          </p:cNvPr>
          <p:cNvSpPr txBox="1"/>
          <p:nvPr/>
        </p:nvSpPr>
        <p:spPr>
          <a:xfrm>
            <a:off x="1118992" y="4266176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USB Camera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C9B912-C8E9-C002-F317-B68C9A6AB9EE}"/>
              </a:ext>
            </a:extLst>
          </p:cNvPr>
          <p:cNvSpPr txBox="1"/>
          <p:nvPr/>
        </p:nvSpPr>
        <p:spPr>
          <a:xfrm>
            <a:off x="9076944" y="3675964"/>
            <a:ext cx="199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Raspberry Pi 4B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3B7EC-4B02-8055-863A-D672578D56C3}"/>
              </a:ext>
            </a:extLst>
          </p:cNvPr>
          <p:cNvSpPr txBox="1"/>
          <p:nvPr/>
        </p:nvSpPr>
        <p:spPr>
          <a:xfrm>
            <a:off x="1551427" y="4656082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Power Bank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0E1EA-06E9-B9DA-6CA6-79EADA344C7C}"/>
              </a:ext>
            </a:extLst>
          </p:cNvPr>
          <p:cNvSpPr txBox="1"/>
          <p:nvPr/>
        </p:nvSpPr>
        <p:spPr>
          <a:xfrm>
            <a:off x="1118992" y="3809727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Pixhawk</a:t>
            </a:r>
          </a:p>
        </p:txBody>
      </p:sp>
    </p:spTree>
    <p:extLst>
      <p:ext uri="{BB962C8B-B14F-4D97-AF65-F5344CB8AC3E}">
        <p14:creationId xmlns:p14="http://schemas.microsoft.com/office/powerpoint/2010/main" val="23488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DA68-CEA3-5F32-E001-83DDAA7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Ground Station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FE025-5621-2AA7-4B95-92B05F77B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680" y="1731963"/>
            <a:ext cx="4273115" cy="405923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3FB17-78AE-6AEE-F257-D96E487FE69D}"/>
              </a:ext>
            </a:extLst>
          </p:cNvPr>
          <p:cNvSpPr/>
          <p:nvPr/>
        </p:nvSpPr>
        <p:spPr>
          <a:xfrm>
            <a:off x="1457325" y="2458550"/>
            <a:ext cx="1447800" cy="9704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Camera Stream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8A4E37-DA44-30AF-20B6-B5000559B39C}"/>
              </a:ext>
            </a:extLst>
          </p:cNvPr>
          <p:cNvSpPr/>
          <p:nvPr/>
        </p:nvSpPr>
        <p:spPr>
          <a:xfrm>
            <a:off x="9020175" y="2791131"/>
            <a:ext cx="1447800" cy="9704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Trajectory Plot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241D8-BCFC-1D1A-20CD-3127263E396C}"/>
              </a:ext>
            </a:extLst>
          </p:cNvPr>
          <p:cNvCxnSpPr>
            <a:cxnSpLocks/>
          </p:cNvCxnSpPr>
          <p:nvPr/>
        </p:nvCxnSpPr>
        <p:spPr>
          <a:xfrm>
            <a:off x="2905125" y="2943775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A72021-34EB-26C6-93F0-96FA9BB68209}"/>
              </a:ext>
            </a:extLst>
          </p:cNvPr>
          <p:cNvCxnSpPr>
            <a:cxnSpLocks/>
          </p:cNvCxnSpPr>
          <p:nvPr/>
        </p:nvCxnSpPr>
        <p:spPr>
          <a:xfrm flipH="1">
            <a:off x="7696200" y="3286675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61CF-CE90-3375-B741-1E445A10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FD103-8FD5-DBA1-AB80-6B4590152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342" y="1731963"/>
            <a:ext cx="5449791" cy="4059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3E4F83-5A3A-4F05-88B2-5C05D34B0A53}"/>
              </a:ext>
            </a:extLst>
          </p:cNvPr>
          <p:cNvSpPr txBox="1"/>
          <p:nvPr/>
        </p:nvSpPr>
        <p:spPr>
          <a:xfrm>
            <a:off x="3568446" y="57912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AprilTag</a:t>
            </a:r>
            <a:r>
              <a:rPr lang="en-IN" dirty="0"/>
              <a:t> Detection and Vehicle Pose Estimation</a:t>
            </a:r>
          </a:p>
        </p:txBody>
      </p:sp>
    </p:spTree>
    <p:extLst>
      <p:ext uri="{BB962C8B-B14F-4D97-AF65-F5344CB8AC3E}">
        <p14:creationId xmlns:p14="http://schemas.microsoft.com/office/powerpoint/2010/main" val="279648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43C6-56DE-B215-2278-C34382E1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6696E-3E5E-7DBE-FC84-91220B365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263" y="1731963"/>
            <a:ext cx="10049948" cy="4059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24D1C-A221-FE5A-D992-BBD15E2101D1}"/>
              </a:ext>
            </a:extLst>
          </p:cNvPr>
          <p:cNvSpPr txBox="1"/>
          <p:nvPr/>
        </p:nvSpPr>
        <p:spPr>
          <a:xfrm>
            <a:off x="2601483" y="5795023"/>
            <a:ext cx="697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Dual Camera </a:t>
            </a:r>
            <a:r>
              <a:rPr lang="en-IN" dirty="0" err="1"/>
              <a:t>AprilTag</a:t>
            </a:r>
            <a:r>
              <a:rPr lang="en-IN" dirty="0"/>
              <a:t> Detection with 6 DOF Pose Estimation</a:t>
            </a:r>
          </a:p>
        </p:txBody>
      </p:sp>
    </p:spTree>
    <p:extLst>
      <p:ext uri="{BB962C8B-B14F-4D97-AF65-F5344CB8AC3E}">
        <p14:creationId xmlns:p14="http://schemas.microsoft.com/office/powerpoint/2010/main" val="15321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702C-0B03-F608-F4DC-5AB552BC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99665-A5EF-EC4A-8A42-4BAADBCD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536" y="1731963"/>
            <a:ext cx="7743402" cy="4059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BC2BD-361E-56F4-9596-079B105D105E}"/>
              </a:ext>
            </a:extLst>
          </p:cNvPr>
          <p:cNvSpPr txBox="1"/>
          <p:nvPr/>
        </p:nvSpPr>
        <p:spPr>
          <a:xfrm>
            <a:off x="3043438" y="57912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Localization data received by </a:t>
            </a:r>
            <a:r>
              <a:rPr lang="en-IN" dirty="0" err="1"/>
              <a:t>pixhawk</a:t>
            </a:r>
            <a:r>
              <a:rPr lang="en-IN" dirty="0"/>
              <a:t> using </a:t>
            </a:r>
            <a:r>
              <a:rPr lang="en-IN" dirty="0" err="1"/>
              <a:t>mavlink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A4F65F-49BA-B4DD-E164-94E2CFCD2322}"/>
              </a:ext>
            </a:extLst>
          </p:cNvPr>
          <p:cNvSpPr/>
          <p:nvPr/>
        </p:nvSpPr>
        <p:spPr>
          <a:xfrm>
            <a:off x="276225" y="2277575"/>
            <a:ext cx="1685925" cy="9704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 DOF Pose Displayed in QGC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7938B0-B4A2-F56D-5B18-0486348F1A1E}"/>
              </a:ext>
            </a:extLst>
          </p:cNvPr>
          <p:cNvCxnSpPr>
            <a:cxnSpLocks/>
          </p:cNvCxnSpPr>
          <p:nvPr/>
        </p:nvCxnSpPr>
        <p:spPr>
          <a:xfrm>
            <a:off x="1962150" y="2762800"/>
            <a:ext cx="18192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9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E66-D0FB-7B32-6306-A2FDBB5B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71E82-22EC-40F4-F256-94EC5F47F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7" y="2299494"/>
            <a:ext cx="6096000" cy="2924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8754F-4527-13CC-46BE-688F58721F43}"/>
              </a:ext>
            </a:extLst>
          </p:cNvPr>
          <p:cNvSpPr txBox="1"/>
          <p:nvPr/>
        </p:nvSpPr>
        <p:spPr>
          <a:xfrm>
            <a:off x="4335780" y="5223669"/>
            <a:ext cx="6377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Camera Stream &amp; Trajectory Plot </a:t>
            </a:r>
          </a:p>
        </p:txBody>
      </p:sp>
    </p:spTree>
    <p:extLst>
      <p:ext uri="{BB962C8B-B14F-4D97-AF65-F5344CB8AC3E}">
        <p14:creationId xmlns:p14="http://schemas.microsoft.com/office/powerpoint/2010/main" val="26448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ED13-5F1D-8592-B15E-E8286970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7847-624D-B692-B565-C594F8D9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Accurate Real-Time Localization</a:t>
            </a:r>
          </a:p>
          <a:p>
            <a:pPr marL="36900" indent="0">
              <a:buNone/>
            </a:pPr>
            <a:r>
              <a:rPr lang="en-IN" dirty="0"/>
              <a:t>→ Use </a:t>
            </a:r>
            <a:r>
              <a:rPr lang="en-IN" dirty="0" err="1"/>
              <a:t>AprilTags</a:t>
            </a:r>
            <a:r>
              <a:rPr lang="en-IN" dirty="0"/>
              <a:t> with high-res cameras and real-time filtering (e.g., Kalman Filter)</a:t>
            </a:r>
          </a:p>
          <a:p>
            <a:r>
              <a:rPr lang="en-IN" dirty="0"/>
              <a:t>Dynamic Tag Size Handling</a:t>
            </a:r>
          </a:p>
          <a:p>
            <a:pPr marL="36900" indent="0">
              <a:buNone/>
            </a:pPr>
            <a:r>
              <a:rPr lang="en-IN" dirty="0"/>
              <a:t>→ Adaptive algorithm to prioritize tag size based on range and field of view</a:t>
            </a:r>
          </a:p>
          <a:p>
            <a:r>
              <a:rPr lang="en-IN" dirty="0"/>
              <a:t>Camera Calibration Accuracy</a:t>
            </a:r>
          </a:p>
          <a:p>
            <a:pPr marL="36900" indent="0">
              <a:buNone/>
            </a:pPr>
            <a:r>
              <a:rPr lang="en-IN" dirty="0"/>
              <a:t>→ Calibrate using checkerboard/fiducial grids in OpenCV; update periodically</a:t>
            </a:r>
          </a:p>
          <a:p>
            <a:r>
              <a:rPr lang="en-IN" dirty="0"/>
              <a:t>Global Position Estimation</a:t>
            </a:r>
          </a:p>
          <a:p>
            <a:pPr marL="36900" indent="0">
              <a:buNone/>
            </a:pPr>
            <a:r>
              <a:rPr lang="en-IN" dirty="0"/>
              <a:t>→ Use predefined </a:t>
            </a:r>
            <a:r>
              <a:rPr lang="en-IN" dirty="0" err="1"/>
              <a:t>AprilTag</a:t>
            </a:r>
            <a:r>
              <a:rPr lang="en-IN" dirty="0"/>
              <a:t> positions to transform relative pose to global coordinates</a:t>
            </a:r>
          </a:p>
          <a:p>
            <a:r>
              <a:rPr lang="en-IN" dirty="0"/>
              <a:t>Global Coordinate Accuracy</a:t>
            </a:r>
          </a:p>
          <a:p>
            <a:pPr marL="36900" indent="0">
              <a:buNone/>
            </a:pPr>
            <a:r>
              <a:rPr lang="en-IN" dirty="0"/>
              <a:t>→ Use OpenCV for pose estimation and validate outputs via visual testing</a:t>
            </a:r>
          </a:p>
          <a:p>
            <a:r>
              <a:rPr lang="en-IN" dirty="0"/>
              <a:t>Dual Camera Interference</a:t>
            </a:r>
          </a:p>
          <a:p>
            <a:pPr marL="36900" indent="0">
              <a:buNone/>
            </a:pPr>
            <a:r>
              <a:rPr lang="en-IN" dirty="0"/>
              <a:t>→ Apply multithreading, avoid overlapping views, and prioritize per-camera tag sets</a:t>
            </a:r>
          </a:p>
          <a:p>
            <a:r>
              <a:rPr lang="en-IN" dirty="0" err="1"/>
              <a:t>BlueOS</a:t>
            </a:r>
            <a:r>
              <a:rPr lang="en-IN" dirty="0"/>
              <a:t> Performance Limits</a:t>
            </a:r>
          </a:p>
          <a:p>
            <a:pPr marL="36900" indent="0">
              <a:buNone/>
            </a:pPr>
            <a:r>
              <a:rPr lang="en-IN" dirty="0"/>
              <a:t>→ Offload vision tasks to a parallel node; use </a:t>
            </a:r>
            <a:r>
              <a:rPr lang="en-IN" dirty="0" err="1"/>
              <a:t>BlueOS</a:t>
            </a:r>
            <a:r>
              <a:rPr lang="en-IN" dirty="0"/>
              <a:t> for telemetry; optimize system load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17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A657-0367-9C40-D847-7A2665C2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8B9D-5037-D3FB-CEBF-BA52BFEB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Effective Vision-Based Localization</a:t>
            </a:r>
          </a:p>
          <a:p>
            <a:pPr marL="36900" indent="0">
              <a:buNone/>
            </a:pPr>
            <a:r>
              <a:rPr lang="en-IN" dirty="0"/>
              <a:t>Accurate use of </a:t>
            </a:r>
            <a:r>
              <a:rPr lang="en-IN" dirty="0" err="1"/>
              <a:t>AprilTags</a:t>
            </a:r>
            <a:r>
              <a:rPr lang="en-IN" dirty="0"/>
              <a:t> for 6DOF pose estimation in underwater-like, GPS-denied environments.</a:t>
            </a:r>
          </a:p>
          <a:p>
            <a:r>
              <a:rPr lang="en-IN" dirty="0"/>
              <a:t>Accurate Pose Estimation</a:t>
            </a:r>
          </a:p>
          <a:p>
            <a:pPr marL="36900" indent="0">
              <a:buNone/>
            </a:pPr>
            <a:r>
              <a:rPr lang="en-IN" dirty="0"/>
              <a:t>Reliable computation of position and orientation using </a:t>
            </a:r>
            <a:r>
              <a:rPr lang="en-IN" dirty="0" err="1"/>
              <a:t>solvePnP</a:t>
            </a:r>
            <a:r>
              <a:rPr lang="en-IN" dirty="0"/>
              <a:t>, with calibrated cameras and known tag positions.</a:t>
            </a:r>
          </a:p>
          <a:p>
            <a:r>
              <a:rPr lang="en-IN" dirty="0"/>
              <a:t>System Integration</a:t>
            </a:r>
          </a:p>
          <a:p>
            <a:pPr marL="36900" indent="0">
              <a:buNone/>
            </a:pPr>
            <a:r>
              <a:rPr lang="en-IN" dirty="0"/>
              <a:t>Seamless integration of Raspberry Pi 4, dual USB cameras, Pixhawk 2.4.8, and </a:t>
            </a:r>
            <a:r>
              <a:rPr lang="en-IN" dirty="0" err="1"/>
              <a:t>MAVLink</a:t>
            </a:r>
            <a:r>
              <a:rPr lang="en-IN" dirty="0"/>
              <a:t> communication for real-time localization.</a:t>
            </a:r>
          </a:p>
          <a:p>
            <a:r>
              <a:rPr lang="en-IN" dirty="0"/>
              <a:t>Live Monitoring &amp; Visualization</a:t>
            </a:r>
          </a:p>
          <a:p>
            <a:pPr marL="36900" indent="0">
              <a:buNone/>
            </a:pPr>
            <a:r>
              <a:rPr lang="en-IN" dirty="0"/>
              <a:t>Flask-based interface enabled real-time video streaming and 3D trajectory visualization for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129555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84FF-8100-3D5C-9D08-595EA362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BA27-6868-E44C-1742-EA14D49F2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Integration of Dual-Camera System</a:t>
            </a:r>
          </a:p>
          <a:p>
            <a:r>
              <a:rPr lang="en-IN" dirty="0" err="1"/>
              <a:t>BlueOS</a:t>
            </a:r>
            <a:r>
              <a:rPr lang="en-IN" dirty="0"/>
              <a:t> Interface Enhancement</a:t>
            </a:r>
          </a:p>
          <a:p>
            <a:r>
              <a:rPr lang="en-IN" dirty="0"/>
              <a:t>Waterproofing and Environmental Adaptations</a:t>
            </a:r>
          </a:p>
          <a:p>
            <a:r>
              <a:rPr lang="en-IN" dirty="0"/>
              <a:t>Assembly and Preliminary Testing</a:t>
            </a:r>
          </a:p>
          <a:p>
            <a:r>
              <a:rPr lang="en-IN" dirty="0"/>
              <a:t>Underwater Field Trials</a:t>
            </a:r>
          </a:p>
          <a:p>
            <a:r>
              <a:rPr lang="en-IN" dirty="0"/>
              <a:t>System Optimization and Feedback Loop</a:t>
            </a:r>
          </a:p>
        </p:txBody>
      </p:sp>
    </p:spTree>
    <p:extLst>
      <p:ext uri="{BB962C8B-B14F-4D97-AF65-F5344CB8AC3E}">
        <p14:creationId xmlns:p14="http://schemas.microsoft.com/office/powerpoint/2010/main" val="390401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CA7E-90E8-99B1-88C3-E5871039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90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ACA4-228E-0FBE-15AF-6B4AC0C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4E35-6C9A-1DA1-C7D3-7416420A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Developed a </a:t>
            </a:r>
            <a:r>
              <a:rPr lang="en-IN" b="1" dirty="0"/>
              <a:t>low-cost vision-based </a:t>
            </a:r>
            <a:r>
              <a:rPr lang="en-US" dirty="0" err="1"/>
              <a:t>AprilTag</a:t>
            </a:r>
            <a:r>
              <a:rPr lang="en-US" dirty="0"/>
              <a:t> detection and </a:t>
            </a:r>
            <a:r>
              <a:rPr lang="en-IN" b="1" dirty="0"/>
              <a:t>localization</a:t>
            </a:r>
            <a:r>
              <a:rPr lang="en-IN" dirty="0"/>
              <a:t> system for Unmanned Underwater Vehicles (UUVs) using </a:t>
            </a:r>
            <a:r>
              <a:rPr lang="en-IN" b="1" dirty="0" err="1"/>
              <a:t>AprilTags</a:t>
            </a:r>
            <a:r>
              <a:rPr lang="en-IN" b="1" dirty="0"/>
              <a:t> </a:t>
            </a:r>
            <a:r>
              <a:rPr lang="en-IN" dirty="0"/>
              <a:t>utilizing </a:t>
            </a:r>
            <a:r>
              <a:rPr lang="en-IN" b="1" dirty="0"/>
              <a:t>PnP algorithm</a:t>
            </a:r>
            <a:r>
              <a:rPr lang="en-IN" dirty="0"/>
              <a:t> with dual USB cameras for pose calculation.</a:t>
            </a:r>
          </a:p>
          <a:p>
            <a:r>
              <a:rPr lang="en-US" dirty="0"/>
              <a:t>Transmission of pose data to Pixhawk 2.4.8 via </a:t>
            </a:r>
            <a:r>
              <a:rPr lang="en-US" dirty="0" err="1"/>
              <a:t>MAVLink</a:t>
            </a:r>
            <a:r>
              <a:rPr lang="en-US" dirty="0"/>
              <a:t> and visualization in </a:t>
            </a:r>
            <a:r>
              <a:rPr lang="en-US" dirty="0" err="1"/>
              <a:t>QGroundControl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Tested in controlled setups, demonstrating </a:t>
            </a:r>
            <a:r>
              <a:rPr lang="en-IN" b="1" dirty="0"/>
              <a:t>robustness, responsiveness, and suitability</a:t>
            </a:r>
            <a:r>
              <a:rPr lang="en-IN" dirty="0"/>
              <a:t> for confined underwater tasks.</a:t>
            </a:r>
          </a:p>
          <a:p>
            <a:r>
              <a:rPr lang="en-IN" dirty="0"/>
              <a:t>Visualized camera trajectory using 3D plotting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2E3A-A130-F1F2-1FA0-08EBD534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001841-3042-7053-BAA0-4389EE140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489390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42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5F5F-B896-4CE3-182A-7583525E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3823-C9F3-83BC-A73B-E55866D6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Fiducial Marker Detection: Implement a robust </a:t>
            </a:r>
            <a:r>
              <a:rPr lang="en-IN" dirty="0" err="1"/>
              <a:t>AprilTag</a:t>
            </a:r>
            <a:r>
              <a:rPr lang="en-IN" dirty="0"/>
              <a:t>-based system to extract precise position and orientation data.</a:t>
            </a:r>
          </a:p>
          <a:p>
            <a:r>
              <a:rPr lang="en-IN" dirty="0"/>
              <a:t>Embedded Pipeline Deployment: Run the detection system on a Raspberry Pi with </a:t>
            </a:r>
            <a:r>
              <a:rPr lang="en-IN" dirty="0" err="1"/>
              <a:t>BlueOS</a:t>
            </a:r>
            <a:r>
              <a:rPr lang="en-IN" dirty="0"/>
              <a:t> for efficient real-time processing.</a:t>
            </a:r>
          </a:p>
          <a:p>
            <a:r>
              <a:rPr lang="en-IN" dirty="0"/>
              <a:t>Dual USB Camera Setup with Calibration: Use two cameras and apply lens distortion correction to improve spatial accuracy.</a:t>
            </a:r>
          </a:p>
          <a:p>
            <a:r>
              <a:rPr lang="en-IN" dirty="0"/>
              <a:t>Localization Data Transmission to Pixhawk: Establish reliable </a:t>
            </a:r>
            <a:r>
              <a:rPr lang="en-IN" dirty="0" err="1"/>
              <a:t>MAVLink</a:t>
            </a:r>
            <a:r>
              <a:rPr lang="en-IN" dirty="0"/>
              <a:t>-based UART communication to deliver real-world pose data.</a:t>
            </a:r>
          </a:p>
          <a:p>
            <a:r>
              <a:rPr lang="en-IN" dirty="0"/>
              <a:t>Trajectory Visualization: Develop a Matplotlib-based tool to plot and </a:t>
            </a:r>
            <a:r>
              <a:rPr lang="en-IN" dirty="0" err="1"/>
              <a:t>analyze</a:t>
            </a:r>
            <a:r>
              <a:rPr lang="en-IN" dirty="0"/>
              <a:t> the UUV’s movement within the test area.</a:t>
            </a:r>
          </a:p>
        </p:txBody>
      </p:sp>
    </p:spTree>
    <p:extLst>
      <p:ext uri="{BB962C8B-B14F-4D97-AF65-F5344CB8AC3E}">
        <p14:creationId xmlns:p14="http://schemas.microsoft.com/office/powerpoint/2010/main" val="28725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98A4-F6CD-D037-A090-4B53FD2B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20F7-1D50-D4B6-DF7D-0ABBB09A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Hardware and Software Components 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AF0DFF-A553-BA33-4223-0E909B429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207717"/>
              </p:ext>
            </p:extLst>
          </p:nvPr>
        </p:nvGraphicFramePr>
        <p:xfrm>
          <a:off x="2032000" y="2459736"/>
          <a:ext cx="3417824" cy="367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05A1F68-362E-016E-83F5-ECFF41CB9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836908"/>
              </p:ext>
            </p:extLst>
          </p:nvPr>
        </p:nvGraphicFramePr>
        <p:xfrm>
          <a:off x="6562706" y="2459736"/>
          <a:ext cx="3591969" cy="3742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51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34511F-498A-20B7-E12B-E9C5403C9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979123"/>
              </p:ext>
            </p:extLst>
          </p:nvPr>
        </p:nvGraphicFramePr>
        <p:xfrm>
          <a:off x="1099312" y="1333669"/>
          <a:ext cx="7176008" cy="419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79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7DF7-0198-CAF5-8726-E21CC74F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8DA36-B830-F1D7-0AFF-0D1E4FA1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2.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0FBBC0-CA3C-9739-19A6-EAF3FAFF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7483" cy="69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1374-5E22-8C00-5086-ABC735DD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84AD68-ED20-E3D2-BA94-E31FA784E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027" y="1731963"/>
            <a:ext cx="7216421" cy="405923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277DF4-83BE-DEA5-95FB-D4DF2B96BD17}"/>
              </a:ext>
            </a:extLst>
          </p:cNvPr>
          <p:cNvSpPr txBox="1"/>
          <p:nvPr/>
        </p:nvSpPr>
        <p:spPr>
          <a:xfrm>
            <a:off x="3468193" y="57912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Block Diagram for Visual Localization and Control</a:t>
            </a:r>
          </a:p>
        </p:txBody>
      </p:sp>
    </p:spTree>
    <p:extLst>
      <p:ext uri="{BB962C8B-B14F-4D97-AF65-F5344CB8AC3E}">
        <p14:creationId xmlns:p14="http://schemas.microsoft.com/office/powerpoint/2010/main" val="155646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2D67-C283-E68B-DB31-428E0637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Test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3F07C-0CF6-91C9-D400-ACECF0C4C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CFD808-DAFA-CDF8-F4C5-6BF8ACC190F0}"/>
              </a:ext>
            </a:extLst>
          </p:cNvPr>
          <p:cNvCxnSpPr>
            <a:cxnSpLocks/>
          </p:cNvCxnSpPr>
          <p:nvPr/>
        </p:nvCxnSpPr>
        <p:spPr>
          <a:xfrm>
            <a:off x="2124075" y="3723894"/>
            <a:ext cx="13597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53018-A641-8D95-DC6B-4560DAD5B9FE}"/>
              </a:ext>
            </a:extLst>
          </p:cNvPr>
          <p:cNvCxnSpPr>
            <a:cxnSpLocks/>
          </p:cNvCxnSpPr>
          <p:nvPr/>
        </p:nvCxnSpPr>
        <p:spPr>
          <a:xfrm>
            <a:off x="2124075" y="4000119"/>
            <a:ext cx="48268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F31B8A-04DB-5676-A0A1-2FD0D0FFB1D8}"/>
              </a:ext>
            </a:extLst>
          </p:cNvPr>
          <p:cNvSpPr/>
          <p:nvPr/>
        </p:nvSpPr>
        <p:spPr>
          <a:xfrm>
            <a:off x="676275" y="3429000"/>
            <a:ext cx="1447800" cy="97045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763055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666</TotalTime>
  <Words>560</Words>
  <Application>Microsoft Office PowerPoint</Application>
  <PresentationFormat>Widescreen</PresentationFormat>
  <Paragraphs>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Calisto MT</vt:lpstr>
      <vt:lpstr>Wingdings 2</vt:lpstr>
      <vt:lpstr>Slate</vt:lpstr>
      <vt:lpstr>Navigation and Localization of Unmanned Underwater Vehicles Using Fiducial Markers </vt:lpstr>
      <vt:lpstr>Abstract</vt:lpstr>
      <vt:lpstr>Outline</vt:lpstr>
      <vt:lpstr>Project Objectives</vt:lpstr>
      <vt:lpstr>Implementation</vt:lpstr>
      <vt:lpstr>PowerPoint Presentation</vt:lpstr>
      <vt:lpstr>PowerPoint Presentation</vt:lpstr>
      <vt:lpstr>PowerPoint Presentation</vt:lpstr>
      <vt:lpstr>Test Area</vt:lpstr>
      <vt:lpstr>Hardware Setup</vt:lpstr>
      <vt:lpstr>Ground Station</vt:lpstr>
      <vt:lpstr>Results</vt:lpstr>
      <vt:lpstr>PowerPoint Presentation</vt:lpstr>
      <vt:lpstr>PowerPoint Presentation</vt:lpstr>
      <vt:lpstr>PowerPoint Presentation</vt:lpstr>
      <vt:lpstr>Challenges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Chrisann Ferrao</dc:creator>
  <cp:lastModifiedBy>Chrisann Ferrao</cp:lastModifiedBy>
  <cp:revision>1</cp:revision>
  <dcterms:created xsi:type="dcterms:W3CDTF">2025-06-30T16:59:07Z</dcterms:created>
  <dcterms:modified xsi:type="dcterms:W3CDTF">2025-07-01T04:28:30Z</dcterms:modified>
</cp:coreProperties>
</file>