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4" r:id="rId3"/>
    <p:sldId id="257" r:id="rId4"/>
    <p:sldId id="262" r:id="rId5"/>
    <p:sldId id="265" r:id="rId6"/>
    <p:sldId id="268" r:id="rId7"/>
    <p:sldId id="270" r:id="rId8"/>
    <p:sldId id="271" r:id="rId9"/>
    <p:sldId id="272" r:id="rId10"/>
    <p:sldId id="273" r:id="rId11"/>
    <p:sldId id="259" r:id="rId12"/>
    <p:sldId id="27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E2949-B148-480E-9766-225341B4D683}" type="doc">
      <dgm:prSet loTypeId="urn:microsoft.com/office/officeart/2005/8/layout/cycle6" loCatId="relationship" qsTypeId="urn:microsoft.com/office/officeart/2005/8/quickstyle/3d4" qsCatId="3D" csTypeId="urn:microsoft.com/office/officeart/2005/8/colors/accent6_1" csCatId="accent6" phldr="1"/>
      <dgm:spPr/>
      <dgm:t>
        <a:bodyPr/>
        <a:lstStyle/>
        <a:p>
          <a:endParaRPr lang="en-IN"/>
        </a:p>
      </dgm:t>
    </dgm:pt>
    <dgm:pt modelId="{70D60F42-1706-4A2D-98D3-93C63FF2115C}">
      <dgm:prSet phldrT="[Text]" custT="1"/>
      <dgm:spPr/>
      <dgm:t>
        <a:bodyPr/>
        <a:lstStyle/>
        <a:p>
          <a:r>
            <a:rPr lang="en-IN" sz="2000" b="1" i="0" dirty="0">
              <a:latin typeface="Aptos Narrow" panose="020B0004020202020204" pitchFamily="34" charset="0"/>
            </a:rPr>
            <a:t>Real-Time Analysis</a:t>
          </a:r>
          <a:endParaRPr lang="en-IN" sz="2000" dirty="0">
            <a:latin typeface="Aptos Narrow" panose="020B0004020202020204" pitchFamily="34" charset="0"/>
          </a:endParaRPr>
        </a:p>
      </dgm:t>
    </dgm:pt>
    <dgm:pt modelId="{C3F42072-8153-4D90-B1E6-78BB3DDBFE00}" type="parTrans" cxnId="{707FFED4-52A4-4939-8AB1-5850AF963481}">
      <dgm:prSet/>
      <dgm:spPr/>
      <dgm:t>
        <a:bodyPr/>
        <a:lstStyle/>
        <a:p>
          <a:endParaRPr lang="en-IN"/>
        </a:p>
      </dgm:t>
    </dgm:pt>
    <dgm:pt modelId="{C34E90DB-8B88-478A-A27F-FA1D4CFB6259}" type="sibTrans" cxnId="{707FFED4-52A4-4939-8AB1-5850AF963481}">
      <dgm:prSet/>
      <dgm:spPr/>
      <dgm:t>
        <a:bodyPr/>
        <a:lstStyle/>
        <a:p>
          <a:endParaRPr lang="en-IN"/>
        </a:p>
      </dgm:t>
    </dgm:pt>
    <dgm:pt modelId="{517A3F68-E523-41A7-9566-4D00E92AD7C9}">
      <dgm:prSet phldrT="[Text]" custT="1"/>
      <dgm:spPr/>
      <dgm:t>
        <a:bodyPr/>
        <a:lstStyle/>
        <a:p>
          <a:r>
            <a:rPr lang="en-IN" sz="2000" b="1" i="0" dirty="0">
              <a:latin typeface="Aptos Narrow" panose="020B0004020202020204" pitchFamily="34" charset="0"/>
            </a:rPr>
            <a:t>Security and Privacy Measures</a:t>
          </a:r>
          <a:endParaRPr lang="en-IN" sz="2000" dirty="0">
            <a:latin typeface="Aptos Narrow" panose="020B0004020202020204" pitchFamily="34" charset="0"/>
          </a:endParaRPr>
        </a:p>
      </dgm:t>
    </dgm:pt>
    <dgm:pt modelId="{29546385-47E1-4F16-BFF9-16D072BC247A}" type="parTrans" cxnId="{1235FE6B-A06E-45CC-B078-5B409F17C129}">
      <dgm:prSet/>
      <dgm:spPr/>
      <dgm:t>
        <a:bodyPr/>
        <a:lstStyle/>
        <a:p>
          <a:endParaRPr lang="en-IN"/>
        </a:p>
      </dgm:t>
    </dgm:pt>
    <dgm:pt modelId="{779F9A2B-FF2D-4DFC-B2D1-338E9D92E16D}" type="sibTrans" cxnId="{1235FE6B-A06E-45CC-B078-5B409F17C129}">
      <dgm:prSet/>
      <dgm:spPr/>
      <dgm:t>
        <a:bodyPr/>
        <a:lstStyle/>
        <a:p>
          <a:endParaRPr lang="en-IN"/>
        </a:p>
      </dgm:t>
    </dgm:pt>
    <dgm:pt modelId="{4F3F66EF-174F-48ED-BB05-9AB53F1844F3}">
      <dgm:prSet phldrT="[Text]" custT="1"/>
      <dgm:spPr/>
      <dgm:t>
        <a:bodyPr/>
        <a:lstStyle/>
        <a:p>
          <a:r>
            <a:rPr lang="en-US" sz="2000" b="1" dirty="0">
              <a:latin typeface="Aptos Narrow" panose="020B0004020202020204" pitchFamily="34" charset="0"/>
            </a:rPr>
            <a:t>Historical Data</a:t>
          </a:r>
          <a:endParaRPr lang="en-IN" sz="2000" b="1" dirty="0">
            <a:latin typeface="Aptos Narrow" panose="020B0004020202020204" pitchFamily="34" charset="0"/>
          </a:endParaRPr>
        </a:p>
      </dgm:t>
    </dgm:pt>
    <dgm:pt modelId="{476C870E-E0CB-4D4C-AC09-DD10933F3F54}" type="parTrans" cxnId="{3E208AD2-2C23-4C2F-A428-0ECBB8B7FE4D}">
      <dgm:prSet/>
      <dgm:spPr/>
      <dgm:t>
        <a:bodyPr/>
        <a:lstStyle/>
        <a:p>
          <a:endParaRPr lang="en-IN"/>
        </a:p>
      </dgm:t>
    </dgm:pt>
    <dgm:pt modelId="{F5D3B376-C9BC-4689-9E55-8A644AD0AAB0}" type="sibTrans" cxnId="{3E208AD2-2C23-4C2F-A428-0ECBB8B7FE4D}">
      <dgm:prSet/>
      <dgm:spPr/>
      <dgm:t>
        <a:bodyPr/>
        <a:lstStyle/>
        <a:p>
          <a:endParaRPr lang="en-IN"/>
        </a:p>
      </dgm:t>
    </dgm:pt>
    <dgm:pt modelId="{BF38ABF2-7715-4AD7-AFCC-4EF793E10343}">
      <dgm:prSet phldrT="[Text]" custT="1"/>
      <dgm:spPr/>
      <dgm:t>
        <a:bodyPr/>
        <a:lstStyle/>
        <a:p>
          <a:r>
            <a:rPr lang="en-IN" sz="2000" b="1" i="0" dirty="0">
              <a:latin typeface="Aptos Narrow" panose="020B0004020202020204" pitchFamily="34" charset="0"/>
            </a:rPr>
            <a:t>User Authentication</a:t>
          </a:r>
          <a:endParaRPr lang="en-IN" sz="2000" dirty="0">
            <a:latin typeface="Aptos Narrow" panose="020B0004020202020204" pitchFamily="34" charset="0"/>
          </a:endParaRPr>
        </a:p>
      </dgm:t>
    </dgm:pt>
    <dgm:pt modelId="{5DC4D650-7A86-4889-9C75-0BF9064C4642}" type="parTrans" cxnId="{1D8D8351-47E9-4C32-9012-F423DD152327}">
      <dgm:prSet/>
      <dgm:spPr/>
      <dgm:t>
        <a:bodyPr/>
        <a:lstStyle/>
        <a:p>
          <a:endParaRPr lang="en-IN"/>
        </a:p>
      </dgm:t>
    </dgm:pt>
    <dgm:pt modelId="{610B5DB7-071F-4BB5-A51E-2D5B88CA535B}" type="sibTrans" cxnId="{1D8D8351-47E9-4C32-9012-F423DD152327}">
      <dgm:prSet/>
      <dgm:spPr/>
      <dgm:t>
        <a:bodyPr/>
        <a:lstStyle/>
        <a:p>
          <a:endParaRPr lang="en-IN"/>
        </a:p>
      </dgm:t>
    </dgm:pt>
    <dgm:pt modelId="{F36CCDC5-17B1-4B53-B292-DC06A284ABC0}">
      <dgm:prSet phldrT="[Text]" custT="1"/>
      <dgm:spPr/>
      <dgm:t>
        <a:bodyPr/>
        <a:lstStyle/>
        <a:p>
          <a:r>
            <a:rPr lang="en-IN" sz="2000" b="1" i="0" dirty="0">
              <a:latin typeface="Aptos Narrow" panose="020B0004020202020204" pitchFamily="34" charset="0"/>
            </a:rPr>
            <a:t>Choose Platform/Framework</a:t>
          </a:r>
          <a:endParaRPr lang="en-IN" sz="2000" dirty="0">
            <a:latin typeface="Aptos Narrow" panose="020B0004020202020204" pitchFamily="34" charset="0"/>
          </a:endParaRPr>
        </a:p>
      </dgm:t>
    </dgm:pt>
    <dgm:pt modelId="{4F55E549-2633-4A52-AD06-736E6C29CA6E}" type="parTrans" cxnId="{B55B2A28-7667-4B34-B361-82EDC68DC318}">
      <dgm:prSet/>
      <dgm:spPr/>
      <dgm:t>
        <a:bodyPr/>
        <a:lstStyle/>
        <a:p>
          <a:endParaRPr lang="en-IN"/>
        </a:p>
      </dgm:t>
    </dgm:pt>
    <dgm:pt modelId="{25015210-CCBA-4E9E-A6EE-5A119D878740}" type="sibTrans" cxnId="{B55B2A28-7667-4B34-B361-82EDC68DC318}">
      <dgm:prSet/>
      <dgm:spPr/>
      <dgm:t>
        <a:bodyPr/>
        <a:lstStyle/>
        <a:p>
          <a:endParaRPr lang="en-IN"/>
        </a:p>
      </dgm:t>
    </dgm:pt>
    <dgm:pt modelId="{219113FE-53B1-4084-9472-339D75514884}" type="pres">
      <dgm:prSet presAssocID="{F3EE2949-B148-480E-9766-225341B4D683}" presName="cycle" presStyleCnt="0">
        <dgm:presLayoutVars>
          <dgm:dir/>
          <dgm:resizeHandles val="exact"/>
        </dgm:presLayoutVars>
      </dgm:prSet>
      <dgm:spPr/>
    </dgm:pt>
    <dgm:pt modelId="{B03842D3-5539-4EB2-B292-4696BC1653CA}" type="pres">
      <dgm:prSet presAssocID="{70D60F42-1706-4A2D-98D3-93C63FF2115C}" presName="node" presStyleLbl="node1" presStyleIdx="0" presStyleCnt="5">
        <dgm:presLayoutVars>
          <dgm:bulletEnabled val="1"/>
        </dgm:presLayoutVars>
      </dgm:prSet>
      <dgm:spPr/>
    </dgm:pt>
    <dgm:pt modelId="{04E3D19F-EB55-4FEA-8369-BBBB4D56878B}" type="pres">
      <dgm:prSet presAssocID="{70D60F42-1706-4A2D-98D3-93C63FF2115C}" presName="spNode" presStyleCnt="0"/>
      <dgm:spPr/>
    </dgm:pt>
    <dgm:pt modelId="{30C6F7ED-DBA8-45EC-A706-15A3CB18EFAA}" type="pres">
      <dgm:prSet presAssocID="{C34E90DB-8B88-478A-A27F-FA1D4CFB6259}" presName="sibTrans" presStyleLbl="sibTrans1D1" presStyleIdx="0" presStyleCnt="5"/>
      <dgm:spPr/>
    </dgm:pt>
    <dgm:pt modelId="{C6E2BEF8-40AA-4CEF-A20E-FB694C759D79}" type="pres">
      <dgm:prSet presAssocID="{517A3F68-E523-41A7-9566-4D00E92AD7C9}" presName="node" presStyleLbl="node1" presStyleIdx="1" presStyleCnt="5">
        <dgm:presLayoutVars>
          <dgm:bulletEnabled val="1"/>
        </dgm:presLayoutVars>
      </dgm:prSet>
      <dgm:spPr/>
    </dgm:pt>
    <dgm:pt modelId="{06F17446-FB6E-4197-BF25-8EDA1C86D851}" type="pres">
      <dgm:prSet presAssocID="{517A3F68-E523-41A7-9566-4D00E92AD7C9}" presName="spNode" presStyleCnt="0"/>
      <dgm:spPr/>
    </dgm:pt>
    <dgm:pt modelId="{F62F0040-D1A3-484C-80B9-6159DB627334}" type="pres">
      <dgm:prSet presAssocID="{779F9A2B-FF2D-4DFC-B2D1-338E9D92E16D}" presName="sibTrans" presStyleLbl="sibTrans1D1" presStyleIdx="1" presStyleCnt="5"/>
      <dgm:spPr/>
    </dgm:pt>
    <dgm:pt modelId="{760D87FF-C3F2-4E14-8A2B-C3DDD6F65631}" type="pres">
      <dgm:prSet presAssocID="{4F3F66EF-174F-48ED-BB05-9AB53F1844F3}" presName="node" presStyleLbl="node1" presStyleIdx="2" presStyleCnt="5">
        <dgm:presLayoutVars>
          <dgm:bulletEnabled val="1"/>
        </dgm:presLayoutVars>
      </dgm:prSet>
      <dgm:spPr/>
    </dgm:pt>
    <dgm:pt modelId="{166AA8B3-C0ED-4505-B559-435806EDE2A6}" type="pres">
      <dgm:prSet presAssocID="{4F3F66EF-174F-48ED-BB05-9AB53F1844F3}" presName="spNode" presStyleCnt="0"/>
      <dgm:spPr/>
    </dgm:pt>
    <dgm:pt modelId="{ACE0E26D-3A90-4092-B681-ED17E04D1646}" type="pres">
      <dgm:prSet presAssocID="{F5D3B376-C9BC-4689-9E55-8A644AD0AAB0}" presName="sibTrans" presStyleLbl="sibTrans1D1" presStyleIdx="2" presStyleCnt="5"/>
      <dgm:spPr/>
    </dgm:pt>
    <dgm:pt modelId="{53214E1E-0C8F-4E03-8EF0-7ED920F6373A}" type="pres">
      <dgm:prSet presAssocID="{BF38ABF2-7715-4AD7-AFCC-4EF793E10343}" presName="node" presStyleLbl="node1" presStyleIdx="3" presStyleCnt="5">
        <dgm:presLayoutVars>
          <dgm:bulletEnabled val="1"/>
        </dgm:presLayoutVars>
      </dgm:prSet>
      <dgm:spPr/>
    </dgm:pt>
    <dgm:pt modelId="{6B643475-2930-4D3B-A868-A37826BBCD16}" type="pres">
      <dgm:prSet presAssocID="{BF38ABF2-7715-4AD7-AFCC-4EF793E10343}" presName="spNode" presStyleCnt="0"/>
      <dgm:spPr/>
    </dgm:pt>
    <dgm:pt modelId="{7E2522FE-F3A1-4586-A30F-E94FF3A0F8D7}" type="pres">
      <dgm:prSet presAssocID="{610B5DB7-071F-4BB5-A51E-2D5B88CA535B}" presName="sibTrans" presStyleLbl="sibTrans1D1" presStyleIdx="3" presStyleCnt="5"/>
      <dgm:spPr/>
    </dgm:pt>
    <dgm:pt modelId="{AA02DFC2-AB96-45B5-A8DC-6AE222D0A096}" type="pres">
      <dgm:prSet presAssocID="{F36CCDC5-17B1-4B53-B292-DC06A284ABC0}" presName="node" presStyleLbl="node1" presStyleIdx="4" presStyleCnt="5">
        <dgm:presLayoutVars>
          <dgm:bulletEnabled val="1"/>
        </dgm:presLayoutVars>
      </dgm:prSet>
      <dgm:spPr/>
    </dgm:pt>
    <dgm:pt modelId="{19585C5E-D9E3-48F0-B658-780499B565A5}" type="pres">
      <dgm:prSet presAssocID="{F36CCDC5-17B1-4B53-B292-DC06A284ABC0}" presName="spNode" presStyleCnt="0"/>
      <dgm:spPr/>
    </dgm:pt>
    <dgm:pt modelId="{38696F8E-AD7E-484F-8097-23834B7CF2A1}" type="pres">
      <dgm:prSet presAssocID="{25015210-CCBA-4E9E-A6EE-5A119D878740}" presName="sibTrans" presStyleLbl="sibTrans1D1" presStyleIdx="4" presStyleCnt="5"/>
      <dgm:spPr/>
    </dgm:pt>
  </dgm:ptLst>
  <dgm:cxnLst>
    <dgm:cxn modelId="{0BBB7820-CB0C-42CD-9682-9427B89616FF}" type="presOf" srcId="{517A3F68-E523-41A7-9566-4D00E92AD7C9}" destId="{C6E2BEF8-40AA-4CEF-A20E-FB694C759D79}" srcOrd="0" destOrd="0" presId="urn:microsoft.com/office/officeart/2005/8/layout/cycle6"/>
    <dgm:cxn modelId="{AC159123-67BF-4E02-8693-B4CB400F378B}" type="presOf" srcId="{BF38ABF2-7715-4AD7-AFCC-4EF793E10343}" destId="{53214E1E-0C8F-4E03-8EF0-7ED920F6373A}" srcOrd="0" destOrd="0" presId="urn:microsoft.com/office/officeart/2005/8/layout/cycle6"/>
    <dgm:cxn modelId="{B55B2A28-7667-4B34-B361-82EDC68DC318}" srcId="{F3EE2949-B148-480E-9766-225341B4D683}" destId="{F36CCDC5-17B1-4B53-B292-DC06A284ABC0}" srcOrd="4" destOrd="0" parTransId="{4F55E549-2633-4A52-AD06-736E6C29CA6E}" sibTransId="{25015210-CCBA-4E9E-A6EE-5A119D878740}"/>
    <dgm:cxn modelId="{181CA72D-2486-4278-B2D5-9394B754E0F4}" type="presOf" srcId="{C34E90DB-8B88-478A-A27F-FA1D4CFB6259}" destId="{30C6F7ED-DBA8-45EC-A706-15A3CB18EFAA}" srcOrd="0" destOrd="0" presId="urn:microsoft.com/office/officeart/2005/8/layout/cycle6"/>
    <dgm:cxn modelId="{EFD0775F-D8EF-43B6-8DB3-B972295FBEA9}" type="presOf" srcId="{F36CCDC5-17B1-4B53-B292-DC06A284ABC0}" destId="{AA02DFC2-AB96-45B5-A8DC-6AE222D0A096}" srcOrd="0" destOrd="0" presId="urn:microsoft.com/office/officeart/2005/8/layout/cycle6"/>
    <dgm:cxn modelId="{46634069-C367-4E83-AFD4-61A23DA8744C}" type="presOf" srcId="{25015210-CCBA-4E9E-A6EE-5A119D878740}" destId="{38696F8E-AD7E-484F-8097-23834B7CF2A1}" srcOrd="0" destOrd="0" presId="urn:microsoft.com/office/officeart/2005/8/layout/cycle6"/>
    <dgm:cxn modelId="{1235FE6B-A06E-45CC-B078-5B409F17C129}" srcId="{F3EE2949-B148-480E-9766-225341B4D683}" destId="{517A3F68-E523-41A7-9566-4D00E92AD7C9}" srcOrd="1" destOrd="0" parTransId="{29546385-47E1-4F16-BFF9-16D072BC247A}" sibTransId="{779F9A2B-FF2D-4DFC-B2D1-338E9D92E16D}"/>
    <dgm:cxn modelId="{1D8D8351-47E9-4C32-9012-F423DD152327}" srcId="{F3EE2949-B148-480E-9766-225341B4D683}" destId="{BF38ABF2-7715-4AD7-AFCC-4EF793E10343}" srcOrd="3" destOrd="0" parTransId="{5DC4D650-7A86-4889-9C75-0BF9064C4642}" sibTransId="{610B5DB7-071F-4BB5-A51E-2D5B88CA535B}"/>
    <dgm:cxn modelId="{ED41D9B0-0C18-4558-AB80-315072632387}" type="presOf" srcId="{779F9A2B-FF2D-4DFC-B2D1-338E9D92E16D}" destId="{F62F0040-D1A3-484C-80B9-6159DB627334}" srcOrd="0" destOrd="0" presId="urn:microsoft.com/office/officeart/2005/8/layout/cycle6"/>
    <dgm:cxn modelId="{B67001B1-9C66-442B-B894-F004D1BF6ED7}" type="presOf" srcId="{70D60F42-1706-4A2D-98D3-93C63FF2115C}" destId="{B03842D3-5539-4EB2-B292-4696BC1653CA}" srcOrd="0" destOrd="0" presId="urn:microsoft.com/office/officeart/2005/8/layout/cycle6"/>
    <dgm:cxn modelId="{5D28C7C3-9D0C-40D4-AE6F-4E5748FB6476}" type="presOf" srcId="{F5D3B376-C9BC-4689-9E55-8A644AD0AAB0}" destId="{ACE0E26D-3A90-4092-B681-ED17E04D1646}" srcOrd="0" destOrd="0" presId="urn:microsoft.com/office/officeart/2005/8/layout/cycle6"/>
    <dgm:cxn modelId="{0FED18D0-EA19-4682-B528-B2107B24819E}" type="presOf" srcId="{610B5DB7-071F-4BB5-A51E-2D5B88CA535B}" destId="{7E2522FE-F3A1-4586-A30F-E94FF3A0F8D7}" srcOrd="0" destOrd="0" presId="urn:microsoft.com/office/officeart/2005/8/layout/cycle6"/>
    <dgm:cxn modelId="{3E208AD2-2C23-4C2F-A428-0ECBB8B7FE4D}" srcId="{F3EE2949-B148-480E-9766-225341B4D683}" destId="{4F3F66EF-174F-48ED-BB05-9AB53F1844F3}" srcOrd="2" destOrd="0" parTransId="{476C870E-E0CB-4D4C-AC09-DD10933F3F54}" sibTransId="{F5D3B376-C9BC-4689-9E55-8A644AD0AAB0}"/>
    <dgm:cxn modelId="{707FFED4-52A4-4939-8AB1-5850AF963481}" srcId="{F3EE2949-B148-480E-9766-225341B4D683}" destId="{70D60F42-1706-4A2D-98D3-93C63FF2115C}" srcOrd="0" destOrd="0" parTransId="{C3F42072-8153-4D90-B1E6-78BB3DDBFE00}" sibTransId="{C34E90DB-8B88-478A-A27F-FA1D4CFB6259}"/>
    <dgm:cxn modelId="{C84E7DD8-2F9D-4CC6-82D7-B2919020F630}" type="presOf" srcId="{4F3F66EF-174F-48ED-BB05-9AB53F1844F3}" destId="{760D87FF-C3F2-4E14-8A2B-C3DDD6F65631}" srcOrd="0" destOrd="0" presId="urn:microsoft.com/office/officeart/2005/8/layout/cycle6"/>
    <dgm:cxn modelId="{E78E21DC-B4FE-430F-BE27-2F8C78E43E7F}" type="presOf" srcId="{F3EE2949-B148-480E-9766-225341B4D683}" destId="{219113FE-53B1-4084-9472-339D75514884}" srcOrd="0" destOrd="0" presId="urn:microsoft.com/office/officeart/2005/8/layout/cycle6"/>
    <dgm:cxn modelId="{AA48537E-51B2-463F-944B-436D34A16AC0}" type="presParOf" srcId="{219113FE-53B1-4084-9472-339D75514884}" destId="{B03842D3-5539-4EB2-B292-4696BC1653CA}" srcOrd="0" destOrd="0" presId="urn:microsoft.com/office/officeart/2005/8/layout/cycle6"/>
    <dgm:cxn modelId="{727CF3DC-7142-4E4B-92D6-E1EEDEAFA52A}" type="presParOf" srcId="{219113FE-53B1-4084-9472-339D75514884}" destId="{04E3D19F-EB55-4FEA-8369-BBBB4D56878B}" srcOrd="1" destOrd="0" presId="urn:microsoft.com/office/officeart/2005/8/layout/cycle6"/>
    <dgm:cxn modelId="{DE75079B-ABE9-46FE-BADF-FD9784BA9E89}" type="presParOf" srcId="{219113FE-53B1-4084-9472-339D75514884}" destId="{30C6F7ED-DBA8-45EC-A706-15A3CB18EFAA}" srcOrd="2" destOrd="0" presId="urn:microsoft.com/office/officeart/2005/8/layout/cycle6"/>
    <dgm:cxn modelId="{AC2BC415-CD67-4697-AF42-C9B2DAD6FE2A}" type="presParOf" srcId="{219113FE-53B1-4084-9472-339D75514884}" destId="{C6E2BEF8-40AA-4CEF-A20E-FB694C759D79}" srcOrd="3" destOrd="0" presId="urn:microsoft.com/office/officeart/2005/8/layout/cycle6"/>
    <dgm:cxn modelId="{2C11578D-F13B-4B46-92C8-228BFE1AC0F9}" type="presParOf" srcId="{219113FE-53B1-4084-9472-339D75514884}" destId="{06F17446-FB6E-4197-BF25-8EDA1C86D851}" srcOrd="4" destOrd="0" presId="urn:microsoft.com/office/officeart/2005/8/layout/cycle6"/>
    <dgm:cxn modelId="{D3825B9C-5282-43EC-A05B-1EFDF27A531B}" type="presParOf" srcId="{219113FE-53B1-4084-9472-339D75514884}" destId="{F62F0040-D1A3-484C-80B9-6159DB627334}" srcOrd="5" destOrd="0" presId="urn:microsoft.com/office/officeart/2005/8/layout/cycle6"/>
    <dgm:cxn modelId="{A1C610A7-20D4-4620-8911-54FFA467EFFF}" type="presParOf" srcId="{219113FE-53B1-4084-9472-339D75514884}" destId="{760D87FF-C3F2-4E14-8A2B-C3DDD6F65631}" srcOrd="6" destOrd="0" presId="urn:microsoft.com/office/officeart/2005/8/layout/cycle6"/>
    <dgm:cxn modelId="{14FBF1F4-5E8A-48C5-9D51-FB5A6BF94EA1}" type="presParOf" srcId="{219113FE-53B1-4084-9472-339D75514884}" destId="{166AA8B3-C0ED-4505-B559-435806EDE2A6}" srcOrd="7" destOrd="0" presId="urn:microsoft.com/office/officeart/2005/8/layout/cycle6"/>
    <dgm:cxn modelId="{08155193-ABA8-4039-8C48-7BBDB2EF278A}" type="presParOf" srcId="{219113FE-53B1-4084-9472-339D75514884}" destId="{ACE0E26D-3A90-4092-B681-ED17E04D1646}" srcOrd="8" destOrd="0" presId="urn:microsoft.com/office/officeart/2005/8/layout/cycle6"/>
    <dgm:cxn modelId="{679774CC-DE50-4DAD-80E0-F47F64FEADC7}" type="presParOf" srcId="{219113FE-53B1-4084-9472-339D75514884}" destId="{53214E1E-0C8F-4E03-8EF0-7ED920F6373A}" srcOrd="9" destOrd="0" presId="urn:microsoft.com/office/officeart/2005/8/layout/cycle6"/>
    <dgm:cxn modelId="{75780BEA-D895-45DF-8750-6169B087B7E8}" type="presParOf" srcId="{219113FE-53B1-4084-9472-339D75514884}" destId="{6B643475-2930-4D3B-A868-A37826BBCD16}" srcOrd="10" destOrd="0" presId="urn:microsoft.com/office/officeart/2005/8/layout/cycle6"/>
    <dgm:cxn modelId="{A97C9EBD-7054-4D77-A3CC-8F918A532454}" type="presParOf" srcId="{219113FE-53B1-4084-9472-339D75514884}" destId="{7E2522FE-F3A1-4586-A30F-E94FF3A0F8D7}" srcOrd="11" destOrd="0" presId="urn:microsoft.com/office/officeart/2005/8/layout/cycle6"/>
    <dgm:cxn modelId="{D33C240B-0621-494D-AD0B-CE364B959ED8}" type="presParOf" srcId="{219113FE-53B1-4084-9472-339D75514884}" destId="{AA02DFC2-AB96-45B5-A8DC-6AE222D0A096}" srcOrd="12" destOrd="0" presId="urn:microsoft.com/office/officeart/2005/8/layout/cycle6"/>
    <dgm:cxn modelId="{569E4025-C2CE-4C05-A947-4C9F46B06602}" type="presParOf" srcId="{219113FE-53B1-4084-9472-339D75514884}" destId="{19585C5E-D9E3-48F0-B658-780499B565A5}" srcOrd="13" destOrd="0" presId="urn:microsoft.com/office/officeart/2005/8/layout/cycle6"/>
    <dgm:cxn modelId="{7B2D3029-49E4-4EE4-8568-4F5676428EBE}" type="presParOf" srcId="{219113FE-53B1-4084-9472-339D75514884}" destId="{38696F8E-AD7E-484F-8097-23834B7CF2A1}"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842D3-5539-4EB2-B292-4696BC1653CA}">
      <dsp:nvSpPr>
        <dsp:cNvPr id="0" name=""/>
        <dsp:cNvSpPr/>
      </dsp:nvSpPr>
      <dsp:spPr>
        <a:xfrm>
          <a:off x="2934909" y="2006"/>
          <a:ext cx="1733842" cy="112699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Aptos Narrow" panose="020B0004020202020204" pitchFamily="34" charset="0"/>
            </a:rPr>
            <a:t>Real-Time Analysis</a:t>
          </a:r>
          <a:endParaRPr lang="en-IN" sz="2000" kern="1200" dirty="0">
            <a:latin typeface="Aptos Narrow" panose="020B0004020202020204" pitchFamily="34" charset="0"/>
          </a:endParaRPr>
        </a:p>
      </dsp:txBody>
      <dsp:txXfrm>
        <a:off x="2989924" y="57021"/>
        <a:ext cx="1623812" cy="1016967"/>
      </dsp:txXfrm>
    </dsp:sp>
    <dsp:sp modelId="{30C6F7ED-DBA8-45EC-A706-15A3CB18EFAA}">
      <dsp:nvSpPr>
        <dsp:cNvPr id="0" name=""/>
        <dsp:cNvSpPr/>
      </dsp:nvSpPr>
      <dsp:spPr>
        <a:xfrm>
          <a:off x="1551611" y="565505"/>
          <a:ext cx="4500437" cy="4500437"/>
        </a:xfrm>
        <a:custGeom>
          <a:avLst/>
          <a:gdLst/>
          <a:ahLst/>
          <a:cxnLst/>
          <a:rect l="0" t="0" r="0" b="0"/>
          <a:pathLst>
            <a:path>
              <a:moveTo>
                <a:pt x="3129033" y="178704"/>
              </a:moveTo>
              <a:arcTo wR="2250218" hR="2250218" stAng="17579310" swAng="1959967"/>
            </a:path>
          </a:pathLst>
        </a:custGeom>
        <a:noFill/>
        <a:ln w="6350" cap="flat" cmpd="sng" algn="ctr">
          <a:solidFill>
            <a:schemeClr val="accent6">
              <a:hueOff val="0"/>
              <a:satOff val="0"/>
              <a:lumOff val="0"/>
              <a:alphaOff val="0"/>
            </a:schemeClr>
          </a:solidFill>
          <a:prstDash val="solid"/>
          <a:miter lim="800000"/>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C6E2BEF8-40AA-4CEF-A20E-FB694C759D79}">
      <dsp:nvSpPr>
        <dsp:cNvPr id="0" name=""/>
        <dsp:cNvSpPr/>
      </dsp:nvSpPr>
      <dsp:spPr>
        <a:xfrm>
          <a:off x="5074994" y="1556869"/>
          <a:ext cx="1733842" cy="112699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Aptos Narrow" panose="020B0004020202020204" pitchFamily="34" charset="0"/>
            </a:rPr>
            <a:t>Security and Privacy Measures</a:t>
          </a:r>
          <a:endParaRPr lang="en-IN" sz="2000" kern="1200" dirty="0">
            <a:latin typeface="Aptos Narrow" panose="020B0004020202020204" pitchFamily="34" charset="0"/>
          </a:endParaRPr>
        </a:p>
      </dsp:txBody>
      <dsp:txXfrm>
        <a:off x="5130009" y="1611884"/>
        <a:ext cx="1623812" cy="1016967"/>
      </dsp:txXfrm>
    </dsp:sp>
    <dsp:sp modelId="{F62F0040-D1A3-484C-80B9-6159DB627334}">
      <dsp:nvSpPr>
        <dsp:cNvPr id="0" name=""/>
        <dsp:cNvSpPr/>
      </dsp:nvSpPr>
      <dsp:spPr>
        <a:xfrm>
          <a:off x="1551611" y="565505"/>
          <a:ext cx="4500437" cy="4500437"/>
        </a:xfrm>
        <a:custGeom>
          <a:avLst/>
          <a:gdLst/>
          <a:ahLst/>
          <a:cxnLst/>
          <a:rect l="0" t="0" r="0" b="0"/>
          <a:pathLst>
            <a:path>
              <a:moveTo>
                <a:pt x="4497369" y="2132738"/>
              </a:moveTo>
              <a:arcTo wR="2250218" hR="2250218" stAng="21420439" swAng="2195096"/>
            </a:path>
          </a:pathLst>
        </a:custGeom>
        <a:noFill/>
        <a:ln w="6350" cap="flat" cmpd="sng" algn="ctr">
          <a:solidFill>
            <a:schemeClr val="accent6">
              <a:hueOff val="0"/>
              <a:satOff val="0"/>
              <a:lumOff val="0"/>
              <a:alphaOff val="0"/>
            </a:schemeClr>
          </a:solidFill>
          <a:prstDash val="solid"/>
          <a:miter lim="800000"/>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760D87FF-C3F2-4E14-8A2B-C3DDD6F65631}">
      <dsp:nvSpPr>
        <dsp:cNvPr id="0" name=""/>
        <dsp:cNvSpPr/>
      </dsp:nvSpPr>
      <dsp:spPr>
        <a:xfrm>
          <a:off x="4257554" y="4072690"/>
          <a:ext cx="1733842" cy="112699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ptos Narrow" panose="020B0004020202020204" pitchFamily="34" charset="0"/>
            </a:rPr>
            <a:t>Historical Data</a:t>
          </a:r>
          <a:endParaRPr lang="en-IN" sz="2000" b="1" kern="1200" dirty="0">
            <a:latin typeface="Aptos Narrow" panose="020B0004020202020204" pitchFamily="34" charset="0"/>
          </a:endParaRPr>
        </a:p>
      </dsp:txBody>
      <dsp:txXfrm>
        <a:off x="4312569" y="4127705"/>
        <a:ext cx="1623812" cy="1016967"/>
      </dsp:txXfrm>
    </dsp:sp>
    <dsp:sp modelId="{ACE0E26D-3A90-4092-B681-ED17E04D1646}">
      <dsp:nvSpPr>
        <dsp:cNvPr id="0" name=""/>
        <dsp:cNvSpPr/>
      </dsp:nvSpPr>
      <dsp:spPr>
        <a:xfrm>
          <a:off x="1551611" y="565505"/>
          <a:ext cx="4500437" cy="4500437"/>
        </a:xfrm>
        <a:custGeom>
          <a:avLst/>
          <a:gdLst/>
          <a:ahLst/>
          <a:cxnLst/>
          <a:rect l="0" t="0" r="0" b="0"/>
          <a:pathLst>
            <a:path>
              <a:moveTo>
                <a:pt x="2697013" y="4455634"/>
              </a:moveTo>
              <a:arcTo wR="2250218" hR="2250218" stAng="4712848" swAng="1374305"/>
            </a:path>
          </a:pathLst>
        </a:custGeom>
        <a:noFill/>
        <a:ln w="6350" cap="flat" cmpd="sng" algn="ctr">
          <a:solidFill>
            <a:schemeClr val="accent6">
              <a:hueOff val="0"/>
              <a:satOff val="0"/>
              <a:lumOff val="0"/>
              <a:alphaOff val="0"/>
            </a:schemeClr>
          </a:solidFill>
          <a:prstDash val="solid"/>
          <a:miter lim="800000"/>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53214E1E-0C8F-4E03-8EF0-7ED920F6373A}">
      <dsp:nvSpPr>
        <dsp:cNvPr id="0" name=""/>
        <dsp:cNvSpPr/>
      </dsp:nvSpPr>
      <dsp:spPr>
        <a:xfrm>
          <a:off x="1612263" y="4072690"/>
          <a:ext cx="1733842" cy="112699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Aptos Narrow" panose="020B0004020202020204" pitchFamily="34" charset="0"/>
            </a:rPr>
            <a:t>User Authentication</a:t>
          </a:r>
          <a:endParaRPr lang="en-IN" sz="2000" kern="1200" dirty="0">
            <a:latin typeface="Aptos Narrow" panose="020B0004020202020204" pitchFamily="34" charset="0"/>
          </a:endParaRPr>
        </a:p>
      </dsp:txBody>
      <dsp:txXfrm>
        <a:off x="1667278" y="4127705"/>
        <a:ext cx="1623812" cy="1016967"/>
      </dsp:txXfrm>
    </dsp:sp>
    <dsp:sp modelId="{7E2522FE-F3A1-4586-A30F-E94FF3A0F8D7}">
      <dsp:nvSpPr>
        <dsp:cNvPr id="0" name=""/>
        <dsp:cNvSpPr/>
      </dsp:nvSpPr>
      <dsp:spPr>
        <a:xfrm>
          <a:off x="1551611" y="565505"/>
          <a:ext cx="4500437" cy="4500437"/>
        </a:xfrm>
        <a:custGeom>
          <a:avLst/>
          <a:gdLst/>
          <a:ahLst/>
          <a:cxnLst/>
          <a:rect l="0" t="0" r="0" b="0"/>
          <a:pathLst>
            <a:path>
              <a:moveTo>
                <a:pt x="375795" y="3495217"/>
              </a:moveTo>
              <a:arcTo wR="2250218" hR="2250218" stAng="8784466" swAng="2195096"/>
            </a:path>
          </a:pathLst>
        </a:custGeom>
        <a:noFill/>
        <a:ln w="6350" cap="flat" cmpd="sng" algn="ctr">
          <a:solidFill>
            <a:schemeClr val="accent6">
              <a:hueOff val="0"/>
              <a:satOff val="0"/>
              <a:lumOff val="0"/>
              <a:alphaOff val="0"/>
            </a:schemeClr>
          </a:solidFill>
          <a:prstDash val="solid"/>
          <a:miter lim="800000"/>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A02DFC2-AB96-45B5-A8DC-6AE222D0A096}">
      <dsp:nvSpPr>
        <dsp:cNvPr id="0" name=""/>
        <dsp:cNvSpPr/>
      </dsp:nvSpPr>
      <dsp:spPr>
        <a:xfrm>
          <a:off x="794823" y="1556869"/>
          <a:ext cx="1733842" cy="112699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Aptos Narrow" panose="020B0004020202020204" pitchFamily="34" charset="0"/>
            </a:rPr>
            <a:t>Choose Platform/Framework</a:t>
          </a:r>
          <a:endParaRPr lang="en-IN" sz="2000" kern="1200" dirty="0">
            <a:latin typeface="Aptos Narrow" panose="020B0004020202020204" pitchFamily="34" charset="0"/>
          </a:endParaRPr>
        </a:p>
      </dsp:txBody>
      <dsp:txXfrm>
        <a:off x="849838" y="1611884"/>
        <a:ext cx="1623812" cy="1016967"/>
      </dsp:txXfrm>
    </dsp:sp>
    <dsp:sp modelId="{38696F8E-AD7E-484F-8097-23834B7CF2A1}">
      <dsp:nvSpPr>
        <dsp:cNvPr id="0" name=""/>
        <dsp:cNvSpPr/>
      </dsp:nvSpPr>
      <dsp:spPr>
        <a:xfrm>
          <a:off x="1551611" y="565505"/>
          <a:ext cx="4500437" cy="4500437"/>
        </a:xfrm>
        <a:custGeom>
          <a:avLst/>
          <a:gdLst/>
          <a:ahLst/>
          <a:cxnLst/>
          <a:rect l="0" t="0" r="0" b="0"/>
          <a:pathLst>
            <a:path>
              <a:moveTo>
                <a:pt x="392322" y="980689"/>
              </a:moveTo>
              <a:arcTo wR="2250218" hR="2250218" stAng="12860724" swAng="1959967"/>
            </a:path>
          </a:pathLst>
        </a:custGeom>
        <a:noFill/>
        <a:ln w="6350" cap="flat" cmpd="sng" algn="ctr">
          <a:solidFill>
            <a:schemeClr val="accent6">
              <a:hueOff val="0"/>
              <a:satOff val="0"/>
              <a:lumOff val="0"/>
              <a:alphaOff val="0"/>
            </a:schemeClr>
          </a:solidFill>
          <a:prstDash val="solid"/>
          <a:miter lim="800000"/>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A2679-D3AA-4A10-9FC7-7AAC936AB1A5}"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30CC-AB30-47B6-9D8D-20AE115F85B8}" type="slidenum">
              <a:rPr lang="en-IN" smtClean="0"/>
              <a:t>‹#›</a:t>
            </a:fld>
            <a:endParaRPr lang="en-IN"/>
          </a:p>
        </p:txBody>
      </p:sp>
    </p:spTree>
    <p:extLst>
      <p:ext uri="{BB962C8B-B14F-4D97-AF65-F5344CB8AC3E}">
        <p14:creationId xmlns:p14="http://schemas.microsoft.com/office/powerpoint/2010/main" val="320884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935969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87159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38562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16135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88503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18850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177391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77731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032097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3469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6D1-BA3D-C31D-37EB-F05990EF5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1761F8-FDF3-9BC5-6743-073436502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E391FD-C7A2-B7D6-B69B-B02309AB1A58}"/>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5" name="Footer Placeholder 4">
            <a:extLst>
              <a:ext uri="{FF2B5EF4-FFF2-40B4-BE49-F238E27FC236}">
                <a16:creationId xmlns:a16="http://schemas.microsoft.com/office/drawing/2014/main" id="{62ADEB8A-C936-D4CE-5148-C18A6E10D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02A20-EBA1-E90D-23A4-F67E98644AD2}"/>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317242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CAA3-055B-B8D7-0AAE-E53CAA49C3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EC206A-B764-4CD4-D674-19B1C4EDE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0E918-9C0A-F4B0-C13C-3F6E22A6E0E7}"/>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5" name="Footer Placeholder 4">
            <a:extLst>
              <a:ext uri="{FF2B5EF4-FFF2-40B4-BE49-F238E27FC236}">
                <a16:creationId xmlns:a16="http://schemas.microsoft.com/office/drawing/2014/main" id="{CF77A51D-CAEA-4EEA-0654-55B91A653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769A8-2601-6085-71B8-8EC059796BC1}"/>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396061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D94B1-98B1-F16E-9904-8510F6B089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F398B4-248B-B432-FE61-93FA01C81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A4DFB-870F-0569-45D8-F1FD49B0FB96}"/>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5" name="Footer Placeholder 4">
            <a:extLst>
              <a:ext uri="{FF2B5EF4-FFF2-40B4-BE49-F238E27FC236}">
                <a16:creationId xmlns:a16="http://schemas.microsoft.com/office/drawing/2014/main" id="{DD6A3696-7A1C-4EC2-4A33-3F010F0E1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9D436-79FB-D1BB-C00C-9023EB454118}"/>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1453992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866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BE91-09CF-BBE3-CE26-5EF856736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75B0FB-64EB-3CF8-F5F8-B4CF7B9E2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50746B-B747-23D7-98D5-95317C3DBE58}"/>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5" name="Footer Placeholder 4">
            <a:extLst>
              <a:ext uri="{FF2B5EF4-FFF2-40B4-BE49-F238E27FC236}">
                <a16:creationId xmlns:a16="http://schemas.microsoft.com/office/drawing/2014/main" id="{AC7A6744-3D4D-F33C-E058-E6787F5BB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0E669-D496-3EC8-A4ED-1114AC7438E6}"/>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68956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FE7D-86AD-3D9D-667F-D91D42B10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36928-0A5B-67AA-0303-8F4403BA8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B9136-EBD6-0108-2E3F-1D233250EC2F}"/>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5" name="Footer Placeholder 4">
            <a:extLst>
              <a:ext uri="{FF2B5EF4-FFF2-40B4-BE49-F238E27FC236}">
                <a16:creationId xmlns:a16="http://schemas.microsoft.com/office/drawing/2014/main" id="{58CB0D19-50D2-C126-C1EF-0E44E47F4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3A7D2-F7E0-870D-F3AB-245CBAC7452B}"/>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250857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A121-7E3C-D48A-B9B8-7AB3E5229E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BFF9E8-149E-BDAF-B3C5-4E8D0D4B0B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68C9E4-70B2-E7BE-9142-65B0FB2A7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9C07D5-C2BD-E4FF-5B0B-04541876F4C0}"/>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6" name="Footer Placeholder 5">
            <a:extLst>
              <a:ext uri="{FF2B5EF4-FFF2-40B4-BE49-F238E27FC236}">
                <a16:creationId xmlns:a16="http://schemas.microsoft.com/office/drawing/2014/main" id="{E68A902B-2A93-AAAD-E6D6-04172A336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C545D-8888-BD9E-207E-8DE2983F1538}"/>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349847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8726-1FB4-9C09-4839-28AE5F6131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3B405D-7B2A-6F0D-9028-A2DF0FDB5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3D04CD-C462-3E0D-4714-BA0E74E38F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F74C9F-2776-AA0B-235A-18E994A30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B7EBC-B93E-0B2F-C925-26DB0A1179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03F766-AE86-9DED-E160-0F6E747451FB}"/>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8" name="Footer Placeholder 7">
            <a:extLst>
              <a:ext uri="{FF2B5EF4-FFF2-40B4-BE49-F238E27FC236}">
                <a16:creationId xmlns:a16="http://schemas.microsoft.com/office/drawing/2014/main" id="{567E8E2F-257C-11A5-37DC-501748824C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6F5526-0036-B15E-2793-2A1922E541ED}"/>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12551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A110-9A3C-E43C-675E-08BD1CBDC4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EAF0E6-C944-8D7E-6620-A0F09B1A4EF8}"/>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4" name="Footer Placeholder 3">
            <a:extLst>
              <a:ext uri="{FF2B5EF4-FFF2-40B4-BE49-F238E27FC236}">
                <a16:creationId xmlns:a16="http://schemas.microsoft.com/office/drawing/2014/main" id="{0419B6D9-F8C5-309E-B7AC-CBC636DB92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D92004-C521-5583-2A63-9C5977EC3BBF}"/>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11154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66DB8-1E2F-2675-F1F0-DC20EC325B57}"/>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3" name="Footer Placeholder 2">
            <a:extLst>
              <a:ext uri="{FF2B5EF4-FFF2-40B4-BE49-F238E27FC236}">
                <a16:creationId xmlns:a16="http://schemas.microsoft.com/office/drawing/2014/main" id="{7FACA285-6295-13FD-5656-B145A88A24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2091AA-BFFE-B04F-10EC-AE6A676D458A}"/>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338681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2F96-A8B1-E226-6E3D-F8E0F9583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4C9232-7021-4224-CB22-18C590CCB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CFC54-9ED4-1371-67FB-43A797BBC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C4193-A5CB-1961-B255-655FBB12FD3D}"/>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6" name="Footer Placeholder 5">
            <a:extLst>
              <a:ext uri="{FF2B5EF4-FFF2-40B4-BE49-F238E27FC236}">
                <a16:creationId xmlns:a16="http://schemas.microsoft.com/office/drawing/2014/main" id="{D788031C-302A-474A-DACE-1684E9C595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AE4A46-A647-89C1-0867-43271D1A03F3}"/>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194486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55DE-49C4-68AD-D344-D62C6AC8B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2E420C-3540-4A5A-EC55-7482ED504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F92504-6E58-7207-B52B-D786F3EA0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C1959-D427-A131-9304-E02ACB756BFB}"/>
              </a:ext>
            </a:extLst>
          </p:cNvPr>
          <p:cNvSpPr>
            <a:spLocks noGrp="1"/>
          </p:cNvSpPr>
          <p:nvPr>
            <p:ph type="dt" sz="half" idx="10"/>
          </p:nvPr>
        </p:nvSpPr>
        <p:spPr/>
        <p:txBody>
          <a:bodyPr/>
          <a:lstStyle/>
          <a:p>
            <a:fld id="{C1D48B1C-0046-4F45-BD63-A44532E9F1E9}" type="datetimeFigureOut">
              <a:rPr lang="en-IN" smtClean="0"/>
              <a:t>19-04-2024</a:t>
            </a:fld>
            <a:endParaRPr lang="en-IN"/>
          </a:p>
        </p:txBody>
      </p:sp>
      <p:sp>
        <p:nvSpPr>
          <p:cNvPr id="6" name="Footer Placeholder 5">
            <a:extLst>
              <a:ext uri="{FF2B5EF4-FFF2-40B4-BE49-F238E27FC236}">
                <a16:creationId xmlns:a16="http://schemas.microsoft.com/office/drawing/2014/main" id="{49C5BDD6-29F7-0B76-85C2-02FA39809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6E04E6-32EA-684E-7771-E1DC21F320FB}"/>
              </a:ext>
            </a:extLst>
          </p:cNvPr>
          <p:cNvSpPr>
            <a:spLocks noGrp="1"/>
          </p:cNvSpPr>
          <p:nvPr>
            <p:ph type="sldNum" sz="quarter" idx="12"/>
          </p:nvPr>
        </p:nvSpPr>
        <p:spPr/>
        <p:txBody>
          <a:bodyPr/>
          <a:lstStyle/>
          <a:p>
            <a:fld id="{EE9D7E50-11C8-4A1A-811E-25E7B1595EE3}" type="slidenum">
              <a:rPr lang="en-IN" smtClean="0"/>
              <a:t>‹#›</a:t>
            </a:fld>
            <a:endParaRPr lang="en-IN"/>
          </a:p>
        </p:txBody>
      </p:sp>
    </p:spTree>
    <p:extLst>
      <p:ext uri="{BB962C8B-B14F-4D97-AF65-F5344CB8AC3E}">
        <p14:creationId xmlns:p14="http://schemas.microsoft.com/office/powerpoint/2010/main" val="290421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7B7E3-8286-F3D4-3EFC-ACFE217CE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1F2B6B-C30E-BFBE-2843-798A43E64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F4CD77-3300-FDC2-4C27-6FE455009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48B1C-0046-4F45-BD63-A44532E9F1E9}" type="datetimeFigureOut">
              <a:rPr lang="en-IN" smtClean="0"/>
              <a:t>19-04-2024</a:t>
            </a:fld>
            <a:endParaRPr lang="en-IN"/>
          </a:p>
        </p:txBody>
      </p:sp>
      <p:sp>
        <p:nvSpPr>
          <p:cNvPr id="5" name="Footer Placeholder 4">
            <a:extLst>
              <a:ext uri="{FF2B5EF4-FFF2-40B4-BE49-F238E27FC236}">
                <a16:creationId xmlns:a16="http://schemas.microsoft.com/office/drawing/2014/main" id="{C209239B-0F30-1CDF-5C62-B9BC3E5B1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CE2377-AEBC-676F-BB70-83F66A5FB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D7E50-11C8-4A1A-811E-25E7B1595EE3}" type="slidenum">
              <a:rPr lang="en-IN" smtClean="0"/>
              <a:t>‹#›</a:t>
            </a:fld>
            <a:endParaRPr lang="en-IN"/>
          </a:p>
        </p:txBody>
      </p:sp>
    </p:spTree>
    <p:extLst>
      <p:ext uri="{BB962C8B-B14F-4D97-AF65-F5344CB8AC3E}">
        <p14:creationId xmlns:p14="http://schemas.microsoft.com/office/powerpoint/2010/main" val="112929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stamp/stamp.jsp?arnumber=9462825" TargetMode="External"/><Relationship Id="rId3" Type="http://schemas.openxmlformats.org/officeDocument/2006/relationships/image" Target="../media/image1.png"/><Relationship Id="rId7" Type="http://schemas.openxmlformats.org/officeDocument/2006/relationships/hyperlink" Target="https://www.sciencedirect.com/science/article/pii/S1877050921007493"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1-s2.0-S187705092302094X-main.pdf" TargetMode="External"/><Relationship Id="rId5" Type="http://schemas.openxmlformats.org/officeDocument/2006/relationships/hyperlink" Target="https://www.researchgate.net/publication/344050184_Email_Spam_Detection_Using_Machine_Learning_Algorithms" TargetMode="External"/><Relationship Id="rId10" Type="http://schemas.openxmlformats.org/officeDocument/2006/relationships/hyperlink" Target="https://www.sciencedirect.com/science/article/pii/S0164121222001625" TargetMode="External"/><Relationship Id="rId4" Type="http://schemas.openxmlformats.org/officeDocument/2006/relationships/hyperlink" Target="https://ieeexplore.ieee.org/stamp/stamp.jsp?arnumber=9222163" TargetMode="External"/><Relationship Id="rId9" Type="http://schemas.openxmlformats.org/officeDocument/2006/relationships/hyperlink" Target="https://www.researchgate.net/publication/2691992_A_Secure_Desktop_Meeting_Syste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
            <a:extLst>
              <a:ext uri="{FF2B5EF4-FFF2-40B4-BE49-F238E27FC236}">
                <a16:creationId xmlns:a16="http://schemas.microsoft.com/office/drawing/2014/main" id="{2CF19802-B476-27D1-6681-9443ED4ABD26}"/>
              </a:ext>
            </a:extLst>
          </p:cNvPr>
          <p:cNvSpPr/>
          <p:nvPr/>
        </p:nvSpPr>
        <p:spPr>
          <a:xfrm>
            <a:off x="8861" y="0"/>
            <a:ext cx="12192000" cy="6858000"/>
          </a:xfrm>
          <a:prstGeom prst="rect">
            <a:avLst/>
          </a:prstGeom>
          <a:solidFill>
            <a:schemeClr val="accent6">
              <a:lumMod val="60000"/>
              <a:lumOff val="40000"/>
            </a:schemeClr>
          </a:solidFill>
          <a:ln/>
        </p:spPr>
        <p:txBody>
          <a:bodyPr/>
          <a:lstStyle/>
          <a:p>
            <a:endParaRPr lang="en-IN" sz="1500" dirty="0"/>
          </a:p>
        </p:txBody>
      </p:sp>
      <p:sp>
        <p:nvSpPr>
          <p:cNvPr id="5" name="TextBox 4">
            <a:extLst>
              <a:ext uri="{FF2B5EF4-FFF2-40B4-BE49-F238E27FC236}">
                <a16:creationId xmlns:a16="http://schemas.microsoft.com/office/drawing/2014/main" id="{301155E4-3633-AB88-B152-7C619ECDA9F8}"/>
              </a:ext>
            </a:extLst>
          </p:cNvPr>
          <p:cNvSpPr txBox="1"/>
          <p:nvPr/>
        </p:nvSpPr>
        <p:spPr>
          <a:xfrm>
            <a:off x="4142089" y="2840793"/>
            <a:ext cx="5159753" cy="2247154"/>
          </a:xfrm>
          <a:prstGeom prst="rect">
            <a:avLst/>
          </a:prstGeom>
          <a:noFill/>
          <a:ln>
            <a:noFill/>
          </a:ln>
        </p:spPr>
        <p:txBody>
          <a:bodyPr wrap="square" rtlCol="0">
            <a:spAutoFit/>
          </a:bodyPr>
          <a:lstStyle/>
          <a:p>
            <a:pPr algn="ctr"/>
            <a:r>
              <a:rPr lang="en-US" sz="1667"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rPr>
              <a:t>Anushka Pandhere</a:t>
            </a:r>
          </a:p>
          <a:p>
            <a:pPr algn="ctr"/>
            <a:r>
              <a:rPr lang="en-US" sz="1667"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rPr>
              <a:t>Sakshi Adhikari</a:t>
            </a:r>
          </a:p>
          <a:p>
            <a:pPr algn="ctr"/>
            <a:r>
              <a:rPr lang="en-US" sz="1667"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rPr>
              <a:t>Shweta Mehetre</a:t>
            </a:r>
          </a:p>
          <a:p>
            <a:pPr algn="ctr"/>
            <a:r>
              <a:rPr lang="en-US" sz="1667"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rPr>
              <a:t>Sarita Mukkani</a:t>
            </a:r>
          </a:p>
          <a:p>
            <a:pPr algn="ctr"/>
            <a:endParaRPr lang="en-US" sz="1667"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endParaRPr>
          </a:p>
          <a:p>
            <a:pPr algn="ctr"/>
            <a:r>
              <a:rPr lang="en-US" sz="1667"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rPr>
              <a:t>Group Number: 36</a:t>
            </a:r>
          </a:p>
          <a:p>
            <a:pPr algn="ctr"/>
            <a:endParaRPr lang="en-US" sz="1667"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endParaRPr>
          </a:p>
          <a:p>
            <a:pPr algn="ctr"/>
            <a:r>
              <a:rPr lang="en-US" sz="2333" dirty="0">
                <a:effectLst>
                  <a:outerShdw blurRad="38100" dist="38100" dir="2700000" algn="tl">
                    <a:srgbClr val="000000">
                      <a:alpha val="43137"/>
                    </a:srgbClr>
                  </a:outerShdw>
                </a:effectLst>
                <a:latin typeface="Arial Rounded MT Bold" panose="020F0704030504030204" pitchFamily="34" charset="0"/>
                <a:ea typeface="Microsoft JhengHei UI" panose="020B0604030504040204" pitchFamily="34" charset="-120"/>
                <a:cs typeface="Aparajita" panose="02020603050405020304" pitchFamily="18" charset="0"/>
              </a:rPr>
              <a:t>Atharva College of Engineering</a:t>
            </a:r>
          </a:p>
        </p:txBody>
      </p:sp>
      <p:pic>
        <p:nvPicPr>
          <p:cNvPr id="6" name="Picture 8">
            <a:extLst>
              <a:ext uri="{FF2B5EF4-FFF2-40B4-BE49-F238E27FC236}">
                <a16:creationId xmlns:a16="http://schemas.microsoft.com/office/drawing/2014/main" id="{ADF3095F-0291-3BFC-717F-448FCA4A6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75">
            <a:extLst>
              <a:ext uri="{FF2B5EF4-FFF2-40B4-BE49-F238E27FC236}">
                <a16:creationId xmlns:a16="http://schemas.microsoft.com/office/drawing/2014/main" id="{874DA264-4A73-0258-43D4-2BA6B645E347}"/>
              </a:ext>
            </a:extLst>
          </p:cNvPr>
          <p:cNvSpPr/>
          <p:nvPr/>
        </p:nvSpPr>
        <p:spPr>
          <a:xfrm>
            <a:off x="20434" y="-9129179"/>
            <a:ext cx="1066868" cy="199389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nchor="ctr">
            <a:noAutofit/>
          </a:bodyPr>
          <a:lstStyle/>
          <a:p>
            <a:pPr algn="ctr"/>
            <a:endParaRPr lang="en-LT" sz="1500"/>
          </a:p>
        </p:txBody>
      </p:sp>
      <p:sp>
        <p:nvSpPr>
          <p:cNvPr id="10" name="Oval 9">
            <a:extLst>
              <a:ext uri="{FF2B5EF4-FFF2-40B4-BE49-F238E27FC236}">
                <a16:creationId xmlns:a16="http://schemas.microsoft.com/office/drawing/2014/main" id="{0B18814B-C92A-1192-3448-8284C37B1C66}"/>
              </a:ext>
            </a:extLst>
          </p:cNvPr>
          <p:cNvSpPr>
            <a:spLocks noChangeAspect="1"/>
          </p:cNvSpPr>
          <p:nvPr/>
        </p:nvSpPr>
        <p:spPr>
          <a:xfrm>
            <a:off x="766652" y="445566"/>
            <a:ext cx="789098" cy="789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sz="1500"/>
          </a:p>
        </p:txBody>
      </p:sp>
      <p:pic>
        <p:nvPicPr>
          <p:cNvPr id="11" name="Graphic 10" descr="Users">
            <a:hlinkClick r:id="rId3" action="ppaction://hlinksldjump"/>
            <a:extLst>
              <a:ext uri="{FF2B5EF4-FFF2-40B4-BE49-F238E27FC236}">
                <a16:creationId xmlns:a16="http://schemas.microsoft.com/office/drawing/2014/main" id="{3649FB34-97B7-2D89-0126-6EBD770DD5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401" y="574963"/>
            <a:ext cx="601600" cy="601600"/>
          </a:xfrm>
          <a:prstGeom prst="rect">
            <a:avLst/>
          </a:prstGeom>
        </p:spPr>
      </p:pic>
      <p:pic>
        <p:nvPicPr>
          <p:cNvPr id="12" name="Graphic 11">
            <a:extLst>
              <a:ext uri="{FF2B5EF4-FFF2-40B4-BE49-F238E27FC236}">
                <a16:creationId xmlns:a16="http://schemas.microsoft.com/office/drawing/2014/main" id="{064F1721-F27A-E178-3E39-DB66BF39A3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40000">
            <a:off x="5074039" y="1952494"/>
            <a:ext cx="3119651" cy="112368"/>
          </a:xfrm>
          <a:prstGeom prst="rect">
            <a:avLst/>
          </a:prstGeom>
        </p:spPr>
      </p:pic>
      <p:sp>
        <p:nvSpPr>
          <p:cNvPr id="18" name="TextBox 17">
            <a:extLst>
              <a:ext uri="{FF2B5EF4-FFF2-40B4-BE49-F238E27FC236}">
                <a16:creationId xmlns:a16="http://schemas.microsoft.com/office/drawing/2014/main" id="{23C8A140-AD82-2047-9DD2-EFE9B8D0901D}"/>
              </a:ext>
            </a:extLst>
          </p:cNvPr>
          <p:cNvSpPr txBox="1"/>
          <p:nvPr/>
        </p:nvSpPr>
        <p:spPr>
          <a:xfrm>
            <a:off x="4977264" y="1176563"/>
            <a:ext cx="3489403" cy="784830"/>
          </a:xfrm>
          <a:prstGeom prst="rect">
            <a:avLst/>
          </a:prstGeom>
          <a:noFill/>
        </p:spPr>
        <p:txBody>
          <a:bodyPr wrap="square" rtlCol="0">
            <a:spAutoFit/>
          </a:bodyPr>
          <a:lstStyle/>
          <a:p>
            <a:r>
              <a:rPr lang="en-US" sz="4500" b="1" dirty="0">
                <a:latin typeface="Barlow" pitchFamily="34" charset="0"/>
                <a:ea typeface="Barlow" pitchFamily="34" charset="-122"/>
                <a:cs typeface="Barlow" pitchFamily="34" charset="-120"/>
              </a:rPr>
              <a:t>Secure Meet</a:t>
            </a:r>
            <a:endParaRPr lang="en-IN" sz="4500" dirty="0"/>
          </a:p>
        </p:txBody>
      </p:sp>
    </p:spTree>
    <p:extLst>
      <p:ext uri="{BB962C8B-B14F-4D97-AF65-F5344CB8AC3E}">
        <p14:creationId xmlns:p14="http://schemas.microsoft.com/office/powerpoint/2010/main" val="1845597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6858000"/>
          </a:xfrm>
          <a:prstGeom prst="rect">
            <a:avLst/>
          </a:prstGeom>
          <a:solidFill>
            <a:schemeClr val="accent6">
              <a:lumMod val="60000"/>
              <a:lumOff val="40000"/>
            </a:schemeClr>
          </a:solidFill>
          <a:ln/>
        </p:spPr>
        <p:txBody>
          <a:bodyPr/>
          <a:lstStyle/>
          <a:p>
            <a:endParaRPr lang="en-IN" sz="1500" dirty="0"/>
          </a:p>
        </p:txBody>
      </p:sp>
      <p:pic>
        <p:nvPicPr>
          <p:cNvPr id="12" name="Picture 8">
            <a:extLst>
              <a:ext uri="{FF2B5EF4-FFF2-40B4-BE49-F238E27FC236}">
                <a16:creationId xmlns:a16="http://schemas.microsoft.com/office/drawing/2014/main" id="{B512A801-0FA0-2F22-9BE9-996AC5CB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FC87D2-029D-10EA-1936-FF302F598CD1}"/>
              </a:ext>
            </a:extLst>
          </p:cNvPr>
          <p:cNvSpPr txBox="1"/>
          <p:nvPr/>
        </p:nvSpPr>
        <p:spPr>
          <a:xfrm>
            <a:off x="3204188" y="383880"/>
            <a:ext cx="4393240" cy="707886"/>
          </a:xfrm>
          <a:prstGeom prst="rect">
            <a:avLst/>
          </a:prstGeom>
          <a:noFill/>
        </p:spPr>
        <p:txBody>
          <a:bodyPr wrap="square" rtlCol="0">
            <a:spAutoFit/>
          </a:bodyPr>
          <a:lstStyle/>
          <a:p>
            <a:pPr algn="ctr"/>
            <a:r>
              <a:rPr lang="en-US" sz="4000" b="1" dirty="0">
                <a:latin typeface="Barlow" panose="020F0502020204030204" pitchFamily="2" charset="0"/>
              </a:rPr>
              <a:t>       Output (</a:t>
            </a:r>
            <a:r>
              <a:rPr lang="en-US" sz="4000" b="1" dirty="0" err="1">
                <a:latin typeface="Barlow" panose="020F0502020204030204" pitchFamily="2" charset="0"/>
              </a:rPr>
              <a:t>Cont</a:t>
            </a:r>
            <a:r>
              <a:rPr lang="en-US" sz="4000" b="1" dirty="0">
                <a:latin typeface="Barlow" panose="020F0502020204030204" pitchFamily="2" charset="0"/>
              </a:rPr>
              <a:t>…)</a:t>
            </a:r>
            <a:endParaRPr lang="en-IN" sz="4000" b="1" dirty="0">
              <a:latin typeface="Barlow" panose="020F0502020204030204" pitchFamily="2" charset="0"/>
            </a:endParaRPr>
          </a:p>
        </p:txBody>
      </p:sp>
      <p:pic>
        <p:nvPicPr>
          <p:cNvPr id="4" name="Picture 3">
            <a:extLst>
              <a:ext uri="{FF2B5EF4-FFF2-40B4-BE49-F238E27FC236}">
                <a16:creationId xmlns:a16="http://schemas.microsoft.com/office/drawing/2014/main" id="{85939F39-B6AA-449C-DC3B-786345B3F888}"/>
              </a:ext>
            </a:extLst>
          </p:cNvPr>
          <p:cNvPicPr>
            <a:picLocks noChangeAspect="1"/>
          </p:cNvPicPr>
          <p:nvPr/>
        </p:nvPicPr>
        <p:blipFill rotWithShape="1">
          <a:blip r:embed="rId4"/>
          <a:srcRect l="22500" t="18237" r="22657" b="8139"/>
          <a:stretch/>
        </p:blipFill>
        <p:spPr>
          <a:xfrm>
            <a:off x="428626" y="1460257"/>
            <a:ext cx="5160729" cy="4195764"/>
          </a:xfrm>
          <a:prstGeom prst="rect">
            <a:avLst/>
          </a:prstGeom>
        </p:spPr>
      </p:pic>
      <p:sp>
        <p:nvSpPr>
          <p:cNvPr id="6" name="Arrow: Pentagon 5">
            <a:extLst>
              <a:ext uri="{FF2B5EF4-FFF2-40B4-BE49-F238E27FC236}">
                <a16:creationId xmlns:a16="http://schemas.microsoft.com/office/drawing/2014/main" id="{709CADD7-946E-0782-F860-6B42F0C14FC1}"/>
              </a:ext>
            </a:extLst>
          </p:cNvPr>
          <p:cNvSpPr/>
          <p:nvPr/>
        </p:nvSpPr>
        <p:spPr>
          <a:xfrm>
            <a:off x="2390775" y="5248275"/>
            <a:ext cx="1000125" cy="149468"/>
          </a:xfrm>
          <a:prstGeom prst="homePlate">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00"/>
          </a:p>
        </p:txBody>
      </p:sp>
      <p:pic>
        <p:nvPicPr>
          <p:cNvPr id="10" name="Picture 9">
            <a:extLst>
              <a:ext uri="{FF2B5EF4-FFF2-40B4-BE49-F238E27FC236}">
                <a16:creationId xmlns:a16="http://schemas.microsoft.com/office/drawing/2014/main" id="{52F513DC-8432-1D2F-E269-33BFA0000819}"/>
              </a:ext>
            </a:extLst>
          </p:cNvPr>
          <p:cNvPicPr>
            <a:picLocks noChangeAspect="1"/>
          </p:cNvPicPr>
          <p:nvPr/>
        </p:nvPicPr>
        <p:blipFill rotWithShape="1">
          <a:blip r:embed="rId5"/>
          <a:srcRect l="22422" t="24583" r="23828" b="8139"/>
          <a:stretch/>
        </p:blipFill>
        <p:spPr>
          <a:xfrm>
            <a:off x="5804016" y="1460257"/>
            <a:ext cx="5959359" cy="4195764"/>
          </a:xfrm>
          <a:prstGeom prst="rect">
            <a:avLst/>
          </a:prstGeom>
        </p:spPr>
      </p:pic>
    </p:spTree>
    <p:extLst>
      <p:ext uri="{BB962C8B-B14F-4D97-AF65-F5344CB8AC3E}">
        <p14:creationId xmlns:p14="http://schemas.microsoft.com/office/powerpoint/2010/main" val="2699403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0" y="0"/>
            <a:ext cx="12192000" cy="6858000"/>
          </a:xfrm>
          <a:prstGeom prst="rect">
            <a:avLst/>
          </a:prstGeom>
          <a:solidFill>
            <a:schemeClr val="accent6">
              <a:lumMod val="60000"/>
              <a:lumOff val="40000"/>
              <a:alpha val="80000"/>
            </a:schemeClr>
          </a:solidFill>
          <a:ln/>
        </p:spPr>
      </p:sp>
      <p:sp>
        <p:nvSpPr>
          <p:cNvPr id="6" name="Text 3"/>
          <p:cNvSpPr/>
          <p:nvPr/>
        </p:nvSpPr>
        <p:spPr>
          <a:xfrm>
            <a:off x="2296842" y="465891"/>
            <a:ext cx="6832600" cy="657423"/>
          </a:xfrm>
          <a:prstGeom prst="rect">
            <a:avLst/>
          </a:prstGeom>
          <a:noFill/>
          <a:ln/>
        </p:spPr>
        <p:txBody>
          <a:bodyPr wrap="none" rtlCol="0" anchor="t"/>
          <a:lstStyle/>
          <a:p>
            <a:pPr>
              <a:lnSpc>
                <a:spcPts val="5176"/>
              </a:lnSpc>
            </a:pPr>
            <a:r>
              <a:rPr lang="en-US" sz="4142" b="1" dirty="0">
                <a:latin typeface="Barlow" pitchFamily="34" charset="0"/>
                <a:ea typeface="Barlow" pitchFamily="34" charset="-122"/>
                <a:cs typeface="Barlow" pitchFamily="34" charset="-120"/>
              </a:rPr>
              <a:t>Benefits of using SecureMeet</a:t>
            </a:r>
            <a:endParaRPr lang="en-US" sz="4142" dirty="0"/>
          </a:p>
        </p:txBody>
      </p:sp>
      <p:sp>
        <p:nvSpPr>
          <p:cNvPr id="7" name="Shape 4"/>
          <p:cNvSpPr/>
          <p:nvPr/>
        </p:nvSpPr>
        <p:spPr>
          <a:xfrm>
            <a:off x="859447" y="2349818"/>
            <a:ext cx="473273" cy="473273"/>
          </a:xfrm>
          <a:prstGeom prst="roundRect">
            <a:avLst>
              <a:gd name="adj" fmla="val 26671"/>
            </a:avLst>
          </a:prstGeom>
          <a:solidFill>
            <a:srgbClr val="282C32"/>
          </a:solidFill>
          <a:ln/>
        </p:spPr>
      </p:sp>
      <p:sp>
        <p:nvSpPr>
          <p:cNvPr id="8" name="Text 5"/>
          <p:cNvSpPr/>
          <p:nvPr/>
        </p:nvSpPr>
        <p:spPr>
          <a:xfrm>
            <a:off x="1037081" y="2348990"/>
            <a:ext cx="114300" cy="394494"/>
          </a:xfrm>
          <a:prstGeom prst="rect">
            <a:avLst/>
          </a:prstGeom>
          <a:noFill/>
          <a:ln>
            <a:noFill/>
          </a:ln>
        </p:spPr>
        <p:txBody>
          <a:bodyPr wrap="none" rtlCol="0" anchor="t"/>
          <a:lstStyle/>
          <a:p>
            <a:pPr algn="ctr">
              <a:lnSpc>
                <a:spcPts val="3106"/>
              </a:lnSpc>
            </a:pPr>
            <a:r>
              <a:rPr lang="en-US" sz="2485" b="1" dirty="0">
                <a:ln w="10160">
                  <a:solidFill>
                    <a:schemeClr val="accent6">
                      <a:lumMod val="60000"/>
                      <a:lumOff val="40000"/>
                    </a:schemeClr>
                  </a:solidFill>
                  <a:prstDash val="solid"/>
                </a:ln>
                <a:solidFill>
                  <a:srgbClr val="FFFFFF"/>
                </a:solidFill>
                <a:effectLst>
                  <a:outerShdw blurRad="38100" dist="22860" dir="5400000" algn="tl" rotWithShape="0">
                    <a:srgbClr val="000000">
                      <a:alpha val="30000"/>
                    </a:srgbClr>
                  </a:outerShdw>
                </a:effectLst>
                <a:latin typeface="Barlow" pitchFamily="34" charset="0"/>
                <a:ea typeface="Barlow" pitchFamily="34" charset="-122"/>
                <a:cs typeface="Barlow" pitchFamily="34" charset="-120"/>
              </a:rPr>
              <a:t>1</a:t>
            </a:r>
            <a:endParaRPr lang="en-US" sz="2485" b="1" dirty="0">
              <a:ln w="10160">
                <a:solidFill>
                  <a:schemeClr val="accent6">
                    <a:lumMod val="60000"/>
                    <a:lumOff val="4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9" name="Text 6"/>
          <p:cNvSpPr/>
          <p:nvPr/>
        </p:nvSpPr>
        <p:spPr>
          <a:xfrm>
            <a:off x="1492826" y="2421222"/>
            <a:ext cx="2489200" cy="328613"/>
          </a:xfrm>
          <a:prstGeom prst="rect">
            <a:avLst/>
          </a:prstGeom>
          <a:noFill/>
          <a:ln/>
        </p:spPr>
        <p:txBody>
          <a:bodyPr wrap="none" rtlCol="0" anchor="t"/>
          <a:lstStyle/>
          <a:p>
            <a:pPr>
              <a:lnSpc>
                <a:spcPts val="2588"/>
              </a:lnSpc>
            </a:pPr>
            <a:r>
              <a:rPr lang="en-US" sz="2071" b="1" dirty="0">
                <a:latin typeface="Barlow" pitchFamily="34" charset="0"/>
                <a:ea typeface="Barlow" pitchFamily="34" charset="-122"/>
                <a:cs typeface="Barlow" pitchFamily="34" charset="-120"/>
              </a:rPr>
              <a:t>Stress-free Meetings</a:t>
            </a:r>
            <a:endParaRPr lang="en-US" sz="2071" dirty="0"/>
          </a:p>
        </p:txBody>
      </p:sp>
      <p:sp>
        <p:nvSpPr>
          <p:cNvPr id="10" name="Text 7"/>
          <p:cNvSpPr/>
          <p:nvPr/>
        </p:nvSpPr>
        <p:spPr>
          <a:xfrm>
            <a:off x="1492825" y="3049574"/>
            <a:ext cx="2714228" cy="1682750"/>
          </a:xfrm>
          <a:prstGeom prst="rect">
            <a:avLst/>
          </a:prstGeom>
          <a:noFill/>
          <a:ln/>
        </p:spPr>
        <p:txBody>
          <a:bodyPr wrap="square" rtlCol="0" anchor="t"/>
          <a:lstStyle/>
          <a:p>
            <a:pPr algn="just">
              <a:lnSpc>
                <a:spcPts val="2651"/>
              </a:lnSpc>
            </a:pPr>
            <a:r>
              <a:rPr lang="en-US" sz="1657" dirty="0">
                <a:latin typeface="Montserrat" pitchFamily="34" charset="0"/>
                <a:ea typeface="Montserrat" pitchFamily="34" charset="-122"/>
                <a:cs typeface="Montserrat" pitchFamily="34" charset="-120"/>
              </a:rPr>
              <a:t>Eliminates distractions and ensures a focused meeting environment, reducing stress for both hosts and participants.</a:t>
            </a:r>
            <a:endParaRPr lang="en-US" sz="1657" dirty="0"/>
          </a:p>
        </p:txBody>
      </p:sp>
      <p:sp>
        <p:nvSpPr>
          <p:cNvPr id="11" name="Shape 8"/>
          <p:cNvSpPr/>
          <p:nvPr/>
        </p:nvSpPr>
        <p:spPr>
          <a:xfrm>
            <a:off x="4417398" y="2348991"/>
            <a:ext cx="473273" cy="473273"/>
          </a:xfrm>
          <a:prstGeom prst="roundRect">
            <a:avLst>
              <a:gd name="adj" fmla="val 26671"/>
            </a:avLst>
          </a:prstGeom>
          <a:solidFill>
            <a:srgbClr val="282C32"/>
          </a:solidFill>
          <a:ln/>
        </p:spPr>
      </p:sp>
      <p:sp>
        <p:nvSpPr>
          <p:cNvPr id="12" name="Text 9"/>
          <p:cNvSpPr/>
          <p:nvPr/>
        </p:nvSpPr>
        <p:spPr>
          <a:xfrm>
            <a:off x="4552765" y="2348990"/>
            <a:ext cx="177800" cy="394494"/>
          </a:xfrm>
          <a:prstGeom prst="rect">
            <a:avLst/>
          </a:prstGeom>
          <a:noFill/>
          <a:ln/>
        </p:spPr>
        <p:txBody>
          <a:bodyPr wrap="none" rtlCol="0" anchor="t"/>
          <a:lstStyle/>
          <a:p>
            <a:pPr algn="ctr">
              <a:lnSpc>
                <a:spcPts val="3106"/>
              </a:lnSpc>
            </a:pPr>
            <a:r>
              <a:rPr lang="en-US" sz="2485" b="1" dirty="0">
                <a:ln>
                  <a:solidFill>
                    <a:schemeClr val="accent6">
                      <a:lumMod val="60000"/>
                      <a:lumOff val="40000"/>
                    </a:schemeClr>
                  </a:solidFill>
                </a:ln>
                <a:solidFill>
                  <a:schemeClr val="bg1"/>
                </a:solidFill>
                <a:latin typeface="Barlow" pitchFamily="34" charset="0"/>
                <a:ea typeface="Barlow" pitchFamily="34" charset="-122"/>
                <a:cs typeface="Barlow" pitchFamily="34" charset="-120"/>
              </a:rPr>
              <a:t>2</a:t>
            </a:r>
            <a:endParaRPr lang="en-US" sz="2485" dirty="0">
              <a:ln>
                <a:solidFill>
                  <a:schemeClr val="accent6">
                    <a:lumMod val="60000"/>
                    <a:lumOff val="40000"/>
                  </a:schemeClr>
                </a:solidFill>
              </a:ln>
              <a:solidFill>
                <a:schemeClr val="bg1"/>
              </a:solidFill>
            </a:endParaRPr>
          </a:p>
        </p:txBody>
      </p:sp>
      <p:sp>
        <p:nvSpPr>
          <p:cNvPr id="13" name="Text 10"/>
          <p:cNvSpPr/>
          <p:nvPr/>
        </p:nvSpPr>
        <p:spPr>
          <a:xfrm>
            <a:off x="5101014" y="2410936"/>
            <a:ext cx="2660650" cy="328613"/>
          </a:xfrm>
          <a:prstGeom prst="rect">
            <a:avLst/>
          </a:prstGeom>
          <a:noFill/>
          <a:ln/>
        </p:spPr>
        <p:txBody>
          <a:bodyPr wrap="none" rtlCol="0" anchor="t"/>
          <a:lstStyle/>
          <a:p>
            <a:pPr>
              <a:lnSpc>
                <a:spcPts val="2588"/>
              </a:lnSpc>
            </a:pPr>
            <a:r>
              <a:rPr lang="en-US" sz="2071" b="1" dirty="0">
                <a:latin typeface="Barlow" pitchFamily="34" charset="0"/>
                <a:ea typeface="Barlow" pitchFamily="34" charset="-122"/>
                <a:cs typeface="Barlow" pitchFamily="34" charset="-120"/>
              </a:rPr>
              <a:t>Enhanced Productivity</a:t>
            </a:r>
            <a:endParaRPr lang="en-US" sz="2071" dirty="0"/>
          </a:p>
        </p:txBody>
      </p:sp>
      <p:sp>
        <p:nvSpPr>
          <p:cNvPr id="14" name="Text 11"/>
          <p:cNvSpPr/>
          <p:nvPr/>
        </p:nvSpPr>
        <p:spPr>
          <a:xfrm>
            <a:off x="5101014" y="3034790"/>
            <a:ext cx="2714228" cy="2011363"/>
          </a:xfrm>
          <a:prstGeom prst="rect">
            <a:avLst/>
          </a:prstGeom>
          <a:noFill/>
          <a:ln/>
        </p:spPr>
        <p:txBody>
          <a:bodyPr wrap="square" rtlCol="0" anchor="t"/>
          <a:lstStyle/>
          <a:p>
            <a:pPr algn="just">
              <a:lnSpc>
                <a:spcPts val="2651"/>
              </a:lnSpc>
            </a:pPr>
            <a:r>
              <a:rPr lang="en-US" sz="1657" dirty="0">
                <a:latin typeface="Montserrat" pitchFamily="34" charset="0"/>
                <a:ea typeface="Montserrat" pitchFamily="34" charset="-122"/>
                <a:cs typeface="Montserrat" pitchFamily="34" charset="-120"/>
              </a:rPr>
              <a:t>Increases productivity by maintaining a secure and distraction-free space for meaningful discussions and collaboration.</a:t>
            </a:r>
            <a:endParaRPr lang="en-US" sz="1657" dirty="0"/>
          </a:p>
        </p:txBody>
      </p:sp>
      <p:sp>
        <p:nvSpPr>
          <p:cNvPr id="15" name="Shape 12"/>
          <p:cNvSpPr/>
          <p:nvPr/>
        </p:nvSpPr>
        <p:spPr>
          <a:xfrm>
            <a:off x="8217409" y="2348991"/>
            <a:ext cx="473273" cy="473273"/>
          </a:xfrm>
          <a:prstGeom prst="roundRect">
            <a:avLst>
              <a:gd name="adj" fmla="val 26671"/>
            </a:avLst>
          </a:prstGeom>
          <a:solidFill>
            <a:srgbClr val="282C32"/>
          </a:solidFill>
          <a:ln/>
        </p:spPr>
      </p:sp>
      <p:sp>
        <p:nvSpPr>
          <p:cNvPr id="16" name="Text 13"/>
          <p:cNvSpPr/>
          <p:nvPr/>
        </p:nvSpPr>
        <p:spPr>
          <a:xfrm>
            <a:off x="8377515" y="2377995"/>
            <a:ext cx="171450" cy="394494"/>
          </a:xfrm>
          <a:prstGeom prst="rect">
            <a:avLst/>
          </a:prstGeom>
          <a:noFill/>
          <a:ln/>
        </p:spPr>
        <p:txBody>
          <a:bodyPr wrap="none" rtlCol="0" anchor="t"/>
          <a:lstStyle/>
          <a:p>
            <a:pPr algn="ctr">
              <a:lnSpc>
                <a:spcPts val="3106"/>
              </a:lnSpc>
            </a:pPr>
            <a:r>
              <a:rPr lang="en-US" sz="2485" b="1" spc="42" dirty="0">
                <a:ln w="0">
                  <a:solidFill>
                    <a:schemeClr val="accent6">
                      <a:lumMod val="60000"/>
                      <a:lumOff val="40000"/>
                    </a:schemeClr>
                  </a:solidFill>
                </a:ln>
                <a:solidFill>
                  <a:schemeClr val="bg1"/>
                </a:solidFill>
                <a:effectLst>
                  <a:innerShdw blurRad="63500" dist="50800" dir="13500000">
                    <a:srgbClr val="000000">
                      <a:alpha val="50000"/>
                    </a:srgbClr>
                  </a:innerShdw>
                </a:effectLst>
                <a:latin typeface="Barlow" pitchFamily="34" charset="0"/>
                <a:ea typeface="Barlow" pitchFamily="34" charset="-122"/>
                <a:cs typeface="Barlow" pitchFamily="34" charset="-120"/>
              </a:rPr>
              <a:t>3</a:t>
            </a:r>
            <a:endParaRPr lang="en-US" sz="2485" b="1" spc="42" dirty="0">
              <a:ln w="0">
                <a:solidFill>
                  <a:schemeClr val="accent6">
                    <a:lumMod val="60000"/>
                    <a:lumOff val="40000"/>
                  </a:schemeClr>
                </a:solidFill>
              </a:ln>
              <a:solidFill>
                <a:schemeClr val="bg1"/>
              </a:solidFill>
              <a:effectLst>
                <a:innerShdw blurRad="63500" dist="50800" dir="13500000">
                  <a:srgbClr val="000000">
                    <a:alpha val="50000"/>
                  </a:srgbClr>
                </a:innerShdw>
              </a:effectLst>
            </a:endParaRPr>
          </a:p>
        </p:txBody>
      </p:sp>
      <p:sp>
        <p:nvSpPr>
          <p:cNvPr id="17" name="Text 14"/>
          <p:cNvSpPr/>
          <p:nvPr/>
        </p:nvSpPr>
        <p:spPr>
          <a:xfrm>
            <a:off x="8933014" y="2246628"/>
            <a:ext cx="3444108" cy="657225"/>
          </a:xfrm>
          <a:prstGeom prst="rect">
            <a:avLst/>
          </a:prstGeom>
          <a:noFill/>
          <a:ln/>
        </p:spPr>
        <p:txBody>
          <a:bodyPr wrap="square" rtlCol="0" anchor="t"/>
          <a:lstStyle/>
          <a:p>
            <a:pPr>
              <a:lnSpc>
                <a:spcPts val="2588"/>
              </a:lnSpc>
            </a:pPr>
            <a:r>
              <a:rPr lang="en-US" sz="2071" b="1" dirty="0">
                <a:latin typeface="Barlow" pitchFamily="34" charset="0"/>
                <a:ea typeface="Barlow" pitchFamily="34" charset="-122"/>
                <a:cs typeface="Barlow" pitchFamily="34" charset="-120"/>
              </a:rPr>
              <a:t>Secure Data </a:t>
            </a:r>
          </a:p>
          <a:p>
            <a:pPr>
              <a:lnSpc>
                <a:spcPts val="2588"/>
              </a:lnSpc>
            </a:pPr>
            <a:r>
              <a:rPr lang="en-US" sz="2071" b="1" dirty="0">
                <a:latin typeface="Barlow" pitchFamily="34" charset="0"/>
                <a:ea typeface="Barlow" pitchFamily="34" charset="-122"/>
                <a:cs typeface="Barlow" pitchFamily="34" charset="-120"/>
              </a:rPr>
              <a:t>Transmission</a:t>
            </a:r>
            <a:endParaRPr lang="en-US" sz="2071" dirty="0"/>
          </a:p>
        </p:txBody>
      </p:sp>
      <p:sp>
        <p:nvSpPr>
          <p:cNvPr id="18" name="Text 15"/>
          <p:cNvSpPr/>
          <p:nvPr/>
        </p:nvSpPr>
        <p:spPr>
          <a:xfrm>
            <a:off x="8709204" y="3049574"/>
            <a:ext cx="2714228" cy="1682750"/>
          </a:xfrm>
          <a:prstGeom prst="rect">
            <a:avLst/>
          </a:prstGeom>
          <a:noFill/>
          <a:ln/>
        </p:spPr>
        <p:txBody>
          <a:bodyPr wrap="square" rtlCol="0" anchor="t"/>
          <a:lstStyle/>
          <a:p>
            <a:pPr algn="just">
              <a:lnSpc>
                <a:spcPts val="2651"/>
              </a:lnSpc>
            </a:pPr>
            <a:r>
              <a:rPr lang="en-US" sz="1657" dirty="0">
                <a:latin typeface="Montserrat" pitchFamily="34" charset="0"/>
                <a:ea typeface="Montserrat" pitchFamily="34" charset="-122"/>
                <a:cs typeface="Montserrat" pitchFamily="34" charset="-120"/>
              </a:rPr>
              <a:t>Provides encrypted data transmission, safeguarding sensitive information shared during virtual meetings.</a:t>
            </a:r>
            <a:endParaRPr lang="en-US" sz="1657" dirty="0"/>
          </a:p>
        </p:txBody>
      </p:sp>
      <p:pic>
        <p:nvPicPr>
          <p:cNvPr id="20" name="Picture 8">
            <a:extLst>
              <a:ext uri="{FF2B5EF4-FFF2-40B4-BE49-F238E27FC236}">
                <a16:creationId xmlns:a16="http://schemas.microsoft.com/office/drawing/2014/main" id="{1D6D20B7-DA5F-1020-CA7E-DF5BD93AC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51" y="-12210"/>
            <a:ext cx="12192000" cy="6858000"/>
          </a:xfrm>
          <a:prstGeom prst="rect">
            <a:avLst/>
          </a:prstGeom>
          <a:solidFill>
            <a:schemeClr val="accent6">
              <a:lumMod val="60000"/>
              <a:lumOff val="40000"/>
              <a:alpha val="80000"/>
            </a:schemeClr>
          </a:solidFill>
          <a:ln/>
        </p:spPr>
      </p:sp>
      <p:sp>
        <p:nvSpPr>
          <p:cNvPr id="6" name="Text 3"/>
          <p:cNvSpPr/>
          <p:nvPr/>
        </p:nvSpPr>
        <p:spPr>
          <a:xfrm>
            <a:off x="3452311" y="427071"/>
            <a:ext cx="6102350" cy="657423"/>
          </a:xfrm>
          <a:prstGeom prst="rect">
            <a:avLst/>
          </a:prstGeom>
          <a:noFill/>
          <a:ln/>
        </p:spPr>
        <p:txBody>
          <a:bodyPr wrap="none" rtlCol="0" anchor="t"/>
          <a:lstStyle/>
          <a:p>
            <a:pPr>
              <a:lnSpc>
                <a:spcPts val="5176"/>
              </a:lnSpc>
            </a:pPr>
            <a:r>
              <a:rPr lang="en-US" sz="4142" b="1" dirty="0">
                <a:latin typeface="Barlow" pitchFamily="34" charset="0"/>
                <a:ea typeface="Barlow" pitchFamily="34" charset="-122"/>
                <a:cs typeface="Barlow" pitchFamily="34" charset="-120"/>
              </a:rPr>
              <a:t>Literature Survey</a:t>
            </a:r>
            <a:endParaRPr lang="en-US" sz="4142" dirty="0"/>
          </a:p>
        </p:txBody>
      </p:sp>
      <p:pic>
        <p:nvPicPr>
          <p:cNvPr id="17" name="Picture 8">
            <a:extLst>
              <a:ext uri="{FF2B5EF4-FFF2-40B4-BE49-F238E27FC236}">
                <a16:creationId xmlns:a16="http://schemas.microsoft.com/office/drawing/2014/main" id="{251B5E30-ADBD-D0C7-0C6E-8664101CC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BDAF21CE-9BF6-17AC-135A-7AE263EBC05A}"/>
              </a:ext>
            </a:extLst>
          </p:cNvPr>
          <p:cNvGraphicFramePr>
            <a:graphicFrameLocks noGrp="1"/>
          </p:cNvGraphicFramePr>
          <p:nvPr/>
        </p:nvGraphicFramePr>
        <p:xfrm>
          <a:off x="521509" y="1523774"/>
          <a:ext cx="10828078" cy="4715333"/>
        </p:xfrm>
        <a:graphic>
          <a:graphicData uri="http://schemas.openxmlformats.org/drawingml/2006/table">
            <a:tbl>
              <a:tblPr firstRow="1" bandRow="1">
                <a:tableStyleId>{46F890A9-2807-4EBB-B81D-B2AA78EC7F39}</a:tableStyleId>
              </a:tblPr>
              <a:tblGrid>
                <a:gridCol w="635741">
                  <a:extLst>
                    <a:ext uri="{9D8B030D-6E8A-4147-A177-3AD203B41FA5}">
                      <a16:colId xmlns:a16="http://schemas.microsoft.com/office/drawing/2014/main" val="3121843886"/>
                    </a:ext>
                  </a:extLst>
                </a:gridCol>
                <a:gridCol w="2525918">
                  <a:extLst>
                    <a:ext uri="{9D8B030D-6E8A-4147-A177-3AD203B41FA5}">
                      <a16:colId xmlns:a16="http://schemas.microsoft.com/office/drawing/2014/main" val="2095504311"/>
                    </a:ext>
                  </a:extLst>
                </a:gridCol>
                <a:gridCol w="2656569">
                  <a:extLst>
                    <a:ext uri="{9D8B030D-6E8A-4147-A177-3AD203B41FA5}">
                      <a16:colId xmlns:a16="http://schemas.microsoft.com/office/drawing/2014/main" val="3012328217"/>
                    </a:ext>
                  </a:extLst>
                </a:gridCol>
                <a:gridCol w="5009850">
                  <a:extLst>
                    <a:ext uri="{9D8B030D-6E8A-4147-A177-3AD203B41FA5}">
                      <a16:colId xmlns:a16="http://schemas.microsoft.com/office/drawing/2014/main" val="690709412"/>
                    </a:ext>
                  </a:extLst>
                </a:gridCol>
              </a:tblGrid>
              <a:tr h="371933">
                <a:tc>
                  <a:txBody>
                    <a:bodyPr/>
                    <a:lstStyle/>
                    <a:p>
                      <a:pPr algn="ctr"/>
                      <a:r>
                        <a:rPr lang="en-IN" sz="1500" dirty="0"/>
                        <a:t>Sr.no.</a:t>
                      </a:r>
                      <a:endParaRPr lang="en-IN" sz="1500" dirty="0">
                        <a:latin typeface="Barlow" panose="00000500000000000000" pitchFamily="2" charset="0"/>
                      </a:endParaRPr>
                    </a:p>
                  </a:txBody>
                  <a:tcPr marL="76200" marR="76200" marT="38100" marB="381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t>Name</a:t>
                      </a:r>
                      <a:endParaRPr lang="en-IN" sz="1500" dirty="0">
                        <a:latin typeface="Barlow" panose="00000500000000000000" pitchFamily="2" charset="0"/>
                      </a:endParaRPr>
                    </a:p>
                  </a:txBody>
                  <a:tcPr marL="76200" marR="76200" marT="38100" marB="381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t>Author name</a:t>
                      </a:r>
                      <a:endParaRPr lang="en-IN" sz="1500" dirty="0">
                        <a:latin typeface="Barlow" panose="00000500000000000000" pitchFamily="2" charset="0"/>
                      </a:endParaRPr>
                    </a:p>
                  </a:txBody>
                  <a:tcPr marL="76200" marR="76200" marT="38100" marB="381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t>Description</a:t>
                      </a:r>
                      <a:endParaRPr lang="en-IN" sz="1500" dirty="0">
                        <a:latin typeface="Barlow" panose="00000500000000000000" pitchFamily="2" charset="0"/>
                      </a:endParaRPr>
                    </a:p>
                  </a:txBody>
                  <a:tcPr marL="76200" marR="76200" marT="38100" marB="381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809084"/>
                  </a:ext>
                </a:extLst>
              </a:tr>
              <a:tr h="1676400">
                <a:tc>
                  <a:txBody>
                    <a:bodyPr/>
                    <a:lstStyle/>
                    <a:p>
                      <a:r>
                        <a:rPr lang="en-IN" sz="1500" b="0" dirty="0">
                          <a:solidFill>
                            <a:schemeClr val="bg1"/>
                          </a:solidFill>
                          <a:latin typeface="Aptos Narrow" panose="020B0004020202020204" pitchFamily="34" charset="0"/>
                        </a:rPr>
                        <a:t>1.</a:t>
                      </a: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indent="0" algn="l">
                        <a:lnSpc>
                          <a:spcPts val="3106"/>
                        </a:lnSpc>
                        <a:buNone/>
                      </a:pPr>
                      <a:r>
                        <a:rPr lang="en-US" sz="1500" b="0" dirty="0">
                          <a:solidFill>
                            <a:schemeClr val="bg1"/>
                          </a:solidFill>
                          <a:latin typeface="Aptos Narrow" panose="020B0004020202020204" pitchFamily="34" charset="0"/>
                        </a:rPr>
                        <a:t>SMS Spam Detection using </a:t>
                      </a:r>
                    </a:p>
                    <a:p>
                      <a:pPr marL="0" indent="0" algn="l">
                        <a:lnSpc>
                          <a:spcPts val="3106"/>
                        </a:lnSpc>
                        <a:buNone/>
                      </a:pPr>
                      <a:r>
                        <a:rPr lang="en-US" sz="1500" b="0" dirty="0">
                          <a:solidFill>
                            <a:schemeClr val="bg1"/>
                          </a:solidFill>
                          <a:latin typeface="Aptos Narrow" panose="020B0004020202020204" pitchFamily="34" charset="0"/>
                        </a:rPr>
                        <a:t>Relevance Vector Machine</a:t>
                      </a: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IN" sz="1500" b="0" dirty="0" err="1">
                          <a:solidFill>
                            <a:schemeClr val="bg1"/>
                          </a:solidFill>
                          <a:latin typeface="Aptos Narrow" panose="020B0004020202020204" pitchFamily="34" charset="0"/>
                        </a:rPr>
                        <a:t>Shushanta</a:t>
                      </a:r>
                      <a:r>
                        <a:rPr lang="en-IN" sz="1500" b="0" dirty="0">
                          <a:solidFill>
                            <a:schemeClr val="bg1"/>
                          </a:solidFill>
                          <a:latin typeface="Aptos Narrow" panose="020B0004020202020204" pitchFamily="34" charset="0"/>
                        </a:rPr>
                        <a:t> </a:t>
                      </a:r>
                      <a:r>
                        <a:rPr lang="en-IN" sz="1500" b="0" dirty="0" err="1">
                          <a:solidFill>
                            <a:schemeClr val="bg1"/>
                          </a:solidFill>
                          <a:latin typeface="Aptos Narrow" panose="020B0004020202020204" pitchFamily="34" charset="0"/>
                        </a:rPr>
                        <a:t>Pudasainia</a:t>
                      </a:r>
                      <a:r>
                        <a:rPr lang="en-IN" sz="1500" b="0" dirty="0">
                          <a:solidFill>
                            <a:schemeClr val="bg1"/>
                          </a:solidFill>
                          <a:latin typeface="Aptos Narrow" panose="020B0004020202020204" pitchFamily="34" charset="0"/>
                        </a:rPr>
                        <a:t> , Aman </a:t>
                      </a:r>
                      <a:r>
                        <a:rPr lang="en-IN" sz="1500" b="0" dirty="0" err="1">
                          <a:solidFill>
                            <a:schemeClr val="bg1"/>
                          </a:solidFill>
                          <a:latin typeface="Aptos Narrow" panose="020B0004020202020204" pitchFamily="34" charset="0"/>
                        </a:rPr>
                        <a:t>Shakyaa</a:t>
                      </a:r>
                      <a:r>
                        <a:rPr lang="en-IN" sz="1500" b="0" dirty="0">
                          <a:solidFill>
                            <a:schemeClr val="bg1"/>
                          </a:solidFill>
                          <a:latin typeface="Aptos Narrow" panose="020B0004020202020204" pitchFamily="34" charset="0"/>
                        </a:rPr>
                        <a:t>,∗ , </a:t>
                      </a:r>
                      <a:r>
                        <a:rPr lang="en-IN" sz="1500" b="0" dirty="0" err="1">
                          <a:solidFill>
                            <a:schemeClr val="bg1"/>
                          </a:solidFill>
                          <a:latin typeface="Aptos Narrow" panose="020B0004020202020204" pitchFamily="34" charset="0"/>
                        </a:rPr>
                        <a:t>Sanjeeb</a:t>
                      </a:r>
                      <a:r>
                        <a:rPr lang="en-IN" sz="1500" b="0" dirty="0">
                          <a:solidFill>
                            <a:schemeClr val="bg1"/>
                          </a:solidFill>
                          <a:latin typeface="Aptos Narrow" panose="020B0004020202020204" pitchFamily="34" charset="0"/>
                        </a:rPr>
                        <a:t> Prasad </a:t>
                      </a:r>
                      <a:r>
                        <a:rPr lang="en-IN" sz="1500" b="0" dirty="0" err="1">
                          <a:solidFill>
                            <a:schemeClr val="bg1"/>
                          </a:solidFill>
                          <a:latin typeface="Aptos Narrow" panose="020B0004020202020204" pitchFamily="34" charset="0"/>
                        </a:rPr>
                        <a:t>Pandeya</a:t>
                      </a:r>
                      <a:r>
                        <a:rPr lang="en-IN" sz="1500" b="0" dirty="0">
                          <a:solidFill>
                            <a:schemeClr val="bg1"/>
                          </a:solidFill>
                          <a:latin typeface="Aptos Narrow" panose="020B0004020202020204" pitchFamily="34" charset="0"/>
                        </a:rPr>
                        <a:t> , Prakriti </a:t>
                      </a:r>
                      <a:r>
                        <a:rPr lang="en-IN" sz="1500" b="0" dirty="0" err="1">
                          <a:solidFill>
                            <a:schemeClr val="bg1"/>
                          </a:solidFill>
                          <a:latin typeface="Aptos Narrow" panose="020B0004020202020204" pitchFamily="34" charset="0"/>
                        </a:rPr>
                        <a:t>Paudelb</a:t>
                      </a:r>
                      <a:r>
                        <a:rPr lang="en-IN" sz="1500" b="0" dirty="0">
                          <a:solidFill>
                            <a:schemeClr val="bg1"/>
                          </a:solidFill>
                          <a:latin typeface="Aptos Narrow" panose="020B0004020202020204" pitchFamily="34" charset="0"/>
                        </a:rPr>
                        <a:t>, Sunil </a:t>
                      </a:r>
                      <a:r>
                        <a:rPr lang="en-IN" sz="1500" b="0" dirty="0" err="1">
                          <a:solidFill>
                            <a:schemeClr val="bg1"/>
                          </a:solidFill>
                          <a:latin typeface="Aptos Narrow" panose="020B0004020202020204" pitchFamily="34" charset="0"/>
                        </a:rPr>
                        <a:t>Ghimirec</a:t>
                      </a:r>
                      <a:r>
                        <a:rPr lang="en-IN" sz="1500" b="0" dirty="0">
                          <a:solidFill>
                            <a:schemeClr val="bg1"/>
                          </a:solidFill>
                          <a:latin typeface="Aptos Narrow" panose="020B0004020202020204" pitchFamily="34" charset="0"/>
                        </a:rPr>
                        <a:t> , Prabhat Alec</a:t>
                      </a: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sz="1500" b="0" u="none" strike="noStrike" kern="1200" baseline="0" dirty="0">
                          <a:solidFill>
                            <a:schemeClr val="bg1"/>
                          </a:solidFill>
                          <a:latin typeface="Aptos Narrow" panose="020B0004020202020204" pitchFamily="34" charset="0"/>
                        </a:rPr>
                        <a:t>Spam in Short Message Service(SMS) is a serious issue that impacts mobile phone consumers all around the world. Many strategies have been applied using several deep learning and machine learning techniques to overcome these issues. The bagging approach is used in the study to combine four different algorithms, namely RVM, SVM, Naive Bayes, and KNN. </a:t>
                      </a:r>
                    </a:p>
                    <a:p>
                      <a:endParaRPr lang="en-IN" sz="1500" b="0" i="0" u="none" strike="noStrike" kern="1200" baseline="0" dirty="0">
                        <a:solidFill>
                          <a:schemeClr val="bg1"/>
                        </a:solidFill>
                        <a:latin typeface="Aptos Narrow" panose="020B0004020202020204" pitchFamily="34" charset="0"/>
                        <a:ea typeface="+mn-ea"/>
                        <a:cs typeface="+mn-cs"/>
                      </a:endParaRP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358277144"/>
                  </a:ext>
                </a:extLst>
              </a:tr>
              <a:tr h="1219200">
                <a:tc>
                  <a:txBody>
                    <a:bodyPr/>
                    <a:lstStyle/>
                    <a:p>
                      <a:r>
                        <a:rPr lang="en-IN" sz="1500" b="0" dirty="0">
                          <a:solidFill>
                            <a:schemeClr val="bg1"/>
                          </a:solidFill>
                          <a:latin typeface="Aptos Narrow" panose="020B0004020202020204" pitchFamily="34" charset="0"/>
                        </a:rPr>
                        <a:t>2.</a:t>
                      </a: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solidFill>
                            <a:schemeClr val="bg1"/>
                          </a:solidFill>
                          <a:effectLst/>
                          <a:latin typeface="Aptos Narrow" panose="020B0004020202020204" pitchFamily="34" charset="0"/>
                        </a:rPr>
                        <a:t>Email Spam Detection Using Machine Learning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kern="1200" dirty="0">
                        <a:solidFill>
                          <a:schemeClr val="bg1"/>
                        </a:solidFill>
                        <a:effectLst/>
                        <a:latin typeface="Aptos Narrow" panose="020B0004020202020204" pitchFamily="34" charset="0"/>
                      </a:endParaRP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sz="1500" b="0" dirty="0">
                          <a:solidFill>
                            <a:schemeClr val="bg1"/>
                          </a:solidFill>
                          <a:latin typeface="Aptos Narrow" panose="020B0004020202020204" pitchFamily="34" charset="0"/>
                        </a:rPr>
                        <a:t>Nikhil Kumar, </a:t>
                      </a:r>
                      <a:r>
                        <a:rPr lang="en-US" sz="1500" b="0" dirty="0" err="1">
                          <a:solidFill>
                            <a:schemeClr val="bg1"/>
                          </a:solidFill>
                          <a:latin typeface="Aptos Narrow" panose="020B0004020202020204" pitchFamily="34" charset="0"/>
                        </a:rPr>
                        <a:t>Sanket</a:t>
                      </a:r>
                      <a:r>
                        <a:rPr lang="en-US" sz="1500" b="0" dirty="0">
                          <a:solidFill>
                            <a:schemeClr val="bg1"/>
                          </a:solidFill>
                          <a:latin typeface="Aptos Narrow" panose="020B0004020202020204" pitchFamily="34" charset="0"/>
                        </a:rPr>
                        <a:t> </a:t>
                      </a:r>
                      <a:r>
                        <a:rPr lang="en-US" sz="1500" b="0" dirty="0" err="1">
                          <a:solidFill>
                            <a:schemeClr val="bg1"/>
                          </a:solidFill>
                          <a:latin typeface="Aptos Narrow" panose="020B0004020202020204" pitchFamily="34" charset="0"/>
                        </a:rPr>
                        <a:t>Sonowal</a:t>
                      </a:r>
                      <a:r>
                        <a:rPr lang="en-US" sz="1500" b="0" dirty="0">
                          <a:solidFill>
                            <a:schemeClr val="bg1"/>
                          </a:solidFill>
                          <a:latin typeface="Aptos Narrow" panose="020B0004020202020204" pitchFamily="34" charset="0"/>
                        </a:rPr>
                        <a:t>, Nishant</a:t>
                      </a:r>
                      <a:endParaRPr lang="en-IN" sz="1500" b="0" dirty="0">
                        <a:solidFill>
                          <a:schemeClr val="bg1"/>
                        </a:solidFill>
                        <a:latin typeface="Aptos Narrow" panose="020B0004020202020204" pitchFamily="34" charset="0"/>
                      </a:endParaRP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sz="1500" b="0" kern="1200" dirty="0">
                          <a:solidFill>
                            <a:schemeClr val="bg1"/>
                          </a:solidFill>
                          <a:effectLst/>
                          <a:latin typeface="Aptos Narrow" panose="020B0004020202020204" pitchFamily="34" charset="0"/>
                        </a:rPr>
                        <a:t>Email Spam has become a major problem nowadays, with Rapid growth of internet users, Email spams is also increasing. People are using them for illegal and unethical conducts, phishing and fraud. Sending malicious link through spam emails which can harm our system and can also seek in into your system.</a:t>
                      </a:r>
                      <a:endParaRPr lang="en-IN" sz="1500" b="0" dirty="0">
                        <a:solidFill>
                          <a:schemeClr val="bg1"/>
                        </a:solidFill>
                        <a:latin typeface="Aptos Narrow" panose="020B0004020202020204" pitchFamily="34" charset="0"/>
                        <a:cs typeface="Times New Roman" panose="02020603050405020304" pitchFamily="18" charset="0"/>
                      </a:endParaRP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552802826"/>
                  </a:ext>
                </a:extLst>
              </a:tr>
              <a:tr h="1447800">
                <a:tc>
                  <a:txBody>
                    <a:bodyPr/>
                    <a:lstStyle/>
                    <a:p>
                      <a:r>
                        <a:rPr lang="en-US" sz="1500" b="0" dirty="0">
                          <a:solidFill>
                            <a:schemeClr val="bg1"/>
                          </a:solidFill>
                          <a:latin typeface="Aptos Narrow" panose="020B0004020202020204" pitchFamily="34" charset="0"/>
                        </a:rPr>
                        <a:t>3</a:t>
                      </a:r>
                      <a:endParaRPr lang="en-IN" sz="1500" b="0" dirty="0">
                        <a:solidFill>
                          <a:schemeClr val="bg1"/>
                        </a:solidFill>
                        <a:latin typeface="Aptos Narrow" panose="020B0004020202020204" pitchFamily="34" charset="0"/>
                      </a:endParaRP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sz="1500" b="0" dirty="0">
                          <a:solidFill>
                            <a:schemeClr val="bg1"/>
                          </a:solidFill>
                          <a:latin typeface="Aptos Narrow" panose="020B0004020202020204" pitchFamily="34" charset="0"/>
                        </a:rPr>
                        <a:t>Detecting Spam Email With Machine Learning Optimized With Bio-Inspired Metaheuristic Algorithms </a:t>
                      </a:r>
                      <a:endParaRPr lang="en-IN" sz="1500" b="0" dirty="0">
                        <a:solidFill>
                          <a:schemeClr val="bg1"/>
                        </a:solidFill>
                        <a:latin typeface="Aptos Narrow" panose="020B0004020202020204" pitchFamily="34" charset="0"/>
                      </a:endParaRP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IN" sz="1500" b="0" dirty="0">
                          <a:solidFill>
                            <a:schemeClr val="bg1"/>
                          </a:solidFill>
                          <a:latin typeface="Aptos Narrow" panose="020B0004020202020204" pitchFamily="34" charset="0"/>
                        </a:rPr>
                        <a:t>SIMRAN GIBSON 1 , BIJU ISSAC 1 , (Senior Member, IEEE), LI ZHANG 1 , (Senior Member, IEEE), AND SEIBU MARY JACOB2 , (Member, IEEE)</a:t>
                      </a: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sz="1500" b="0" dirty="0">
                          <a:solidFill>
                            <a:schemeClr val="bg1"/>
                          </a:solidFill>
                          <a:latin typeface="Aptos Narrow" panose="020B0004020202020204" pitchFamily="34" charset="0"/>
                        </a:rPr>
                        <a:t>Electronic mail has eased communication methods for many </a:t>
                      </a:r>
                      <a:r>
                        <a:rPr lang="en-US" sz="1500" b="0" dirty="0" err="1">
                          <a:solidFill>
                            <a:schemeClr val="bg1"/>
                          </a:solidFill>
                          <a:latin typeface="Aptos Narrow" panose="020B0004020202020204" pitchFamily="34" charset="0"/>
                        </a:rPr>
                        <a:t>organisations</a:t>
                      </a:r>
                      <a:r>
                        <a:rPr lang="en-US" sz="1500" b="0" dirty="0">
                          <a:solidFill>
                            <a:schemeClr val="bg1"/>
                          </a:solidFill>
                          <a:latin typeface="Aptos Narrow" panose="020B0004020202020204" pitchFamily="34" charset="0"/>
                        </a:rPr>
                        <a:t> as well as individuals. This method is exploited for fraudulent gain by spammers through sending unsolicited emails. This article aims to present a method for detection of spam emails with machine learning algorithms that are optimized with bio-inspired methods. </a:t>
                      </a:r>
                      <a:endParaRPr lang="en-IN" sz="1500" b="0" dirty="0">
                        <a:solidFill>
                          <a:schemeClr val="bg1"/>
                        </a:solidFill>
                        <a:latin typeface="Aptos Narrow" panose="020B0004020202020204" pitchFamily="34" charset="0"/>
                      </a:endParaRPr>
                    </a:p>
                  </a:txBody>
                  <a:tcPr marL="76200" marR="762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403084462"/>
                  </a:ext>
                </a:extLst>
              </a:tr>
            </a:tbl>
          </a:graphicData>
        </a:graphic>
      </p:graphicFrame>
    </p:spTree>
    <p:extLst>
      <p:ext uri="{BB962C8B-B14F-4D97-AF65-F5344CB8AC3E}">
        <p14:creationId xmlns:p14="http://schemas.microsoft.com/office/powerpoint/2010/main" val="2267188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51" y="-12210"/>
            <a:ext cx="12192000" cy="6858000"/>
          </a:xfrm>
          <a:prstGeom prst="rect">
            <a:avLst/>
          </a:prstGeom>
          <a:solidFill>
            <a:schemeClr val="accent6">
              <a:lumMod val="60000"/>
              <a:lumOff val="40000"/>
              <a:alpha val="80000"/>
            </a:schemeClr>
          </a:solidFill>
          <a:ln/>
        </p:spPr>
      </p:sp>
      <p:sp>
        <p:nvSpPr>
          <p:cNvPr id="6" name="Text 3"/>
          <p:cNvSpPr/>
          <p:nvPr/>
        </p:nvSpPr>
        <p:spPr>
          <a:xfrm>
            <a:off x="566871" y="949506"/>
            <a:ext cx="6102350" cy="657423"/>
          </a:xfrm>
          <a:prstGeom prst="rect">
            <a:avLst/>
          </a:prstGeom>
          <a:noFill/>
          <a:ln/>
        </p:spPr>
        <p:txBody>
          <a:bodyPr wrap="none" rtlCol="0" anchor="t"/>
          <a:lstStyle/>
          <a:p>
            <a:pPr>
              <a:lnSpc>
                <a:spcPts val="5176"/>
              </a:lnSpc>
            </a:pPr>
            <a:r>
              <a:rPr lang="en-US" sz="4142" b="1" dirty="0">
                <a:latin typeface="Barlow" pitchFamily="34" charset="0"/>
                <a:ea typeface="Barlow" pitchFamily="34" charset="-122"/>
                <a:cs typeface="Barlow" pitchFamily="34" charset="-120"/>
              </a:rPr>
              <a:t>References</a:t>
            </a:r>
            <a:endParaRPr lang="en-US" sz="4142" dirty="0"/>
          </a:p>
        </p:txBody>
      </p:sp>
      <p:pic>
        <p:nvPicPr>
          <p:cNvPr id="17" name="Picture 8">
            <a:extLst>
              <a:ext uri="{FF2B5EF4-FFF2-40B4-BE49-F238E27FC236}">
                <a16:creationId xmlns:a16="http://schemas.microsoft.com/office/drawing/2014/main" id="{251B5E30-ADBD-D0C7-0C6E-8664101CC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7">
            <a:extLst>
              <a:ext uri="{FF2B5EF4-FFF2-40B4-BE49-F238E27FC236}">
                <a16:creationId xmlns:a16="http://schemas.microsoft.com/office/drawing/2014/main" id="{C3A98519-7DC5-38E6-788D-F09EAF26BB75}"/>
              </a:ext>
            </a:extLst>
          </p:cNvPr>
          <p:cNvSpPr/>
          <p:nvPr/>
        </p:nvSpPr>
        <p:spPr>
          <a:xfrm>
            <a:off x="664041" y="2323354"/>
            <a:ext cx="10654447" cy="2354973"/>
          </a:xfrm>
          <a:prstGeom prst="rect">
            <a:avLst/>
          </a:prstGeom>
          <a:noFill/>
          <a:ln/>
        </p:spPr>
        <p:txBody>
          <a:bodyPr wrap="square" rtlCol="0" anchor="t"/>
          <a:lstStyle/>
          <a:p>
            <a:pPr algn="just">
              <a:lnSpc>
                <a:spcPts val="2651"/>
              </a:lnSpc>
            </a:pPr>
            <a:r>
              <a:rPr lang="en-US" sz="1657" dirty="0"/>
              <a:t>[1]  </a:t>
            </a:r>
            <a:r>
              <a:rPr lang="en-US" sz="1657" dirty="0">
                <a:hlinkClick r:id="rId4"/>
              </a:rPr>
              <a:t>https://ieeexplore.ieee.org/stamp/stamp.jsp?arnumber=9222163</a:t>
            </a:r>
            <a:endParaRPr lang="en-US" sz="1657" dirty="0"/>
          </a:p>
          <a:p>
            <a:pPr algn="just">
              <a:lnSpc>
                <a:spcPts val="2651"/>
              </a:lnSpc>
            </a:pPr>
            <a:r>
              <a:rPr lang="en-US" sz="1657" dirty="0"/>
              <a:t>[2]  </a:t>
            </a:r>
            <a:r>
              <a:rPr lang="en-US" sz="1657" dirty="0">
                <a:hlinkClick r:id="rId5"/>
              </a:rPr>
              <a:t>https://www.researchgate.net/publication/344050184_Email_Spam_Detection_Using_Machine_Learning_Algorithms</a:t>
            </a:r>
            <a:endParaRPr lang="en-US" sz="1657" dirty="0"/>
          </a:p>
          <a:p>
            <a:pPr algn="just">
              <a:lnSpc>
                <a:spcPts val="2651"/>
              </a:lnSpc>
            </a:pPr>
            <a:r>
              <a:rPr lang="en-US" sz="1657" dirty="0"/>
              <a:t>[3]  </a:t>
            </a:r>
            <a:r>
              <a:rPr lang="en-US" sz="1657" dirty="0">
                <a:hlinkClick r:id="rId6" action="ppaction://hlinkfile"/>
              </a:rPr>
              <a:t>SMS Spam Detection using Relevance Vector Machine</a:t>
            </a:r>
            <a:endParaRPr lang="en-US" sz="1657" dirty="0"/>
          </a:p>
          <a:p>
            <a:pPr algn="just">
              <a:lnSpc>
                <a:spcPts val="2651"/>
              </a:lnSpc>
            </a:pPr>
            <a:r>
              <a:rPr lang="en-US" sz="1657" dirty="0"/>
              <a:t>[4] </a:t>
            </a:r>
            <a:r>
              <a:rPr lang="en-US" sz="1657" dirty="0">
                <a:hlinkClick r:id="rId7"/>
              </a:rPr>
              <a:t> https://www.sciencedirect.com/science/article/pii/S1877050921007493</a:t>
            </a:r>
            <a:endParaRPr lang="en-US" sz="1657" dirty="0"/>
          </a:p>
          <a:p>
            <a:pPr algn="just">
              <a:lnSpc>
                <a:spcPts val="2651"/>
              </a:lnSpc>
            </a:pPr>
            <a:r>
              <a:rPr lang="en-US" sz="1657" dirty="0"/>
              <a:t>[5] </a:t>
            </a:r>
            <a:r>
              <a:rPr lang="en-US" sz="1657" u="sng" dirty="0">
                <a:solidFill>
                  <a:schemeClr val="accent1"/>
                </a:solidFill>
                <a:hlinkClick r:id="rId8"/>
              </a:rPr>
              <a:t>https://ieeexplore.ieee.org/stamp/stamp.jsp?arnumber=9462825</a:t>
            </a:r>
            <a:endParaRPr lang="en-US" sz="1657" u="sng" dirty="0">
              <a:solidFill>
                <a:schemeClr val="accent1"/>
              </a:solidFill>
            </a:endParaRPr>
          </a:p>
          <a:p>
            <a:pPr algn="just">
              <a:lnSpc>
                <a:spcPts val="2651"/>
              </a:lnSpc>
            </a:pPr>
            <a:r>
              <a:rPr lang="en-US" sz="1657" dirty="0"/>
              <a:t>[6] </a:t>
            </a:r>
            <a:r>
              <a:rPr lang="en-US" sz="1657" u="sng" dirty="0">
                <a:solidFill>
                  <a:schemeClr val="accent1"/>
                </a:solidFill>
                <a:hlinkClick r:id="rId9"/>
              </a:rPr>
              <a:t>https://www.researchgate.net/publication/2691992_A_Secure_Desktop_Meeting_System</a:t>
            </a:r>
            <a:endParaRPr lang="en-US" sz="1657" u="sng" dirty="0">
              <a:solidFill>
                <a:schemeClr val="accent1"/>
              </a:solidFill>
            </a:endParaRPr>
          </a:p>
          <a:p>
            <a:pPr algn="just">
              <a:lnSpc>
                <a:spcPts val="2651"/>
              </a:lnSpc>
            </a:pPr>
            <a:r>
              <a:rPr lang="en-US" sz="1657" dirty="0"/>
              <a:t>[7] </a:t>
            </a:r>
            <a:r>
              <a:rPr lang="en-US" sz="1667" dirty="0">
                <a:hlinkClick r:id="rId10"/>
              </a:rPr>
              <a:t>Continuous software security through security </a:t>
            </a:r>
            <a:r>
              <a:rPr lang="en-US" sz="1667" dirty="0" err="1">
                <a:hlinkClick r:id="rId10"/>
              </a:rPr>
              <a:t>prioritisation</a:t>
            </a:r>
            <a:r>
              <a:rPr lang="en-US" sz="1667" dirty="0">
                <a:hlinkClick r:id="rId10"/>
              </a:rPr>
              <a:t> meetings - ScienceDirect</a:t>
            </a:r>
            <a:endParaRPr lang="en-US" sz="1657" dirty="0"/>
          </a:p>
          <a:p>
            <a:pPr algn="just">
              <a:lnSpc>
                <a:spcPts val="2651"/>
              </a:lnSpc>
            </a:pPr>
            <a:endParaRPr lang="en-US" sz="1657" u="sng" dirty="0">
              <a:solidFill>
                <a:schemeClr val="accent1"/>
              </a:solidFill>
            </a:endParaRPr>
          </a:p>
          <a:p>
            <a:pPr algn="just">
              <a:lnSpc>
                <a:spcPts val="2651"/>
              </a:lnSpc>
            </a:pPr>
            <a:endParaRPr lang="en-US" sz="1657" dirty="0"/>
          </a:p>
        </p:txBody>
      </p:sp>
    </p:spTree>
    <p:extLst>
      <p:ext uri="{BB962C8B-B14F-4D97-AF65-F5344CB8AC3E}">
        <p14:creationId xmlns:p14="http://schemas.microsoft.com/office/powerpoint/2010/main" val="3013943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51" y="-12210"/>
            <a:ext cx="12192000" cy="6858000"/>
          </a:xfrm>
          <a:prstGeom prst="rect">
            <a:avLst/>
          </a:prstGeom>
          <a:solidFill>
            <a:schemeClr val="accent6">
              <a:lumMod val="60000"/>
              <a:lumOff val="40000"/>
              <a:alpha val="80000"/>
            </a:schemeClr>
          </a:solidFill>
          <a:ln/>
        </p:spPr>
      </p:sp>
      <p:sp>
        <p:nvSpPr>
          <p:cNvPr id="6" name="Text 3"/>
          <p:cNvSpPr/>
          <p:nvPr/>
        </p:nvSpPr>
        <p:spPr>
          <a:xfrm>
            <a:off x="4669531" y="2759367"/>
            <a:ext cx="2852837" cy="657423"/>
          </a:xfrm>
          <a:prstGeom prst="rect">
            <a:avLst/>
          </a:prstGeom>
          <a:noFill/>
          <a:ln/>
        </p:spPr>
        <p:txBody>
          <a:bodyPr wrap="none" rtlCol="0" anchor="t"/>
          <a:lstStyle/>
          <a:p>
            <a:pPr>
              <a:lnSpc>
                <a:spcPts val="5176"/>
              </a:lnSpc>
            </a:pPr>
            <a:r>
              <a:rPr lang="en-US" sz="4142" b="1" dirty="0">
                <a:latin typeface="Barlow" pitchFamily="34" charset="0"/>
                <a:ea typeface="Barlow" pitchFamily="34" charset="-122"/>
                <a:cs typeface="Barlow" pitchFamily="34" charset="-120"/>
              </a:rPr>
              <a:t>Thank You!</a:t>
            </a:r>
            <a:endParaRPr lang="en-US" sz="4142" dirty="0"/>
          </a:p>
        </p:txBody>
      </p:sp>
      <p:pic>
        <p:nvPicPr>
          <p:cNvPr id="17" name="Picture 8">
            <a:extLst>
              <a:ext uri="{FF2B5EF4-FFF2-40B4-BE49-F238E27FC236}">
                <a16:creationId xmlns:a16="http://schemas.microsoft.com/office/drawing/2014/main" id="{251B5E30-ADBD-D0C7-0C6E-8664101CC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90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282C32"/>
          </a:solidFill>
          <a:ln/>
        </p:spPr>
      </p:sp>
      <p:sp>
        <p:nvSpPr>
          <p:cNvPr id="3" name="Shape 1"/>
          <p:cNvSpPr/>
          <p:nvPr/>
        </p:nvSpPr>
        <p:spPr>
          <a:xfrm>
            <a:off x="0" y="0"/>
            <a:ext cx="12192000" cy="6858000"/>
          </a:xfrm>
          <a:prstGeom prst="rect">
            <a:avLst/>
          </a:prstGeom>
          <a:solidFill>
            <a:schemeClr val="accent6">
              <a:lumMod val="60000"/>
              <a:lumOff val="40000"/>
            </a:schemeClr>
          </a:solidFill>
          <a:ln/>
        </p:spPr>
        <p:txBody>
          <a:bodyPr/>
          <a:lstStyle/>
          <a:p>
            <a:endParaRPr lang="en-IN" sz="1500" dirty="0"/>
          </a:p>
        </p:txBody>
      </p:sp>
      <p:sp>
        <p:nvSpPr>
          <p:cNvPr id="5" name="Text 2"/>
          <p:cNvSpPr/>
          <p:nvPr/>
        </p:nvSpPr>
        <p:spPr>
          <a:xfrm>
            <a:off x="3777986" y="1252835"/>
            <a:ext cx="6042223" cy="1577777"/>
          </a:xfrm>
          <a:prstGeom prst="rect">
            <a:avLst/>
          </a:prstGeom>
          <a:noFill/>
          <a:ln/>
        </p:spPr>
        <p:txBody>
          <a:bodyPr wrap="square" rtlCol="0" anchor="t"/>
          <a:lstStyle/>
          <a:p>
            <a:pPr>
              <a:lnSpc>
                <a:spcPts val="6211"/>
              </a:lnSpc>
            </a:pPr>
            <a:r>
              <a:rPr lang="en-US" sz="4969" b="1" dirty="0">
                <a:latin typeface="Barlow" pitchFamily="34" charset="0"/>
                <a:ea typeface="Barlow" pitchFamily="34" charset="-122"/>
                <a:cs typeface="Barlow" pitchFamily="34" charset="-120"/>
              </a:rPr>
              <a:t>Introduction to SecureMeet</a:t>
            </a:r>
            <a:endParaRPr lang="en-US" sz="4969" dirty="0"/>
          </a:p>
        </p:txBody>
      </p:sp>
      <p:sp>
        <p:nvSpPr>
          <p:cNvPr id="6" name="Text 3"/>
          <p:cNvSpPr/>
          <p:nvPr/>
        </p:nvSpPr>
        <p:spPr>
          <a:xfrm>
            <a:off x="3777986" y="3178738"/>
            <a:ext cx="6042223" cy="2410123"/>
          </a:xfrm>
          <a:prstGeom prst="rect">
            <a:avLst/>
          </a:prstGeom>
          <a:noFill/>
          <a:ln/>
        </p:spPr>
        <p:txBody>
          <a:bodyPr wrap="square" rtlCol="0" anchor="t"/>
          <a:lstStyle/>
          <a:p>
            <a:pPr algn="just">
              <a:lnSpc>
                <a:spcPts val="2651"/>
              </a:lnSpc>
            </a:pPr>
            <a:r>
              <a:rPr lang="en-US" sz="2000" dirty="0">
                <a:latin typeface="Aptos Narrow" panose="020B0004020202020204" pitchFamily="34" charset="0"/>
                <a:ea typeface="Montserrat" pitchFamily="34" charset="-122"/>
                <a:cs typeface="Montserrat" pitchFamily="34" charset="-120"/>
              </a:rPr>
              <a:t>Secure Meet introduces an innovative solution leveraging AI to enhance the security and focus of virtual meetings. Our purpose is to create a disruption-free environment by intelligently detecting and preventing spam or disruptive behavior in online meetings, ensuring a safer and more enjoyable collaboration experience for all participants.</a:t>
            </a:r>
            <a:endParaRPr lang="en-US" sz="2000" dirty="0">
              <a:latin typeface="Aptos Narrow" panose="020B0004020202020204" pitchFamily="34" charset="0"/>
            </a:endParaRPr>
          </a:p>
        </p:txBody>
      </p:sp>
      <p:pic>
        <p:nvPicPr>
          <p:cNvPr id="11" name="Picture 8">
            <a:extLst>
              <a:ext uri="{FF2B5EF4-FFF2-40B4-BE49-F238E27FC236}">
                <a16:creationId xmlns:a16="http://schemas.microsoft.com/office/drawing/2014/main" id="{636EC344-B286-C168-BDE8-7F1D4B3C1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05F36E3-6B6B-A9CF-1057-35639C9E0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228"/>
            <a:ext cx="3460750" cy="6921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7688660"/>
          </a:xfrm>
          <a:prstGeom prst="rect">
            <a:avLst/>
          </a:prstGeom>
          <a:solidFill>
            <a:schemeClr val="accent6">
              <a:lumMod val="60000"/>
              <a:lumOff val="40000"/>
            </a:schemeClr>
          </a:solidFill>
          <a:ln/>
        </p:spPr>
        <p:txBody>
          <a:bodyPr/>
          <a:lstStyle/>
          <a:p>
            <a:endParaRPr lang="en-IN" sz="1500" dirty="0"/>
          </a:p>
        </p:txBody>
      </p:sp>
      <p:pic>
        <p:nvPicPr>
          <p:cNvPr id="4" name="Image 0" descr="preencoded.png"/>
          <p:cNvPicPr>
            <a:picLocks noChangeAspect="1"/>
          </p:cNvPicPr>
          <p:nvPr/>
        </p:nvPicPr>
        <p:blipFill>
          <a:blip r:embed="rId3"/>
          <a:stretch>
            <a:fillRect/>
          </a:stretch>
        </p:blipFill>
        <p:spPr>
          <a:xfrm>
            <a:off x="0" y="0"/>
            <a:ext cx="3048000" cy="8205986"/>
          </a:xfrm>
          <a:prstGeom prst="rect">
            <a:avLst/>
          </a:prstGeom>
        </p:spPr>
      </p:pic>
      <p:sp>
        <p:nvSpPr>
          <p:cNvPr id="5" name="Text 2"/>
          <p:cNvSpPr/>
          <p:nvPr/>
        </p:nvSpPr>
        <p:spPr>
          <a:xfrm>
            <a:off x="3191305" y="987258"/>
            <a:ext cx="8763228" cy="657423"/>
          </a:xfrm>
          <a:prstGeom prst="rect">
            <a:avLst/>
          </a:prstGeom>
          <a:noFill/>
          <a:ln/>
        </p:spPr>
        <p:txBody>
          <a:bodyPr wrap="none" rtlCol="0" anchor="t"/>
          <a:lstStyle/>
          <a:p>
            <a:pPr>
              <a:lnSpc>
                <a:spcPts val="5176"/>
              </a:lnSpc>
            </a:pPr>
            <a:r>
              <a:rPr lang="en-US" sz="4142" b="1" dirty="0">
                <a:latin typeface="Barlow" pitchFamily="34" charset="0"/>
                <a:ea typeface="Barlow" pitchFamily="34" charset="-122"/>
                <a:cs typeface="Barlow" pitchFamily="34" charset="-120"/>
              </a:rPr>
              <a:t>Detecting and Preventing Disruptions</a:t>
            </a:r>
            <a:endParaRPr lang="en-US" sz="4142" dirty="0"/>
          </a:p>
        </p:txBody>
      </p:sp>
      <p:sp>
        <p:nvSpPr>
          <p:cNvPr id="10" name="Text 7"/>
          <p:cNvSpPr/>
          <p:nvPr/>
        </p:nvSpPr>
        <p:spPr>
          <a:xfrm>
            <a:off x="3238386" y="1812427"/>
            <a:ext cx="8763228" cy="5141218"/>
          </a:xfrm>
          <a:prstGeom prst="rect">
            <a:avLst/>
          </a:prstGeom>
          <a:noFill/>
          <a:ln/>
        </p:spPr>
        <p:txBody>
          <a:bodyPr wrap="none" rtlCol="0" anchor="t"/>
          <a:lstStyle/>
          <a:p>
            <a:pPr>
              <a:lnSpc>
                <a:spcPts val="2588"/>
              </a:lnSpc>
            </a:pPr>
            <a:r>
              <a:rPr lang="en-US" sz="2071" b="1" dirty="0">
                <a:latin typeface="Barlow" pitchFamily="34" charset="0"/>
                <a:ea typeface="Barlow" pitchFamily="34" charset="-122"/>
                <a:cs typeface="Barlow" pitchFamily="34" charset="-120"/>
              </a:rPr>
              <a:t>Common Issue: Disruptive Participants</a:t>
            </a:r>
          </a:p>
          <a:p>
            <a:pPr>
              <a:lnSpc>
                <a:spcPts val="2588"/>
              </a:lnSpc>
            </a:pPr>
            <a:endParaRPr lang="en-US" sz="2071" b="1" dirty="0">
              <a:latin typeface="Barlow" pitchFamily="34" charset="0"/>
              <a:ea typeface="Barlow" pitchFamily="34" charset="-122"/>
              <a:cs typeface="Barlow" pitchFamily="34" charset="-120"/>
            </a:endParaRPr>
          </a:p>
          <a:p>
            <a:pPr marL="285739" indent="-285739">
              <a:lnSpc>
                <a:spcPts val="2588"/>
              </a:lnSpc>
              <a:buFont typeface="Arial" panose="020B0604020202020204" pitchFamily="34" charset="0"/>
              <a:buChar char="•"/>
            </a:pPr>
            <a:r>
              <a:rPr lang="en-US" sz="1667" dirty="0">
                <a:latin typeface="Aptos Narrow" panose="020B0004020202020204" pitchFamily="34" charset="0"/>
                <a:ea typeface="Barlow" pitchFamily="34" charset="-122"/>
                <a:cs typeface="Barlow" pitchFamily="34" charset="-120"/>
              </a:rPr>
              <a:t>Virtual meetings often plagued by disruptive participants.</a:t>
            </a:r>
          </a:p>
          <a:p>
            <a:pPr marL="285739" indent="-285739">
              <a:lnSpc>
                <a:spcPts val="2588"/>
              </a:lnSpc>
              <a:buFont typeface="Arial" panose="020B0604020202020204" pitchFamily="34" charset="0"/>
              <a:buChar char="•"/>
            </a:pPr>
            <a:r>
              <a:rPr lang="en-US" sz="1667" dirty="0">
                <a:latin typeface="Aptos Narrow" panose="020B0004020202020204" pitchFamily="34" charset="0"/>
                <a:ea typeface="Barlow" pitchFamily="34" charset="-122"/>
                <a:cs typeface="Barlow" pitchFamily="34" charset="-120"/>
              </a:rPr>
              <a:t>Instances of spam, irrelevant content, or disruptive behavior hinder meeting efficiency.</a:t>
            </a:r>
          </a:p>
          <a:p>
            <a:pPr>
              <a:lnSpc>
                <a:spcPts val="2588"/>
              </a:lnSpc>
            </a:pPr>
            <a:endParaRPr lang="en-US" sz="2071" b="1" dirty="0">
              <a:latin typeface="Barlow" pitchFamily="34" charset="0"/>
              <a:ea typeface="Barlow" pitchFamily="34" charset="-122"/>
              <a:cs typeface="Barlow" pitchFamily="34" charset="-120"/>
            </a:endParaRPr>
          </a:p>
          <a:p>
            <a:pPr>
              <a:lnSpc>
                <a:spcPts val="2588"/>
              </a:lnSpc>
            </a:pPr>
            <a:r>
              <a:rPr lang="en-US" sz="2071" b="1" dirty="0">
                <a:latin typeface="Barlow" pitchFamily="34" charset="0"/>
                <a:ea typeface="Barlow" pitchFamily="34" charset="-122"/>
                <a:cs typeface="Barlow" pitchFamily="34" charset="-120"/>
              </a:rPr>
              <a:t>Negative Impact on User Engagement</a:t>
            </a:r>
          </a:p>
          <a:p>
            <a:pPr>
              <a:lnSpc>
                <a:spcPts val="2588"/>
              </a:lnSpc>
            </a:pPr>
            <a:endParaRPr lang="en-US" sz="2071" b="1" dirty="0">
              <a:latin typeface="Barlow" pitchFamily="34" charset="0"/>
              <a:ea typeface="Barlow" pitchFamily="34" charset="-122"/>
              <a:cs typeface="Barlow" pitchFamily="34" charset="-120"/>
            </a:endParaRPr>
          </a:p>
          <a:p>
            <a:pPr marL="285739" indent="-285739">
              <a:lnSpc>
                <a:spcPts val="2588"/>
              </a:lnSpc>
              <a:buFont typeface="Arial" panose="020B0604020202020204" pitchFamily="34" charset="0"/>
              <a:buChar char="•"/>
            </a:pPr>
            <a:r>
              <a:rPr lang="en-US" sz="1667" dirty="0">
                <a:latin typeface="Aptos Narrow" panose="020B0004020202020204" pitchFamily="34" charset="0"/>
                <a:ea typeface="Barlow" pitchFamily="34" charset="-122"/>
                <a:cs typeface="Barlow" pitchFamily="34" charset="-120"/>
              </a:rPr>
              <a:t>Reduced Engagement: Disruptions lead to decreased engagement levels.</a:t>
            </a:r>
          </a:p>
          <a:p>
            <a:pPr marL="285739" indent="-285739">
              <a:lnSpc>
                <a:spcPts val="2588"/>
              </a:lnSpc>
              <a:buFont typeface="Arial" panose="020B0604020202020204" pitchFamily="34" charset="0"/>
              <a:buChar char="•"/>
            </a:pPr>
            <a:r>
              <a:rPr lang="en-US" sz="1667" dirty="0">
                <a:latin typeface="Aptos Narrow" panose="020B0004020202020204" pitchFamily="34" charset="0"/>
                <a:ea typeface="Barlow" pitchFamily="34" charset="-122"/>
                <a:cs typeface="Barlow" pitchFamily="34" charset="-120"/>
              </a:rPr>
              <a:t>Loss of Productivity: Meeting flow interruptions result in productivity loss for all participants.</a:t>
            </a:r>
          </a:p>
          <a:p>
            <a:pPr marL="285739" indent="-285739">
              <a:lnSpc>
                <a:spcPts val="2588"/>
              </a:lnSpc>
              <a:buFont typeface="Arial" panose="020B0604020202020204" pitchFamily="34" charset="0"/>
              <a:buChar char="•"/>
            </a:pPr>
            <a:endParaRPr lang="en-US" sz="2071" b="1" dirty="0">
              <a:latin typeface="Barlow" pitchFamily="34" charset="0"/>
              <a:ea typeface="Barlow" pitchFamily="34" charset="-122"/>
              <a:cs typeface="Barlow" pitchFamily="34" charset="-120"/>
            </a:endParaRPr>
          </a:p>
          <a:p>
            <a:pPr>
              <a:lnSpc>
                <a:spcPts val="2588"/>
              </a:lnSpc>
            </a:pPr>
            <a:r>
              <a:rPr lang="en-US" sz="2071" b="1" dirty="0">
                <a:latin typeface="Barlow" pitchFamily="34" charset="0"/>
                <a:ea typeface="Barlow" pitchFamily="34" charset="-122"/>
                <a:cs typeface="Barlow" pitchFamily="34" charset="-120"/>
              </a:rPr>
              <a:t>Our Goal</a:t>
            </a:r>
          </a:p>
          <a:p>
            <a:pPr>
              <a:lnSpc>
                <a:spcPts val="2588"/>
              </a:lnSpc>
            </a:pPr>
            <a:endParaRPr lang="en-US" sz="2071" b="1" dirty="0">
              <a:latin typeface="Barlow" pitchFamily="34" charset="0"/>
              <a:ea typeface="Barlow" pitchFamily="34" charset="-122"/>
              <a:cs typeface="Barlow" pitchFamily="34" charset="-120"/>
            </a:endParaRPr>
          </a:p>
          <a:p>
            <a:pPr>
              <a:lnSpc>
                <a:spcPts val="2588"/>
              </a:lnSpc>
            </a:pPr>
            <a:r>
              <a:rPr lang="en-US" sz="1667" dirty="0" err="1">
                <a:latin typeface="Aptos Narrow" panose="020B0004020202020204" pitchFamily="34" charset="0"/>
                <a:ea typeface="Barlow" pitchFamily="34" charset="-122"/>
                <a:cs typeface="Barlow" pitchFamily="34" charset="-120"/>
              </a:rPr>
              <a:t>SecureMeet</a:t>
            </a:r>
            <a:r>
              <a:rPr lang="en-US" sz="1667" dirty="0">
                <a:latin typeface="Aptos Narrow" panose="020B0004020202020204" pitchFamily="34" charset="0"/>
                <a:ea typeface="Barlow" pitchFamily="34" charset="-122"/>
                <a:cs typeface="Barlow" pitchFamily="34" charset="-120"/>
              </a:rPr>
              <a:t> aims to tackle this common issue, providing a solution that </a:t>
            </a:r>
          </a:p>
          <a:p>
            <a:pPr>
              <a:lnSpc>
                <a:spcPts val="2588"/>
              </a:lnSpc>
            </a:pPr>
            <a:r>
              <a:rPr lang="en-US" sz="1667" dirty="0">
                <a:latin typeface="Aptos Narrow" panose="020B0004020202020204" pitchFamily="34" charset="0"/>
                <a:ea typeface="Barlow" pitchFamily="34" charset="-122"/>
                <a:cs typeface="Barlow" pitchFamily="34" charset="-120"/>
              </a:rPr>
              <a:t>enhances meeting quality and participant experience.</a:t>
            </a:r>
            <a:endParaRPr lang="en-US" sz="1667" dirty="0">
              <a:latin typeface="Aptos Narrow" panose="020B0004020202020204" pitchFamily="34" charset="0"/>
            </a:endParaRPr>
          </a:p>
        </p:txBody>
      </p:sp>
      <p:pic>
        <p:nvPicPr>
          <p:cNvPr id="24" name="Picture 8">
            <a:extLst>
              <a:ext uri="{FF2B5EF4-FFF2-40B4-BE49-F238E27FC236}">
                <a16:creationId xmlns:a16="http://schemas.microsoft.com/office/drawing/2014/main" id="{4EE88902-BD0C-B2AB-8E46-D75240FDD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4083" y="-7829"/>
            <a:ext cx="12117917" cy="6858000"/>
          </a:xfrm>
          <a:prstGeom prst="rect">
            <a:avLst/>
          </a:prstGeom>
          <a:solidFill>
            <a:schemeClr val="accent6">
              <a:lumMod val="60000"/>
              <a:lumOff val="40000"/>
            </a:schemeClr>
          </a:solidFill>
          <a:ln/>
        </p:spPr>
        <p:txBody>
          <a:bodyPr/>
          <a:lstStyle/>
          <a:p>
            <a:endParaRPr lang="en-IN" sz="1500" dirty="0"/>
          </a:p>
        </p:txBody>
      </p:sp>
      <p:pic>
        <p:nvPicPr>
          <p:cNvPr id="4" name="Image 0" descr="preencoded.png"/>
          <p:cNvPicPr>
            <a:picLocks noChangeAspect="1"/>
          </p:cNvPicPr>
          <p:nvPr/>
        </p:nvPicPr>
        <p:blipFill>
          <a:blip r:embed="rId3"/>
          <a:stretch>
            <a:fillRect/>
          </a:stretch>
        </p:blipFill>
        <p:spPr>
          <a:xfrm>
            <a:off x="0" y="0"/>
            <a:ext cx="3048000" cy="8205986"/>
          </a:xfrm>
          <a:prstGeom prst="rect">
            <a:avLst/>
          </a:prstGeom>
        </p:spPr>
      </p:pic>
      <p:sp>
        <p:nvSpPr>
          <p:cNvPr id="5" name="Text 2"/>
          <p:cNvSpPr/>
          <p:nvPr/>
        </p:nvSpPr>
        <p:spPr>
          <a:xfrm>
            <a:off x="4200657" y="454264"/>
            <a:ext cx="5641843" cy="657423"/>
          </a:xfrm>
          <a:prstGeom prst="rect">
            <a:avLst/>
          </a:prstGeom>
          <a:noFill/>
          <a:ln/>
        </p:spPr>
        <p:txBody>
          <a:bodyPr wrap="none" rtlCol="0" anchor="t"/>
          <a:lstStyle/>
          <a:p>
            <a:pPr>
              <a:lnSpc>
                <a:spcPts val="5176"/>
              </a:lnSpc>
            </a:pPr>
            <a:r>
              <a:rPr lang="en-US" sz="4142" b="1" dirty="0">
                <a:latin typeface="Barlow" pitchFamily="34" charset="0"/>
                <a:ea typeface="Barlow" pitchFamily="34" charset="-122"/>
                <a:cs typeface="Barlow" pitchFamily="34" charset="-120"/>
              </a:rPr>
              <a:t>How Secure Meet Works</a:t>
            </a:r>
            <a:endParaRPr lang="en-US" sz="4142" dirty="0"/>
          </a:p>
        </p:txBody>
      </p:sp>
      <p:graphicFrame>
        <p:nvGraphicFramePr>
          <p:cNvPr id="23" name="Diagram 22">
            <a:extLst>
              <a:ext uri="{FF2B5EF4-FFF2-40B4-BE49-F238E27FC236}">
                <a16:creationId xmlns:a16="http://schemas.microsoft.com/office/drawing/2014/main" id="{81CDEC96-2B8E-4A5B-8D8C-877B9E5AFCFE}"/>
              </a:ext>
            </a:extLst>
          </p:cNvPr>
          <p:cNvGraphicFramePr/>
          <p:nvPr/>
        </p:nvGraphicFramePr>
        <p:xfrm>
          <a:off x="3709923" y="1378588"/>
          <a:ext cx="7603661" cy="52760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4" name="Picture 8">
            <a:extLst>
              <a:ext uri="{FF2B5EF4-FFF2-40B4-BE49-F238E27FC236}">
                <a16:creationId xmlns:a16="http://schemas.microsoft.com/office/drawing/2014/main" id="{8CCDF0EC-EA33-0FFB-26DE-5FC83B2826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17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graphicEl>
                                              <a:dgm id="{B03842D3-5539-4EB2-B292-4696BC1653CA}"/>
                                            </p:graphicEl>
                                          </p:spTgt>
                                        </p:tgtEl>
                                        <p:attrNameLst>
                                          <p:attrName>style.visibility</p:attrName>
                                        </p:attrNameLst>
                                      </p:cBhvr>
                                      <p:to>
                                        <p:strVal val="visible"/>
                                      </p:to>
                                    </p:set>
                                    <p:animEffect transition="in" filter="circle(in)">
                                      <p:cBhvr>
                                        <p:cTn id="7" dur="500"/>
                                        <p:tgtEl>
                                          <p:spTgt spid="23">
                                            <p:graphicEl>
                                              <a:dgm id="{B03842D3-5539-4EB2-B292-4696BC1653C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
                                            <p:graphicEl>
                                              <a:dgm id="{30C6F7ED-DBA8-45EC-A706-15A3CB18EFAA}"/>
                                            </p:graphicEl>
                                          </p:spTgt>
                                        </p:tgtEl>
                                        <p:attrNameLst>
                                          <p:attrName>style.visibility</p:attrName>
                                        </p:attrNameLst>
                                      </p:cBhvr>
                                      <p:to>
                                        <p:strVal val="visible"/>
                                      </p:to>
                                    </p:set>
                                    <p:animEffect transition="in" filter="circle(in)">
                                      <p:cBhvr>
                                        <p:cTn id="12" dur="500"/>
                                        <p:tgtEl>
                                          <p:spTgt spid="23">
                                            <p:graphicEl>
                                              <a:dgm id="{30C6F7ED-DBA8-45EC-A706-15A3CB18EFAA}"/>
                                            </p:graphic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3">
                                            <p:graphicEl>
                                              <a:dgm id="{C6E2BEF8-40AA-4CEF-A20E-FB694C759D79}"/>
                                            </p:graphicEl>
                                          </p:spTgt>
                                        </p:tgtEl>
                                        <p:attrNameLst>
                                          <p:attrName>style.visibility</p:attrName>
                                        </p:attrNameLst>
                                      </p:cBhvr>
                                      <p:to>
                                        <p:strVal val="visible"/>
                                      </p:to>
                                    </p:set>
                                    <p:animEffect transition="in" filter="circle(in)">
                                      <p:cBhvr>
                                        <p:cTn id="15" dur="500"/>
                                        <p:tgtEl>
                                          <p:spTgt spid="23">
                                            <p:graphicEl>
                                              <a:dgm id="{C6E2BEF8-40AA-4CEF-A20E-FB694C759D7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3">
                                            <p:graphicEl>
                                              <a:dgm id="{F62F0040-D1A3-484C-80B9-6159DB627334}"/>
                                            </p:graphicEl>
                                          </p:spTgt>
                                        </p:tgtEl>
                                        <p:attrNameLst>
                                          <p:attrName>style.visibility</p:attrName>
                                        </p:attrNameLst>
                                      </p:cBhvr>
                                      <p:to>
                                        <p:strVal val="visible"/>
                                      </p:to>
                                    </p:set>
                                    <p:animEffect transition="in" filter="circle(in)">
                                      <p:cBhvr>
                                        <p:cTn id="20" dur="500"/>
                                        <p:tgtEl>
                                          <p:spTgt spid="23">
                                            <p:graphicEl>
                                              <a:dgm id="{F62F0040-D1A3-484C-80B9-6159DB627334}"/>
                                            </p:graphic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3">
                                            <p:graphicEl>
                                              <a:dgm id="{760D87FF-C3F2-4E14-8A2B-C3DDD6F65631}"/>
                                            </p:graphicEl>
                                          </p:spTgt>
                                        </p:tgtEl>
                                        <p:attrNameLst>
                                          <p:attrName>style.visibility</p:attrName>
                                        </p:attrNameLst>
                                      </p:cBhvr>
                                      <p:to>
                                        <p:strVal val="visible"/>
                                      </p:to>
                                    </p:set>
                                    <p:animEffect transition="in" filter="circle(in)">
                                      <p:cBhvr>
                                        <p:cTn id="23" dur="500"/>
                                        <p:tgtEl>
                                          <p:spTgt spid="23">
                                            <p:graphicEl>
                                              <a:dgm id="{760D87FF-C3F2-4E14-8A2B-C3DDD6F6563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3">
                                            <p:graphicEl>
                                              <a:dgm id="{ACE0E26D-3A90-4092-B681-ED17E04D1646}"/>
                                            </p:graphicEl>
                                          </p:spTgt>
                                        </p:tgtEl>
                                        <p:attrNameLst>
                                          <p:attrName>style.visibility</p:attrName>
                                        </p:attrNameLst>
                                      </p:cBhvr>
                                      <p:to>
                                        <p:strVal val="visible"/>
                                      </p:to>
                                    </p:set>
                                    <p:animEffect transition="in" filter="circle(in)">
                                      <p:cBhvr>
                                        <p:cTn id="28" dur="500"/>
                                        <p:tgtEl>
                                          <p:spTgt spid="23">
                                            <p:graphicEl>
                                              <a:dgm id="{ACE0E26D-3A90-4092-B681-ED17E04D1646}"/>
                                            </p:graphic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3">
                                            <p:graphicEl>
                                              <a:dgm id="{53214E1E-0C8F-4E03-8EF0-7ED920F6373A}"/>
                                            </p:graphicEl>
                                          </p:spTgt>
                                        </p:tgtEl>
                                        <p:attrNameLst>
                                          <p:attrName>style.visibility</p:attrName>
                                        </p:attrNameLst>
                                      </p:cBhvr>
                                      <p:to>
                                        <p:strVal val="visible"/>
                                      </p:to>
                                    </p:set>
                                    <p:animEffect transition="in" filter="circle(in)">
                                      <p:cBhvr>
                                        <p:cTn id="31" dur="500"/>
                                        <p:tgtEl>
                                          <p:spTgt spid="23">
                                            <p:graphicEl>
                                              <a:dgm id="{53214E1E-0C8F-4E03-8EF0-7ED920F6373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3">
                                            <p:graphicEl>
                                              <a:dgm id="{7E2522FE-F3A1-4586-A30F-E94FF3A0F8D7}"/>
                                            </p:graphicEl>
                                          </p:spTgt>
                                        </p:tgtEl>
                                        <p:attrNameLst>
                                          <p:attrName>style.visibility</p:attrName>
                                        </p:attrNameLst>
                                      </p:cBhvr>
                                      <p:to>
                                        <p:strVal val="visible"/>
                                      </p:to>
                                    </p:set>
                                    <p:animEffect transition="in" filter="circle(in)">
                                      <p:cBhvr>
                                        <p:cTn id="36" dur="500"/>
                                        <p:tgtEl>
                                          <p:spTgt spid="23">
                                            <p:graphicEl>
                                              <a:dgm id="{7E2522FE-F3A1-4586-A30F-E94FF3A0F8D7}"/>
                                            </p:graphic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23">
                                            <p:graphicEl>
                                              <a:dgm id="{AA02DFC2-AB96-45B5-A8DC-6AE222D0A096}"/>
                                            </p:graphicEl>
                                          </p:spTgt>
                                        </p:tgtEl>
                                        <p:attrNameLst>
                                          <p:attrName>style.visibility</p:attrName>
                                        </p:attrNameLst>
                                      </p:cBhvr>
                                      <p:to>
                                        <p:strVal val="visible"/>
                                      </p:to>
                                    </p:set>
                                    <p:animEffect transition="in" filter="circle(in)">
                                      <p:cBhvr>
                                        <p:cTn id="39" dur="500"/>
                                        <p:tgtEl>
                                          <p:spTgt spid="23">
                                            <p:graphicEl>
                                              <a:dgm id="{AA02DFC2-AB96-45B5-A8DC-6AE222D0A096}"/>
                                            </p:graphic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3">
                                            <p:graphicEl>
                                              <a:dgm id="{38696F8E-AD7E-484F-8097-23834B7CF2A1}"/>
                                            </p:graphicEl>
                                          </p:spTgt>
                                        </p:tgtEl>
                                        <p:attrNameLst>
                                          <p:attrName>style.visibility</p:attrName>
                                        </p:attrNameLst>
                                      </p:cBhvr>
                                      <p:to>
                                        <p:strVal val="visible"/>
                                      </p:to>
                                    </p:set>
                                    <p:animEffect transition="in" filter="circle(in)">
                                      <p:cBhvr>
                                        <p:cTn id="42" dur="500"/>
                                        <p:tgtEl>
                                          <p:spTgt spid="23">
                                            <p:graphicEl>
                                              <a:dgm id="{38696F8E-AD7E-484F-8097-23834B7CF2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6858000"/>
          </a:xfrm>
          <a:prstGeom prst="rect">
            <a:avLst/>
          </a:prstGeom>
          <a:solidFill>
            <a:schemeClr val="accent6">
              <a:lumMod val="60000"/>
              <a:lumOff val="40000"/>
            </a:schemeClr>
          </a:solidFill>
          <a:ln/>
        </p:spPr>
      </p:sp>
      <p:sp>
        <p:nvSpPr>
          <p:cNvPr id="4" name="Text 2"/>
          <p:cNvSpPr/>
          <p:nvPr/>
        </p:nvSpPr>
        <p:spPr>
          <a:xfrm>
            <a:off x="2788101" y="524389"/>
            <a:ext cx="6615799" cy="657423"/>
          </a:xfrm>
          <a:prstGeom prst="rect">
            <a:avLst/>
          </a:prstGeom>
          <a:noFill/>
          <a:ln/>
        </p:spPr>
        <p:txBody>
          <a:bodyPr wrap="none" rtlCol="0" anchor="t"/>
          <a:lstStyle/>
          <a:p>
            <a:pPr algn="ctr">
              <a:lnSpc>
                <a:spcPts val="5176"/>
              </a:lnSpc>
            </a:pPr>
            <a:r>
              <a:rPr lang="en-US" sz="4142" b="1" dirty="0">
                <a:latin typeface="Barlow" pitchFamily="34" charset="0"/>
                <a:ea typeface="Barlow" pitchFamily="34" charset="-122"/>
                <a:cs typeface="Barlow" pitchFamily="34" charset="-120"/>
              </a:rPr>
              <a:t>Block Diagram</a:t>
            </a:r>
            <a:endParaRPr lang="en-US" sz="4142" dirty="0"/>
          </a:p>
        </p:txBody>
      </p:sp>
      <p:pic>
        <p:nvPicPr>
          <p:cNvPr id="12" name="Picture 8">
            <a:extLst>
              <a:ext uri="{FF2B5EF4-FFF2-40B4-BE49-F238E27FC236}">
                <a16:creationId xmlns:a16="http://schemas.microsoft.com/office/drawing/2014/main" id="{B512A801-0FA0-2F22-9BE9-996AC5CB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D663C73-AA41-6636-89AE-A6CA8ED062A7}"/>
              </a:ext>
            </a:extLst>
          </p:cNvPr>
          <p:cNvPicPr>
            <a:picLocks noChangeAspect="1"/>
          </p:cNvPicPr>
          <p:nvPr/>
        </p:nvPicPr>
        <p:blipFill>
          <a:blip r:embed="rId4"/>
          <a:stretch>
            <a:fillRect/>
          </a:stretch>
        </p:blipFill>
        <p:spPr>
          <a:xfrm>
            <a:off x="1624428" y="2850562"/>
            <a:ext cx="9410723" cy="1534602"/>
          </a:xfrm>
          <a:prstGeom prst="rect">
            <a:avLst/>
          </a:prstGeom>
        </p:spPr>
      </p:pic>
    </p:spTree>
    <p:extLst>
      <p:ext uri="{BB962C8B-B14F-4D97-AF65-F5344CB8AC3E}">
        <p14:creationId xmlns:p14="http://schemas.microsoft.com/office/powerpoint/2010/main" val="301706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6858000"/>
          </a:xfrm>
          <a:prstGeom prst="rect">
            <a:avLst/>
          </a:prstGeom>
          <a:solidFill>
            <a:schemeClr val="accent6">
              <a:lumMod val="60000"/>
              <a:lumOff val="40000"/>
            </a:schemeClr>
          </a:solidFill>
          <a:ln/>
        </p:spPr>
      </p:sp>
      <p:pic>
        <p:nvPicPr>
          <p:cNvPr id="12" name="Picture 8">
            <a:extLst>
              <a:ext uri="{FF2B5EF4-FFF2-40B4-BE49-F238E27FC236}">
                <a16:creationId xmlns:a16="http://schemas.microsoft.com/office/drawing/2014/main" id="{B512A801-0FA0-2F22-9BE9-996AC5CB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FC87D2-029D-10EA-1936-FF302F598CD1}"/>
              </a:ext>
            </a:extLst>
          </p:cNvPr>
          <p:cNvSpPr txBox="1"/>
          <p:nvPr/>
        </p:nvSpPr>
        <p:spPr>
          <a:xfrm>
            <a:off x="4445960" y="345892"/>
            <a:ext cx="3810000" cy="707886"/>
          </a:xfrm>
          <a:prstGeom prst="rect">
            <a:avLst/>
          </a:prstGeom>
          <a:noFill/>
        </p:spPr>
        <p:txBody>
          <a:bodyPr wrap="square" rtlCol="0">
            <a:spAutoFit/>
          </a:bodyPr>
          <a:lstStyle/>
          <a:p>
            <a:r>
              <a:rPr lang="en-US" sz="4000" b="1" dirty="0">
                <a:latin typeface="Barlow" panose="020F0502020204030204" pitchFamily="2" charset="0"/>
              </a:rPr>
              <a:t>       Output</a:t>
            </a:r>
            <a:endParaRPr lang="en-IN" sz="4000" b="1" dirty="0">
              <a:latin typeface="Barlow" panose="020F0502020204030204" pitchFamily="2" charset="0"/>
            </a:endParaRPr>
          </a:p>
        </p:txBody>
      </p:sp>
      <p:pic>
        <p:nvPicPr>
          <p:cNvPr id="4" name="Picture 3">
            <a:extLst>
              <a:ext uri="{FF2B5EF4-FFF2-40B4-BE49-F238E27FC236}">
                <a16:creationId xmlns:a16="http://schemas.microsoft.com/office/drawing/2014/main" id="{340A8C95-B27C-C7E6-9C66-3DD74DE5C75B}"/>
              </a:ext>
            </a:extLst>
          </p:cNvPr>
          <p:cNvPicPr>
            <a:picLocks noChangeAspect="1"/>
          </p:cNvPicPr>
          <p:nvPr/>
        </p:nvPicPr>
        <p:blipFill>
          <a:blip r:embed="rId4"/>
          <a:stretch>
            <a:fillRect/>
          </a:stretch>
        </p:blipFill>
        <p:spPr>
          <a:xfrm>
            <a:off x="997130" y="1409342"/>
            <a:ext cx="10002811" cy="5081472"/>
          </a:xfrm>
          <a:prstGeom prst="rect">
            <a:avLst/>
          </a:prstGeom>
        </p:spPr>
      </p:pic>
    </p:spTree>
    <p:extLst>
      <p:ext uri="{BB962C8B-B14F-4D97-AF65-F5344CB8AC3E}">
        <p14:creationId xmlns:p14="http://schemas.microsoft.com/office/powerpoint/2010/main" val="321802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6858000"/>
          </a:xfrm>
          <a:prstGeom prst="rect">
            <a:avLst/>
          </a:prstGeom>
          <a:solidFill>
            <a:schemeClr val="accent6">
              <a:lumMod val="60000"/>
              <a:lumOff val="40000"/>
            </a:schemeClr>
          </a:solidFill>
          <a:ln/>
        </p:spPr>
      </p:sp>
      <p:pic>
        <p:nvPicPr>
          <p:cNvPr id="12" name="Picture 8">
            <a:extLst>
              <a:ext uri="{FF2B5EF4-FFF2-40B4-BE49-F238E27FC236}">
                <a16:creationId xmlns:a16="http://schemas.microsoft.com/office/drawing/2014/main" id="{B512A801-0FA0-2F22-9BE9-996AC5CB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FC87D2-029D-10EA-1936-FF302F598CD1}"/>
              </a:ext>
            </a:extLst>
          </p:cNvPr>
          <p:cNvSpPr txBox="1"/>
          <p:nvPr/>
        </p:nvSpPr>
        <p:spPr>
          <a:xfrm>
            <a:off x="4093535" y="558209"/>
            <a:ext cx="4816785" cy="707886"/>
          </a:xfrm>
          <a:prstGeom prst="rect">
            <a:avLst/>
          </a:prstGeom>
          <a:noFill/>
        </p:spPr>
        <p:txBody>
          <a:bodyPr wrap="square" rtlCol="0">
            <a:spAutoFit/>
          </a:bodyPr>
          <a:lstStyle/>
          <a:p>
            <a:r>
              <a:rPr lang="en-US" sz="4000" b="1" dirty="0">
                <a:latin typeface="Barlow" panose="020F0502020204030204" pitchFamily="2" charset="0"/>
              </a:rPr>
              <a:t>       Output (</a:t>
            </a:r>
            <a:r>
              <a:rPr lang="en-US" sz="4000" b="1" dirty="0" err="1">
                <a:latin typeface="Barlow" panose="020F0502020204030204" pitchFamily="2" charset="0"/>
              </a:rPr>
              <a:t>Cont</a:t>
            </a:r>
            <a:r>
              <a:rPr lang="en-US" sz="4000" b="1" dirty="0">
                <a:latin typeface="Barlow" panose="020F0502020204030204" pitchFamily="2" charset="0"/>
              </a:rPr>
              <a:t>…)</a:t>
            </a:r>
            <a:endParaRPr lang="en-IN" sz="4000" b="1" dirty="0">
              <a:latin typeface="Barlow" panose="020F0502020204030204" pitchFamily="2" charset="0"/>
            </a:endParaRPr>
          </a:p>
        </p:txBody>
      </p:sp>
      <p:pic>
        <p:nvPicPr>
          <p:cNvPr id="5" name="Picture 4">
            <a:extLst>
              <a:ext uri="{FF2B5EF4-FFF2-40B4-BE49-F238E27FC236}">
                <a16:creationId xmlns:a16="http://schemas.microsoft.com/office/drawing/2014/main" id="{3201F987-C1D6-5689-28E7-AA69CDF893A5}"/>
              </a:ext>
            </a:extLst>
          </p:cNvPr>
          <p:cNvPicPr>
            <a:picLocks noChangeAspect="1"/>
          </p:cNvPicPr>
          <p:nvPr/>
        </p:nvPicPr>
        <p:blipFill>
          <a:blip r:embed="rId4"/>
          <a:stretch>
            <a:fillRect/>
          </a:stretch>
        </p:blipFill>
        <p:spPr>
          <a:xfrm>
            <a:off x="1166680" y="1429824"/>
            <a:ext cx="9858640" cy="5040508"/>
          </a:xfrm>
          <a:prstGeom prst="rect">
            <a:avLst/>
          </a:prstGeom>
        </p:spPr>
      </p:pic>
    </p:spTree>
    <p:extLst>
      <p:ext uri="{BB962C8B-B14F-4D97-AF65-F5344CB8AC3E}">
        <p14:creationId xmlns:p14="http://schemas.microsoft.com/office/powerpoint/2010/main" val="4014068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6858000"/>
          </a:xfrm>
          <a:prstGeom prst="rect">
            <a:avLst/>
          </a:prstGeom>
          <a:solidFill>
            <a:schemeClr val="accent6">
              <a:lumMod val="60000"/>
              <a:lumOff val="40000"/>
            </a:schemeClr>
          </a:solidFill>
          <a:ln/>
        </p:spPr>
      </p:sp>
      <p:pic>
        <p:nvPicPr>
          <p:cNvPr id="12" name="Picture 8">
            <a:extLst>
              <a:ext uri="{FF2B5EF4-FFF2-40B4-BE49-F238E27FC236}">
                <a16:creationId xmlns:a16="http://schemas.microsoft.com/office/drawing/2014/main" id="{B512A801-0FA0-2F22-9BE9-996AC5CB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FC87D2-029D-10EA-1936-FF302F598CD1}"/>
              </a:ext>
            </a:extLst>
          </p:cNvPr>
          <p:cNvSpPr txBox="1"/>
          <p:nvPr/>
        </p:nvSpPr>
        <p:spPr>
          <a:xfrm>
            <a:off x="3470888" y="269448"/>
            <a:ext cx="4583740" cy="707886"/>
          </a:xfrm>
          <a:prstGeom prst="rect">
            <a:avLst/>
          </a:prstGeom>
          <a:noFill/>
        </p:spPr>
        <p:txBody>
          <a:bodyPr wrap="square" rtlCol="0">
            <a:spAutoFit/>
          </a:bodyPr>
          <a:lstStyle/>
          <a:p>
            <a:r>
              <a:rPr lang="en-US" sz="4000" b="1" dirty="0">
                <a:latin typeface="Barlow" panose="020F0502020204030204" pitchFamily="2" charset="0"/>
              </a:rPr>
              <a:t>       Output (</a:t>
            </a:r>
            <a:r>
              <a:rPr lang="en-US" sz="4000" b="1" dirty="0" err="1">
                <a:latin typeface="Barlow" panose="020F0502020204030204" pitchFamily="2" charset="0"/>
              </a:rPr>
              <a:t>Cont</a:t>
            </a:r>
            <a:r>
              <a:rPr lang="en-US" sz="4000" b="1" dirty="0">
                <a:latin typeface="Barlow" panose="020F0502020204030204" pitchFamily="2" charset="0"/>
              </a:rPr>
              <a:t>…)</a:t>
            </a:r>
            <a:endParaRPr lang="en-IN" sz="4000" b="1" dirty="0">
              <a:latin typeface="Barlow" panose="020F0502020204030204" pitchFamily="2" charset="0"/>
            </a:endParaRPr>
          </a:p>
        </p:txBody>
      </p:sp>
      <p:pic>
        <p:nvPicPr>
          <p:cNvPr id="4" name="Picture 3">
            <a:extLst>
              <a:ext uri="{FF2B5EF4-FFF2-40B4-BE49-F238E27FC236}">
                <a16:creationId xmlns:a16="http://schemas.microsoft.com/office/drawing/2014/main" id="{9005E316-0CFD-E099-464E-DC0B582D84EF}"/>
              </a:ext>
            </a:extLst>
          </p:cNvPr>
          <p:cNvPicPr>
            <a:picLocks noChangeAspect="1"/>
          </p:cNvPicPr>
          <p:nvPr/>
        </p:nvPicPr>
        <p:blipFill>
          <a:blip r:embed="rId4"/>
          <a:stretch>
            <a:fillRect/>
          </a:stretch>
        </p:blipFill>
        <p:spPr>
          <a:xfrm>
            <a:off x="1078361" y="1441744"/>
            <a:ext cx="10035278" cy="5054768"/>
          </a:xfrm>
          <a:prstGeom prst="rect">
            <a:avLst/>
          </a:prstGeom>
        </p:spPr>
      </p:pic>
    </p:spTree>
    <p:extLst>
      <p:ext uri="{BB962C8B-B14F-4D97-AF65-F5344CB8AC3E}">
        <p14:creationId xmlns:p14="http://schemas.microsoft.com/office/powerpoint/2010/main" val="3211347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6858000"/>
          </a:xfrm>
          <a:prstGeom prst="rect">
            <a:avLst/>
          </a:prstGeom>
          <a:solidFill>
            <a:schemeClr val="accent6">
              <a:lumMod val="60000"/>
              <a:lumOff val="40000"/>
            </a:schemeClr>
          </a:solidFill>
          <a:ln/>
        </p:spPr>
        <p:txBody>
          <a:bodyPr/>
          <a:lstStyle/>
          <a:p>
            <a:endParaRPr lang="en-IN" sz="1500" dirty="0"/>
          </a:p>
        </p:txBody>
      </p:sp>
      <p:pic>
        <p:nvPicPr>
          <p:cNvPr id="12" name="Picture 8">
            <a:extLst>
              <a:ext uri="{FF2B5EF4-FFF2-40B4-BE49-F238E27FC236}">
                <a16:creationId xmlns:a16="http://schemas.microsoft.com/office/drawing/2014/main" id="{B512A801-0FA0-2F22-9BE9-996AC5CB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615" y="224593"/>
            <a:ext cx="1023938" cy="817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FC87D2-029D-10EA-1936-FF302F598CD1}"/>
              </a:ext>
            </a:extLst>
          </p:cNvPr>
          <p:cNvSpPr txBox="1"/>
          <p:nvPr/>
        </p:nvSpPr>
        <p:spPr>
          <a:xfrm>
            <a:off x="3476432" y="435395"/>
            <a:ext cx="4678990" cy="707886"/>
          </a:xfrm>
          <a:prstGeom prst="rect">
            <a:avLst/>
          </a:prstGeom>
          <a:noFill/>
        </p:spPr>
        <p:txBody>
          <a:bodyPr wrap="square" rtlCol="0">
            <a:spAutoFit/>
          </a:bodyPr>
          <a:lstStyle/>
          <a:p>
            <a:r>
              <a:rPr lang="en-US" sz="4000" b="1" dirty="0">
                <a:latin typeface="Barlow" panose="020F0502020204030204" pitchFamily="2" charset="0"/>
              </a:rPr>
              <a:t>       Output (</a:t>
            </a:r>
            <a:r>
              <a:rPr lang="en-US" sz="4000" b="1" dirty="0" err="1">
                <a:latin typeface="Barlow" panose="020F0502020204030204" pitchFamily="2" charset="0"/>
              </a:rPr>
              <a:t>Cont</a:t>
            </a:r>
            <a:r>
              <a:rPr lang="en-US" sz="4000" b="1" dirty="0">
                <a:latin typeface="Barlow" panose="020F0502020204030204" pitchFamily="2" charset="0"/>
              </a:rPr>
              <a:t>…)</a:t>
            </a:r>
            <a:endParaRPr lang="en-IN" sz="4000" b="1" dirty="0">
              <a:latin typeface="Barlow" panose="020F0502020204030204" pitchFamily="2" charset="0"/>
            </a:endParaRPr>
          </a:p>
        </p:txBody>
      </p:sp>
      <p:pic>
        <p:nvPicPr>
          <p:cNvPr id="5" name="Picture 4">
            <a:extLst>
              <a:ext uri="{FF2B5EF4-FFF2-40B4-BE49-F238E27FC236}">
                <a16:creationId xmlns:a16="http://schemas.microsoft.com/office/drawing/2014/main" id="{4E0BAA7F-6694-C0DE-00AF-98729F392E8D}"/>
              </a:ext>
            </a:extLst>
          </p:cNvPr>
          <p:cNvPicPr>
            <a:picLocks noChangeAspect="1"/>
          </p:cNvPicPr>
          <p:nvPr/>
        </p:nvPicPr>
        <p:blipFill>
          <a:blip r:embed="rId4"/>
          <a:stretch>
            <a:fillRect/>
          </a:stretch>
        </p:blipFill>
        <p:spPr>
          <a:xfrm>
            <a:off x="735929" y="1557304"/>
            <a:ext cx="5079998" cy="4721663"/>
          </a:xfrm>
          <a:prstGeom prst="rect">
            <a:avLst/>
          </a:prstGeom>
        </p:spPr>
      </p:pic>
      <p:pic>
        <p:nvPicPr>
          <p:cNvPr id="7" name="Picture 6">
            <a:extLst>
              <a:ext uri="{FF2B5EF4-FFF2-40B4-BE49-F238E27FC236}">
                <a16:creationId xmlns:a16="http://schemas.microsoft.com/office/drawing/2014/main" id="{1F63D913-24E8-3EF4-8E05-227368739288}"/>
              </a:ext>
            </a:extLst>
          </p:cNvPr>
          <p:cNvPicPr>
            <a:picLocks noChangeAspect="1"/>
          </p:cNvPicPr>
          <p:nvPr/>
        </p:nvPicPr>
        <p:blipFill>
          <a:blip r:embed="rId5"/>
          <a:stretch>
            <a:fillRect/>
          </a:stretch>
        </p:blipFill>
        <p:spPr>
          <a:xfrm>
            <a:off x="6231854" y="1547779"/>
            <a:ext cx="5224218" cy="4721663"/>
          </a:xfrm>
          <a:prstGeom prst="rect">
            <a:avLst/>
          </a:prstGeom>
        </p:spPr>
      </p:pic>
    </p:spTree>
    <p:extLst>
      <p:ext uri="{BB962C8B-B14F-4D97-AF65-F5344CB8AC3E}">
        <p14:creationId xmlns:p14="http://schemas.microsoft.com/office/powerpoint/2010/main" val="1552460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677</Words>
  <Application>Microsoft Office PowerPoint</Application>
  <PresentationFormat>Widescreen</PresentationFormat>
  <Paragraphs>89</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 Narrow</vt:lpstr>
      <vt:lpstr>Arial</vt:lpstr>
      <vt:lpstr>Arial Rounded MT Bold</vt:lpstr>
      <vt:lpstr>Barlow</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Pandhere</dc:creator>
  <cp:lastModifiedBy>Anushka Pandhere</cp:lastModifiedBy>
  <cp:revision>7</cp:revision>
  <dcterms:created xsi:type="dcterms:W3CDTF">2024-04-19T07:22:23Z</dcterms:created>
  <dcterms:modified xsi:type="dcterms:W3CDTF">2024-04-19T07:25:33Z</dcterms:modified>
</cp:coreProperties>
</file>