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3"/>
  </p:notesMasterIdLst>
  <p:sldIdLst>
    <p:sldId id="256" r:id="rId2"/>
    <p:sldId id="261" r:id="rId3"/>
    <p:sldId id="268" r:id="rId4"/>
    <p:sldId id="269" r:id="rId5"/>
    <p:sldId id="263" r:id="rId6"/>
    <p:sldId id="264" r:id="rId7"/>
    <p:sldId id="265" r:id="rId8"/>
    <p:sldId id="266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8853D1-9975-4092-8D29-94742CC1DBCD}">
          <p14:sldIdLst>
            <p14:sldId id="256"/>
            <p14:sldId id="261"/>
            <p14:sldId id="268"/>
            <p14:sldId id="269"/>
            <p14:sldId id="263"/>
            <p14:sldId id="264"/>
            <p14:sldId id="265"/>
            <p14:sldId id="266"/>
            <p14:sldId id="270"/>
            <p14:sldId id="271"/>
            <p14:sldId id="272"/>
          </p14:sldIdLst>
        </p14:section>
        <p14:section name="Untitled Section" id="{A30C53DC-1C71-4204-8D5D-CD1CE878741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54DCE-2FA8-45C8-9C95-68F43A318DE2}" v="57" dt="2025-06-23T17:38:28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98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826AFF-BCAA-4519-95DB-6B5204CC9B6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15F47-93C6-425A-AF2A-D0107973B4F1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A1FDCF33-083F-4BF5-A083-53302035FD1A}" type="parTrans" cxnId="{3CC29189-A9C3-4BB2-8DFF-68127EDEE4CA}">
      <dgm:prSet/>
      <dgm:spPr/>
      <dgm:t>
        <a:bodyPr/>
        <a:lstStyle/>
        <a:p>
          <a:endParaRPr lang="en-US"/>
        </a:p>
      </dgm:t>
    </dgm:pt>
    <dgm:pt modelId="{2CB8B79F-40E6-459A-ADC2-FC0AEF8913AC}" type="sibTrans" cxnId="{3CC29189-A9C3-4BB2-8DFF-68127EDEE4CA}">
      <dgm:prSet/>
      <dgm:spPr/>
      <dgm:t>
        <a:bodyPr/>
        <a:lstStyle/>
        <a:p>
          <a:endParaRPr lang="en-US"/>
        </a:p>
      </dgm:t>
    </dgm:pt>
    <dgm:pt modelId="{7EF52278-5897-4274-856C-906839A955AB}">
      <dgm:prSet/>
      <dgm:spPr/>
      <dgm:t>
        <a:bodyPr/>
        <a:lstStyle/>
        <a:p>
          <a:r>
            <a:rPr lang="en-US"/>
            <a:t>To analyze sales data to identify trends, understand performance, and provide business insights.</a:t>
          </a:r>
        </a:p>
      </dgm:t>
    </dgm:pt>
    <dgm:pt modelId="{288B5FA6-94FD-4A7E-B8AC-2627BD6413BF}" type="parTrans" cxnId="{10F066D9-2634-4E2D-BB22-E2EED6CCD82A}">
      <dgm:prSet/>
      <dgm:spPr/>
      <dgm:t>
        <a:bodyPr/>
        <a:lstStyle/>
        <a:p>
          <a:endParaRPr lang="en-US"/>
        </a:p>
      </dgm:t>
    </dgm:pt>
    <dgm:pt modelId="{ABF431DB-D673-4599-9BAF-334C529E9E9A}" type="sibTrans" cxnId="{10F066D9-2634-4E2D-BB22-E2EED6CCD82A}">
      <dgm:prSet/>
      <dgm:spPr/>
      <dgm:t>
        <a:bodyPr/>
        <a:lstStyle/>
        <a:p>
          <a:endParaRPr lang="en-US"/>
        </a:p>
      </dgm:t>
    </dgm:pt>
    <dgm:pt modelId="{A0817BAE-5374-42D4-9C1B-E7E939F8D736}">
      <dgm:prSet/>
      <dgm:spPr/>
      <dgm:t>
        <a:bodyPr/>
        <a:lstStyle/>
        <a:p>
          <a:r>
            <a:rPr lang="en-US"/>
            <a:t>Choose and reconstruct Features that have impacts on super store  Sales.</a:t>
          </a:r>
        </a:p>
      </dgm:t>
    </dgm:pt>
    <dgm:pt modelId="{1C88609B-1E95-468E-A535-B7B40A8760B0}" type="parTrans" cxnId="{1B7FEBA8-E7D5-4D79-BBF0-CECBF993D979}">
      <dgm:prSet/>
      <dgm:spPr/>
      <dgm:t>
        <a:bodyPr/>
        <a:lstStyle/>
        <a:p>
          <a:endParaRPr lang="en-US"/>
        </a:p>
      </dgm:t>
    </dgm:pt>
    <dgm:pt modelId="{F7317A14-D809-4EDB-8806-1E65CAB85086}" type="sibTrans" cxnId="{1B7FEBA8-E7D5-4D79-BBF0-CECBF993D979}">
      <dgm:prSet/>
      <dgm:spPr/>
      <dgm:t>
        <a:bodyPr/>
        <a:lstStyle/>
        <a:p>
          <a:endParaRPr lang="en-US"/>
        </a:p>
      </dgm:t>
    </dgm:pt>
    <dgm:pt modelId="{9965599B-8E8E-4494-9CB7-E2810EF132EE}">
      <dgm:prSet/>
      <dgm:spPr/>
      <dgm:t>
        <a:bodyPr/>
        <a:lstStyle/>
        <a:p>
          <a:r>
            <a:rPr lang="en-US" b="1"/>
            <a:t>Goals:</a:t>
          </a:r>
          <a:endParaRPr lang="en-US"/>
        </a:p>
      </dgm:t>
    </dgm:pt>
    <dgm:pt modelId="{FB75F037-D063-4D8A-9FE1-30CFF43AA986}" type="parTrans" cxnId="{908E5F72-EA8F-4990-B91E-57210965B7EB}">
      <dgm:prSet/>
      <dgm:spPr/>
      <dgm:t>
        <a:bodyPr/>
        <a:lstStyle/>
        <a:p>
          <a:endParaRPr lang="en-US"/>
        </a:p>
      </dgm:t>
    </dgm:pt>
    <dgm:pt modelId="{7FF92C00-D1BA-4C54-A157-70A7635C0DFD}" type="sibTrans" cxnId="{908E5F72-EA8F-4990-B91E-57210965B7EB}">
      <dgm:prSet/>
      <dgm:spPr/>
      <dgm:t>
        <a:bodyPr/>
        <a:lstStyle/>
        <a:p>
          <a:endParaRPr lang="en-US"/>
        </a:p>
      </dgm:t>
    </dgm:pt>
    <dgm:pt modelId="{05619668-A1D2-4480-908D-CE6E36A45E8A}">
      <dgm:prSet/>
      <dgm:spPr/>
      <dgm:t>
        <a:bodyPr/>
        <a:lstStyle/>
        <a:p>
          <a:r>
            <a:rPr lang="en-US"/>
            <a:t>Analyze sales trends over time.</a:t>
          </a:r>
        </a:p>
      </dgm:t>
    </dgm:pt>
    <dgm:pt modelId="{0242482B-4E4A-4571-859B-C8FD22CC206E}" type="parTrans" cxnId="{FA3A23CF-41FE-40BE-8EF5-34FAA9FC7D73}">
      <dgm:prSet/>
      <dgm:spPr/>
      <dgm:t>
        <a:bodyPr/>
        <a:lstStyle/>
        <a:p>
          <a:endParaRPr lang="en-US"/>
        </a:p>
      </dgm:t>
    </dgm:pt>
    <dgm:pt modelId="{89BC7DE3-CF4E-431D-803D-236773728BAE}" type="sibTrans" cxnId="{FA3A23CF-41FE-40BE-8EF5-34FAA9FC7D73}">
      <dgm:prSet/>
      <dgm:spPr/>
      <dgm:t>
        <a:bodyPr/>
        <a:lstStyle/>
        <a:p>
          <a:endParaRPr lang="en-US"/>
        </a:p>
      </dgm:t>
    </dgm:pt>
    <dgm:pt modelId="{B9C5E680-EF76-4FD0-B8F7-2D308086C240}">
      <dgm:prSet/>
      <dgm:spPr/>
      <dgm:t>
        <a:bodyPr/>
        <a:lstStyle/>
        <a:p>
          <a:r>
            <a:rPr lang="en-US"/>
            <a:t>Identify high-performing products and channels.</a:t>
          </a:r>
        </a:p>
      </dgm:t>
    </dgm:pt>
    <dgm:pt modelId="{389A3EA8-80C7-43B5-97DB-1CBFEEA0164E}" type="parTrans" cxnId="{490DE062-8F65-44B8-BEDA-184D18AD65B6}">
      <dgm:prSet/>
      <dgm:spPr/>
      <dgm:t>
        <a:bodyPr/>
        <a:lstStyle/>
        <a:p>
          <a:endParaRPr lang="en-US"/>
        </a:p>
      </dgm:t>
    </dgm:pt>
    <dgm:pt modelId="{BBA5286B-7A55-466E-8E67-FABE42E6842D}" type="sibTrans" cxnId="{490DE062-8F65-44B8-BEDA-184D18AD65B6}">
      <dgm:prSet/>
      <dgm:spPr/>
      <dgm:t>
        <a:bodyPr/>
        <a:lstStyle/>
        <a:p>
          <a:endParaRPr lang="en-US"/>
        </a:p>
      </dgm:t>
    </dgm:pt>
    <dgm:pt modelId="{C0C075E4-42EE-4F27-87CC-85AD50DCA6BF}">
      <dgm:prSet/>
      <dgm:spPr/>
      <dgm:t>
        <a:bodyPr/>
        <a:lstStyle/>
        <a:p>
          <a:r>
            <a:rPr lang="en-US"/>
            <a:t>Evaluate the impact of returns and discounts.</a:t>
          </a:r>
        </a:p>
      </dgm:t>
    </dgm:pt>
    <dgm:pt modelId="{A39DB619-59CD-4061-B6B7-2D66E8F08F33}" type="parTrans" cxnId="{5D2F6DC3-655A-4EB1-97FE-7CA14B2444DD}">
      <dgm:prSet/>
      <dgm:spPr/>
      <dgm:t>
        <a:bodyPr/>
        <a:lstStyle/>
        <a:p>
          <a:endParaRPr lang="en-US"/>
        </a:p>
      </dgm:t>
    </dgm:pt>
    <dgm:pt modelId="{EE35DABC-685C-43E0-ABD4-0A93E0F46FEC}" type="sibTrans" cxnId="{5D2F6DC3-655A-4EB1-97FE-7CA14B2444DD}">
      <dgm:prSet/>
      <dgm:spPr/>
      <dgm:t>
        <a:bodyPr/>
        <a:lstStyle/>
        <a:p>
          <a:endParaRPr lang="en-US"/>
        </a:p>
      </dgm:t>
    </dgm:pt>
    <dgm:pt modelId="{EDDA33BA-B45D-4E42-ADF3-21AF58423069}">
      <dgm:prSet/>
      <dgm:spPr/>
      <dgm:t>
        <a:bodyPr/>
        <a:lstStyle/>
        <a:p>
          <a:r>
            <a:rPr lang="en-US"/>
            <a:t>Create a dynamic dashboard with key .</a:t>
          </a:r>
        </a:p>
      </dgm:t>
    </dgm:pt>
    <dgm:pt modelId="{3741A902-5500-485D-BF49-6CCA34ABAE26}" type="parTrans" cxnId="{151A652A-FC14-438D-BD88-CF3D9A9EE6D9}">
      <dgm:prSet/>
      <dgm:spPr/>
      <dgm:t>
        <a:bodyPr/>
        <a:lstStyle/>
        <a:p>
          <a:endParaRPr lang="en-US"/>
        </a:p>
      </dgm:t>
    </dgm:pt>
    <dgm:pt modelId="{4C04360B-288A-4327-98C5-5BEA8A2B9BF8}" type="sibTrans" cxnId="{151A652A-FC14-438D-BD88-CF3D9A9EE6D9}">
      <dgm:prSet/>
      <dgm:spPr/>
      <dgm:t>
        <a:bodyPr/>
        <a:lstStyle/>
        <a:p>
          <a:endParaRPr lang="en-US"/>
        </a:p>
      </dgm:t>
    </dgm:pt>
    <dgm:pt modelId="{D58C3073-22C5-4BBA-92EE-43B1B99E36CF}" type="pres">
      <dgm:prSet presAssocID="{DB826AFF-BCAA-4519-95DB-6B5204CC9B6C}" presName="Name0" presStyleCnt="0">
        <dgm:presLayoutVars>
          <dgm:dir/>
          <dgm:animLvl val="lvl"/>
          <dgm:resizeHandles val="exact"/>
        </dgm:presLayoutVars>
      </dgm:prSet>
      <dgm:spPr/>
    </dgm:pt>
    <dgm:pt modelId="{ABC712DB-2124-40A3-B542-F2AA145B31D9}" type="pres">
      <dgm:prSet presAssocID="{33A15F47-93C6-425A-AF2A-D0107973B4F1}" presName="composite" presStyleCnt="0"/>
      <dgm:spPr/>
    </dgm:pt>
    <dgm:pt modelId="{0DEBFBB3-4B96-4771-B2AA-1877CD060D11}" type="pres">
      <dgm:prSet presAssocID="{33A15F47-93C6-425A-AF2A-D0107973B4F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E039C19-3F95-4EF2-974B-D1E0B9759226}" type="pres">
      <dgm:prSet presAssocID="{33A15F47-93C6-425A-AF2A-D0107973B4F1}" presName="desTx" presStyleLbl="alignAccFollowNode1" presStyleIdx="0" presStyleCnt="2">
        <dgm:presLayoutVars>
          <dgm:bulletEnabled val="1"/>
        </dgm:presLayoutVars>
      </dgm:prSet>
      <dgm:spPr/>
    </dgm:pt>
    <dgm:pt modelId="{5399DFFB-3C5E-4AF8-B78B-272F7377D23F}" type="pres">
      <dgm:prSet presAssocID="{2CB8B79F-40E6-459A-ADC2-FC0AEF8913AC}" presName="space" presStyleCnt="0"/>
      <dgm:spPr/>
    </dgm:pt>
    <dgm:pt modelId="{D448BE50-B49C-42C2-BB12-FDACEF6D4B35}" type="pres">
      <dgm:prSet presAssocID="{9965599B-8E8E-4494-9CB7-E2810EF132EE}" presName="composite" presStyleCnt="0"/>
      <dgm:spPr/>
    </dgm:pt>
    <dgm:pt modelId="{3622E0F4-23C3-4860-8377-5B2EB2A2DA15}" type="pres">
      <dgm:prSet presAssocID="{9965599B-8E8E-4494-9CB7-E2810EF132E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F3858CC-E7ED-4D18-9AF7-0CB8950C0511}" type="pres">
      <dgm:prSet presAssocID="{9965599B-8E8E-4494-9CB7-E2810EF132E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51A652A-FC14-438D-BD88-CF3D9A9EE6D9}" srcId="{9965599B-8E8E-4494-9CB7-E2810EF132EE}" destId="{EDDA33BA-B45D-4E42-ADF3-21AF58423069}" srcOrd="3" destOrd="0" parTransId="{3741A902-5500-485D-BF49-6CCA34ABAE26}" sibTransId="{4C04360B-288A-4327-98C5-5BEA8A2B9BF8}"/>
    <dgm:cxn modelId="{5F855741-C250-4D44-B1A8-EC8E61AAD648}" type="presOf" srcId="{A0817BAE-5374-42D4-9C1B-E7E939F8D736}" destId="{8E039C19-3F95-4EF2-974B-D1E0B9759226}" srcOrd="0" destOrd="1" presId="urn:microsoft.com/office/officeart/2005/8/layout/hList1"/>
    <dgm:cxn modelId="{490DE062-8F65-44B8-BEDA-184D18AD65B6}" srcId="{9965599B-8E8E-4494-9CB7-E2810EF132EE}" destId="{B9C5E680-EF76-4FD0-B8F7-2D308086C240}" srcOrd="1" destOrd="0" parTransId="{389A3EA8-80C7-43B5-97DB-1CBFEEA0164E}" sibTransId="{BBA5286B-7A55-466E-8E67-FABE42E6842D}"/>
    <dgm:cxn modelId="{9C23A068-9B4F-4917-9918-630D13CBB1AB}" type="presOf" srcId="{DB826AFF-BCAA-4519-95DB-6B5204CC9B6C}" destId="{D58C3073-22C5-4BBA-92EE-43B1B99E36CF}" srcOrd="0" destOrd="0" presId="urn:microsoft.com/office/officeart/2005/8/layout/hList1"/>
    <dgm:cxn modelId="{997AEC49-31C0-4320-8E65-7CD59268CB8C}" type="presOf" srcId="{05619668-A1D2-4480-908D-CE6E36A45E8A}" destId="{4F3858CC-E7ED-4D18-9AF7-0CB8950C0511}" srcOrd="0" destOrd="0" presId="urn:microsoft.com/office/officeart/2005/8/layout/hList1"/>
    <dgm:cxn modelId="{908E5F72-EA8F-4990-B91E-57210965B7EB}" srcId="{DB826AFF-BCAA-4519-95DB-6B5204CC9B6C}" destId="{9965599B-8E8E-4494-9CB7-E2810EF132EE}" srcOrd="1" destOrd="0" parTransId="{FB75F037-D063-4D8A-9FE1-30CFF43AA986}" sibTransId="{7FF92C00-D1BA-4C54-A157-70A7635C0DFD}"/>
    <dgm:cxn modelId="{968C9252-A8EA-4949-9FC0-02DEBB5F05EF}" type="presOf" srcId="{33A15F47-93C6-425A-AF2A-D0107973B4F1}" destId="{0DEBFBB3-4B96-4771-B2AA-1877CD060D11}" srcOrd="0" destOrd="0" presId="urn:microsoft.com/office/officeart/2005/8/layout/hList1"/>
    <dgm:cxn modelId="{4A6E0D74-0A15-4093-8CF2-F95757B4BE38}" type="presOf" srcId="{7EF52278-5897-4274-856C-906839A955AB}" destId="{8E039C19-3F95-4EF2-974B-D1E0B9759226}" srcOrd="0" destOrd="0" presId="urn:microsoft.com/office/officeart/2005/8/layout/hList1"/>
    <dgm:cxn modelId="{6FCF2D54-8A58-40A7-869D-7217D76FEAAD}" type="presOf" srcId="{C0C075E4-42EE-4F27-87CC-85AD50DCA6BF}" destId="{4F3858CC-E7ED-4D18-9AF7-0CB8950C0511}" srcOrd="0" destOrd="2" presId="urn:microsoft.com/office/officeart/2005/8/layout/hList1"/>
    <dgm:cxn modelId="{3CC29189-A9C3-4BB2-8DFF-68127EDEE4CA}" srcId="{DB826AFF-BCAA-4519-95DB-6B5204CC9B6C}" destId="{33A15F47-93C6-425A-AF2A-D0107973B4F1}" srcOrd="0" destOrd="0" parTransId="{A1FDCF33-083F-4BF5-A083-53302035FD1A}" sibTransId="{2CB8B79F-40E6-459A-ADC2-FC0AEF8913AC}"/>
    <dgm:cxn modelId="{21DA788D-763C-49F9-9F55-9512A83BB936}" type="presOf" srcId="{EDDA33BA-B45D-4E42-ADF3-21AF58423069}" destId="{4F3858CC-E7ED-4D18-9AF7-0CB8950C0511}" srcOrd="0" destOrd="3" presId="urn:microsoft.com/office/officeart/2005/8/layout/hList1"/>
    <dgm:cxn modelId="{1B7FEBA8-E7D5-4D79-BBF0-CECBF993D979}" srcId="{33A15F47-93C6-425A-AF2A-D0107973B4F1}" destId="{A0817BAE-5374-42D4-9C1B-E7E939F8D736}" srcOrd="1" destOrd="0" parTransId="{1C88609B-1E95-468E-A535-B7B40A8760B0}" sibTransId="{F7317A14-D809-4EDB-8806-1E65CAB85086}"/>
    <dgm:cxn modelId="{2E4939B8-66DD-4B8E-9945-965FD4F2ADA4}" type="presOf" srcId="{9965599B-8E8E-4494-9CB7-E2810EF132EE}" destId="{3622E0F4-23C3-4860-8377-5B2EB2A2DA15}" srcOrd="0" destOrd="0" presId="urn:microsoft.com/office/officeart/2005/8/layout/hList1"/>
    <dgm:cxn modelId="{C9EAE7BC-1724-4AEE-8D32-56847CDEA272}" type="presOf" srcId="{B9C5E680-EF76-4FD0-B8F7-2D308086C240}" destId="{4F3858CC-E7ED-4D18-9AF7-0CB8950C0511}" srcOrd="0" destOrd="1" presId="urn:microsoft.com/office/officeart/2005/8/layout/hList1"/>
    <dgm:cxn modelId="{5D2F6DC3-655A-4EB1-97FE-7CA14B2444DD}" srcId="{9965599B-8E8E-4494-9CB7-E2810EF132EE}" destId="{C0C075E4-42EE-4F27-87CC-85AD50DCA6BF}" srcOrd="2" destOrd="0" parTransId="{A39DB619-59CD-4061-B6B7-2D66E8F08F33}" sibTransId="{EE35DABC-685C-43E0-ABD4-0A93E0F46FEC}"/>
    <dgm:cxn modelId="{FA3A23CF-41FE-40BE-8EF5-34FAA9FC7D73}" srcId="{9965599B-8E8E-4494-9CB7-E2810EF132EE}" destId="{05619668-A1D2-4480-908D-CE6E36A45E8A}" srcOrd="0" destOrd="0" parTransId="{0242482B-4E4A-4571-859B-C8FD22CC206E}" sibTransId="{89BC7DE3-CF4E-431D-803D-236773728BAE}"/>
    <dgm:cxn modelId="{10F066D9-2634-4E2D-BB22-E2EED6CCD82A}" srcId="{33A15F47-93C6-425A-AF2A-D0107973B4F1}" destId="{7EF52278-5897-4274-856C-906839A955AB}" srcOrd="0" destOrd="0" parTransId="{288B5FA6-94FD-4A7E-B8AC-2627BD6413BF}" sibTransId="{ABF431DB-D673-4599-9BAF-334C529E9E9A}"/>
    <dgm:cxn modelId="{5B153345-98E5-4730-9CEF-0FD4D6300C20}" type="presParOf" srcId="{D58C3073-22C5-4BBA-92EE-43B1B99E36CF}" destId="{ABC712DB-2124-40A3-B542-F2AA145B31D9}" srcOrd="0" destOrd="0" presId="urn:microsoft.com/office/officeart/2005/8/layout/hList1"/>
    <dgm:cxn modelId="{E506F0A8-7522-436A-B84F-63DF2EEAA0FE}" type="presParOf" srcId="{ABC712DB-2124-40A3-B542-F2AA145B31D9}" destId="{0DEBFBB3-4B96-4771-B2AA-1877CD060D11}" srcOrd="0" destOrd="0" presId="urn:microsoft.com/office/officeart/2005/8/layout/hList1"/>
    <dgm:cxn modelId="{45EEB8B1-FBAD-40B5-AE08-86C0202E06C4}" type="presParOf" srcId="{ABC712DB-2124-40A3-B542-F2AA145B31D9}" destId="{8E039C19-3F95-4EF2-974B-D1E0B9759226}" srcOrd="1" destOrd="0" presId="urn:microsoft.com/office/officeart/2005/8/layout/hList1"/>
    <dgm:cxn modelId="{659ECE88-3973-41B2-B32B-A7273E84FDA0}" type="presParOf" srcId="{D58C3073-22C5-4BBA-92EE-43B1B99E36CF}" destId="{5399DFFB-3C5E-4AF8-B78B-272F7377D23F}" srcOrd="1" destOrd="0" presId="urn:microsoft.com/office/officeart/2005/8/layout/hList1"/>
    <dgm:cxn modelId="{407470B2-84A7-4F0D-A3BD-466836A03384}" type="presParOf" srcId="{D58C3073-22C5-4BBA-92EE-43B1B99E36CF}" destId="{D448BE50-B49C-42C2-BB12-FDACEF6D4B35}" srcOrd="2" destOrd="0" presId="urn:microsoft.com/office/officeart/2005/8/layout/hList1"/>
    <dgm:cxn modelId="{05C15F60-05FD-45EB-BB7F-B3064F50B2D4}" type="presParOf" srcId="{D448BE50-B49C-42C2-BB12-FDACEF6D4B35}" destId="{3622E0F4-23C3-4860-8377-5B2EB2A2DA15}" srcOrd="0" destOrd="0" presId="urn:microsoft.com/office/officeart/2005/8/layout/hList1"/>
    <dgm:cxn modelId="{CDFBAB36-95F1-442B-82A3-0BC59E0A97BB}" type="presParOf" srcId="{D448BE50-B49C-42C2-BB12-FDACEF6D4B35}" destId="{4F3858CC-E7ED-4D18-9AF7-0CB8950C05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59498-F109-4FC8-B611-D428FEF5A86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3FEF73-C39B-474F-817C-065361B8B2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overview:</a:t>
          </a:r>
        </a:p>
      </dgm:t>
    </dgm:pt>
    <dgm:pt modelId="{7C950325-B8A2-4F19-92B6-33D808C15CD6}" type="parTrans" cxnId="{9144276C-3F5A-4D26-BD77-4C31BC104225}">
      <dgm:prSet/>
      <dgm:spPr/>
      <dgm:t>
        <a:bodyPr/>
        <a:lstStyle/>
        <a:p>
          <a:endParaRPr lang="en-US"/>
        </a:p>
      </dgm:t>
    </dgm:pt>
    <dgm:pt modelId="{2871CD31-1675-4BDA-AF48-131F7FBB746C}" type="sibTrans" cxnId="{9144276C-3F5A-4D26-BD77-4C31BC104225}">
      <dgm:prSet/>
      <dgm:spPr/>
      <dgm:t>
        <a:bodyPr/>
        <a:lstStyle/>
        <a:p>
          <a:endParaRPr lang="en-US"/>
        </a:p>
      </dgm:t>
    </dgm:pt>
    <dgm:pt modelId="{21745958-258D-4B69-B965-E2B17F5B6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contains  10000 rows with column such as a Order ID, Sales ID, Product types, Quantity ,Discount, Sales ,etc.</a:t>
          </a:r>
        </a:p>
      </dgm:t>
    </dgm:pt>
    <dgm:pt modelId="{6BA08FC2-B258-4C1F-8177-E182A47AF3F1}" type="parTrans" cxnId="{0504CE87-B4FF-4410-8762-0991D75E7547}">
      <dgm:prSet/>
      <dgm:spPr/>
      <dgm:t>
        <a:bodyPr/>
        <a:lstStyle/>
        <a:p>
          <a:endParaRPr lang="en-US"/>
        </a:p>
      </dgm:t>
    </dgm:pt>
    <dgm:pt modelId="{05A328F7-E19D-4253-8C3F-BBBFEB7487FF}" type="sibTrans" cxnId="{0504CE87-B4FF-4410-8762-0991D75E7547}">
      <dgm:prSet/>
      <dgm:spPr/>
      <dgm:t>
        <a:bodyPr/>
        <a:lstStyle/>
        <a:p>
          <a:endParaRPr lang="en-US"/>
        </a:p>
      </dgm:t>
    </dgm:pt>
    <dgm:pt modelId="{BFFD4D46-5EB3-4058-8D1F-AEDD7DE270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cleaning process:</a:t>
          </a:r>
        </a:p>
      </dgm:t>
    </dgm:pt>
    <dgm:pt modelId="{316A46A7-4119-4E77-BB61-863540BFA932}" type="parTrans" cxnId="{342696FE-B88A-40FF-90BD-FE83899631B7}">
      <dgm:prSet/>
      <dgm:spPr/>
      <dgm:t>
        <a:bodyPr/>
        <a:lstStyle/>
        <a:p>
          <a:endParaRPr lang="en-US"/>
        </a:p>
      </dgm:t>
    </dgm:pt>
    <dgm:pt modelId="{C323C774-A850-4D2A-A8CF-863BE24FAF74}" type="sibTrans" cxnId="{342696FE-B88A-40FF-90BD-FE83899631B7}">
      <dgm:prSet/>
      <dgm:spPr/>
      <dgm:t>
        <a:bodyPr/>
        <a:lstStyle/>
        <a:p>
          <a:endParaRPr lang="en-US"/>
        </a:p>
      </dgm:t>
    </dgm:pt>
    <dgm:pt modelId="{48A016A4-6F45-4BE1-9E26-0EBB8B5E4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the  duplicate rows</a:t>
          </a:r>
        </a:p>
      </dgm:t>
    </dgm:pt>
    <dgm:pt modelId="{BE8449FC-26EC-4F6F-A6AC-2D7ED3DAD59D}" type="parTrans" cxnId="{F242F6C7-8C5C-4EE1-86CA-9F2B4B49FD81}">
      <dgm:prSet/>
      <dgm:spPr/>
      <dgm:t>
        <a:bodyPr/>
        <a:lstStyle/>
        <a:p>
          <a:endParaRPr lang="en-US"/>
        </a:p>
      </dgm:t>
    </dgm:pt>
    <dgm:pt modelId="{FF253AFF-5A45-4953-88C9-C46E0C6916B1}" type="sibTrans" cxnId="{F242F6C7-8C5C-4EE1-86CA-9F2B4B49FD81}">
      <dgm:prSet/>
      <dgm:spPr/>
      <dgm:t>
        <a:bodyPr/>
        <a:lstStyle/>
        <a:p>
          <a:endParaRPr lang="en-US"/>
        </a:p>
      </dgm:t>
    </dgm:pt>
    <dgm:pt modelId="{AC1F4F7D-42B5-4DE1-BAD0-30667FD82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Formatting the columns.</a:t>
          </a:r>
        </a:p>
      </dgm:t>
    </dgm:pt>
    <dgm:pt modelId="{84E0DE1B-7522-4346-94E3-8E6D66ADD09C}" type="parTrans" cxnId="{34B8B4EC-51E0-4583-858A-EDAAA6E349D2}">
      <dgm:prSet/>
      <dgm:spPr/>
      <dgm:t>
        <a:bodyPr/>
        <a:lstStyle/>
        <a:p>
          <a:endParaRPr lang="en-US"/>
        </a:p>
      </dgm:t>
    </dgm:pt>
    <dgm:pt modelId="{37D73355-9C47-4628-8B4F-9484FD929A68}" type="sibTrans" cxnId="{34B8B4EC-51E0-4583-858A-EDAAA6E349D2}">
      <dgm:prSet/>
      <dgm:spPr/>
      <dgm:t>
        <a:bodyPr/>
        <a:lstStyle/>
        <a:p>
          <a:endParaRPr lang="en-US"/>
        </a:p>
      </dgm:t>
    </dgm:pt>
    <dgm:pt modelId="{1675F82D-0F64-48E0-92B6-F58BDCEBE3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Standardized date and currency formats</a:t>
          </a:r>
        </a:p>
      </dgm:t>
    </dgm:pt>
    <dgm:pt modelId="{BE7626DB-BC61-421D-82FD-21384974DD2F}" type="parTrans" cxnId="{1ECE2163-1741-4AC5-90B6-CFF08F34C1B3}">
      <dgm:prSet/>
      <dgm:spPr/>
      <dgm:t>
        <a:bodyPr/>
        <a:lstStyle/>
        <a:p>
          <a:endParaRPr lang="en-US"/>
        </a:p>
      </dgm:t>
    </dgm:pt>
    <dgm:pt modelId="{6EE4A2AA-9E25-4D84-8BEA-F65D51E3BF7D}" type="sibTrans" cxnId="{1ECE2163-1741-4AC5-90B6-CFF08F34C1B3}">
      <dgm:prSet/>
      <dgm:spPr/>
      <dgm:t>
        <a:bodyPr/>
        <a:lstStyle/>
        <a:p>
          <a:endParaRPr lang="en-US"/>
        </a:p>
      </dgm:t>
    </dgm:pt>
    <dgm:pt modelId="{2D461CF6-D9E8-44EE-BD0B-668CB3D9A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Number formatting</a:t>
          </a:r>
        </a:p>
      </dgm:t>
    </dgm:pt>
    <dgm:pt modelId="{9FA2F849-C893-4967-AE5F-BC3BE30F3114}" type="parTrans" cxnId="{4260C2E1-24C8-4AA7-A2AF-33FDC53E3DCD}">
      <dgm:prSet/>
      <dgm:spPr/>
      <dgm:t>
        <a:bodyPr/>
        <a:lstStyle/>
        <a:p>
          <a:endParaRPr lang="en-US"/>
        </a:p>
      </dgm:t>
    </dgm:pt>
    <dgm:pt modelId="{133595C5-4EAC-4734-B4AE-4FBBC8EDFC09}" type="sibTrans" cxnId="{4260C2E1-24C8-4AA7-A2AF-33FDC53E3DCD}">
      <dgm:prSet/>
      <dgm:spPr/>
      <dgm:t>
        <a:bodyPr/>
        <a:lstStyle/>
        <a:p>
          <a:endParaRPr lang="en-US"/>
        </a:p>
      </dgm:t>
    </dgm:pt>
    <dgm:pt modelId="{5C79C9A1-3915-4C1F-A17D-FDCE55311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Cell formatting</a:t>
          </a:r>
        </a:p>
      </dgm:t>
    </dgm:pt>
    <dgm:pt modelId="{762CCC99-CDD3-49C1-92BD-C767585D1854}" type="parTrans" cxnId="{D68DDC89-7B9F-41B0-B60E-B2C70F24DCF0}">
      <dgm:prSet/>
      <dgm:spPr/>
      <dgm:t>
        <a:bodyPr/>
        <a:lstStyle/>
        <a:p>
          <a:endParaRPr lang="en-US"/>
        </a:p>
      </dgm:t>
    </dgm:pt>
    <dgm:pt modelId="{CE028BD2-5FC7-4A55-8C12-2B67304F772B}" type="sibTrans" cxnId="{D68DDC89-7B9F-41B0-B60E-B2C70F24DCF0}">
      <dgm:prSet/>
      <dgm:spPr/>
      <dgm:t>
        <a:bodyPr/>
        <a:lstStyle/>
        <a:p>
          <a:endParaRPr lang="en-US"/>
        </a:p>
      </dgm:t>
    </dgm:pt>
    <dgm:pt modelId="{8C2A4B03-3873-4ACF-8FDB-CB7104C7F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Font style Formatting</a:t>
          </a:r>
        </a:p>
      </dgm:t>
    </dgm:pt>
    <dgm:pt modelId="{1508AC03-3B32-4DDC-8FE4-4F7474806FB8}" type="parTrans" cxnId="{57C921D4-CF51-4137-BE25-D40E8AB8F710}">
      <dgm:prSet/>
      <dgm:spPr/>
      <dgm:t>
        <a:bodyPr/>
        <a:lstStyle/>
        <a:p>
          <a:endParaRPr lang="en-US"/>
        </a:p>
      </dgm:t>
    </dgm:pt>
    <dgm:pt modelId="{5B05D428-79F3-4B00-A725-B7F0F77862F7}" type="sibTrans" cxnId="{57C921D4-CF51-4137-BE25-D40E8AB8F710}">
      <dgm:prSet/>
      <dgm:spPr/>
      <dgm:t>
        <a:bodyPr/>
        <a:lstStyle/>
        <a:p>
          <a:endParaRPr lang="en-US"/>
        </a:p>
      </dgm:t>
    </dgm:pt>
    <dgm:pt modelId="{76EFAC1D-BA95-4F6B-87CE-64D50CFE6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Working with table</a:t>
          </a:r>
        </a:p>
      </dgm:t>
    </dgm:pt>
    <dgm:pt modelId="{F1896D2C-6F1B-4124-A5EE-17404B4C20AF}" type="parTrans" cxnId="{CF7A86DD-E476-4383-80EB-2CD66839E76D}">
      <dgm:prSet/>
      <dgm:spPr/>
      <dgm:t>
        <a:bodyPr/>
        <a:lstStyle/>
        <a:p>
          <a:endParaRPr lang="en-US"/>
        </a:p>
      </dgm:t>
    </dgm:pt>
    <dgm:pt modelId="{A5C87B01-C449-4C3E-ACFF-CF266ECAC201}" type="sibTrans" cxnId="{CF7A86DD-E476-4383-80EB-2CD66839E76D}">
      <dgm:prSet/>
      <dgm:spPr/>
      <dgm:t>
        <a:bodyPr/>
        <a:lstStyle/>
        <a:p>
          <a:endParaRPr lang="en-US"/>
        </a:p>
      </dgm:t>
    </dgm:pt>
    <dgm:pt modelId="{B213C770-3DEC-4D67-BC31-624CB56E3F30}" type="pres">
      <dgm:prSet presAssocID="{C7659498-F109-4FC8-B611-D428FEF5A86A}" presName="root" presStyleCnt="0">
        <dgm:presLayoutVars>
          <dgm:dir/>
          <dgm:resizeHandles val="exact"/>
        </dgm:presLayoutVars>
      </dgm:prSet>
      <dgm:spPr/>
    </dgm:pt>
    <dgm:pt modelId="{C08CEB30-A561-4FC1-9065-4EE5ECFE266B}" type="pres">
      <dgm:prSet presAssocID="{433FEF73-C39B-474F-817C-065361B8B2D0}" presName="compNode" presStyleCnt="0"/>
      <dgm:spPr/>
    </dgm:pt>
    <dgm:pt modelId="{8BC0B5DD-B116-4A65-BE7F-BAFF239C6259}" type="pres">
      <dgm:prSet presAssocID="{433FEF73-C39B-474F-817C-065361B8B2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1A0B3D2-6852-4950-912F-935BFB3DEA14}" type="pres">
      <dgm:prSet presAssocID="{433FEF73-C39B-474F-817C-065361B8B2D0}" presName="iconSpace" presStyleCnt="0"/>
      <dgm:spPr/>
    </dgm:pt>
    <dgm:pt modelId="{B16D6858-27EC-48F6-A565-90FDAF562B54}" type="pres">
      <dgm:prSet presAssocID="{433FEF73-C39B-474F-817C-065361B8B2D0}" presName="parTx" presStyleLbl="revTx" presStyleIdx="0" presStyleCnt="4">
        <dgm:presLayoutVars>
          <dgm:chMax val="0"/>
          <dgm:chPref val="0"/>
        </dgm:presLayoutVars>
      </dgm:prSet>
      <dgm:spPr/>
    </dgm:pt>
    <dgm:pt modelId="{7E412BFA-425D-40B7-B73F-16153D33BCDD}" type="pres">
      <dgm:prSet presAssocID="{433FEF73-C39B-474F-817C-065361B8B2D0}" presName="txSpace" presStyleCnt="0"/>
      <dgm:spPr/>
    </dgm:pt>
    <dgm:pt modelId="{F8C73206-52FC-4FB8-B9D9-5330A191171F}" type="pres">
      <dgm:prSet presAssocID="{433FEF73-C39B-474F-817C-065361B8B2D0}" presName="desTx" presStyleLbl="revTx" presStyleIdx="1" presStyleCnt="4">
        <dgm:presLayoutVars/>
      </dgm:prSet>
      <dgm:spPr/>
    </dgm:pt>
    <dgm:pt modelId="{CFC4B36D-4F3E-410A-9108-CEFD5A8F33D8}" type="pres">
      <dgm:prSet presAssocID="{2871CD31-1675-4BDA-AF48-131F7FBB746C}" presName="sibTrans" presStyleCnt="0"/>
      <dgm:spPr/>
    </dgm:pt>
    <dgm:pt modelId="{9ADC127A-AFB3-4579-8E93-969EF0E32FC6}" type="pres">
      <dgm:prSet presAssocID="{BFFD4D46-5EB3-4058-8D1F-AEDD7DE27052}" presName="compNode" presStyleCnt="0"/>
      <dgm:spPr/>
    </dgm:pt>
    <dgm:pt modelId="{655D4035-EB9F-442D-822B-7902BCB70F64}" type="pres">
      <dgm:prSet presAssocID="{BFFD4D46-5EB3-4058-8D1F-AEDD7DE270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383E173-E9F5-4121-B128-557AE27650D1}" type="pres">
      <dgm:prSet presAssocID="{BFFD4D46-5EB3-4058-8D1F-AEDD7DE27052}" presName="iconSpace" presStyleCnt="0"/>
      <dgm:spPr/>
    </dgm:pt>
    <dgm:pt modelId="{82C6A757-33F3-4A8A-937B-3FE2B5073622}" type="pres">
      <dgm:prSet presAssocID="{BFFD4D46-5EB3-4058-8D1F-AEDD7DE27052}" presName="parTx" presStyleLbl="revTx" presStyleIdx="2" presStyleCnt="4">
        <dgm:presLayoutVars>
          <dgm:chMax val="0"/>
          <dgm:chPref val="0"/>
        </dgm:presLayoutVars>
      </dgm:prSet>
      <dgm:spPr/>
    </dgm:pt>
    <dgm:pt modelId="{804DFF29-BDC5-47F2-93DA-5470C977BCCD}" type="pres">
      <dgm:prSet presAssocID="{BFFD4D46-5EB3-4058-8D1F-AEDD7DE27052}" presName="txSpace" presStyleCnt="0"/>
      <dgm:spPr/>
    </dgm:pt>
    <dgm:pt modelId="{A4267EED-F6AD-4DF4-AA00-2CE6F5DD2152}" type="pres">
      <dgm:prSet presAssocID="{BFFD4D46-5EB3-4058-8D1F-AEDD7DE27052}" presName="desTx" presStyleLbl="revTx" presStyleIdx="3" presStyleCnt="4">
        <dgm:presLayoutVars/>
      </dgm:prSet>
      <dgm:spPr/>
    </dgm:pt>
  </dgm:ptLst>
  <dgm:cxnLst>
    <dgm:cxn modelId="{F64C550D-86EA-4F94-AB7C-E29DFF2C3DDF}" type="presOf" srcId="{2D461CF6-D9E8-44EE-BD0B-668CB3D9A821}" destId="{A4267EED-F6AD-4DF4-AA00-2CE6F5DD2152}" srcOrd="0" destOrd="3" presId="urn:microsoft.com/office/officeart/2018/2/layout/IconLabelDescriptionList"/>
    <dgm:cxn modelId="{1CD5592F-7EEC-46D0-B885-85E730946AEC}" type="presOf" srcId="{8C2A4B03-3873-4ACF-8FDB-CB7104C7F631}" destId="{A4267EED-F6AD-4DF4-AA00-2CE6F5DD2152}" srcOrd="0" destOrd="5" presId="urn:microsoft.com/office/officeart/2018/2/layout/IconLabelDescriptionList"/>
    <dgm:cxn modelId="{6D5A2038-BC75-4943-AD56-71430301D482}" type="presOf" srcId="{76EFAC1D-BA95-4F6B-87CE-64D50CFE68F4}" destId="{A4267EED-F6AD-4DF4-AA00-2CE6F5DD2152}" srcOrd="0" destOrd="6" presId="urn:microsoft.com/office/officeart/2018/2/layout/IconLabelDescriptionList"/>
    <dgm:cxn modelId="{EAB53638-07CD-4CCC-803E-9C3B90A7D16D}" type="presOf" srcId="{1675F82D-0F64-48E0-92B6-F58BDCEBE378}" destId="{A4267EED-F6AD-4DF4-AA00-2CE6F5DD2152}" srcOrd="0" destOrd="2" presId="urn:microsoft.com/office/officeart/2018/2/layout/IconLabelDescriptionList"/>
    <dgm:cxn modelId="{A469F13A-3A91-47B7-92D8-BEF8A14D406D}" type="presOf" srcId="{433FEF73-C39B-474F-817C-065361B8B2D0}" destId="{B16D6858-27EC-48F6-A565-90FDAF562B54}" srcOrd="0" destOrd="0" presId="urn:microsoft.com/office/officeart/2018/2/layout/IconLabelDescriptionList"/>
    <dgm:cxn modelId="{1ECE2163-1741-4AC5-90B6-CFF08F34C1B3}" srcId="{BFFD4D46-5EB3-4058-8D1F-AEDD7DE27052}" destId="{1675F82D-0F64-48E0-92B6-F58BDCEBE378}" srcOrd="2" destOrd="0" parTransId="{BE7626DB-BC61-421D-82FD-21384974DD2F}" sibTransId="{6EE4A2AA-9E25-4D84-8BEA-F65D51E3BF7D}"/>
    <dgm:cxn modelId="{9144276C-3F5A-4D26-BD77-4C31BC104225}" srcId="{C7659498-F109-4FC8-B611-D428FEF5A86A}" destId="{433FEF73-C39B-474F-817C-065361B8B2D0}" srcOrd="0" destOrd="0" parTransId="{7C950325-B8A2-4F19-92B6-33D808C15CD6}" sibTransId="{2871CD31-1675-4BDA-AF48-131F7FBB746C}"/>
    <dgm:cxn modelId="{5072867B-5869-4F2B-8D00-9EECFBABF485}" type="presOf" srcId="{BFFD4D46-5EB3-4058-8D1F-AEDD7DE27052}" destId="{82C6A757-33F3-4A8A-937B-3FE2B5073622}" srcOrd="0" destOrd="0" presId="urn:microsoft.com/office/officeart/2018/2/layout/IconLabelDescriptionList"/>
    <dgm:cxn modelId="{FAD0F77E-5C31-418E-88B3-1C5F0ED04F67}" type="presOf" srcId="{48A016A4-6F45-4BE1-9E26-0EBB8B5E4340}" destId="{A4267EED-F6AD-4DF4-AA00-2CE6F5DD2152}" srcOrd="0" destOrd="0" presId="urn:microsoft.com/office/officeart/2018/2/layout/IconLabelDescriptionList"/>
    <dgm:cxn modelId="{5190EB86-700E-42C1-B7DF-8F29E94CFBC3}" type="presOf" srcId="{5C79C9A1-3915-4C1F-A17D-FDCE55311165}" destId="{A4267EED-F6AD-4DF4-AA00-2CE6F5DD2152}" srcOrd="0" destOrd="4" presId="urn:microsoft.com/office/officeart/2018/2/layout/IconLabelDescriptionList"/>
    <dgm:cxn modelId="{0504CE87-B4FF-4410-8762-0991D75E7547}" srcId="{433FEF73-C39B-474F-817C-065361B8B2D0}" destId="{21745958-258D-4B69-B965-E2B17F5B6FB1}" srcOrd="0" destOrd="0" parTransId="{6BA08FC2-B258-4C1F-8177-E182A47AF3F1}" sibTransId="{05A328F7-E19D-4253-8C3F-BBBFEB7487FF}"/>
    <dgm:cxn modelId="{D68DDC89-7B9F-41B0-B60E-B2C70F24DCF0}" srcId="{BFFD4D46-5EB3-4058-8D1F-AEDD7DE27052}" destId="{5C79C9A1-3915-4C1F-A17D-FDCE55311165}" srcOrd="4" destOrd="0" parTransId="{762CCC99-CDD3-49C1-92BD-C767585D1854}" sibTransId="{CE028BD2-5FC7-4A55-8C12-2B67304F772B}"/>
    <dgm:cxn modelId="{7E439D8A-AB2D-4104-BA3C-020E79A99E47}" type="presOf" srcId="{C7659498-F109-4FC8-B611-D428FEF5A86A}" destId="{B213C770-3DEC-4D67-BC31-624CB56E3F30}" srcOrd="0" destOrd="0" presId="urn:microsoft.com/office/officeart/2018/2/layout/IconLabelDescriptionList"/>
    <dgm:cxn modelId="{F732A5AC-CBC9-44E5-A6E0-B8443871CFCD}" type="presOf" srcId="{AC1F4F7D-42B5-4DE1-BAD0-30667FD8239F}" destId="{A4267EED-F6AD-4DF4-AA00-2CE6F5DD2152}" srcOrd="0" destOrd="1" presId="urn:microsoft.com/office/officeart/2018/2/layout/IconLabelDescriptionList"/>
    <dgm:cxn modelId="{F242F6C7-8C5C-4EE1-86CA-9F2B4B49FD81}" srcId="{BFFD4D46-5EB3-4058-8D1F-AEDD7DE27052}" destId="{48A016A4-6F45-4BE1-9E26-0EBB8B5E4340}" srcOrd="0" destOrd="0" parTransId="{BE8449FC-26EC-4F6F-A6AC-2D7ED3DAD59D}" sibTransId="{FF253AFF-5A45-4953-88C9-C46E0C6916B1}"/>
    <dgm:cxn modelId="{57C921D4-CF51-4137-BE25-D40E8AB8F710}" srcId="{BFFD4D46-5EB3-4058-8D1F-AEDD7DE27052}" destId="{8C2A4B03-3873-4ACF-8FDB-CB7104C7F631}" srcOrd="5" destOrd="0" parTransId="{1508AC03-3B32-4DDC-8FE4-4F7474806FB8}" sibTransId="{5B05D428-79F3-4B00-A725-B7F0F77862F7}"/>
    <dgm:cxn modelId="{18980DD6-1839-4D19-980C-535CC1A22F8F}" type="presOf" srcId="{21745958-258D-4B69-B965-E2B17F5B6FB1}" destId="{F8C73206-52FC-4FB8-B9D9-5330A191171F}" srcOrd="0" destOrd="0" presId="urn:microsoft.com/office/officeart/2018/2/layout/IconLabelDescriptionList"/>
    <dgm:cxn modelId="{CF7A86DD-E476-4383-80EB-2CD66839E76D}" srcId="{BFFD4D46-5EB3-4058-8D1F-AEDD7DE27052}" destId="{76EFAC1D-BA95-4F6B-87CE-64D50CFE68F4}" srcOrd="6" destOrd="0" parTransId="{F1896D2C-6F1B-4124-A5EE-17404B4C20AF}" sibTransId="{A5C87B01-C449-4C3E-ACFF-CF266ECAC201}"/>
    <dgm:cxn modelId="{4260C2E1-24C8-4AA7-A2AF-33FDC53E3DCD}" srcId="{BFFD4D46-5EB3-4058-8D1F-AEDD7DE27052}" destId="{2D461CF6-D9E8-44EE-BD0B-668CB3D9A821}" srcOrd="3" destOrd="0" parTransId="{9FA2F849-C893-4967-AE5F-BC3BE30F3114}" sibTransId="{133595C5-4EAC-4734-B4AE-4FBBC8EDFC09}"/>
    <dgm:cxn modelId="{34B8B4EC-51E0-4583-858A-EDAAA6E349D2}" srcId="{BFFD4D46-5EB3-4058-8D1F-AEDD7DE27052}" destId="{AC1F4F7D-42B5-4DE1-BAD0-30667FD8239F}" srcOrd="1" destOrd="0" parTransId="{84E0DE1B-7522-4346-94E3-8E6D66ADD09C}" sibTransId="{37D73355-9C47-4628-8B4F-9484FD929A68}"/>
    <dgm:cxn modelId="{342696FE-B88A-40FF-90BD-FE83899631B7}" srcId="{C7659498-F109-4FC8-B611-D428FEF5A86A}" destId="{BFFD4D46-5EB3-4058-8D1F-AEDD7DE27052}" srcOrd="1" destOrd="0" parTransId="{316A46A7-4119-4E77-BB61-863540BFA932}" sibTransId="{C323C774-A850-4D2A-A8CF-863BE24FAF74}"/>
    <dgm:cxn modelId="{0AC6C428-2EA8-484D-AEAD-5C22E64C44B9}" type="presParOf" srcId="{B213C770-3DEC-4D67-BC31-624CB56E3F30}" destId="{C08CEB30-A561-4FC1-9065-4EE5ECFE266B}" srcOrd="0" destOrd="0" presId="urn:microsoft.com/office/officeart/2018/2/layout/IconLabelDescriptionList"/>
    <dgm:cxn modelId="{169490E6-F827-4BBD-9FE6-A7C6BD26948A}" type="presParOf" srcId="{C08CEB30-A561-4FC1-9065-4EE5ECFE266B}" destId="{8BC0B5DD-B116-4A65-BE7F-BAFF239C6259}" srcOrd="0" destOrd="0" presId="urn:microsoft.com/office/officeart/2018/2/layout/IconLabelDescriptionList"/>
    <dgm:cxn modelId="{2772532C-2AB7-48E9-910B-B215A3F2C67B}" type="presParOf" srcId="{C08CEB30-A561-4FC1-9065-4EE5ECFE266B}" destId="{81A0B3D2-6852-4950-912F-935BFB3DEA14}" srcOrd="1" destOrd="0" presId="urn:microsoft.com/office/officeart/2018/2/layout/IconLabelDescriptionList"/>
    <dgm:cxn modelId="{5CE142F4-1514-4C79-AEB7-EECAC950AC89}" type="presParOf" srcId="{C08CEB30-A561-4FC1-9065-4EE5ECFE266B}" destId="{B16D6858-27EC-48F6-A565-90FDAF562B54}" srcOrd="2" destOrd="0" presId="urn:microsoft.com/office/officeart/2018/2/layout/IconLabelDescriptionList"/>
    <dgm:cxn modelId="{9A05418C-EAD7-4BDD-AC85-EB8BF6D2FF17}" type="presParOf" srcId="{C08CEB30-A561-4FC1-9065-4EE5ECFE266B}" destId="{7E412BFA-425D-40B7-B73F-16153D33BCDD}" srcOrd="3" destOrd="0" presId="urn:microsoft.com/office/officeart/2018/2/layout/IconLabelDescriptionList"/>
    <dgm:cxn modelId="{D8CE2AC5-9E5B-44AC-9DDE-31B3EC54F5DD}" type="presParOf" srcId="{C08CEB30-A561-4FC1-9065-4EE5ECFE266B}" destId="{F8C73206-52FC-4FB8-B9D9-5330A191171F}" srcOrd="4" destOrd="0" presId="urn:microsoft.com/office/officeart/2018/2/layout/IconLabelDescriptionList"/>
    <dgm:cxn modelId="{EB9BB7F8-8A11-4525-9F18-B05A3C517886}" type="presParOf" srcId="{B213C770-3DEC-4D67-BC31-624CB56E3F30}" destId="{CFC4B36D-4F3E-410A-9108-CEFD5A8F33D8}" srcOrd="1" destOrd="0" presId="urn:microsoft.com/office/officeart/2018/2/layout/IconLabelDescriptionList"/>
    <dgm:cxn modelId="{5986AC04-665C-4E9A-B759-5DCCF497478F}" type="presParOf" srcId="{B213C770-3DEC-4D67-BC31-624CB56E3F30}" destId="{9ADC127A-AFB3-4579-8E93-969EF0E32FC6}" srcOrd="2" destOrd="0" presId="urn:microsoft.com/office/officeart/2018/2/layout/IconLabelDescriptionList"/>
    <dgm:cxn modelId="{4D8B5E5E-37B1-4EB8-AD03-3CD47D1C5A88}" type="presParOf" srcId="{9ADC127A-AFB3-4579-8E93-969EF0E32FC6}" destId="{655D4035-EB9F-442D-822B-7902BCB70F64}" srcOrd="0" destOrd="0" presId="urn:microsoft.com/office/officeart/2018/2/layout/IconLabelDescriptionList"/>
    <dgm:cxn modelId="{95D09805-9E77-4BD1-97DB-BE66A9F791A4}" type="presParOf" srcId="{9ADC127A-AFB3-4579-8E93-969EF0E32FC6}" destId="{A383E173-E9F5-4121-B128-557AE27650D1}" srcOrd="1" destOrd="0" presId="urn:microsoft.com/office/officeart/2018/2/layout/IconLabelDescriptionList"/>
    <dgm:cxn modelId="{D6BF3BF6-4FE5-4C6F-ABA9-7CAFDC9AFF59}" type="presParOf" srcId="{9ADC127A-AFB3-4579-8E93-969EF0E32FC6}" destId="{82C6A757-33F3-4A8A-937B-3FE2B5073622}" srcOrd="2" destOrd="0" presId="urn:microsoft.com/office/officeart/2018/2/layout/IconLabelDescriptionList"/>
    <dgm:cxn modelId="{3CEBAD03-E73C-4793-8635-A4EB5B140BEC}" type="presParOf" srcId="{9ADC127A-AFB3-4579-8E93-969EF0E32FC6}" destId="{804DFF29-BDC5-47F2-93DA-5470C977BCCD}" srcOrd="3" destOrd="0" presId="urn:microsoft.com/office/officeart/2018/2/layout/IconLabelDescriptionList"/>
    <dgm:cxn modelId="{BA1633DC-AFC5-4E67-90FE-31B2C58A78BB}" type="presParOf" srcId="{9ADC127A-AFB3-4579-8E93-969EF0E32FC6}" destId="{A4267EED-F6AD-4DF4-AA00-2CE6F5DD21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E8F92B-9657-446D-BA3B-7D6A46E02E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7D9A9-C515-463A-983A-8BF20916EA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:</a:t>
          </a:r>
        </a:p>
      </dgm:t>
    </dgm:pt>
    <dgm:pt modelId="{0856549C-048D-4F0A-B269-6BED7C34B81B}" type="parTrans" cxnId="{418EB116-F970-4B9B-99B5-5CEC64F50DDE}">
      <dgm:prSet/>
      <dgm:spPr/>
      <dgm:t>
        <a:bodyPr/>
        <a:lstStyle/>
        <a:p>
          <a:endParaRPr lang="en-US"/>
        </a:p>
      </dgm:t>
    </dgm:pt>
    <dgm:pt modelId="{41A51271-55B1-4C7F-BD08-86D49BE1086F}" type="sibTrans" cxnId="{418EB116-F970-4B9B-99B5-5CEC64F50DDE}">
      <dgm:prSet/>
      <dgm:spPr/>
      <dgm:t>
        <a:bodyPr/>
        <a:lstStyle/>
        <a:p>
          <a:endParaRPr lang="en-US"/>
        </a:p>
      </dgm:t>
    </dgm:pt>
    <dgm:pt modelId="{7B74177B-F000-4777-9C54-8E4CEF424D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Highlighted sales trends and performance metric</a:t>
          </a:r>
        </a:p>
      </dgm:t>
    </dgm:pt>
    <dgm:pt modelId="{EB0550B5-F5AB-40E7-8C5B-41FB1B1DFA75}" type="parTrans" cxnId="{DFDACF69-682E-41CD-98BC-770CE1C3BB7F}">
      <dgm:prSet/>
      <dgm:spPr/>
      <dgm:t>
        <a:bodyPr/>
        <a:lstStyle/>
        <a:p>
          <a:endParaRPr lang="en-US"/>
        </a:p>
      </dgm:t>
    </dgm:pt>
    <dgm:pt modelId="{E69DA64B-CB66-44E4-BFA8-7568FCE65A6E}" type="sibTrans" cxnId="{DFDACF69-682E-41CD-98BC-770CE1C3BB7F}">
      <dgm:prSet/>
      <dgm:spPr/>
      <dgm:t>
        <a:bodyPr/>
        <a:lstStyle/>
        <a:p>
          <a:endParaRPr lang="en-US"/>
        </a:p>
      </dgm:t>
    </dgm:pt>
    <dgm:pt modelId="{2C468783-CCF0-4E5B-8C01-D570C1B479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Identified actionable insights for improving business</a:t>
          </a:r>
        </a:p>
      </dgm:t>
    </dgm:pt>
    <dgm:pt modelId="{4E62B857-DB54-4DFA-B245-51BEB0B02DBB}" type="parTrans" cxnId="{AB20BC00-A899-4483-AF7F-3E9198FB8440}">
      <dgm:prSet/>
      <dgm:spPr/>
      <dgm:t>
        <a:bodyPr/>
        <a:lstStyle/>
        <a:p>
          <a:endParaRPr lang="en-US"/>
        </a:p>
      </dgm:t>
    </dgm:pt>
    <dgm:pt modelId="{B02C1977-187D-4B13-B43C-0D3C654CB8C3}" type="sibTrans" cxnId="{AB20BC00-A899-4483-AF7F-3E9198FB8440}">
      <dgm:prSet/>
      <dgm:spPr/>
      <dgm:t>
        <a:bodyPr/>
        <a:lstStyle/>
        <a:p>
          <a:endParaRPr lang="en-US"/>
        </a:p>
      </dgm:t>
    </dgm:pt>
    <dgm:pt modelId="{33CE274D-DF59-40D1-ABF2-F553B35A74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Next steps:</a:t>
          </a:r>
        </a:p>
      </dgm:t>
    </dgm:pt>
    <dgm:pt modelId="{BE83F52A-96E1-4695-B3ED-E6C958D63DD4}" type="parTrans" cxnId="{07EBEB3A-137D-4AEE-8354-2872872E83A4}">
      <dgm:prSet/>
      <dgm:spPr/>
      <dgm:t>
        <a:bodyPr/>
        <a:lstStyle/>
        <a:p>
          <a:endParaRPr lang="en-US"/>
        </a:p>
      </dgm:t>
    </dgm:pt>
    <dgm:pt modelId="{B7F440C8-1E5C-4459-925E-204B68A1FEC7}" type="sibTrans" cxnId="{07EBEB3A-137D-4AEE-8354-2872872E83A4}">
      <dgm:prSet/>
      <dgm:spPr/>
      <dgm:t>
        <a:bodyPr/>
        <a:lstStyle/>
        <a:p>
          <a:endParaRPr lang="en-US"/>
        </a:p>
      </dgm:t>
    </dgm:pt>
    <dgm:pt modelId="{272042FE-6C57-4490-B243-14A3FA01A7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Predict future Sales</a:t>
          </a:r>
        </a:p>
      </dgm:t>
    </dgm:pt>
    <dgm:pt modelId="{6D1073B8-0C53-4E0B-90DB-32C9EDABF11E}" type="parTrans" cxnId="{FCE504DE-38C7-4EAA-861C-4C213E5B4D72}">
      <dgm:prSet/>
      <dgm:spPr/>
      <dgm:t>
        <a:bodyPr/>
        <a:lstStyle/>
        <a:p>
          <a:endParaRPr lang="en-US"/>
        </a:p>
      </dgm:t>
    </dgm:pt>
    <dgm:pt modelId="{0CFB84BF-1369-4118-8C34-A46DB9321D38}" type="sibTrans" cxnId="{FCE504DE-38C7-4EAA-861C-4C213E5B4D72}">
      <dgm:prSet/>
      <dgm:spPr/>
      <dgm:t>
        <a:bodyPr/>
        <a:lstStyle/>
        <a:p>
          <a:endParaRPr lang="en-US"/>
        </a:p>
      </dgm:t>
    </dgm:pt>
    <dgm:pt modelId="{FA98D2C7-883A-4082-8243-B432444764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Enhance date quality for more accurate analysis</a:t>
          </a:r>
        </a:p>
      </dgm:t>
    </dgm:pt>
    <dgm:pt modelId="{5AA4AF37-4EF9-41EE-96D8-EA3D729B6EE7}" type="parTrans" cxnId="{D274316B-0A37-4A9A-81B0-283FE281C1D2}">
      <dgm:prSet/>
      <dgm:spPr/>
      <dgm:t>
        <a:bodyPr/>
        <a:lstStyle/>
        <a:p>
          <a:endParaRPr lang="en-US"/>
        </a:p>
      </dgm:t>
    </dgm:pt>
    <dgm:pt modelId="{28C2827C-CCCD-4E5D-9224-D1ACFF5FC58C}" type="sibTrans" cxnId="{D274316B-0A37-4A9A-81B0-283FE281C1D2}">
      <dgm:prSet/>
      <dgm:spPr/>
      <dgm:t>
        <a:bodyPr/>
        <a:lstStyle/>
        <a:p>
          <a:endParaRPr lang="en-US"/>
        </a:p>
      </dgm:t>
    </dgm:pt>
    <dgm:pt modelId="{96392ADA-2434-483C-ABB9-B5449D1ACAF0}" type="pres">
      <dgm:prSet presAssocID="{77E8F92B-9657-446D-BA3B-7D6A46E02ED6}" presName="root" presStyleCnt="0">
        <dgm:presLayoutVars>
          <dgm:dir/>
          <dgm:resizeHandles val="exact"/>
        </dgm:presLayoutVars>
      </dgm:prSet>
      <dgm:spPr/>
    </dgm:pt>
    <dgm:pt modelId="{218A6A1E-ADD9-4D2B-8143-CD32B12D2F28}" type="pres">
      <dgm:prSet presAssocID="{AD27D9A9-C515-463A-983A-8BF20916EAB2}" presName="compNode" presStyleCnt="0"/>
      <dgm:spPr/>
    </dgm:pt>
    <dgm:pt modelId="{8533CE41-6BE8-4318-9659-01F092B204B1}" type="pres">
      <dgm:prSet presAssocID="{AD27D9A9-C515-463A-983A-8BF20916EAB2}" presName="iconBgRect" presStyleLbl="bgShp" presStyleIdx="0" presStyleCnt="6"/>
      <dgm:spPr/>
    </dgm:pt>
    <dgm:pt modelId="{FACA236C-395B-42CB-AF66-880FEFA8D3D6}" type="pres">
      <dgm:prSet presAssocID="{AD27D9A9-C515-463A-983A-8BF20916EAB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BD0D5E8-6010-4BA4-BC7E-6E3C32EDF2F7}" type="pres">
      <dgm:prSet presAssocID="{AD27D9A9-C515-463A-983A-8BF20916EAB2}" presName="spaceRect" presStyleCnt="0"/>
      <dgm:spPr/>
    </dgm:pt>
    <dgm:pt modelId="{BE314CEC-E9B9-4152-B7CD-1BD1CA554BAC}" type="pres">
      <dgm:prSet presAssocID="{AD27D9A9-C515-463A-983A-8BF20916EAB2}" presName="textRect" presStyleLbl="revTx" presStyleIdx="0" presStyleCnt="6">
        <dgm:presLayoutVars>
          <dgm:chMax val="1"/>
          <dgm:chPref val="1"/>
        </dgm:presLayoutVars>
      </dgm:prSet>
      <dgm:spPr/>
    </dgm:pt>
    <dgm:pt modelId="{E684E958-FBFA-414E-8F87-3ADF164529C1}" type="pres">
      <dgm:prSet presAssocID="{41A51271-55B1-4C7F-BD08-86D49BE1086F}" presName="sibTrans" presStyleCnt="0"/>
      <dgm:spPr/>
    </dgm:pt>
    <dgm:pt modelId="{7E1522B6-15A0-4035-B497-8248564B653F}" type="pres">
      <dgm:prSet presAssocID="{7B74177B-F000-4777-9C54-8E4CEF424DB7}" presName="compNode" presStyleCnt="0"/>
      <dgm:spPr/>
    </dgm:pt>
    <dgm:pt modelId="{760B5313-9439-4A62-91FC-B274CC156C6B}" type="pres">
      <dgm:prSet presAssocID="{7B74177B-F000-4777-9C54-8E4CEF424DB7}" presName="iconBgRect" presStyleLbl="bgShp" presStyleIdx="1" presStyleCnt="6"/>
      <dgm:spPr/>
    </dgm:pt>
    <dgm:pt modelId="{0DC7F2A9-68C8-47FF-A108-EFAC1C31DAEA}" type="pres">
      <dgm:prSet presAssocID="{7B74177B-F000-4777-9C54-8E4CEF424D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EA8A97-A9AB-4EFF-AB01-42F1D056B0EC}" type="pres">
      <dgm:prSet presAssocID="{7B74177B-F000-4777-9C54-8E4CEF424DB7}" presName="spaceRect" presStyleCnt="0"/>
      <dgm:spPr/>
    </dgm:pt>
    <dgm:pt modelId="{92029201-8003-45D1-B09B-022ADB2E427B}" type="pres">
      <dgm:prSet presAssocID="{7B74177B-F000-4777-9C54-8E4CEF424DB7}" presName="textRect" presStyleLbl="revTx" presStyleIdx="1" presStyleCnt="6">
        <dgm:presLayoutVars>
          <dgm:chMax val="1"/>
          <dgm:chPref val="1"/>
        </dgm:presLayoutVars>
      </dgm:prSet>
      <dgm:spPr/>
    </dgm:pt>
    <dgm:pt modelId="{A7B269DD-0B3F-494B-9CBD-B9285736DBEC}" type="pres">
      <dgm:prSet presAssocID="{E69DA64B-CB66-44E4-BFA8-7568FCE65A6E}" presName="sibTrans" presStyleCnt="0"/>
      <dgm:spPr/>
    </dgm:pt>
    <dgm:pt modelId="{01F3872D-23CE-4703-A14F-6F68F24BEC05}" type="pres">
      <dgm:prSet presAssocID="{2C468783-CCF0-4E5B-8C01-D570C1B4796B}" presName="compNode" presStyleCnt="0"/>
      <dgm:spPr/>
    </dgm:pt>
    <dgm:pt modelId="{05669497-DD8E-4BF3-8376-0A523320E1BD}" type="pres">
      <dgm:prSet presAssocID="{2C468783-CCF0-4E5B-8C01-D570C1B4796B}" presName="iconBgRect" presStyleLbl="bgShp" presStyleIdx="2" presStyleCnt="6"/>
      <dgm:spPr/>
    </dgm:pt>
    <dgm:pt modelId="{51AF2364-2642-469F-8C76-3BC92D8D288C}" type="pres">
      <dgm:prSet presAssocID="{2C468783-CCF0-4E5B-8C01-D570C1B4796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0FBD373-361B-4347-8894-C124C25BFC99}" type="pres">
      <dgm:prSet presAssocID="{2C468783-CCF0-4E5B-8C01-D570C1B4796B}" presName="spaceRect" presStyleCnt="0"/>
      <dgm:spPr/>
    </dgm:pt>
    <dgm:pt modelId="{73155235-B6A2-4ABC-A9B8-2C80284FBD5E}" type="pres">
      <dgm:prSet presAssocID="{2C468783-CCF0-4E5B-8C01-D570C1B4796B}" presName="textRect" presStyleLbl="revTx" presStyleIdx="2" presStyleCnt="6">
        <dgm:presLayoutVars>
          <dgm:chMax val="1"/>
          <dgm:chPref val="1"/>
        </dgm:presLayoutVars>
      </dgm:prSet>
      <dgm:spPr/>
    </dgm:pt>
    <dgm:pt modelId="{5A65EDF5-0BF7-4DB1-97A9-1D1FC2C80E57}" type="pres">
      <dgm:prSet presAssocID="{B02C1977-187D-4B13-B43C-0D3C654CB8C3}" presName="sibTrans" presStyleCnt="0"/>
      <dgm:spPr/>
    </dgm:pt>
    <dgm:pt modelId="{65DDE244-D3CD-4E11-894F-ED7674FDC14F}" type="pres">
      <dgm:prSet presAssocID="{33CE274D-DF59-40D1-ABF2-F553B35A7455}" presName="compNode" presStyleCnt="0"/>
      <dgm:spPr/>
    </dgm:pt>
    <dgm:pt modelId="{7070A541-7E32-48A9-960D-477EC9A42111}" type="pres">
      <dgm:prSet presAssocID="{33CE274D-DF59-40D1-ABF2-F553B35A7455}" presName="iconBgRect" presStyleLbl="bgShp" presStyleIdx="3" presStyleCnt="6"/>
      <dgm:spPr/>
    </dgm:pt>
    <dgm:pt modelId="{CF6D162B-B22B-499F-A4D4-92F08F2B6D29}" type="pres">
      <dgm:prSet presAssocID="{33CE274D-DF59-40D1-ABF2-F553B35A745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D8C72061-5B67-4445-95BA-DC62491868FC}" type="pres">
      <dgm:prSet presAssocID="{33CE274D-DF59-40D1-ABF2-F553B35A7455}" presName="spaceRect" presStyleCnt="0"/>
      <dgm:spPr/>
    </dgm:pt>
    <dgm:pt modelId="{0CA5CE48-577F-4555-8C75-E48CE9646062}" type="pres">
      <dgm:prSet presAssocID="{33CE274D-DF59-40D1-ABF2-F553B35A7455}" presName="textRect" presStyleLbl="revTx" presStyleIdx="3" presStyleCnt="6">
        <dgm:presLayoutVars>
          <dgm:chMax val="1"/>
          <dgm:chPref val="1"/>
        </dgm:presLayoutVars>
      </dgm:prSet>
      <dgm:spPr/>
    </dgm:pt>
    <dgm:pt modelId="{7E4A8DE2-5ECD-41D7-91BE-2A289F47599C}" type="pres">
      <dgm:prSet presAssocID="{B7F440C8-1E5C-4459-925E-204B68A1FEC7}" presName="sibTrans" presStyleCnt="0"/>
      <dgm:spPr/>
    </dgm:pt>
    <dgm:pt modelId="{5D5F14D7-5BBC-41D3-B42A-26AB3100F0AF}" type="pres">
      <dgm:prSet presAssocID="{272042FE-6C57-4490-B243-14A3FA01A79B}" presName="compNode" presStyleCnt="0"/>
      <dgm:spPr/>
    </dgm:pt>
    <dgm:pt modelId="{E27F7F19-F63A-4635-9036-283F52FCBDEC}" type="pres">
      <dgm:prSet presAssocID="{272042FE-6C57-4490-B243-14A3FA01A79B}" presName="iconBgRect" presStyleLbl="bgShp" presStyleIdx="4" presStyleCnt="6"/>
      <dgm:spPr/>
    </dgm:pt>
    <dgm:pt modelId="{5A30D29E-C0CC-407F-991D-D7FE924D920F}" type="pres">
      <dgm:prSet presAssocID="{272042FE-6C57-4490-B243-14A3FA01A79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AD72F2-6DF1-4642-8155-DDABFC7494B2}" type="pres">
      <dgm:prSet presAssocID="{272042FE-6C57-4490-B243-14A3FA01A79B}" presName="spaceRect" presStyleCnt="0"/>
      <dgm:spPr/>
    </dgm:pt>
    <dgm:pt modelId="{5C33D749-6DD0-4927-A4A9-FC5B7B95F71C}" type="pres">
      <dgm:prSet presAssocID="{272042FE-6C57-4490-B243-14A3FA01A79B}" presName="textRect" presStyleLbl="revTx" presStyleIdx="4" presStyleCnt="6">
        <dgm:presLayoutVars>
          <dgm:chMax val="1"/>
          <dgm:chPref val="1"/>
        </dgm:presLayoutVars>
      </dgm:prSet>
      <dgm:spPr/>
    </dgm:pt>
    <dgm:pt modelId="{6802E908-BF19-4D6C-9D8C-10FFC9926BEF}" type="pres">
      <dgm:prSet presAssocID="{0CFB84BF-1369-4118-8C34-A46DB9321D38}" presName="sibTrans" presStyleCnt="0"/>
      <dgm:spPr/>
    </dgm:pt>
    <dgm:pt modelId="{E4E78D3B-EE0F-4D39-8B13-BDAF48D9002C}" type="pres">
      <dgm:prSet presAssocID="{FA98D2C7-883A-4082-8243-B4324447646E}" presName="compNode" presStyleCnt="0"/>
      <dgm:spPr/>
    </dgm:pt>
    <dgm:pt modelId="{C2D3AD9D-ED93-4D29-A9AE-05BFD1F34F9E}" type="pres">
      <dgm:prSet presAssocID="{FA98D2C7-883A-4082-8243-B4324447646E}" presName="iconBgRect" presStyleLbl="bgShp" presStyleIdx="5" presStyleCnt="6"/>
      <dgm:spPr/>
    </dgm:pt>
    <dgm:pt modelId="{667C6427-993F-4A52-BCE0-2DB122CDE18D}" type="pres">
      <dgm:prSet presAssocID="{FA98D2C7-883A-4082-8243-B4324447646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25A7C86-99E6-45AD-98A9-4F92F705F003}" type="pres">
      <dgm:prSet presAssocID="{FA98D2C7-883A-4082-8243-B4324447646E}" presName="spaceRect" presStyleCnt="0"/>
      <dgm:spPr/>
    </dgm:pt>
    <dgm:pt modelId="{A10B98F9-B7D3-4126-AFDA-23BB72EEDCE8}" type="pres">
      <dgm:prSet presAssocID="{FA98D2C7-883A-4082-8243-B4324447646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20BC00-A899-4483-AF7F-3E9198FB8440}" srcId="{77E8F92B-9657-446D-BA3B-7D6A46E02ED6}" destId="{2C468783-CCF0-4E5B-8C01-D570C1B4796B}" srcOrd="2" destOrd="0" parTransId="{4E62B857-DB54-4DFA-B245-51BEB0B02DBB}" sibTransId="{B02C1977-187D-4B13-B43C-0D3C654CB8C3}"/>
    <dgm:cxn modelId="{27E4B212-1737-47AE-BAE0-8DAA43983AE3}" type="presOf" srcId="{77E8F92B-9657-446D-BA3B-7D6A46E02ED6}" destId="{96392ADA-2434-483C-ABB9-B5449D1ACAF0}" srcOrd="0" destOrd="0" presId="urn:microsoft.com/office/officeart/2018/5/layout/IconCircleLabelList"/>
    <dgm:cxn modelId="{418EB116-F970-4B9B-99B5-5CEC64F50DDE}" srcId="{77E8F92B-9657-446D-BA3B-7D6A46E02ED6}" destId="{AD27D9A9-C515-463A-983A-8BF20916EAB2}" srcOrd="0" destOrd="0" parTransId="{0856549C-048D-4F0A-B269-6BED7C34B81B}" sibTransId="{41A51271-55B1-4C7F-BD08-86D49BE1086F}"/>
    <dgm:cxn modelId="{07EBEB3A-137D-4AEE-8354-2872872E83A4}" srcId="{77E8F92B-9657-446D-BA3B-7D6A46E02ED6}" destId="{33CE274D-DF59-40D1-ABF2-F553B35A7455}" srcOrd="3" destOrd="0" parTransId="{BE83F52A-96E1-4695-B3ED-E6C958D63DD4}" sibTransId="{B7F440C8-1E5C-4459-925E-204B68A1FEC7}"/>
    <dgm:cxn modelId="{DFDACF69-682E-41CD-98BC-770CE1C3BB7F}" srcId="{77E8F92B-9657-446D-BA3B-7D6A46E02ED6}" destId="{7B74177B-F000-4777-9C54-8E4CEF424DB7}" srcOrd="1" destOrd="0" parTransId="{EB0550B5-F5AB-40E7-8C5B-41FB1B1DFA75}" sibTransId="{E69DA64B-CB66-44E4-BFA8-7568FCE65A6E}"/>
    <dgm:cxn modelId="{8661646A-5B02-4036-A707-DB68675E01DB}" type="presOf" srcId="{7B74177B-F000-4777-9C54-8E4CEF424DB7}" destId="{92029201-8003-45D1-B09B-022ADB2E427B}" srcOrd="0" destOrd="0" presId="urn:microsoft.com/office/officeart/2018/5/layout/IconCircleLabelList"/>
    <dgm:cxn modelId="{D274316B-0A37-4A9A-81B0-283FE281C1D2}" srcId="{77E8F92B-9657-446D-BA3B-7D6A46E02ED6}" destId="{FA98D2C7-883A-4082-8243-B4324447646E}" srcOrd="5" destOrd="0" parTransId="{5AA4AF37-4EF9-41EE-96D8-EA3D729B6EE7}" sibTransId="{28C2827C-CCCD-4E5D-9224-D1ACFF5FC58C}"/>
    <dgm:cxn modelId="{003A326E-E8B4-484F-8122-E71C1B4A10E2}" type="presOf" srcId="{FA98D2C7-883A-4082-8243-B4324447646E}" destId="{A10B98F9-B7D3-4126-AFDA-23BB72EEDCE8}" srcOrd="0" destOrd="0" presId="urn:microsoft.com/office/officeart/2018/5/layout/IconCircleLabelList"/>
    <dgm:cxn modelId="{E2ECFE4E-FF21-439A-ADC1-A0D66ABDEE8C}" type="presOf" srcId="{272042FE-6C57-4490-B243-14A3FA01A79B}" destId="{5C33D749-6DD0-4927-A4A9-FC5B7B95F71C}" srcOrd="0" destOrd="0" presId="urn:microsoft.com/office/officeart/2018/5/layout/IconCircleLabelList"/>
    <dgm:cxn modelId="{6A65C3B0-F49A-4701-BD87-95510B5BCBE5}" type="presOf" srcId="{33CE274D-DF59-40D1-ABF2-F553B35A7455}" destId="{0CA5CE48-577F-4555-8C75-E48CE9646062}" srcOrd="0" destOrd="0" presId="urn:microsoft.com/office/officeart/2018/5/layout/IconCircleLabelList"/>
    <dgm:cxn modelId="{F0AA4DB8-9CB5-4DFD-A5EB-B74B6EB5BDB0}" type="presOf" srcId="{AD27D9A9-C515-463A-983A-8BF20916EAB2}" destId="{BE314CEC-E9B9-4152-B7CD-1BD1CA554BAC}" srcOrd="0" destOrd="0" presId="urn:microsoft.com/office/officeart/2018/5/layout/IconCircleLabelList"/>
    <dgm:cxn modelId="{AE17BDC5-EF16-45BB-B197-1650B0859C54}" type="presOf" srcId="{2C468783-CCF0-4E5B-8C01-D570C1B4796B}" destId="{73155235-B6A2-4ABC-A9B8-2C80284FBD5E}" srcOrd="0" destOrd="0" presId="urn:microsoft.com/office/officeart/2018/5/layout/IconCircleLabelList"/>
    <dgm:cxn modelId="{FCE504DE-38C7-4EAA-861C-4C213E5B4D72}" srcId="{77E8F92B-9657-446D-BA3B-7D6A46E02ED6}" destId="{272042FE-6C57-4490-B243-14A3FA01A79B}" srcOrd="4" destOrd="0" parTransId="{6D1073B8-0C53-4E0B-90DB-32C9EDABF11E}" sibTransId="{0CFB84BF-1369-4118-8C34-A46DB9321D38}"/>
    <dgm:cxn modelId="{D623173E-3A26-4401-A072-AC19AA5E0F33}" type="presParOf" srcId="{96392ADA-2434-483C-ABB9-B5449D1ACAF0}" destId="{218A6A1E-ADD9-4D2B-8143-CD32B12D2F28}" srcOrd="0" destOrd="0" presId="urn:microsoft.com/office/officeart/2018/5/layout/IconCircleLabelList"/>
    <dgm:cxn modelId="{91ECAB40-9352-404D-B12D-7CECB917124A}" type="presParOf" srcId="{218A6A1E-ADD9-4D2B-8143-CD32B12D2F28}" destId="{8533CE41-6BE8-4318-9659-01F092B204B1}" srcOrd="0" destOrd="0" presId="urn:microsoft.com/office/officeart/2018/5/layout/IconCircleLabelList"/>
    <dgm:cxn modelId="{B95743A8-5763-44F9-AD2E-E220092FEADD}" type="presParOf" srcId="{218A6A1E-ADD9-4D2B-8143-CD32B12D2F28}" destId="{FACA236C-395B-42CB-AF66-880FEFA8D3D6}" srcOrd="1" destOrd="0" presId="urn:microsoft.com/office/officeart/2018/5/layout/IconCircleLabelList"/>
    <dgm:cxn modelId="{093FE3F3-284F-413B-8319-61668C6B3241}" type="presParOf" srcId="{218A6A1E-ADD9-4D2B-8143-CD32B12D2F28}" destId="{5BD0D5E8-6010-4BA4-BC7E-6E3C32EDF2F7}" srcOrd="2" destOrd="0" presId="urn:microsoft.com/office/officeart/2018/5/layout/IconCircleLabelList"/>
    <dgm:cxn modelId="{584A0B23-D6E2-484C-A9E5-5C4B69E7D55B}" type="presParOf" srcId="{218A6A1E-ADD9-4D2B-8143-CD32B12D2F28}" destId="{BE314CEC-E9B9-4152-B7CD-1BD1CA554BAC}" srcOrd="3" destOrd="0" presId="urn:microsoft.com/office/officeart/2018/5/layout/IconCircleLabelList"/>
    <dgm:cxn modelId="{BEE98879-FC9D-4272-80A4-F83C225FC6A6}" type="presParOf" srcId="{96392ADA-2434-483C-ABB9-B5449D1ACAF0}" destId="{E684E958-FBFA-414E-8F87-3ADF164529C1}" srcOrd="1" destOrd="0" presId="urn:microsoft.com/office/officeart/2018/5/layout/IconCircleLabelList"/>
    <dgm:cxn modelId="{2C59CFC0-E943-41AA-B074-77ED1B2A52A0}" type="presParOf" srcId="{96392ADA-2434-483C-ABB9-B5449D1ACAF0}" destId="{7E1522B6-15A0-4035-B497-8248564B653F}" srcOrd="2" destOrd="0" presId="urn:microsoft.com/office/officeart/2018/5/layout/IconCircleLabelList"/>
    <dgm:cxn modelId="{2F5D168C-A97C-4203-AABD-0DD94DB2584B}" type="presParOf" srcId="{7E1522B6-15A0-4035-B497-8248564B653F}" destId="{760B5313-9439-4A62-91FC-B274CC156C6B}" srcOrd="0" destOrd="0" presId="urn:microsoft.com/office/officeart/2018/5/layout/IconCircleLabelList"/>
    <dgm:cxn modelId="{8E17B9A0-1F29-40FE-A368-791E8C15D6FC}" type="presParOf" srcId="{7E1522B6-15A0-4035-B497-8248564B653F}" destId="{0DC7F2A9-68C8-47FF-A108-EFAC1C31DAEA}" srcOrd="1" destOrd="0" presId="urn:microsoft.com/office/officeart/2018/5/layout/IconCircleLabelList"/>
    <dgm:cxn modelId="{2A290A9C-0FFE-473D-9FF3-1A7E62C54A04}" type="presParOf" srcId="{7E1522B6-15A0-4035-B497-8248564B653F}" destId="{3FEA8A97-A9AB-4EFF-AB01-42F1D056B0EC}" srcOrd="2" destOrd="0" presId="urn:microsoft.com/office/officeart/2018/5/layout/IconCircleLabelList"/>
    <dgm:cxn modelId="{6C4AC277-336C-4A7B-A863-23018D1D0B03}" type="presParOf" srcId="{7E1522B6-15A0-4035-B497-8248564B653F}" destId="{92029201-8003-45D1-B09B-022ADB2E427B}" srcOrd="3" destOrd="0" presId="urn:microsoft.com/office/officeart/2018/5/layout/IconCircleLabelList"/>
    <dgm:cxn modelId="{69A30A66-4D58-4F0C-AEB6-507B6AA355CA}" type="presParOf" srcId="{96392ADA-2434-483C-ABB9-B5449D1ACAF0}" destId="{A7B269DD-0B3F-494B-9CBD-B9285736DBEC}" srcOrd="3" destOrd="0" presId="urn:microsoft.com/office/officeart/2018/5/layout/IconCircleLabelList"/>
    <dgm:cxn modelId="{A1BFD1C8-1659-4818-A8C9-2E87434605D8}" type="presParOf" srcId="{96392ADA-2434-483C-ABB9-B5449D1ACAF0}" destId="{01F3872D-23CE-4703-A14F-6F68F24BEC05}" srcOrd="4" destOrd="0" presId="urn:microsoft.com/office/officeart/2018/5/layout/IconCircleLabelList"/>
    <dgm:cxn modelId="{C9584FB5-9AAA-4462-B389-957A7DF5DF20}" type="presParOf" srcId="{01F3872D-23CE-4703-A14F-6F68F24BEC05}" destId="{05669497-DD8E-4BF3-8376-0A523320E1BD}" srcOrd="0" destOrd="0" presId="urn:microsoft.com/office/officeart/2018/5/layout/IconCircleLabelList"/>
    <dgm:cxn modelId="{145CACFF-3F65-4BE8-9114-87D83242827F}" type="presParOf" srcId="{01F3872D-23CE-4703-A14F-6F68F24BEC05}" destId="{51AF2364-2642-469F-8C76-3BC92D8D288C}" srcOrd="1" destOrd="0" presId="urn:microsoft.com/office/officeart/2018/5/layout/IconCircleLabelList"/>
    <dgm:cxn modelId="{B4CCD7EA-BD2D-465F-9E14-C09AE6A75C21}" type="presParOf" srcId="{01F3872D-23CE-4703-A14F-6F68F24BEC05}" destId="{F0FBD373-361B-4347-8894-C124C25BFC99}" srcOrd="2" destOrd="0" presId="urn:microsoft.com/office/officeart/2018/5/layout/IconCircleLabelList"/>
    <dgm:cxn modelId="{8EF5C437-4EDB-4FA2-AFF1-166632517659}" type="presParOf" srcId="{01F3872D-23CE-4703-A14F-6F68F24BEC05}" destId="{73155235-B6A2-4ABC-A9B8-2C80284FBD5E}" srcOrd="3" destOrd="0" presId="urn:microsoft.com/office/officeart/2018/5/layout/IconCircleLabelList"/>
    <dgm:cxn modelId="{CFE3A660-18F5-45B6-9C60-A88E1CCC35FA}" type="presParOf" srcId="{96392ADA-2434-483C-ABB9-B5449D1ACAF0}" destId="{5A65EDF5-0BF7-4DB1-97A9-1D1FC2C80E57}" srcOrd="5" destOrd="0" presId="urn:microsoft.com/office/officeart/2018/5/layout/IconCircleLabelList"/>
    <dgm:cxn modelId="{CC6061DE-D97D-427C-BC21-83B28778761A}" type="presParOf" srcId="{96392ADA-2434-483C-ABB9-B5449D1ACAF0}" destId="{65DDE244-D3CD-4E11-894F-ED7674FDC14F}" srcOrd="6" destOrd="0" presId="urn:microsoft.com/office/officeart/2018/5/layout/IconCircleLabelList"/>
    <dgm:cxn modelId="{942BE90B-2EC6-43E0-B08D-336AB4B2FE38}" type="presParOf" srcId="{65DDE244-D3CD-4E11-894F-ED7674FDC14F}" destId="{7070A541-7E32-48A9-960D-477EC9A42111}" srcOrd="0" destOrd="0" presId="urn:microsoft.com/office/officeart/2018/5/layout/IconCircleLabelList"/>
    <dgm:cxn modelId="{61B2EDA3-E4DC-4577-A61B-328D6AF70812}" type="presParOf" srcId="{65DDE244-D3CD-4E11-894F-ED7674FDC14F}" destId="{CF6D162B-B22B-499F-A4D4-92F08F2B6D29}" srcOrd="1" destOrd="0" presId="urn:microsoft.com/office/officeart/2018/5/layout/IconCircleLabelList"/>
    <dgm:cxn modelId="{D9464FC5-387C-49C6-ACCD-C618F73F92BF}" type="presParOf" srcId="{65DDE244-D3CD-4E11-894F-ED7674FDC14F}" destId="{D8C72061-5B67-4445-95BA-DC62491868FC}" srcOrd="2" destOrd="0" presId="urn:microsoft.com/office/officeart/2018/5/layout/IconCircleLabelList"/>
    <dgm:cxn modelId="{BF8E2CDB-DBFD-42FA-9F5B-519F2E62D216}" type="presParOf" srcId="{65DDE244-D3CD-4E11-894F-ED7674FDC14F}" destId="{0CA5CE48-577F-4555-8C75-E48CE9646062}" srcOrd="3" destOrd="0" presId="urn:microsoft.com/office/officeart/2018/5/layout/IconCircleLabelList"/>
    <dgm:cxn modelId="{73952ED8-45AF-4F3E-A112-8F52BDA9800A}" type="presParOf" srcId="{96392ADA-2434-483C-ABB9-B5449D1ACAF0}" destId="{7E4A8DE2-5ECD-41D7-91BE-2A289F47599C}" srcOrd="7" destOrd="0" presId="urn:microsoft.com/office/officeart/2018/5/layout/IconCircleLabelList"/>
    <dgm:cxn modelId="{68CC7E81-765E-4BDB-9CF7-E22A114CCEC6}" type="presParOf" srcId="{96392ADA-2434-483C-ABB9-B5449D1ACAF0}" destId="{5D5F14D7-5BBC-41D3-B42A-26AB3100F0AF}" srcOrd="8" destOrd="0" presId="urn:microsoft.com/office/officeart/2018/5/layout/IconCircleLabelList"/>
    <dgm:cxn modelId="{5D9C67E9-5B7D-4C6A-890A-AC00321884B4}" type="presParOf" srcId="{5D5F14D7-5BBC-41D3-B42A-26AB3100F0AF}" destId="{E27F7F19-F63A-4635-9036-283F52FCBDEC}" srcOrd="0" destOrd="0" presId="urn:microsoft.com/office/officeart/2018/5/layout/IconCircleLabelList"/>
    <dgm:cxn modelId="{77EECE8A-18D0-4583-9DF6-4BFB1B8BAAAD}" type="presParOf" srcId="{5D5F14D7-5BBC-41D3-B42A-26AB3100F0AF}" destId="{5A30D29E-C0CC-407F-991D-D7FE924D920F}" srcOrd="1" destOrd="0" presId="urn:microsoft.com/office/officeart/2018/5/layout/IconCircleLabelList"/>
    <dgm:cxn modelId="{2FDF4ABA-B758-434D-9A4B-5DEBEAE130B6}" type="presParOf" srcId="{5D5F14D7-5BBC-41D3-B42A-26AB3100F0AF}" destId="{E7AD72F2-6DF1-4642-8155-DDABFC7494B2}" srcOrd="2" destOrd="0" presId="urn:microsoft.com/office/officeart/2018/5/layout/IconCircleLabelList"/>
    <dgm:cxn modelId="{35E5AFA4-87B0-4037-89C1-EECE0827F30D}" type="presParOf" srcId="{5D5F14D7-5BBC-41D3-B42A-26AB3100F0AF}" destId="{5C33D749-6DD0-4927-A4A9-FC5B7B95F71C}" srcOrd="3" destOrd="0" presId="urn:microsoft.com/office/officeart/2018/5/layout/IconCircleLabelList"/>
    <dgm:cxn modelId="{69E5040E-1655-4E37-922E-B64FF3CCC36C}" type="presParOf" srcId="{96392ADA-2434-483C-ABB9-B5449D1ACAF0}" destId="{6802E908-BF19-4D6C-9D8C-10FFC9926BEF}" srcOrd="9" destOrd="0" presId="urn:microsoft.com/office/officeart/2018/5/layout/IconCircleLabelList"/>
    <dgm:cxn modelId="{D3ED642C-410B-4171-BEEC-E5B49D306CD8}" type="presParOf" srcId="{96392ADA-2434-483C-ABB9-B5449D1ACAF0}" destId="{E4E78D3B-EE0F-4D39-8B13-BDAF48D9002C}" srcOrd="10" destOrd="0" presId="urn:microsoft.com/office/officeart/2018/5/layout/IconCircleLabelList"/>
    <dgm:cxn modelId="{91C4AF32-8A65-4B53-A23B-E4628282B870}" type="presParOf" srcId="{E4E78D3B-EE0F-4D39-8B13-BDAF48D9002C}" destId="{C2D3AD9D-ED93-4D29-A9AE-05BFD1F34F9E}" srcOrd="0" destOrd="0" presId="urn:microsoft.com/office/officeart/2018/5/layout/IconCircleLabelList"/>
    <dgm:cxn modelId="{D7816D7F-E7B1-420A-8E19-101196901E74}" type="presParOf" srcId="{E4E78D3B-EE0F-4D39-8B13-BDAF48D9002C}" destId="{667C6427-993F-4A52-BCE0-2DB122CDE18D}" srcOrd="1" destOrd="0" presId="urn:microsoft.com/office/officeart/2018/5/layout/IconCircleLabelList"/>
    <dgm:cxn modelId="{F69B335C-3C41-4C78-A583-6DEDB2C0A55F}" type="presParOf" srcId="{E4E78D3B-EE0F-4D39-8B13-BDAF48D9002C}" destId="{625A7C86-99E6-45AD-98A9-4F92F705F003}" srcOrd="2" destOrd="0" presId="urn:microsoft.com/office/officeart/2018/5/layout/IconCircleLabelList"/>
    <dgm:cxn modelId="{B8266132-D644-4BDC-B0A5-53423234BD4B}" type="presParOf" srcId="{E4E78D3B-EE0F-4D39-8B13-BDAF48D9002C}" destId="{A10B98F9-B7D3-4126-AFDA-23BB72EEDC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BFBB3-4B96-4771-B2AA-1877CD060D11}">
      <dsp:nvSpPr>
        <dsp:cNvPr id="0" name=""/>
        <dsp:cNvSpPr/>
      </dsp:nvSpPr>
      <dsp:spPr>
        <a:xfrm>
          <a:off x="50" y="6914"/>
          <a:ext cx="482955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Objective:</a:t>
          </a:r>
          <a:endParaRPr lang="en-US" sz="2500" kern="1200"/>
        </a:p>
      </dsp:txBody>
      <dsp:txXfrm>
        <a:off x="50" y="6914"/>
        <a:ext cx="4829555" cy="720000"/>
      </dsp:txXfrm>
    </dsp:sp>
    <dsp:sp modelId="{8E039C19-3F95-4EF2-974B-D1E0B9759226}">
      <dsp:nvSpPr>
        <dsp:cNvPr id="0" name=""/>
        <dsp:cNvSpPr/>
      </dsp:nvSpPr>
      <dsp:spPr>
        <a:xfrm>
          <a:off x="50" y="726914"/>
          <a:ext cx="4829555" cy="3332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To analyze sales data to identify trends, understand performance, and provide business insights.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Choose and reconstruct Features that have impacts on super store  Sales.</a:t>
          </a:r>
        </a:p>
      </dsp:txBody>
      <dsp:txXfrm>
        <a:off x="50" y="726914"/>
        <a:ext cx="4829555" cy="3332601"/>
      </dsp:txXfrm>
    </dsp:sp>
    <dsp:sp modelId="{3622E0F4-23C3-4860-8377-5B2EB2A2DA15}">
      <dsp:nvSpPr>
        <dsp:cNvPr id="0" name=""/>
        <dsp:cNvSpPr/>
      </dsp:nvSpPr>
      <dsp:spPr>
        <a:xfrm>
          <a:off x="5505743" y="6914"/>
          <a:ext cx="4829555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Goals:</a:t>
          </a:r>
          <a:endParaRPr lang="en-US" sz="2500" kern="1200"/>
        </a:p>
      </dsp:txBody>
      <dsp:txXfrm>
        <a:off x="5505743" y="6914"/>
        <a:ext cx="4829555" cy="720000"/>
      </dsp:txXfrm>
    </dsp:sp>
    <dsp:sp modelId="{4F3858CC-E7ED-4D18-9AF7-0CB8950C0511}">
      <dsp:nvSpPr>
        <dsp:cNvPr id="0" name=""/>
        <dsp:cNvSpPr/>
      </dsp:nvSpPr>
      <dsp:spPr>
        <a:xfrm>
          <a:off x="5505743" y="726914"/>
          <a:ext cx="4829555" cy="3332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Analyze sales trends over time.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Identify high-performing products and channels.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Evaluate the impact of returns and discounts.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Create a dynamic dashboard with key .</a:t>
          </a:r>
        </a:p>
      </dsp:txBody>
      <dsp:txXfrm>
        <a:off x="5505743" y="726914"/>
        <a:ext cx="4829555" cy="3332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0B5DD-B116-4A65-BE7F-BAFF239C6259}">
      <dsp:nvSpPr>
        <dsp:cNvPr id="0" name=""/>
        <dsp:cNvSpPr/>
      </dsp:nvSpPr>
      <dsp:spPr>
        <a:xfrm>
          <a:off x="874630" y="99419"/>
          <a:ext cx="1510523" cy="1446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D6858-27EC-48F6-A565-90FDAF562B54}">
      <dsp:nvSpPr>
        <dsp:cNvPr id="0" name=""/>
        <dsp:cNvSpPr/>
      </dsp:nvSpPr>
      <dsp:spPr>
        <a:xfrm>
          <a:off x="874630" y="1737731"/>
          <a:ext cx="4315781" cy="61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overview:</a:t>
          </a:r>
        </a:p>
      </dsp:txBody>
      <dsp:txXfrm>
        <a:off x="874630" y="1737731"/>
        <a:ext cx="4315781" cy="619787"/>
      </dsp:txXfrm>
    </dsp:sp>
    <dsp:sp modelId="{F8C73206-52FC-4FB8-B9D9-5330A191171F}">
      <dsp:nvSpPr>
        <dsp:cNvPr id="0" name=""/>
        <dsp:cNvSpPr/>
      </dsp:nvSpPr>
      <dsp:spPr>
        <a:xfrm>
          <a:off x="874630" y="2446887"/>
          <a:ext cx="4315781" cy="212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contains  10000 rows with column such as a Order ID, Sales ID, Product types, Quantity ,Discount, Sales ,etc.</a:t>
          </a:r>
        </a:p>
      </dsp:txBody>
      <dsp:txXfrm>
        <a:off x="874630" y="2446887"/>
        <a:ext cx="4315781" cy="2120943"/>
      </dsp:txXfrm>
    </dsp:sp>
    <dsp:sp modelId="{655D4035-EB9F-442D-822B-7902BCB70F64}">
      <dsp:nvSpPr>
        <dsp:cNvPr id="0" name=""/>
        <dsp:cNvSpPr/>
      </dsp:nvSpPr>
      <dsp:spPr>
        <a:xfrm>
          <a:off x="5945673" y="99419"/>
          <a:ext cx="1510523" cy="1446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6A757-33F3-4A8A-937B-3FE2B5073622}">
      <dsp:nvSpPr>
        <dsp:cNvPr id="0" name=""/>
        <dsp:cNvSpPr/>
      </dsp:nvSpPr>
      <dsp:spPr>
        <a:xfrm>
          <a:off x="5945673" y="1737731"/>
          <a:ext cx="4315781" cy="619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Data cleaning process:</a:t>
          </a:r>
        </a:p>
      </dsp:txBody>
      <dsp:txXfrm>
        <a:off x="5945673" y="1737731"/>
        <a:ext cx="4315781" cy="619787"/>
      </dsp:txXfrm>
    </dsp:sp>
    <dsp:sp modelId="{A4267EED-F6AD-4DF4-AA00-2CE6F5DD2152}">
      <dsp:nvSpPr>
        <dsp:cNvPr id="0" name=""/>
        <dsp:cNvSpPr/>
      </dsp:nvSpPr>
      <dsp:spPr>
        <a:xfrm>
          <a:off x="5945673" y="2446887"/>
          <a:ext cx="4315781" cy="212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the  duplicate rows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Formatting the columns.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Standardized date and currency formats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Number formatting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Cell formatting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Font style Formatting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Working with table</a:t>
          </a:r>
        </a:p>
      </dsp:txBody>
      <dsp:txXfrm>
        <a:off x="5945673" y="2446887"/>
        <a:ext cx="4315781" cy="212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3CE41-6BE8-4318-9659-01F092B204B1}">
      <dsp:nvSpPr>
        <dsp:cNvPr id="0" name=""/>
        <dsp:cNvSpPr/>
      </dsp:nvSpPr>
      <dsp:spPr>
        <a:xfrm>
          <a:off x="275724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236C-395B-42CB-AF66-880FEFA8D3D6}">
      <dsp:nvSpPr>
        <dsp:cNvPr id="0" name=""/>
        <dsp:cNvSpPr/>
      </dsp:nvSpPr>
      <dsp:spPr>
        <a:xfrm>
          <a:off x="45762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14CEC-E9B9-4152-B7CD-1BD1CA554BAC}">
      <dsp:nvSpPr>
        <dsp:cNvPr id="0" name=""/>
        <dsp:cNvSpPr/>
      </dsp:nvSpPr>
      <dsp:spPr>
        <a:xfrm>
          <a:off x="287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Summary :</a:t>
          </a:r>
        </a:p>
      </dsp:txBody>
      <dsp:txXfrm>
        <a:off x="2877" y="1991185"/>
        <a:ext cx="1399218" cy="559687"/>
      </dsp:txXfrm>
    </dsp:sp>
    <dsp:sp modelId="{760B5313-9439-4A62-91FC-B274CC156C6B}">
      <dsp:nvSpPr>
        <dsp:cNvPr id="0" name=""/>
        <dsp:cNvSpPr/>
      </dsp:nvSpPr>
      <dsp:spPr>
        <a:xfrm>
          <a:off x="1919806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7F2A9-68C8-47FF-A108-EFAC1C31DAEA}">
      <dsp:nvSpPr>
        <dsp:cNvPr id="0" name=""/>
        <dsp:cNvSpPr/>
      </dsp:nvSpPr>
      <dsp:spPr>
        <a:xfrm>
          <a:off x="2101705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29201-8003-45D1-B09B-022ADB2E427B}">
      <dsp:nvSpPr>
        <dsp:cNvPr id="0" name=""/>
        <dsp:cNvSpPr/>
      </dsp:nvSpPr>
      <dsp:spPr>
        <a:xfrm>
          <a:off x="1646959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Highlighted sales trends and performance metric</a:t>
          </a:r>
        </a:p>
      </dsp:txBody>
      <dsp:txXfrm>
        <a:off x="1646959" y="1991185"/>
        <a:ext cx="1399218" cy="559687"/>
      </dsp:txXfrm>
    </dsp:sp>
    <dsp:sp modelId="{05669497-DD8E-4BF3-8376-0A523320E1BD}">
      <dsp:nvSpPr>
        <dsp:cNvPr id="0" name=""/>
        <dsp:cNvSpPr/>
      </dsp:nvSpPr>
      <dsp:spPr>
        <a:xfrm>
          <a:off x="3563888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F2364-2642-469F-8C76-3BC92D8D288C}">
      <dsp:nvSpPr>
        <dsp:cNvPr id="0" name=""/>
        <dsp:cNvSpPr/>
      </dsp:nvSpPr>
      <dsp:spPr>
        <a:xfrm>
          <a:off x="3745787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55235-B6A2-4ABC-A9B8-2C80284FBD5E}">
      <dsp:nvSpPr>
        <dsp:cNvPr id="0" name=""/>
        <dsp:cNvSpPr/>
      </dsp:nvSpPr>
      <dsp:spPr>
        <a:xfrm>
          <a:off x="3291041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Identified actionable insights for improving business</a:t>
          </a:r>
        </a:p>
      </dsp:txBody>
      <dsp:txXfrm>
        <a:off x="3291041" y="1991185"/>
        <a:ext cx="1399218" cy="559687"/>
      </dsp:txXfrm>
    </dsp:sp>
    <dsp:sp modelId="{7070A541-7E32-48A9-960D-477EC9A42111}">
      <dsp:nvSpPr>
        <dsp:cNvPr id="0" name=""/>
        <dsp:cNvSpPr/>
      </dsp:nvSpPr>
      <dsp:spPr>
        <a:xfrm>
          <a:off x="5207970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D162B-B22B-499F-A4D4-92F08F2B6D29}">
      <dsp:nvSpPr>
        <dsp:cNvPr id="0" name=""/>
        <dsp:cNvSpPr/>
      </dsp:nvSpPr>
      <dsp:spPr>
        <a:xfrm>
          <a:off x="5389869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CE48-577F-4555-8C75-E48CE9646062}">
      <dsp:nvSpPr>
        <dsp:cNvPr id="0" name=""/>
        <dsp:cNvSpPr/>
      </dsp:nvSpPr>
      <dsp:spPr>
        <a:xfrm>
          <a:off x="4935123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Next steps:</a:t>
          </a:r>
        </a:p>
      </dsp:txBody>
      <dsp:txXfrm>
        <a:off x="4935123" y="1991185"/>
        <a:ext cx="1399218" cy="559687"/>
      </dsp:txXfrm>
    </dsp:sp>
    <dsp:sp modelId="{E27F7F19-F63A-4635-9036-283F52FCBDEC}">
      <dsp:nvSpPr>
        <dsp:cNvPr id="0" name=""/>
        <dsp:cNvSpPr/>
      </dsp:nvSpPr>
      <dsp:spPr>
        <a:xfrm>
          <a:off x="6852052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0D29E-C0CC-407F-991D-D7FE924D920F}">
      <dsp:nvSpPr>
        <dsp:cNvPr id="0" name=""/>
        <dsp:cNvSpPr/>
      </dsp:nvSpPr>
      <dsp:spPr>
        <a:xfrm>
          <a:off x="7033951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D749-6DD0-4927-A4A9-FC5B7B95F71C}">
      <dsp:nvSpPr>
        <dsp:cNvPr id="0" name=""/>
        <dsp:cNvSpPr/>
      </dsp:nvSpPr>
      <dsp:spPr>
        <a:xfrm>
          <a:off x="6579205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Predict future Sales</a:t>
          </a:r>
        </a:p>
      </dsp:txBody>
      <dsp:txXfrm>
        <a:off x="6579205" y="1991185"/>
        <a:ext cx="1399218" cy="559687"/>
      </dsp:txXfrm>
    </dsp:sp>
    <dsp:sp modelId="{C2D3AD9D-ED93-4D29-A9AE-05BFD1F34F9E}">
      <dsp:nvSpPr>
        <dsp:cNvPr id="0" name=""/>
        <dsp:cNvSpPr/>
      </dsp:nvSpPr>
      <dsp:spPr>
        <a:xfrm>
          <a:off x="8496134" y="871810"/>
          <a:ext cx="853523" cy="85352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C6427-993F-4A52-BCE0-2DB122CDE18D}">
      <dsp:nvSpPr>
        <dsp:cNvPr id="0" name=""/>
        <dsp:cNvSpPr/>
      </dsp:nvSpPr>
      <dsp:spPr>
        <a:xfrm>
          <a:off x="8678033" y="1053708"/>
          <a:ext cx="489726" cy="4897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B98F9-B7D3-4126-AFDA-23BB72EEDCE8}">
      <dsp:nvSpPr>
        <dsp:cNvPr id="0" name=""/>
        <dsp:cNvSpPr/>
      </dsp:nvSpPr>
      <dsp:spPr>
        <a:xfrm>
          <a:off x="8223287" y="1991185"/>
          <a:ext cx="1399218" cy="55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 date quality for more accurate analysis</a:t>
          </a:r>
        </a:p>
      </dsp:txBody>
      <dsp:txXfrm>
        <a:off x="8223287" y="1991185"/>
        <a:ext cx="1399218" cy="55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13D2D-A1CF-421D-8F09-FF649DC0660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3AD31-1EAE-447F-909F-D20FD1A68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F51955-F9C7-46DA-BF31-CBE2BCCDD3F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19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22486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89089"/>
      </p:ext>
    </p:extLst>
  </p:cSld>
  <p:clrMapOvr>
    <a:masterClrMapping/>
  </p:clrMapOvr>
  <p:transition spd="slow"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46142"/>
      </p:ext>
    </p:extLst>
  </p:cSld>
  <p:clrMapOvr>
    <a:masterClrMapping/>
  </p:clrMapOvr>
  <p:transition spd="slow">
    <p:push dir="u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2974"/>
      </p:ext>
    </p:extLst>
  </p:cSld>
  <p:clrMapOvr>
    <a:masterClrMapping/>
  </p:clrMapOvr>
  <p:transition spd="slow">
    <p:push dir="u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0955"/>
      </p:ext>
    </p:extLst>
  </p:cSld>
  <p:clrMapOvr>
    <a:masterClrMapping/>
  </p:clrMapOvr>
  <p:transition spd="slow">
    <p:push dir="u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9261"/>
      </p:ext>
    </p:extLst>
  </p:cSld>
  <p:clrMapOvr>
    <a:masterClrMapping/>
  </p:clrMapOvr>
  <p:transition spd="slow">
    <p:push dir="u"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BEB3BF-8B77-4FE2-823D-AFBC93C2E991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9208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83772A-59E0-4215-9E0C-DD18C830E321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796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E647-8060-46D9-80C0-8A99854D6A7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30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C370-D105-4877-88B4-18C010568CC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683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C476-6468-4CA5-B667-55A6745C6C9A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749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6219-A1D1-4065-A950-3F77D75CAE18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C714-A178-492B-AB82-6E99C747D0F2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09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4AC8-AF68-481E-963F-BA340C423FCF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088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A300-E32C-440C-B7CD-36CDE71C8768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164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6341-A615-4EB0-A8CF-0FD9AC6D66AF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966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18C6A2D-5D97-41F8-ABCF-B00D28ACE48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BE62D1-1547-4E4C-B0C6-9DC8AA4CA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ransition spd="slow">
    <p:push dir="u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te.lu/en/how-to-use-if-condition-with-color-in-excel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lassicalfinance.com/sum-excel/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parasdoshi.com/2013/10/08/how-to-flatten-data-in-excel-pivot-tabl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svgsilh.com/image/152153.html" TargetMode="Externa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nsightextractor.com/2016/09/21/introduction-goal-seek-solver-capabilities-excel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business.tutsplus.com/tutorials/excel-what-if-analysis-how-to-use-the-scenario-manager--cms-26446" TargetMode="Externa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 on document with pen">
            <a:extLst>
              <a:ext uri="{FF2B5EF4-FFF2-40B4-BE49-F238E27FC236}">
                <a16:creationId xmlns:a16="http://schemas.microsoft.com/office/drawing/2014/main" id="{B40EB302-A36E-0B97-4C7B-635F70B1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1" b="14220"/>
          <a:stretch>
            <a:fillRect/>
          </a:stretch>
        </p:blipFill>
        <p:spPr>
          <a:xfrm>
            <a:off x="-63885" y="-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C03CD-2426-46B9-DA15-00C106DB6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Dataset Analysis</a:t>
            </a:r>
            <a:endParaRPr lang="en-US" sz="58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32233-459C-A4C4-73FA-82EB7A3E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DONE BY: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</a:rPr>
              <a:t>	N.PANDIDURAI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</a:rPr>
              <a:t>	     DA &amp; DS,(May)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</a:rPr>
              <a:t>                        24/06/2025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BBC2F-DA43-C98D-0F12-58F050D6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168"/>
            <a:ext cx="2833838" cy="561308"/>
          </a:xfrm>
        </p:spPr>
        <p:txBody>
          <a:bodyPr/>
          <a:lstStyle/>
          <a:p>
            <a:fld id="{2FBE62D1-1547-4E4C-B0C6-9DC8AA4CA7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3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5B742-483E-2274-EFC0-C2842A4C6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0E097-0DB2-0590-503C-0DBA6752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BE62D1-1547-4E4C-B0C6-9DC8AA4CA78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E740F93-C846-7956-2520-469E12620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5304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675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1D160-134B-C450-8C77-D13E216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34604-5887-1CFF-FCC6-05CA4B3E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FBE62D1-1547-4E4C-B0C6-9DC8AA4CA78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688107D-9230-32BE-2DEA-923EFA0E3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091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27B-62F8-363E-E51D-23E4B1D2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/>
              <a:t>PROJECT OVERVIEW</a:t>
            </a:r>
            <a:br>
              <a:rPr lang="en-US" sz="37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37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CF3302D-F34A-78C2-5E2B-39B57D3EA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97423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1E02-5918-F324-3D55-5A3BC4C9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907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D9A0-C65D-7B4F-25F9-9ED6525A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AND PREPARATION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513C0BF-7855-3891-F2EE-55E5A459A3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1136086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7AC51-809D-6746-203C-DCC23B2E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4F8E-BF30-863B-1F0F-C3B2631B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Before:                                    After: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59A828-755A-36DD-4A32-1F9F89EF3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2222"/>
            <a:ext cx="5784295" cy="3416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D6BE-5552-7944-80B6-66CB2438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E62D1-1547-4E4C-B0C6-9DC8AA4CA78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8AC002-E277-95B2-4BFE-1B7865089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1" y="2283523"/>
            <a:ext cx="510725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192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742E62-D0CA-4DEC-815B-5ED27845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DD3D29-FB68-4A1C-B0DE-CAF42F284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822E8D-300D-45E7-9F98-BDEC7436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7C953DC-E764-4B76-B359-52546F4CA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C187CEFC-9032-481B-B8CA-A323593DD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4CB87468-9225-4E6A-A5B7-B47F08B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012B5-29E6-ADCC-2283-DD68D81B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Key Metrics Calculation:</a:t>
            </a:r>
          </a:p>
        </p:txBody>
      </p:sp>
      <p:pic>
        <p:nvPicPr>
          <p:cNvPr id="8" name="Picture 7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8BBD372C-2C59-41E8-3DB4-0768F23C0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2463" b="-4"/>
          <a:stretch>
            <a:fillRect/>
          </a:stretch>
        </p:blipFill>
        <p:spPr>
          <a:xfrm>
            <a:off x="7418225" y="645107"/>
            <a:ext cx="4125318" cy="27103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296B8E7-1A3F-4C7F-A120-29E90E593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C81E6A-61DD-8B10-22A2-B7F056EB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BE62D1-1547-4E4C-B0C6-9DC8AA4CA78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7473-5BBD-6E4C-43D6-783D8928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Basic calculations: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Sum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Average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Count</a:t>
            </a:r>
          </a:p>
          <a:p>
            <a:pPr marL="2286000" lvl="5" indent="0"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tx1"/>
                </a:solidFill>
              </a:rPr>
              <a:t>Conditional calculations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SUMIF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AVERAGEIF</a:t>
            </a:r>
          </a:p>
          <a:p>
            <a:pPr lvl="5"/>
            <a:r>
              <a:rPr lang="en-US">
                <a:solidFill>
                  <a:schemeClr val="tx1"/>
                </a:solidFill>
              </a:rPr>
              <a:t>COUNTIF</a:t>
            </a:r>
          </a:p>
        </p:txBody>
      </p:sp>
      <p:pic>
        <p:nvPicPr>
          <p:cNvPr id="6" name="Picture 5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F566A8BF-0E10-25DB-FC60-9E921ABA4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3" b="1198"/>
          <a:stretch>
            <a:fillRect/>
          </a:stretch>
        </p:blipFill>
        <p:spPr>
          <a:xfrm>
            <a:off x="7418226" y="3520086"/>
            <a:ext cx="4125316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1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DF228AF-822F-4819-9EB8-406258D6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D7DDBD-CAAB-4AE7-930D-FCE007CBD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DFEF9B7-500D-44A2-952F-C322F13C9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137BE8-DA41-4563-A6DE-A5D80DE6E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D380D3-7714-4E3F-8BA2-66B22BFD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CA7627-07BD-4F00-90E9-C6BB219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61968C9-1992-4391-8E5B-1F358BB64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308983D8-1DA4-4D97-A8B5-59825C0E4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009B6231-043B-4F66-BCC4-813B76F77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36B7E87D-14CF-4349-AC4D-69DF5D84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EB623E5-BC7C-4763-B7CD-C7D5F91F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16F92-A90D-5512-013B-05DBFE063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Pivot Table And Pivot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95B29-1256-BDDD-C053-E95943A5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FBE62D1-1547-4E4C-B0C6-9DC8AA4CA78E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3639-C533-F945-F674-435AD730E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HOW PIVOT TABLE WORKS ?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Data input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Field arrangements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Rows, column ,and values 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calculations</a:t>
            </a:r>
          </a:p>
          <a:p>
            <a:pPr indent="-228600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How pivot chart works ?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Linked to pivot Tables 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Visual representation</a:t>
            </a:r>
          </a:p>
          <a:p>
            <a:pPr marL="2628900" lvl="5" indent="-228600" algn="l"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interactivity</a:t>
            </a:r>
          </a:p>
          <a:p>
            <a:pPr marL="2628900" lvl="5" indent="-228600"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34870D9-1D33-1C7C-C530-3D5D12E9D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72813" y="2603501"/>
            <a:ext cx="1975564" cy="162373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393C92-9677-005C-048E-A6A0C6B58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933388" y="4391828"/>
            <a:ext cx="1254414" cy="1627972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8630207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CC851E4-71D8-15CC-B443-DBFE3900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EDADF-0168-221D-C44C-5D7AE77D1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7" b="2"/>
          <a:stretch>
            <a:fillRect/>
          </a:stretch>
        </p:blipFill>
        <p:spPr>
          <a:xfrm>
            <a:off x="6714836" y="2235409"/>
            <a:ext cx="4828707" cy="240476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B4CA1-FC2D-7C3E-225B-2B0C427B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2FBE62D1-1547-4E4C-B0C6-9DC8AA4CA78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B720-7B16-A6B2-D893-8E2DF3804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5132439" cy="3811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Dashboard Design:</a:t>
            </a:r>
          </a:p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 Components: KPIs, Slicers, Charts</a:t>
            </a:r>
          </a:p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Purpose: Quick access to business-critical insights</a:t>
            </a:r>
          </a:p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KPIs:</a:t>
            </a:r>
          </a:p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Total Sales</a:t>
            </a:r>
          </a:p>
          <a:p>
            <a:pPr marL="1657350" lvl="3" indent="-228600" algn="l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Best-Selling Products</a:t>
            </a:r>
          </a:p>
          <a:p>
            <a:pPr lvl="8" indent="-228600" algn="l"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5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34C6-E5FA-FD3C-D4E8-704EBA288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7145" y="1241266"/>
            <a:ext cx="4535926" cy="3153753"/>
          </a:xfrm>
        </p:spPr>
        <p:txBody>
          <a:bodyPr>
            <a:normAutofit/>
          </a:bodyPr>
          <a:lstStyle/>
          <a:p>
            <a:r>
              <a:rPr lang="en-US" b="1"/>
              <a:t>What if analysis &amp; Goal seek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8B3F3-BD6B-3B81-51F6-C22718F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145" y="4591665"/>
            <a:ext cx="4535926" cy="11138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Goal seek is a “what-if analysis "tool that allows you to find the input value needed to achieve a specific result in a formula.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68867-A7BF-40B7-09C9-8A0FF24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BE62D1-1547-4E4C-B0C6-9DC8AA4CA78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5" name="Picture 4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45F12A81-70BB-47C6-9907-694685AE0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9763" y="1380912"/>
            <a:ext cx="4983737" cy="1794145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8BA2F05A-6100-F07D-1F2B-7F3550965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96342" y="3574618"/>
            <a:ext cx="2810579" cy="2264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CB3DD-AC09-C666-0323-F9657859212F}"/>
              </a:ext>
            </a:extLst>
          </p:cNvPr>
          <p:cNvSpPr txBox="1"/>
          <p:nvPr/>
        </p:nvSpPr>
        <p:spPr>
          <a:xfrm>
            <a:off x="3243041" y="2975002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insightextractor.com/2016/09/21/introduction-goal-seek-solver-capabilities-excel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8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8349-B3AA-FB3C-EDAA-8CD5C8E2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Macro and Automation: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34C2-1719-609B-3C93-E08E3243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BE62D1-1547-4E4C-B0C6-9DC8AA4CA78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53D7-7BE2-094E-F1A0-E78F95C6B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Macro recording: Automated tasks like formatting, KPI updates and chart refreshing</a:t>
            </a:r>
          </a:p>
          <a:p>
            <a:r>
              <a:rPr lang="en-US" sz="1600" dirty="0"/>
              <a:t>KPI full form </a:t>
            </a:r>
            <a:r>
              <a:rPr lang="en-US" b="1" dirty="0"/>
              <a:t>key performance indicator</a:t>
            </a:r>
          </a:p>
          <a:p>
            <a:r>
              <a:rPr lang="en-US" sz="1600" dirty="0"/>
              <a:t>Benefits of macros</a:t>
            </a:r>
          </a:p>
          <a:p>
            <a:r>
              <a:rPr lang="en-US" sz="1600" dirty="0"/>
              <a:t>Save the time</a:t>
            </a:r>
          </a:p>
          <a:p>
            <a:r>
              <a:rPr lang="en-US" sz="1600" dirty="0"/>
              <a:t>Improve consistency and efficiency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251846B8-FA94-8829-3D38-B5BFC84F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0" r="5198"/>
          <a:stretch>
            <a:fillRect/>
          </a:stretch>
        </p:blipFill>
        <p:spPr>
          <a:xfrm>
            <a:off x="4985656" y="2775951"/>
            <a:ext cx="6158101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89855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338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ADLaM Display</vt:lpstr>
      <vt:lpstr>Aptos</vt:lpstr>
      <vt:lpstr>Arial</vt:lpstr>
      <vt:lpstr>Century Gothic</vt:lpstr>
      <vt:lpstr>Wingdings</vt:lpstr>
      <vt:lpstr>Wingdings 3</vt:lpstr>
      <vt:lpstr>Ion Boardroom</vt:lpstr>
      <vt:lpstr>Sales Dataset Analysis</vt:lpstr>
      <vt:lpstr>PROJECT OVERVIEW </vt:lpstr>
      <vt:lpstr>DATA DESCRIPTION AND PREPARATION</vt:lpstr>
      <vt:lpstr>Before:                                    After:</vt:lpstr>
      <vt:lpstr>Key Metrics Calculation:</vt:lpstr>
      <vt:lpstr>Pivot Table And Pivot Chart</vt:lpstr>
      <vt:lpstr>Dashboard overview</vt:lpstr>
      <vt:lpstr>What if analysis &amp; Goal seek</vt:lpstr>
      <vt:lpstr>Macro and Automation: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laptop</dc:creator>
  <cp:lastModifiedBy>lenovo laptop</cp:lastModifiedBy>
  <cp:revision>12</cp:revision>
  <dcterms:created xsi:type="dcterms:W3CDTF">2025-06-22T09:01:03Z</dcterms:created>
  <dcterms:modified xsi:type="dcterms:W3CDTF">2025-06-30T06:54:02Z</dcterms:modified>
</cp:coreProperties>
</file>