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DD641-94D9-4975-9151-90B681365135}" v="49" dt="2025-07-26T08:10:1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vo laptop" userId="26311dcd8800ced9" providerId="LiveId" clId="{E9CDD641-94D9-4975-9151-90B681365135}"/>
    <pc:docChg chg="undo custSel addSld delSld modSld sldOrd">
      <pc:chgData name="lenovo laptop" userId="26311dcd8800ced9" providerId="LiveId" clId="{E9CDD641-94D9-4975-9151-90B681365135}" dt="2025-07-28T06:51:33.669" v="1857"/>
      <pc:docMkLst>
        <pc:docMk/>
      </pc:docMkLst>
      <pc:sldChg chg="addSp delSp modSp mod setClrOvrMap delDesignElem">
        <pc:chgData name="lenovo laptop" userId="26311dcd8800ced9" providerId="LiveId" clId="{E9CDD641-94D9-4975-9151-90B681365135}" dt="2025-07-26T08:10:44.096" v="1843" actId="26606"/>
        <pc:sldMkLst>
          <pc:docMk/>
          <pc:sldMk cId="197037880" sldId="256"/>
        </pc:sldMkLst>
        <pc:spChg chg="mod">
          <ac:chgData name="lenovo laptop" userId="26311dcd8800ced9" providerId="LiveId" clId="{E9CDD641-94D9-4975-9151-90B681365135}" dt="2025-07-26T08:10:44.096" v="1843" actId="26606"/>
          <ac:spMkLst>
            <pc:docMk/>
            <pc:sldMk cId="197037880" sldId="256"/>
            <ac:spMk id="2" creationId="{48A60D2C-9582-86E6-6F0A-0D7C3C0B84A1}"/>
          </ac:spMkLst>
        </pc:spChg>
        <pc:spChg chg="mod">
          <ac:chgData name="lenovo laptop" userId="26311dcd8800ced9" providerId="LiveId" clId="{E9CDD641-94D9-4975-9151-90B681365135}" dt="2025-07-26T08:10:44.096" v="1843" actId="26606"/>
          <ac:spMkLst>
            <pc:docMk/>
            <pc:sldMk cId="197037880" sldId="256"/>
            <ac:spMk id="3" creationId="{747FFC5F-4604-808B-2536-C1F10AF2A91D}"/>
          </ac:spMkLst>
        </pc:spChg>
        <pc:spChg chg="add">
          <ac:chgData name="lenovo laptop" userId="26311dcd8800ced9" providerId="LiveId" clId="{E9CDD641-94D9-4975-9151-90B681365135}" dt="2025-07-26T08:10:44.096" v="1843" actId="26606"/>
          <ac:spMkLst>
            <pc:docMk/>
            <pc:sldMk cId="197037880" sldId="256"/>
            <ac:spMk id="44" creationId="{66D61E08-70C3-48D8-BEA0-787111DC30DA}"/>
          </ac:spMkLst>
        </pc:spChg>
        <pc:spChg chg="add">
          <ac:chgData name="lenovo laptop" userId="26311dcd8800ced9" providerId="LiveId" clId="{E9CDD641-94D9-4975-9151-90B681365135}" dt="2025-07-26T08:10:44.096" v="1843" actId="26606"/>
          <ac:spMkLst>
            <pc:docMk/>
            <pc:sldMk cId="197037880" sldId="256"/>
            <ac:spMk id="45" creationId="{FC55298F-0AE5-478E-AD2B-03C2614C5833}"/>
          </ac:spMkLst>
        </pc:spChg>
        <pc:spChg chg="add">
          <ac:chgData name="lenovo laptop" userId="26311dcd8800ced9" providerId="LiveId" clId="{E9CDD641-94D9-4975-9151-90B681365135}" dt="2025-07-26T08:10:44.096" v="1843" actId="26606"/>
          <ac:spMkLst>
            <pc:docMk/>
            <pc:sldMk cId="197037880" sldId="256"/>
            <ac:spMk id="46" creationId="{C180E4EA-0B63-4779-A895-7E90E71088F3}"/>
          </ac:spMkLst>
        </pc:spChg>
        <pc:spChg chg="add">
          <ac:chgData name="lenovo laptop" userId="26311dcd8800ced9" providerId="LiveId" clId="{E9CDD641-94D9-4975-9151-90B681365135}" dt="2025-07-26T08:10:44.096" v="1843" actId="26606"/>
          <ac:spMkLst>
            <pc:docMk/>
            <pc:sldMk cId="197037880" sldId="256"/>
            <ac:spMk id="47" creationId="{CEE01D9D-3DE8-4EED-B0D3-8F3C79CC7673}"/>
          </ac:spMkLst>
        </pc:spChg>
        <pc:spChg chg="add">
          <ac:chgData name="lenovo laptop" userId="26311dcd8800ced9" providerId="LiveId" clId="{E9CDD641-94D9-4975-9151-90B681365135}" dt="2025-07-26T08:10:44.096" v="1843" actId="26606"/>
          <ac:spMkLst>
            <pc:docMk/>
            <pc:sldMk cId="197037880" sldId="256"/>
            <ac:spMk id="48" creationId="{89AF5CE9-607F-43F4-8983-DCD6DA4051FD}"/>
          </ac:spMkLst>
        </pc:spChg>
        <pc:spChg chg="add">
          <ac:chgData name="lenovo laptop" userId="26311dcd8800ced9" providerId="LiveId" clId="{E9CDD641-94D9-4975-9151-90B681365135}" dt="2025-07-26T08:10:44.096" v="1843" actId="26606"/>
          <ac:spMkLst>
            <pc:docMk/>
            <pc:sldMk cId="197037880" sldId="256"/>
            <ac:spMk id="49" creationId="{6EEA2DBD-9E1E-4521-8C01-F32AD18A89E3}"/>
          </ac:spMkLst>
        </pc:spChg>
        <pc:spChg chg="add">
          <ac:chgData name="lenovo laptop" userId="26311dcd8800ced9" providerId="LiveId" clId="{E9CDD641-94D9-4975-9151-90B681365135}" dt="2025-07-26T08:10:44.096" v="1843" actId="26606"/>
          <ac:spMkLst>
            <pc:docMk/>
            <pc:sldMk cId="197037880" sldId="256"/>
            <ac:spMk id="50" creationId="{15BBD2C1-BA9B-46A9-A27A-33498B169272}"/>
          </ac:spMkLst>
        </pc:spChg>
        <pc:picChg chg="mod">
          <ac:chgData name="lenovo laptop" userId="26311dcd8800ced9" providerId="LiveId" clId="{E9CDD641-94D9-4975-9151-90B681365135}" dt="2025-07-26T08:10:44.096" v="1843" actId="26606"/>
          <ac:picMkLst>
            <pc:docMk/>
            <pc:sldMk cId="197037880" sldId="256"/>
            <ac:picMk id="15" creationId="{1AB24A22-875A-033C-7A71-2CE6AD2BC971}"/>
          </ac:picMkLst>
        </pc:picChg>
      </pc:sldChg>
      <pc:sldChg chg="addSp delSp modSp mod setBg delDesignElem">
        <pc:chgData name="lenovo laptop" userId="26311dcd8800ced9" providerId="LiveId" clId="{E9CDD641-94D9-4975-9151-90B681365135}" dt="2025-07-26T08:10:56.094" v="1844" actId="26606"/>
        <pc:sldMkLst>
          <pc:docMk/>
          <pc:sldMk cId="2583245007" sldId="257"/>
        </pc:sldMkLst>
        <pc:spChg chg="mod">
          <ac:chgData name="lenovo laptop" userId="26311dcd8800ced9" providerId="LiveId" clId="{E9CDD641-94D9-4975-9151-90B681365135}" dt="2025-07-26T08:10:56.094" v="1844" actId="26606"/>
          <ac:spMkLst>
            <pc:docMk/>
            <pc:sldMk cId="2583245007" sldId="257"/>
            <ac:spMk id="2" creationId="{561911EA-695C-A0DD-38A7-71E8BC9C2752}"/>
          </ac:spMkLst>
        </pc:spChg>
        <pc:spChg chg="mod">
          <ac:chgData name="lenovo laptop" userId="26311dcd8800ced9" providerId="LiveId" clId="{E9CDD641-94D9-4975-9151-90B681365135}" dt="2025-07-26T08:10:56.094" v="1844" actId="26606"/>
          <ac:spMkLst>
            <pc:docMk/>
            <pc:sldMk cId="2583245007" sldId="257"/>
            <ac:spMk id="3" creationId="{7CF6C795-842F-F5E8-D83A-92E912E894B2}"/>
          </ac:spMkLst>
        </pc:spChg>
        <pc:spChg chg="add">
          <ac:chgData name="lenovo laptop" userId="26311dcd8800ced9" providerId="LiveId" clId="{E9CDD641-94D9-4975-9151-90B681365135}" dt="2025-07-26T08:10:56.094" v="1844" actId="26606"/>
          <ac:spMkLst>
            <pc:docMk/>
            <pc:sldMk cId="2583245007" sldId="257"/>
            <ac:spMk id="23" creationId="{3F088236-D655-4F88-B238-E16762358025}"/>
          </ac:spMkLst>
        </pc:spChg>
        <pc:spChg chg="add">
          <ac:chgData name="lenovo laptop" userId="26311dcd8800ced9" providerId="LiveId" clId="{E9CDD641-94D9-4975-9151-90B681365135}" dt="2025-07-26T08:10:56.094" v="1844" actId="26606"/>
          <ac:spMkLst>
            <pc:docMk/>
            <pc:sldMk cId="2583245007" sldId="257"/>
            <ac:spMk id="25" creationId="{3DAC0C92-199E-475C-9390-119A9B027276}"/>
          </ac:spMkLst>
        </pc:spChg>
        <pc:spChg chg="add">
          <ac:chgData name="lenovo laptop" userId="26311dcd8800ced9" providerId="LiveId" clId="{E9CDD641-94D9-4975-9151-90B681365135}" dt="2025-07-26T08:10:56.094" v="1844" actId="26606"/>
          <ac:spMkLst>
            <pc:docMk/>
            <pc:sldMk cId="2583245007" sldId="257"/>
            <ac:spMk id="27" creationId="{C4CFB339-0ED8-4FE2-9EF1-6D1375B8499B}"/>
          </ac:spMkLst>
        </pc:spChg>
        <pc:spChg chg="add">
          <ac:chgData name="lenovo laptop" userId="26311dcd8800ced9" providerId="LiveId" clId="{E9CDD641-94D9-4975-9151-90B681365135}" dt="2025-07-26T08:10:56.094" v="1844" actId="26606"/>
          <ac:spMkLst>
            <pc:docMk/>
            <pc:sldMk cId="2583245007" sldId="257"/>
            <ac:spMk id="29" creationId="{31896C80-2069-4431-9C19-83B913734490}"/>
          </ac:spMkLst>
        </pc:spChg>
        <pc:spChg chg="add">
          <ac:chgData name="lenovo laptop" userId="26311dcd8800ced9" providerId="LiveId" clId="{E9CDD641-94D9-4975-9151-90B681365135}" dt="2025-07-26T08:10:56.094" v="1844" actId="26606"/>
          <ac:spMkLst>
            <pc:docMk/>
            <pc:sldMk cId="2583245007" sldId="257"/>
            <ac:spMk id="31" creationId="{BF120A21-0841-4823-B0C4-28AEBCEF9B78}"/>
          </ac:spMkLst>
        </pc:spChg>
        <pc:spChg chg="add">
          <ac:chgData name="lenovo laptop" userId="26311dcd8800ced9" providerId="LiveId" clId="{E9CDD641-94D9-4975-9151-90B681365135}" dt="2025-07-26T08:10:56.094" v="1844" actId="26606"/>
          <ac:spMkLst>
            <pc:docMk/>
            <pc:sldMk cId="2583245007" sldId="257"/>
            <ac:spMk id="33" creationId="{DBB05BAE-BBD3-4289-899F-A6851503C6B0}"/>
          </ac:spMkLst>
        </pc:spChg>
        <pc:spChg chg="add">
          <ac:chgData name="lenovo laptop" userId="26311dcd8800ced9" providerId="LiveId" clId="{E9CDD641-94D9-4975-9151-90B681365135}" dt="2025-07-26T08:10:56.094" v="1844" actId="26606"/>
          <ac:spMkLst>
            <pc:docMk/>
            <pc:sldMk cId="2583245007" sldId="257"/>
            <ac:spMk id="35" creationId="{9874D11C-36F5-4BBE-A490-019A54E953B0}"/>
          </ac:spMkLst>
        </pc:spChg>
        <pc:picChg chg="add mod ord">
          <ac:chgData name="lenovo laptop" userId="26311dcd8800ced9" providerId="LiveId" clId="{E9CDD641-94D9-4975-9151-90B681365135}" dt="2025-07-26T08:10:56.094" v="1844" actId="26606"/>
          <ac:picMkLst>
            <pc:docMk/>
            <pc:sldMk cId="2583245007" sldId="257"/>
            <ac:picMk id="14" creationId="{D7717933-41AC-AF7E-FB0C-EFCC85F48AF6}"/>
          </ac:picMkLst>
        </pc:picChg>
      </pc:sldChg>
      <pc:sldChg chg="addSp delSp modSp new mod setBg delDesignElem">
        <pc:chgData name="lenovo laptop" userId="26311dcd8800ced9" providerId="LiveId" clId="{E9CDD641-94D9-4975-9151-90B681365135}" dt="2025-07-26T08:11:14.859" v="1847" actId="26606"/>
        <pc:sldMkLst>
          <pc:docMk/>
          <pc:sldMk cId="4054767185" sldId="258"/>
        </pc:sldMkLst>
        <pc:spChg chg="mod">
          <ac:chgData name="lenovo laptop" userId="26311dcd8800ced9" providerId="LiveId" clId="{E9CDD641-94D9-4975-9151-90B681365135}" dt="2025-07-26T08:11:14.859" v="1847" actId="26606"/>
          <ac:spMkLst>
            <pc:docMk/>
            <pc:sldMk cId="4054767185" sldId="258"/>
            <ac:spMk id="2" creationId="{CF99ECEF-E755-7BAF-1023-B350788DF7BB}"/>
          </ac:spMkLst>
        </pc:spChg>
        <pc:spChg chg="mod ord">
          <ac:chgData name="lenovo laptop" userId="26311dcd8800ced9" providerId="LiveId" clId="{E9CDD641-94D9-4975-9151-90B681365135}" dt="2025-07-26T08:11:14.859" v="1847" actId="26606"/>
          <ac:spMkLst>
            <pc:docMk/>
            <pc:sldMk cId="4054767185" sldId="258"/>
            <ac:spMk id="3" creationId="{73EA2AD0-A1C0-D7BC-D7C3-BF54ECAA4A76}"/>
          </ac:spMkLst>
        </pc:spChg>
        <pc:picChg chg="add mod">
          <ac:chgData name="lenovo laptop" userId="26311dcd8800ced9" providerId="LiveId" clId="{E9CDD641-94D9-4975-9151-90B681365135}" dt="2025-07-26T08:11:14.859" v="1847" actId="26606"/>
          <ac:picMkLst>
            <pc:docMk/>
            <pc:sldMk cId="4054767185" sldId="258"/>
            <ac:picMk id="5" creationId="{834919BB-0F40-C7CC-0677-B0F00A9583B0}"/>
          </ac:picMkLst>
        </pc:picChg>
      </pc:sldChg>
      <pc:sldChg chg="addSp delSp modSp new mod setBg delDesignElem">
        <pc:chgData name="lenovo laptop" userId="26311dcd8800ced9" providerId="LiveId" clId="{E9CDD641-94D9-4975-9151-90B681365135}" dt="2025-07-26T08:10:13.488" v="1840"/>
        <pc:sldMkLst>
          <pc:docMk/>
          <pc:sldMk cId="2608008640" sldId="259"/>
        </pc:sldMkLst>
        <pc:spChg chg="mod">
          <ac:chgData name="lenovo laptop" userId="26311dcd8800ced9" providerId="LiveId" clId="{E9CDD641-94D9-4975-9151-90B681365135}" dt="2025-07-26T08:10:13.488" v="1840"/>
          <ac:spMkLst>
            <pc:docMk/>
            <pc:sldMk cId="2608008640" sldId="259"/>
            <ac:spMk id="2" creationId="{01D381E7-79A4-FAFE-3DB7-6E16E023A2F1}"/>
          </ac:spMkLst>
        </pc:spChg>
        <pc:graphicFrameChg chg="add mod ord modGraphic">
          <ac:chgData name="lenovo laptop" userId="26311dcd8800ced9" providerId="LiveId" clId="{E9CDD641-94D9-4975-9151-90B681365135}" dt="2025-07-26T08:07:57.664" v="1815" actId="26606"/>
          <ac:graphicFrameMkLst>
            <pc:docMk/>
            <pc:sldMk cId="2608008640" sldId="259"/>
            <ac:graphicFrameMk id="20" creationId="{F3306FD4-62FA-2832-5F7B-8F067025646E}"/>
          </ac:graphicFrameMkLst>
        </pc:graphicFrameChg>
        <pc:picChg chg="add mod ord">
          <ac:chgData name="lenovo laptop" userId="26311dcd8800ced9" providerId="LiveId" clId="{E9CDD641-94D9-4975-9151-90B681365135}" dt="2025-07-26T07:49:40.202" v="1751" actId="26606"/>
          <ac:picMkLst>
            <pc:docMk/>
            <pc:sldMk cId="2608008640" sldId="259"/>
            <ac:picMk id="5" creationId="{4685D665-22E4-D7EF-C303-580988AC281F}"/>
          </ac:picMkLst>
        </pc:picChg>
        <pc:picChg chg="add mod">
          <ac:chgData name="lenovo laptop" userId="26311dcd8800ced9" providerId="LiveId" clId="{E9CDD641-94D9-4975-9151-90B681365135}" dt="2025-07-26T07:49:40.202" v="1751" actId="26606"/>
          <ac:picMkLst>
            <pc:docMk/>
            <pc:sldMk cId="2608008640" sldId="259"/>
            <ac:picMk id="7" creationId="{40402C28-AD1E-2C38-ABDA-9FE6F463D7D7}"/>
          </ac:picMkLst>
        </pc:picChg>
      </pc:sldChg>
      <pc:sldChg chg="addSp delSp modSp new mod setBg delDesignElem">
        <pc:chgData name="lenovo laptop" userId="26311dcd8800ced9" providerId="LiveId" clId="{E9CDD641-94D9-4975-9151-90B681365135}" dt="2025-07-26T08:12:09.631" v="1849" actId="26606"/>
        <pc:sldMkLst>
          <pc:docMk/>
          <pc:sldMk cId="3428474057" sldId="260"/>
        </pc:sldMkLst>
        <pc:spChg chg="mod">
          <ac:chgData name="lenovo laptop" userId="26311dcd8800ced9" providerId="LiveId" clId="{E9CDD641-94D9-4975-9151-90B681365135}" dt="2025-07-26T08:12:09.631" v="1849" actId="26606"/>
          <ac:spMkLst>
            <pc:docMk/>
            <pc:sldMk cId="3428474057" sldId="260"/>
            <ac:spMk id="2" creationId="{99E2D34A-78B8-63B9-CEAD-9485623B2B97}"/>
          </ac:spMkLst>
        </pc:spChg>
        <pc:spChg chg="mod ord">
          <ac:chgData name="lenovo laptop" userId="26311dcd8800ced9" providerId="LiveId" clId="{E9CDD641-94D9-4975-9151-90B681365135}" dt="2025-07-26T08:12:09.631" v="1849" actId="26606"/>
          <ac:spMkLst>
            <pc:docMk/>
            <pc:sldMk cId="3428474057" sldId="260"/>
            <ac:spMk id="3" creationId="{D663F17D-5993-2390-EE9C-1B498A497347}"/>
          </ac:spMkLst>
        </pc:spChg>
        <pc:picChg chg="add mod">
          <ac:chgData name="lenovo laptop" userId="26311dcd8800ced9" providerId="LiveId" clId="{E9CDD641-94D9-4975-9151-90B681365135}" dt="2025-07-26T08:12:09.631" v="1849" actId="26606"/>
          <ac:picMkLst>
            <pc:docMk/>
            <pc:sldMk cId="3428474057" sldId="260"/>
            <ac:picMk id="9" creationId="{4CEFA07D-38E1-A1BF-6B86-F77AE8377DFB}"/>
          </ac:picMkLst>
        </pc:picChg>
      </pc:sldChg>
      <pc:sldChg chg="addSp delSp modSp new mod setBg delDesignElem">
        <pc:chgData name="lenovo laptop" userId="26311dcd8800ced9" providerId="LiveId" clId="{E9CDD641-94D9-4975-9151-90B681365135}" dt="2025-07-26T08:12:28.687" v="1852" actId="26606"/>
        <pc:sldMkLst>
          <pc:docMk/>
          <pc:sldMk cId="3389797740" sldId="261"/>
        </pc:sldMkLst>
        <pc:spChg chg="mod">
          <ac:chgData name="lenovo laptop" userId="26311dcd8800ced9" providerId="LiveId" clId="{E9CDD641-94D9-4975-9151-90B681365135}" dt="2025-07-26T08:12:28.687" v="1852" actId="26606"/>
          <ac:spMkLst>
            <pc:docMk/>
            <pc:sldMk cId="3389797740" sldId="261"/>
            <ac:spMk id="3" creationId="{8DB6C084-944A-4D60-6B97-354EF1C94B91}"/>
          </ac:spMkLst>
        </pc:spChg>
        <pc:picChg chg="add mod">
          <ac:chgData name="lenovo laptop" userId="26311dcd8800ced9" providerId="LiveId" clId="{E9CDD641-94D9-4975-9151-90B681365135}" dt="2025-07-26T08:12:28.687" v="1852" actId="26606"/>
          <ac:picMkLst>
            <pc:docMk/>
            <pc:sldMk cId="3389797740" sldId="261"/>
            <ac:picMk id="4" creationId="{03A7BD77-FA05-2877-913D-4630FA0E5395}"/>
          </ac:picMkLst>
        </pc:picChg>
      </pc:sldChg>
      <pc:sldChg chg="addSp delSp modSp new mod setBg delDesignElem">
        <pc:chgData name="lenovo laptop" userId="26311dcd8800ced9" providerId="LiveId" clId="{E9CDD641-94D9-4975-9151-90B681365135}" dt="2025-07-26T08:12:38.097" v="1853" actId="26606"/>
        <pc:sldMkLst>
          <pc:docMk/>
          <pc:sldMk cId="2498640491" sldId="262"/>
        </pc:sldMkLst>
        <pc:spChg chg="mod">
          <ac:chgData name="lenovo laptop" userId="26311dcd8800ced9" providerId="LiveId" clId="{E9CDD641-94D9-4975-9151-90B681365135}" dt="2025-07-26T08:12:38.097" v="1853" actId="26606"/>
          <ac:spMkLst>
            <pc:docMk/>
            <pc:sldMk cId="2498640491" sldId="262"/>
            <ac:spMk id="2" creationId="{DF354274-9816-FD7B-07B9-D45A66C058DE}"/>
          </ac:spMkLst>
        </pc:spChg>
        <pc:spChg chg="mod">
          <ac:chgData name="lenovo laptop" userId="26311dcd8800ced9" providerId="LiveId" clId="{E9CDD641-94D9-4975-9151-90B681365135}" dt="2025-07-26T08:12:38.097" v="1853" actId="26606"/>
          <ac:spMkLst>
            <pc:docMk/>
            <pc:sldMk cId="2498640491" sldId="262"/>
            <ac:spMk id="3" creationId="{BC875753-BB67-920A-CA6A-E647C345AE73}"/>
          </ac:spMkLst>
        </pc:spChg>
        <pc:picChg chg="add mod">
          <ac:chgData name="lenovo laptop" userId="26311dcd8800ced9" providerId="LiveId" clId="{E9CDD641-94D9-4975-9151-90B681365135}" dt="2025-07-26T08:12:38.097" v="1853" actId="26606"/>
          <ac:picMkLst>
            <pc:docMk/>
            <pc:sldMk cId="2498640491" sldId="262"/>
            <ac:picMk id="5" creationId="{B8C118CF-0B49-80BE-9B3E-D8D710C71FE6}"/>
          </ac:picMkLst>
        </pc:picChg>
      </pc:sldChg>
      <pc:sldChg chg="addSp modSp new mod setBg">
        <pc:chgData name="lenovo laptop" userId="26311dcd8800ced9" providerId="LiveId" clId="{E9CDD641-94D9-4975-9151-90B681365135}" dt="2025-07-26T08:13:06.750" v="1855" actId="313"/>
        <pc:sldMkLst>
          <pc:docMk/>
          <pc:sldMk cId="3406335881" sldId="263"/>
        </pc:sldMkLst>
        <pc:spChg chg="mod">
          <ac:chgData name="lenovo laptop" userId="26311dcd8800ced9" providerId="LiveId" clId="{E9CDD641-94D9-4975-9151-90B681365135}" dt="2025-07-26T08:12:44.397" v="1854" actId="26606"/>
          <ac:spMkLst>
            <pc:docMk/>
            <pc:sldMk cId="3406335881" sldId="263"/>
            <ac:spMk id="2" creationId="{B7E5659D-34BB-B80A-AFA7-AF5E88BEB426}"/>
          </ac:spMkLst>
        </pc:spChg>
        <pc:spChg chg="mod">
          <ac:chgData name="lenovo laptop" userId="26311dcd8800ced9" providerId="LiveId" clId="{E9CDD641-94D9-4975-9151-90B681365135}" dt="2025-07-26T08:13:06.750" v="1855" actId="313"/>
          <ac:spMkLst>
            <pc:docMk/>
            <pc:sldMk cId="3406335881" sldId="263"/>
            <ac:spMk id="3" creationId="{9B89A5CC-6A55-0C84-46F0-F47909D9DD10}"/>
          </ac:spMkLst>
        </pc:spChg>
        <pc:spChg chg="add">
          <ac:chgData name="lenovo laptop" userId="26311dcd8800ced9" providerId="LiveId" clId="{E9CDD641-94D9-4975-9151-90B681365135}" dt="2025-07-26T08:12:44.397" v="1854" actId="26606"/>
          <ac:spMkLst>
            <pc:docMk/>
            <pc:sldMk cId="3406335881" sldId="263"/>
            <ac:spMk id="13" creationId="{3F088236-D655-4F88-B238-E16762358025}"/>
          </ac:spMkLst>
        </pc:spChg>
        <pc:spChg chg="add">
          <ac:chgData name="lenovo laptop" userId="26311dcd8800ced9" providerId="LiveId" clId="{E9CDD641-94D9-4975-9151-90B681365135}" dt="2025-07-26T08:12:44.397" v="1854" actId="26606"/>
          <ac:spMkLst>
            <pc:docMk/>
            <pc:sldMk cId="3406335881" sldId="263"/>
            <ac:spMk id="15" creationId="{3DAC0C92-199E-475C-9390-119A9B027276}"/>
          </ac:spMkLst>
        </pc:spChg>
        <pc:spChg chg="add">
          <ac:chgData name="lenovo laptop" userId="26311dcd8800ced9" providerId="LiveId" clId="{E9CDD641-94D9-4975-9151-90B681365135}" dt="2025-07-26T08:12:44.397" v="1854" actId="26606"/>
          <ac:spMkLst>
            <pc:docMk/>
            <pc:sldMk cId="3406335881" sldId="263"/>
            <ac:spMk id="17" creationId="{C4CFB339-0ED8-4FE2-9EF1-6D1375B8499B}"/>
          </ac:spMkLst>
        </pc:spChg>
        <pc:spChg chg="add">
          <ac:chgData name="lenovo laptop" userId="26311dcd8800ced9" providerId="LiveId" clId="{E9CDD641-94D9-4975-9151-90B681365135}" dt="2025-07-26T08:12:44.397" v="1854" actId="26606"/>
          <ac:spMkLst>
            <pc:docMk/>
            <pc:sldMk cId="3406335881" sldId="263"/>
            <ac:spMk id="19" creationId="{31896C80-2069-4431-9C19-83B913734490}"/>
          </ac:spMkLst>
        </pc:spChg>
        <pc:spChg chg="add">
          <ac:chgData name="lenovo laptop" userId="26311dcd8800ced9" providerId="LiveId" clId="{E9CDD641-94D9-4975-9151-90B681365135}" dt="2025-07-26T08:12:44.397" v="1854" actId="26606"/>
          <ac:spMkLst>
            <pc:docMk/>
            <pc:sldMk cId="3406335881" sldId="263"/>
            <ac:spMk id="21" creationId="{BF120A21-0841-4823-B0C4-28AEBCEF9B78}"/>
          </ac:spMkLst>
        </pc:spChg>
        <pc:spChg chg="add">
          <ac:chgData name="lenovo laptop" userId="26311dcd8800ced9" providerId="LiveId" clId="{E9CDD641-94D9-4975-9151-90B681365135}" dt="2025-07-26T08:12:44.397" v="1854" actId="26606"/>
          <ac:spMkLst>
            <pc:docMk/>
            <pc:sldMk cId="3406335881" sldId="263"/>
            <ac:spMk id="23" creationId="{DBB05BAE-BBD3-4289-899F-A6851503C6B0}"/>
          </ac:spMkLst>
        </pc:spChg>
        <pc:spChg chg="add">
          <ac:chgData name="lenovo laptop" userId="26311dcd8800ced9" providerId="LiveId" clId="{E9CDD641-94D9-4975-9151-90B681365135}" dt="2025-07-26T08:12:44.397" v="1854" actId="26606"/>
          <ac:spMkLst>
            <pc:docMk/>
            <pc:sldMk cId="3406335881" sldId="263"/>
            <ac:spMk id="25" creationId="{9874D11C-36F5-4BBE-A490-019A54E953B0}"/>
          </ac:spMkLst>
        </pc:spChg>
        <pc:picChg chg="add">
          <ac:chgData name="lenovo laptop" userId="26311dcd8800ced9" providerId="LiveId" clId="{E9CDD641-94D9-4975-9151-90B681365135}" dt="2025-07-26T08:12:44.397" v="1854" actId="26606"/>
          <ac:picMkLst>
            <pc:docMk/>
            <pc:sldMk cId="3406335881" sldId="263"/>
            <ac:picMk id="5" creationId="{3839F17E-955E-8A29-D552-4C8CBD1B3EB6}"/>
          </ac:picMkLst>
        </pc:picChg>
      </pc:sldChg>
      <pc:sldChg chg="addSp delSp modSp new mod ord setBg delDesignElem">
        <pc:chgData name="lenovo laptop" userId="26311dcd8800ced9" providerId="LiveId" clId="{E9CDD641-94D9-4975-9151-90B681365135}" dt="2025-07-26T08:11:54.911" v="1848" actId="26606"/>
        <pc:sldMkLst>
          <pc:docMk/>
          <pc:sldMk cId="2212870041" sldId="264"/>
        </pc:sldMkLst>
        <pc:spChg chg="mod">
          <ac:chgData name="lenovo laptop" userId="26311dcd8800ced9" providerId="LiveId" clId="{E9CDD641-94D9-4975-9151-90B681365135}" dt="2025-07-26T08:11:54.911" v="1848" actId="26606"/>
          <ac:spMkLst>
            <pc:docMk/>
            <pc:sldMk cId="2212870041" sldId="264"/>
            <ac:spMk id="2" creationId="{4ED24443-63C5-BD05-E32E-5770CE256B95}"/>
          </ac:spMkLst>
        </pc:spChg>
        <pc:spChg chg="mod ord">
          <ac:chgData name="lenovo laptop" userId="26311dcd8800ced9" providerId="LiveId" clId="{E9CDD641-94D9-4975-9151-90B681365135}" dt="2025-07-26T08:11:54.911" v="1848" actId="26606"/>
          <ac:spMkLst>
            <pc:docMk/>
            <pc:sldMk cId="2212870041" sldId="264"/>
            <ac:spMk id="3" creationId="{48908349-C3C5-BA88-43A4-980B32CA2E6A}"/>
          </ac:spMkLst>
        </pc:spChg>
        <pc:picChg chg="add mod">
          <ac:chgData name="lenovo laptop" userId="26311dcd8800ced9" providerId="LiveId" clId="{E9CDD641-94D9-4975-9151-90B681365135}" dt="2025-07-26T08:11:54.911" v="1848" actId="26606"/>
          <ac:picMkLst>
            <pc:docMk/>
            <pc:sldMk cId="2212870041" sldId="264"/>
            <ac:picMk id="5" creationId="{6EF44DDF-4C61-BFF0-B256-A42746ED285A}"/>
          </ac:picMkLst>
        </pc:picChg>
      </pc:sldChg>
      <pc:sldChg chg="modSp new del mod">
        <pc:chgData name="lenovo laptop" userId="26311dcd8800ced9" providerId="LiveId" clId="{E9CDD641-94D9-4975-9151-90B681365135}" dt="2025-07-25T00:22:08.868" v="1521" actId="2696"/>
        <pc:sldMkLst>
          <pc:docMk/>
          <pc:sldMk cId="2242847374" sldId="264"/>
        </pc:sldMkLst>
      </pc:sldChg>
      <pc:sldChg chg="addSp delSp modSp new mod setBg setClrOvrMap delDesignElem">
        <pc:chgData name="lenovo laptop" userId="26311dcd8800ced9" providerId="LiveId" clId="{E9CDD641-94D9-4975-9151-90B681365135}" dt="2025-07-26T08:10:10.268" v="1838" actId="27636"/>
        <pc:sldMkLst>
          <pc:docMk/>
          <pc:sldMk cId="2122532666" sldId="265"/>
        </pc:sldMkLst>
        <pc:spChg chg="mod">
          <ac:chgData name="lenovo laptop" userId="26311dcd8800ced9" providerId="LiveId" clId="{E9CDD641-94D9-4975-9151-90B681365135}" dt="2025-07-26T08:06:25.545" v="1809" actId="26606"/>
          <ac:spMkLst>
            <pc:docMk/>
            <pc:sldMk cId="2122532666" sldId="265"/>
            <ac:spMk id="2" creationId="{8A6953AE-3F4E-190B-7AD9-1A054C1EA5AD}"/>
          </ac:spMkLst>
        </pc:spChg>
        <pc:spChg chg="mod">
          <ac:chgData name="lenovo laptop" userId="26311dcd8800ced9" providerId="LiveId" clId="{E9CDD641-94D9-4975-9151-90B681365135}" dt="2025-07-26T08:10:10.268" v="1838" actId="27636"/>
          <ac:spMkLst>
            <pc:docMk/>
            <pc:sldMk cId="2122532666" sldId="265"/>
            <ac:spMk id="3" creationId="{C121A5F8-5E0B-953A-A7BC-3B3E7C7FFD3E}"/>
          </ac:spMkLst>
        </pc:spChg>
        <pc:picChg chg="add mod">
          <ac:chgData name="lenovo laptop" userId="26311dcd8800ced9" providerId="LiveId" clId="{E9CDD641-94D9-4975-9151-90B681365135}" dt="2025-07-26T08:06:25.545" v="1809" actId="26606"/>
          <ac:picMkLst>
            <pc:docMk/>
            <pc:sldMk cId="2122532666" sldId="265"/>
            <ac:picMk id="5" creationId="{A2DFD223-E027-731A-488C-9B1D05B4493A}"/>
          </ac:picMkLst>
        </pc:picChg>
      </pc:sldChg>
      <pc:sldChg chg="addSp delSp modSp new mod setBg addAnim setClrOvrMap delDesignElem">
        <pc:chgData name="lenovo laptop" userId="26311dcd8800ced9" providerId="LiveId" clId="{E9CDD641-94D9-4975-9151-90B681365135}" dt="2025-07-28T06:51:33.669" v="1857"/>
        <pc:sldMkLst>
          <pc:docMk/>
          <pc:sldMk cId="774645493" sldId="266"/>
        </pc:sldMkLst>
        <pc:spChg chg="mod">
          <ac:chgData name="lenovo laptop" userId="26311dcd8800ced9" providerId="LiveId" clId="{E9CDD641-94D9-4975-9151-90B681365135}" dt="2025-07-28T06:51:33.667" v="1856" actId="26606"/>
          <ac:spMkLst>
            <pc:docMk/>
            <pc:sldMk cId="774645493" sldId="266"/>
            <ac:spMk id="2" creationId="{C1A64ABF-2C39-71F8-7064-7458C30A6483}"/>
          </ac:spMkLst>
        </pc:spChg>
        <pc:spChg chg="add">
          <ac:chgData name="lenovo laptop" userId="26311dcd8800ced9" providerId="LiveId" clId="{E9CDD641-94D9-4975-9151-90B681365135}" dt="2025-07-28T06:51:33.667" v="1856" actId="26606"/>
          <ac:spMkLst>
            <pc:docMk/>
            <pc:sldMk cId="774645493" sldId="266"/>
            <ac:spMk id="26" creationId="{66D61E08-70C3-48D8-BEA0-787111DC30DA}"/>
          </ac:spMkLst>
        </pc:spChg>
        <pc:spChg chg="add">
          <ac:chgData name="lenovo laptop" userId="26311dcd8800ced9" providerId="LiveId" clId="{E9CDD641-94D9-4975-9151-90B681365135}" dt="2025-07-28T06:51:33.667" v="1856" actId="26606"/>
          <ac:spMkLst>
            <pc:docMk/>
            <pc:sldMk cId="774645493" sldId="266"/>
            <ac:spMk id="28" creationId="{FC55298F-0AE5-478E-AD2B-03C2614C5833}"/>
          </ac:spMkLst>
        </pc:spChg>
        <pc:spChg chg="add">
          <ac:chgData name="lenovo laptop" userId="26311dcd8800ced9" providerId="LiveId" clId="{E9CDD641-94D9-4975-9151-90B681365135}" dt="2025-07-28T06:51:33.667" v="1856" actId="26606"/>
          <ac:spMkLst>
            <pc:docMk/>
            <pc:sldMk cId="774645493" sldId="266"/>
            <ac:spMk id="30" creationId="{C180E4EA-0B63-4779-A895-7E90E71088F3}"/>
          </ac:spMkLst>
        </pc:spChg>
        <pc:spChg chg="add">
          <ac:chgData name="lenovo laptop" userId="26311dcd8800ced9" providerId="LiveId" clId="{E9CDD641-94D9-4975-9151-90B681365135}" dt="2025-07-28T06:51:33.667" v="1856" actId="26606"/>
          <ac:spMkLst>
            <pc:docMk/>
            <pc:sldMk cId="774645493" sldId="266"/>
            <ac:spMk id="32" creationId="{CEE01D9D-3DE8-4EED-B0D3-8F3C79CC7673}"/>
          </ac:spMkLst>
        </pc:spChg>
        <pc:spChg chg="add">
          <ac:chgData name="lenovo laptop" userId="26311dcd8800ced9" providerId="LiveId" clId="{E9CDD641-94D9-4975-9151-90B681365135}" dt="2025-07-28T06:51:33.667" v="1856" actId="26606"/>
          <ac:spMkLst>
            <pc:docMk/>
            <pc:sldMk cId="774645493" sldId="266"/>
            <ac:spMk id="34" creationId="{89AF5CE9-607F-43F4-8983-DCD6DA4051FD}"/>
          </ac:spMkLst>
        </pc:spChg>
        <pc:spChg chg="add">
          <ac:chgData name="lenovo laptop" userId="26311dcd8800ced9" providerId="LiveId" clId="{E9CDD641-94D9-4975-9151-90B681365135}" dt="2025-07-28T06:51:33.667" v="1856" actId="26606"/>
          <ac:spMkLst>
            <pc:docMk/>
            <pc:sldMk cId="774645493" sldId="266"/>
            <ac:spMk id="36" creationId="{6EEA2DBD-9E1E-4521-8C01-F32AD18A89E3}"/>
          </ac:spMkLst>
        </pc:spChg>
        <pc:spChg chg="add">
          <ac:chgData name="lenovo laptop" userId="26311dcd8800ced9" providerId="LiveId" clId="{E9CDD641-94D9-4975-9151-90B681365135}" dt="2025-07-28T06:51:33.667" v="1856" actId="26606"/>
          <ac:spMkLst>
            <pc:docMk/>
            <pc:sldMk cId="774645493" sldId="266"/>
            <ac:spMk id="38" creationId="{15BBD2C1-BA9B-46A9-A27A-33498B169272}"/>
          </ac:spMkLst>
        </pc:spChg>
        <pc:grpChg chg="add">
          <ac:chgData name="lenovo laptop" userId="26311dcd8800ced9" providerId="LiveId" clId="{E9CDD641-94D9-4975-9151-90B681365135}" dt="2025-07-28T06:51:33.667" v="1856" actId="26606"/>
          <ac:grpSpMkLst>
            <pc:docMk/>
            <pc:sldMk cId="774645493" sldId="266"/>
            <ac:grpSpMk id="10" creationId="{88C9B83F-64CD-41C1-925F-A08801FFD0BD}"/>
          </ac:grpSpMkLst>
        </pc:grpChg>
        <pc:picChg chg="add mod">
          <ac:chgData name="lenovo laptop" userId="26311dcd8800ced9" providerId="LiveId" clId="{E9CDD641-94D9-4975-9151-90B681365135}" dt="2025-07-28T06:51:33.667" v="1856" actId="26606"/>
          <ac:picMkLst>
            <pc:docMk/>
            <pc:sldMk cId="774645493" sldId="266"/>
            <ac:picMk id="5" creationId="{57B97105-6072-2562-72BB-079EB79266BD}"/>
          </ac:picMkLst>
        </pc:picChg>
      </pc:sldChg>
      <pc:sldChg chg="new del">
        <pc:chgData name="lenovo laptop" userId="26311dcd8800ced9" providerId="LiveId" clId="{E9CDD641-94D9-4975-9151-90B681365135}" dt="2025-07-26T07:35:01.716" v="1688" actId="2696"/>
        <pc:sldMkLst>
          <pc:docMk/>
          <pc:sldMk cId="31002787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51D9D-C44D-43A0-BE9E-45FAC331A10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B9BBCF-C156-43EB-BC38-183FAAFDF1F4}">
      <dgm:prSet/>
      <dgm:spPr/>
      <dgm:t>
        <a:bodyPr/>
        <a:lstStyle/>
        <a:p>
          <a:r>
            <a:rPr lang="en-US"/>
            <a:t>Find the null values</a:t>
          </a:r>
        </a:p>
      </dgm:t>
    </dgm:pt>
    <dgm:pt modelId="{A43D5A2A-2950-4E01-85FA-C27C54E3CFD5}" type="parTrans" cxnId="{5E652064-2A65-4E6A-A3D0-F377DFD54D20}">
      <dgm:prSet/>
      <dgm:spPr/>
      <dgm:t>
        <a:bodyPr/>
        <a:lstStyle/>
        <a:p>
          <a:endParaRPr lang="en-US"/>
        </a:p>
      </dgm:t>
    </dgm:pt>
    <dgm:pt modelId="{C43EAC10-676F-41D8-AE01-858248FD27B5}" type="sibTrans" cxnId="{5E652064-2A65-4E6A-A3D0-F377DFD54D20}">
      <dgm:prSet/>
      <dgm:spPr/>
      <dgm:t>
        <a:bodyPr/>
        <a:lstStyle/>
        <a:p>
          <a:endParaRPr lang="en-US"/>
        </a:p>
      </dgm:t>
    </dgm:pt>
    <dgm:pt modelId="{410B7CC6-6585-4066-B638-16826DD46F36}">
      <dgm:prSet/>
      <dgm:spPr/>
      <dgm:t>
        <a:bodyPr/>
        <a:lstStyle/>
        <a:p>
          <a:r>
            <a:rPr lang="en-US"/>
            <a:t>Fixed or removed missing (blank) data</a:t>
          </a:r>
        </a:p>
      </dgm:t>
    </dgm:pt>
    <dgm:pt modelId="{750B4EEA-CE4F-48F9-939C-3933559F2CDB}" type="parTrans" cxnId="{85EF5705-4016-403B-9962-3D7C3EFC8885}">
      <dgm:prSet/>
      <dgm:spPr/>
      <dgm:t>
        <a:bodyPr/>
        <a:lstStyle/>
        <a:p>
          <a:endParaRPr lang="en-US"/>
        </a:p>
      </dgm:t>
    </dgm:pt>
    <dgm:pt modelId="{AA752960-1B57-46E5-B299-FE77AF73F839}" type="sibTrans" cxnId="{85EF5705-4016-403B-9962-3D7C3EFC8885}">
      <dgm:prSet/>
      <dgm:spPr/>
      <dgm:t>
        <a:bodyPr/>
        <a:lstStyle/>
        <a:p>
          <a:endParaRPr lang="en-US"/>
        </a:p>
      </dgm:t>
    </dgm:pt>
    <dgm:pt modelId="{4CB6FC91-9234-4697-9E14-20E59D7E4BBA}">
      <dgm:prSet/>
      <dgm:spPr/>
      <dgm:t>
        <a:bodyPr/>
        <a:lstStyle/>
        <a:p>
          <a:r>
            <a:rPr lang="en-US"/>
            <a:t>Remove the duplicates </a:t>
          </a:r>
        </a:p>
      </dgm:t>
    </dgm:pt>
    <dgm:pt modelId="{123F17D2-A857-4D63-BE4D-F0832538FDAA}" type="parTrans" cxnId="{CB15BE99-C1B8-4320-8C13-4418112CD5F5}">
      <dgm:prSet/>
      <dgm:spPr/>
      <dgm:t>
        <a:bodyPr/>
        <a:lstStyle/>
        <a:p>
          <a:endParaRPr lang="en-US"/>
        </a:p>
      </dgm:t>
    </dgm:pt>
    <dgm:pt modelId="{D924862F-90AC-4BC0-99AD-BAEA3EC17373}" type="sibTrans" cxnId="{CB15BE99-C1B8-4320-8C13-4418112CD5F5}">
      <dgm:prSet/>
      <dgm:spPr/>
      <dgm:t>
        <a:bodyPr/>
        <a:lstStyle/>
        <a:p>
          <a:endParaRPr lang="en-US"/>
        </a:p>
      </dgm:t>
    </dgm:pt>
    <dgm:pt modelId="{1E027340-014B-42D4-B8F7-085C463DF032}">
      <dgm:prSet/>
      <dgm:spPr/>
      <dgm:t>
        <a:bodyPr/>
        <a:lstStyle/>
        <a:p>
          <a:r>
            <a:rPr lang="en-US"/>
            <a:t>Convert the (str) into (int)  Eg:(price,bedrooms,etc,)</a:t>
          </a:r>
        </a:p>
      </dgm:t>
    </dgm:pt>
    <dgm:pt modelId="{71CB692D-EDE8-4830-8A5E-FA1C6B0D15BA}" type="parTrans" cxnId="{170B3F04-5715-4C2F-8126-46CFBC287AF7}">
      <dgm:prSet/>
      <dgm:spPr/>
      <dgm:t>
        <a:bodyPr/>
        <a:lstStyle/>
        <a:p>
          <a:endParaRPr lang="en-US"/>
        </a:p>
      </dgm:t>
    </dgm:pt>
    <dgm:pt modelId="{19C25C0F-E205-4A2F-8B2B-119B7B89E1D4}" type="sibTrans" cxnId="{170B3F04-5715-4C2F-8126-46CFBC287AF7}">
      <dgm:prSet/>
      <dgm:spPr/>
      <dgm:t>
        <a:bodyPr/>
        <a:lstStyle/>
        <a:p>
          <a:endParaRPr lang="en-US"/>
        </a:p>
      </dgm:t>
    </dgm:pt>
    <dgm:pt modelId="{A5CF62E0-A282-4418-A828-BA1BE8C636D2}">
      <dgm:prSet/>
      <dgm:spPr/>
      <dgm:t>
        <a:bodyPr/>
        <a:lstStyle/>
        <a:p>
          <a:r>
            <a:rPr lang="en-US"/>
            <a:t>Remove time column (No data to analysis)</a:t>
          </a:r>
        </a:p>
      </dgm:t>
    </dgm:pt>
    <dgm:pt modelId="{E7FC541C-80AD-4A66-909F-3A94CB97D5CF}" type="parTrans" cxnId="{8B1265CA-1D2D-414C-8860-BDE5EC3BCFDA}">
      <dgm:prSet/>
      <dgm:spPr/>
      <dgm:t>
        <a:bodyPr/>
        <a:lstStyle/>
        <a:p>
          <a:endParaRPr lang="en-US"/>
        </a:p>
      </dgm:t>
    </dgm:pt>
    <dgm:pt modelId="{0B398B57-EFE0-4C0D-8BF7-2D0DAB771189}" type="sibTrans" cxnId="{8B1265CA-1D2D-414C-8860-BDE5EC3BCFDA}">
      <dgm:prSet/>
      <dgm:spPr/>
      <dgm:t>
        <a:bodyPr/>
        <a:lstStyle/>
        <a:p>
          <a:endParaRPr lang="en-US"/>
        </a:p>
      </dgm:t>
    </dgm:pt>
    <dgm:pt modelId="{C63A6D4C-06E8-4E55-B90D-90F919758D1B}" type="pres">
      <dgm:prSet presAssocID="{87C51D9D-C44D-43A0-BE9E-45FAC331A102}" presName="linear" presStyleCnt="0">
        <dgm:presLayoutVars>
          <dgm:animLvl val="lvl"/>
          <dgm:resizeHandles val="exact"/>
        </dgm:presLayoutVars>
      </dgm:prSet>
      <dgm:spPr/>
    </dgm:pt>
    <dgm:pt modelId="{77D5C7B0-51BA-4A10-9B24-55368E35B58D}" type="pres">
      <dgm:prSet presAssocID="{09B9BBCF-C156-43EB-BC38-183FAAFDF1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0C431BC-A105-4907-A2CE-BA6E3AE7A541}" type="pres">
      <dgm:prSet presAssocID="{C43EAC10-676F-41D8-AE01-858248FD27B5}" presName="spacer" presStyleCnt="0"/>
      <dgm:spPr/>
    </dgm:pt>
    <dgm:pt modelId="{635A9746-4362-49A3-8739-32376979C70E}" type="pres">
      <dgm:prSet presAssocID="{410B7CC6-6585-4066-B638-16826DD46F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5FB557-4026-45E7-8653-F842F12854E7}" type="pres">
      <dgm:prSet presAssocID="{AA752960-1B57-46E5-B299-FE77AF73F839}" presName="spacer" presStyleCnt="0"/>
      <dgm:spPr/>
    </dgm:pt>
    <dgm:pt modelId="{5FAA3F13-51C9-41FE-A432-671305FA1C0D}" type="pres">
      <dgm:prSet presAssocID="{4CB6FC91-9234-4697-9E14-20E59D7E4BB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09ABB1-948F-441B-9B5D-23EBCD613B13}" type="pres">
      <dgm:prSet presAssocID="{D924862F-90AC-4BC0-99AD-BAEA3EC17373}" presName="spacer" presStyleCnt="0"/>
      <dgm:spPr/>
    </dgm:pt>
    <dgm:pt modelId="{8BC03FD1-1F60-4710-AE9E-7DF7731B4F01}" type="pres">
      <dgm:prSet presAssocID="{1E027340-014B-42D4-B8F7-085C463DF03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A751BD-DCD2-47CE-9991-3B243674BA63}" type="pres">
      <dgm:prSet presAssocID="{19C25C0F-E205-4A2F-8B2B-119B7B89E1D4}" presName="spacer" presStyleCnt="0"/>
      <dgm:spPr/>
    </dgm:pt>
    <dgm:pt modelId="{5133D773-C1F2-4AE8-A664-1369C9DDD756}" type="pres">
      <dgm:prSet presAssocID="{A5CF62E0-A282-4418-A828-BA1BE8C636D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70B3F04-5715-4C2F-8126-46CFBC287AF7}" srcId="{87C51D9D-C44D-43A0-BE9E-45FAC331A102}" destId="{1E027340-014B-42D4-B8F7-085C463DF032}" srcOrd="3" destOrd="0" parTransId="{71CB692D-EDE8-4830-8A5E-FA1C6B0D15BA}" sibTransId="{19C25C0F-E205-4A2F-8B2B-119B7B89E1D4}"/>
    <dgm:cxn modelId="{85EF5705-4016-403B-9962-3D7C3EFC8885}" srcId="{87C51D9D-C44D-43A0-BE9E-45FAC331A102}" destId="{410B7CC6-6585-4066-B638-16826DD46F36}" srcOrd="1" destOrd="0" parTransId="{750B4EEA-CE4F-48F9-939C-3933559F2CDB}" sibTransId="{AA752960-1B57-46E5-B299-FE77AF73F839}"/>
    <dgm:cxn modelId="{74247C3A-0659-4F32-BE43-2CF03C668A6D}" type="presOf" srcId="{1E027340-014B-42D4-B8F7-085C463DF032}" destId="{8BC03FD1-1F60-4710-AE9E-7DF7731B4F01}" srcOrd="0" destOrd="0" presId="urn:microsoft.com/office/officeart/2005/8/layout/vList2"/>
    <dgm:cxn modelId="{5E652064-2A65-4E6A-A3D0-F377DFD54D20}" srcId="{87C51D9D-C44D-43A0-BE9E-45FAC331A102}" destId="{09B9BBCF-C156-43EB-BC38-183FAAFDF1F4}" srcOrd="0" destOrd="0" parTransId="{A43D5A2A-2950-4E01-85FA-C27C54E3CFD5}" sibTransId="{C43EAC10-676F-41D8-AE01-858248FD27B5}"/>
    <dgm:cxn modelId="{59DE7A99-8A82-48A3-B246-2C3EE9ECB3AB}" type="presOf" srcId="{4CB6FC91-9234-4697-9E14-20E59D7E4BBA}" destId="{5FAA3F13-51C9-41FE-A432-671305FA1C0D}" srcOrd="0" destOrd="0" presId="urn:microsoft.com/office/officeart/2005/8/layout/vList2"/>
    <dgm:cxn modelId="{CB15BE99-C1B8-4320-8C13-4418112CD5F5}" srcId="{87C51D9D-C44D-43A0-BE9E-45FAC331A102}" destId="{4CB6FC91-9234-4697-9E14-20E59D7E4BBA}" srcOrd="2" destOrd="0" parTransId="{123F17D2-A857-4D63-BE4D-F0832538FDAA}" sibTransId="{D924862F-90AC-4BC0-99AD-BAEA3EC17373}"/>
    <dgm:cxn modelId="{6D69DDAD-7984-4F6A-A5E8-22D905747B72}" type="presOf" srcId="{09B9BBCF-C156-43EB-BC38-183FAAFDF1F4}" destId="{77D5C7B0-51BA-4A10-9B24-55368E35B58D}" srcOrd="0" destOrd="0" presId="urn:microsoft.com/office/officeart/2005/8/layout/vList2"/>
    <dgm:cxn modelId="{00A281BB-FA6C-4035-AF4C-5A4CA76E2911}" type="presOf" srcId="{410B7CC6-6585-4066-B638-16826DD46F36}" destId="{635A9746-4362-49A3-8739-32376979C70E}" srcOrd="0" destOrd="0" presId="urn:microsoft.com/office/officeart/2005/8/layout/vList2"/>
    <dgm:cxn modelId="{2FBD5FBF-C393-4F0D-A576-A73DF63BD1E9}" type="presOf" srcId="{A5CF62E0-A282-4418-A828-BA1BE8C636D2}" destId="{5133D773-C1F2-4AE8-A664-1369C9DDD756}" srcOrd="0" destOrd="0" presId="urn:microsoft.com/office/officeart/2005/8/layout/vList2"/>
    <dgm:cxn modelId="{8B1265CA-1D2D-414C-8860-BDE5EC3BCFDA}" srcId="{87C51D9D-C44D-43A0-BE9E-45FAC331A102}" destId="{A5CF62E0-A282-4418-A828-BA1BE8C636D2}" srcOrd="4" destOrd="0" parTransId="{E7FC541C-80AD-4A66-909F-3A94CB97D5CF}" sibTransId="{0B398B57-EFE0-4C0D-8BF7-2D0DAB771189}"/>
    <dgm:cxn modelId="{CFE315FA-D15C-41CF-80EA-E748193B1DD5}" type="presOf" srcId="{87C51D9D-C44D-43A0-BE9E-45FAC331A102}" destId="{C63A6D4C-06E8-4E55-B90D-90F919758D1B}" srcOrd="0" destOrd="0" presId="urn:microsoft.com/office/officeart/2005/8/layout/vList2"/>
    <dgm:cxn modelId="{9390908B-60BD-4980-822D-6F63C1A9B94F}" type="presParOf" srcId="{C63A6D4C-06E8-4E55-B90D-90F919758D1B}" destId="{77D5C7B0-51BA-4A10-9B24-55368E35B58D}" srcOrd="0" destOrd="0" presId="urn:microsoft.com/office/officeart/2005/8/layout/vList2"/>
    <dgm:cxn modelId="{87B576B6-1A9F-4D71-8485-043954955E63}" type="presParOf" srcId="{C63A6D4C-06E8-4E55-B90D-90F919758D1B}" destId="{30C431BC-A105-4907-A2CE-BA6E3AE7A541}" srcOrd="1" destOrd="0" presId="urn:microsoft.com/office/officeart/2005/8/layout/vList2"/>
    <dgm:cxn modelId="{2985998E-0EB4-4B2E-9AC4-A32639B98BB7}" type="presParOf" srcId="{C63A6D4C-06E8-4E55-B90D-90F919758D1B}" destId="{635A9746-4362-49A3-8739-32376979C70E}" srcOrd="2" destOrd="0" presId="urn:microsoft.com/office/officeart/2005/8/layout/vList2"/>
    <dgm:cxn modelId="{99F000EF-125A-44A3-951E-EC4C04CB0D77}" type="presParOf" srcId="{C63A6D4C-06E8-4E55-B90D-90F919758D1B}" destId="{2F5FB557-4026-45E7-8653-F842F12854E7}" srcOrd="3" destOrd="0" presId="urn:microsoft.com/office/officeart/2005/8/layout/vList2"/>
    <dgm:cxn modelId="{C5A5C3BA-338F-4BE3-86DC-1BF25E3EC6A2}" type="presParOf" srcId="{C63A6D4C-06E8-4E55-B90D-90F919758D1B}" destId="{5FAA3F13-51C9-41FE-A432-671305FA1C0D}" srcOrd="4" destOrd="0" presId="urn:microsoft.com/office/officeart/2005/8/layout/vList2"/>
    <dgm:cxn modelId="{36CA822B-078D-4640-87D0-E07994C2A827}" type="presParOf" srcId="{C63A6D4C-06E8-4E55-B90D-90F919758D1B}" destId="{1A09ABB1-948F-441B-9B5D-23EBCD613B13}" srcOrd="5" destOrd="0" presId="urn:microsoft.com/office/officeart/2005/8/layout/vList2"/>
    <dgm:cxn modelId="{CDBECAC7-9E33-4E1A-8706-D91C6928F02A}" type="presParOf" srcId="{C63A6D4C-06E8-4E55-B90D-90F919758D1B}" destId="{8BC03FD1-1F60-4710-AE9E-7DF7731B4F01}" srcOrd="6" destOrd="0" presId="urn:microsoft.com/office/officeart/2005/8/layout/vList2"/>
    <dgm:cxn modelId="{11AD7C8B-29F3-447F-89F8-B4AF197B5BD1}" type="presParOf" srcId="{C63A6D4C-06E8-4E55-B90D-90F919758D1B}" destId="{B7A751BD-DCD2-47CE-9991-3B243674BA63}" srcOrd="7" destOrd="0" presId="urn:microsoft.com/office/officeart/2005/8/layout/vList2"/>
    <dgm:cxn modelId="{4C30D54A-904B-432B-B8A8-E41244E723DB}" type="presParOf" srcId="{C63A6D4C-06E8-4E55-B90D-90F919758D1B}" destId="{5133D773-C1F2-4AE8-A664-1369C9DDD7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5C7B0-51BA-4A10-9B24-55368E35B58D}">
      <dsp:nvSpPr>
        <dsp:cNvPr id="0" name=""/>
        <dsp:cNvSpPr/>
      </dsp:nvSpPr>
      <dsp:spPr>
        <a:xfrm>
          <a:off x="0" y="125581"/>
          <a:ext cx="2944638" cy="6844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the null values</a:t>
          </a:r>
        </a:p>
      </dsp:txBody>
      <dsp:txXfrm>
        <a:off x="33412" y="158993"/>
        <a:ext cx="2877814" cy="617626"/>
      </dsp:txXfrm>
    </dsp:sp>
    <dsp:sp modelId="{635A9746-4362-49A3-8739-32376979C70E}">
      <dsp:nvSpPr>
        <dsp:cNvPr id="0" name=""/>
        <dsp:cNvSpPr/>
      </dsp:nvSpPr>
      <dsp:spPr>
        <a:xfrm>
          <a:off x="0" y="861871"/>
          <a:ext cx="2944638" cy="684450"/>
        </a:xfrm>
        <a:prstGeom prst="roundRect">
          <a:avLst/>
        </a:prstGeom>
        <a:gradFill rotWithShape="0">
          <a:gsLst>
            <a:gs pos="0">
              <a:schemeClr val="accent5">
                <a:hueOff val="623814"/>
                <a:satOff val="-12622"/>
                <a:lumOff val="392"/>
                <a:alphaOff val="0"/>
                <a:tint val="96000"/>
                <a:lumMod val="100000"/>
              </a:schemeClr>
            </a:gs>
            <a:gs pos="78000">
              <a:schemeClr val="accent5">
                <a:hueOff val="623814"/>
                <a:satOff val="-12622"/>
                <a:lumOff val="39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Fixed or removed missing (blank) data</a:t>
          </a:r>
        </a:p>
      </dsp:txBody>
      <dsp:txXfrm>
        <a:off x="33412" y="895283"/>
        <a:ext cx="2877814" cy="617626"/>
      </dsp:txXfrm>
    </dsp:sp>
    <dsp:sp modelId="{5FAA3F13-51C9-41FE-A432-671305FA1C0D}">
      <dsp:nvSpPr>
        <dsp:cNvPr id="0" name=""/>
        <dsp:cNvSpPr/>
      </dsp:nvSpPr>
      <dsp:spPr>
        <a:xfrm>
          <a:off x="0" y="1598161"/>
          <a:ext cx="2944638" cy="684450"/>
        </a:xfrm>
        <a:prstGeom prst="roundRect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the duplicates </a:t>
          </a:r>
        </a:p>
      </dsp:txBody>
      <dsp:txXfrm>
        <a:off x="33412" y="1631573"/>
        <a:ext cx="2877814" cy="617626"/>
      </dsp:txXfrm>
    </dsp:sp>
    <dsp:sp modelId="{8BC03FD1-1F60-4710-AE9E-7DF7731B4F01}">
      <dsp:nvSpPr>
        <dsp:cNvPr id="0" name=""/>
        <dsp:cNvSpPr/>
      </dsp:nvSpPr>
      <dsp:spPr>
        <a:xfrm>
          <a:off x="0" y="2334451"/>
          <a:ext cx="2944638" cy="684450"/>
        </a:xfrm>
        <a:prstGeom prst="roundRect">
          <a:avLst/>
        </a:prstGeom>
        <a:gradFill rotWithShape="0">
          <a:gsLst>
            <a:gs pos="0">
              <a:schemeClr val="accent5">
                <a:hueOff val="1871442"/>
                <a:satOff val="-37867"/>
                <a:lumOff val="1177"/>
                <a:alphaOff val="0"/>
                <a:tint val="96000"/>
                <a:lumMod val="100000"/>
              </a:schemeClr>
            </a:gs>
            <a:gs pos="78000">
              <a:schemeClr val="accent5">
                <a:hueOff val="1871442"/>
                <a:satOff val="-37867"/>
                <a:lumOff val="11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the (str) into (int)  Eg:(price,bedrooms,etc,)</a:t>
          </a:r>
        </a:p>
      </dsp:txBody>
      <dsp:txXfrm>
        <a:off x="33412" y="2367863"/>
        <a:ext cx="2877814" cy="617626"/>
      </dsp:txXfrm>
    </dsp:sp>
    <dsp:sp modelId="{5133D773-C1F2-4AE8-A664-1369C9DDD756}">
      <dsp:nvSpPr>
        <dsp:cNvPr id="0" name=""/>
        <dsp:cNvSpPr/>
      </dsp:nvSpPr>
      <dsp:spPr>
        <a:xfrm>
          <a:off x="0" y="3070741"/>
          <a:ext cx="2944638" cy="684450"/>
        </a:xfrm>
        <a:prstGeom prst="round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time column (No data to analysis)</a:t>
          </a:r>
        </a:p>
      </dsp:txBody>
      <dsp:txXfrm>
        <a:off x="33412" y="3104153"/>
        <a:ext cx="2877814" cy="61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65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3283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678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126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28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1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kpx.com/19235/water-droplet/1440x900-wallpaper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ouses in an area">
            <a:extLst>
              <a:ext uri="{FF2B5EF4-FFF2-40B4-BE49-F238E27FC236}">
                <a16:creationId xmlns:a16="http://schemas.microsoft.com/office/drawing/2014/main" id="{1AB24A22-875A-033C-7A71-2CE6AD2B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04" t="9091" r="12999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60D2C-9582-86E6-6F0A-0D7C3C0B8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400"/>
              <a:t>Housing Data Set ANALYSIS    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FFC5F-4604-808B-2536-C1F10AF2A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Pandidurai.N</a:t>
            </a:r>
          </a:p>
          <a:p>
            <a:r>
              <a:rPr lang="en-US" sz="1600"/>
              <a:t>DA $DS</a:t>
            </a:r>
          </a:p>
          <a:p>
            <a:r>
              <a:rPr lang="en-US" sz="1600"/>
              <a:t>MAY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53AE-3F4E-190B-7AD9-1A054C1E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A5F8-5E0B-953A-A7BC-3B3E7C7F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b="1"/>
              <a:t>Key Insights</a:t>
            </a:r>
          </a:p>
          <a:p>
            <a:pPr lvl="1"/>
            <a:r>
              <a:rPr lang="en-US"/>
              <a:t>Bigger houses usually cost more</a:t>
            </a:r>
          </a:p>
          <a:p>
            <a:pPr lvl="1"/>
            <a:r>
              <a:rPr lang="en-US"/>
              <a:t>Location and view matter a lot in price</a:t>
            </a:r>
          </a:p>
          <a:p>
            <a:r>
              <a:rPr lang="en-US" b="1"/>
              <a:t>Suggestions</a:t>
            </a:r>
          </a:p>
          <a:p>
            <a:pPr lvl="1"/>
            <a:r>
              <a:rPr lang="en-US"/>
              <a:t>For buyers: Focus on size, location, and condition</a:t>
            </a:r>
          </a:p>
          <a:p>
            <a:pPr lvl="1"/>
            <a:r>
              <a:rPr lang="en-US"/>
              <a:t>For sellers: Renovate or improve condition to raise price</a:t>
            </a:r>
          </a:p>
          <a:p>
            <a:pPr lvl="1"/>
            <a:r>
              <a:rPr lang="en-US"/>
              <a:t>For investors: Properties with good views or in popular cities are better investments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water droplet falling into water&#10;&#10;AI-generated content may be incorrect.">
            <a:extLst>
              <a:ext uri="{FF2B5EF4-FFF2-40B4-BE49-F238E27FC236}">
                <a16:creationId xmlns:a16="http://schemas.microsoft.com/office/drawing/2014/main" id="{A2DFD223-E027-731A-488C-9B1D05B4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45" r="31465" b="-1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2532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57B97105-6072-2562-72BB-079EB792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88" r="1701" b="492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64ABF-2C39-71F8-7064-7458C30A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 you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7717933-41AC-AF7E-FB0C-EFCC85F48A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16" r="-2" b="6715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911EA-695C-A0DD-38A7-71E8BC9C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C795-842F-F5E8-D83A-92E912E8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/>
              <a:t>Objective</a:t>
            </a:r>
            <a:r>
              <a:rPr lang="en-US" dirty="0"/>
              <a:t>:</a:t>
            </a:r>
            <a:endParaRPr 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  We studied a dataset about houses — like their prices, size, number of bedrooms, location, etc.</a:t>
            </a:r>
            <a:endParaRPr 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.The data contain </a:t>
            </a:r>
            <a:r>
              <a:rPr lang="en-US" b="1" dirty="0"/>
              <a:t>(4600 rows and 18 columns)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b="1" dirty="0"/>
              <a:t>Goal:</a:t>
            </a:r>
            <a:endParaRPr lang="en-US" b="1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/>
              <a:t>To </a:t>
            </a:r>
            <a:r>
              <a:rPr lang="en-US" dirty="0"/>
              <a:t>understand what affects house  price and find helpful patterns</a:t>
            </a:r>
            <a:r>
              <a:rPr lang="en-US" b="1" dirty="0"/>
              <a:t>.</a:t>
            </a:r>
            <a:endParaRPr lang="en-US" b="1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	</a:t>
            </a:r>
            <a:endParaRPr lang="en-US" b="1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ECEF-E755-7BAF-1023-B350788D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Data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2AD0-A1C0-D7BC-D7C3-BF54ECAA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It contains details about many houses – their prices, size, location, and other features.</a:t>
            </a:r>
          </a:p>
          <a:p>
            <a:pPr>
              <a:lnSpc>
                <a:spcPct val="90000"/>
              </a:lnSpc>
            </a:pPr>
            <a:r>
              <a:rPr lang="en-US" sz="1700"/>
              <a:t>There are 18 columns giving different types of information for each house.</a:t>
            </a:r>
          </a:p>
          <a:p>
            <a:pPr>
              <a:lnSpc>
                <a:spcPct val="90000"/>
              </a:lnSpc>
            </a:pPr>
            <a:r>
              <a:rPr lang="en-US" sz="1700"/>
              <a:t>Types of data: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Numerical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Categorical</a:t>
            </a:r>
          </a:p>
          <a:p>
            <a:pPr>
              <a:lnSpc>
                <a:spcPct val="90000"/>
              </a:lnSpc>
            </a:pPr>
            <a:r>
              <a:rPr lang="en-US" sz="1700"/>
              <a:t>This data helps buyers, sellers, and real estate agents make smarter decisions about houses.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5" name="Picture 4" descr="A screenshot of a calendar&#10;&#10;AI-generated content may be incorrect.">
            <a:extLst>
              <a:ext uri="{FF2B5EF4-FFF2-40B4-BE49-F238E27FC236}">
                <a16:creationId xmlns:a16="http://schemas.microsoft.com/office/drawing/2014/main" id="{834919BB-0F40-C7CC-0677-B0F00A95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2279198"/>
            <a:ext cx="4602747" cy="17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6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81E7-79A4-FAFE-3DB7-6E16E023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3306FD4-62FA-2832-5F7B-8F0670256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51596"/>
              </p:ext>
            </p:extLst>
          </p:nvPr>
        </p:nvGraphicFramePr>
        <p:xfrm>
          <a:off x="6329363" y="2160589"/>
          <a:ext cx="294463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0402C28-AD1E-2C38-ABDA-9FE6F463D7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0" y="2159663"/>
            <a:ext cx="2540747" cy="3881699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685D665-22E4-D7EF-C303-580988AC28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54" y="2158074"/>
            <a:ext cx="1875602" cy="38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0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4443-63C5-BD05-E32E-5770CE25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8349-C3C5-BA88-43A4-980B32CA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lvl="1"/>
            <a:r>
              <a:rPr lang="en-US"/>
              <a:t>Outliers are unusual values in the data — extremely high or low numbers that can affect results and predictions.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They </a:t>
            </a:r>
            <a:r>
              <a:rPr lang="en-US" b="1"/>
              <a:t>distort averages</a:t>
            </a:r>
            <a:endParaRPr lang="en-US"/>
          </a:p>
          <a:p>
            <a:pPr lvl="1"/>
            <a:r>
              <a:rPr lang="en-US"/>
              <a:t>Can lead to </a:t>
            </a:r>
            <a:r>
              <a:rPr lang="en-US" b="1"/>
              <a:t>poor model accuracy</a:t>
            </a:r>
            <a:endParaRPr lang="en-US"/>
          </a:p>
          <a:p>
            <a:pPr lvl="1"/>
            <a:r>
              <a:rPr lang="en-US"/>
              <a:t>May be </a:t>
            </a:r>
            <a:r>
              <a:rPr lang="en-US" b="1"/>
              <a:t>errors or rare cases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F44DDF-4C61-BFF0-B256-A42746ED2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968513"/>
            <a:ext cx="4602747" cy="24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7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D34A-78B8-63B9-CEAD-9485623B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F17D-5993-2390-EE9C-1B498A497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/>
              <a:t>Univariate Analysis </a:t>
            </a:r>
            <a:r>
              <a:rPr lang="en-US"/>
              <a:t>:</a:t>
            </a:r>
          </a:p>
          <a:p>
            <a:pPr lvl="1"/>
            <a:r>
              <a:rPr lang="en-US"/>
              <a:t>	It’s the analysis of a single variable to understand its distribution, central tendency (mean, median), and spread (range, standard deviation).</a:t>
            </a:r>
          </a:p>
          <a:p>
            <a:pPr lvl="1"/>
            <a:r>
              <a:rPr lang="en-US"/>
              <a:t>Looked at one variable at a time (like price, size, bedrooms)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8" descr="A green and white graph">
            <a:extLst>
              <a:ext uri="{FF2B5EF4-FFF2-40B4-BE49-F238E27FC236}">
                <a16:creationId xmlns:a16="http://schemas.microsoft.com/office/drawing/2014/main" id="{4CEFA07D-38E1-A1BF-6B86-F77AE8377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571526"/>
            <a:ext cx="4602747" cy="3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7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C084-944A-4D60-6B97-354EF1C94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2.</a:t>
            </a:r>
            <a:r>
              <a:rPr lang="en-US" b="1"/>
              <a:t>Bivariate Analysis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	comparing of two columns like .(price  vs bedrooms)using Bar plot.</a:t>
            </a:r>
          </a:p>
          <a:p>
            <a:pPr marL="0" indent="0">
              <a:buNone/>
            </a:pPr>
            <a:r>
              <a:rPr lang="en-US"/>
              <a:t>	condition : price increase</a:t>
            </a:r>
          </a:p>
          <a:p>
            <a:pPr marL="0" indent="0">
              <a:buNone/>
            </a:pPr>
            <a:r>
              <a:rPr lang="en-US"/>
              <a:t>	Findings: Larger houses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→The price will </a:t>
            </a:r>
            <a:r>
              <a:rPr lang="en-US"/>
              <a:t> high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r>
              <a:rPr lang="en-US"/>
              <a:t>		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graph of different colored rectangular objects&#10;&#10;AI-generated content may be incorrect.">
            <a:extLst>
              <a:ext uri="{FF2B5EF4-FFF2-40B4-BE49-F238E27FC236}">
                <a16:creationId xmlns:a16="http://schemas.microsoft.com/office/drawing/2014/main" id="{03A7BD77-FA05-2877-913D-4630FA0E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565773"/>
            <a:ext cx="4602747" cy="32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4274-9816-FD7B-07B9-D45A66C0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3. </a:t>
            </a:r>
            <a:r>
              <a:rPr lang="en-US" sz="2800" b="1"/>
              <a:t>Multivariate Analysis:</a:t>
            </a:r>
            <a:br>
              <a:rPr lang="en-US" sz="2800" b="1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5753-BB67-920A-CA6A-E647C345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Three or more variables related to each other –helps us find  what features together affect house  price the most.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Trends: Price varies by city and house size; top cities and premium home sizes command highest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lorful squares with white text&#10;&#10;AI-generated content may be incorrect.">
            <a:extLst>
              <a:ext uri="{FF2B5EF4-FFF2-40B4-BE49-F238E27FC236}">
                <a16:creationId xmlns:a16="http://schemas.microsoft.com/office/drawing/2014/main" id="{B8C118CF-0B49-80BE-9B3E-D8D710C7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329882"/>
            <a:ext cx="4602747" cy="36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839F17E-955E-8A29-D552-4C8CBD1B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68" r="19534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5659D-34BB-B80A-AFA7-AF5E88BE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Data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A5CC-6A55-0C84-46F0-F47909D9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Made graphs to see trends and patterns easily.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Bar plot to see how values are spread(price vs bedrooms)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Scatter  plots to see relationships (like  price vs bedrooms)</a:t>
            </a:r>
          </a:p>
          <a:p>
            <a:pPr lvl="2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5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EB29321-92BA-4813-B628-EFE5F60C4BF2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427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Housing Data Set ANALYSIS     USING PYTHON</vt:lpstr>
      <vt:lpstr>Project  Overview</vt:lpstr>
      <vt:lpstr>Data understanding</vt:lpstr>
      <vt:lpstr>Data cleaning</vt:lpstr>
      <vt:lpstr>Outlier handling</vt:lpstr>
      <vt:lpstr>Exploratory data analysis (eda)</vt:lpstr>
      <vt:lpstr>PowerPoint Presentation</vt:lpstr>
      <vt:lpstr>3. Multivariate Analysis: </vt:lpstr>
      <vt:lpstr>Data visualizations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 laptop</dc:creator>
  <cp:lastModifiedBy>lenovo laptop</cp:lastModifiedBy>
  <cp:revision>1</cp:revision>
  <dcterms:created xsi:type="dcterms:W3CDTF">2025-07-24T16:18:28Z</dcterms:created>
  <dcterms:modified xsi:type="dcterms:W3CDTF">2025-07-28T06:51:42Z</dcterms:modified>
</cp:coreProperties>
</file>