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 xmlns:a16="http://schemas.microsoft.com/office/drawing/2014/main" id="{9B0488D8-CCAB-33C7-DEA6-9D5A8346B0D1}"/>
              </a:ext>
            </a:extLst>
          </p:cNvPr>
          <p:cNvSpPr txBox="1"/>
          <p:nvPr/>
        </p:nvSpPr>
        <p:spPr>
          <a:xfrm>
            <a:off x="381001" y="2863334"/>
            <a:ext cx="11334750" cy="3046988"/>
          </a:xfrm>
          <a:prstGeom prst="rect">
            <a:avLst/>
          </a:prstGeom>
          <a:noFill/>
        </p:spPr>
        <p:txBody>
          <a:bodyPr wrap="square">
            <a:spAutoFit/>
          </a:bodyPr>
          <a:lstStyle/>
          <a:p>
            <a:endParaRPr lang="en-US" sz="3200" b="1" dirty="0"/>
          </a:p>
          <a:p>
            <a:r>
              <a:rPr lang="en-US" sz="3200" b="1" dirty="0"/>
              <a:t>         Student name </a:t>
            </a:r>
            <a:r>
              <a:rPr lang="en-US" altLang="zh-CN" sz="3200" b="1" dirty="0" smtClean="0"/>
              <a:t>:</a:t>
            </a:r>
            <a:r>
              <a:rPr lang="en-US" altLang="zh-CN" sz="3200" b="1" dirty="0" err="1" smtClean="0"/>
              <a:t>Pandeeswaran</a:t>
            </a:r>
            <a:r>
              <a:rPr lang="en-US" altLang="zh-CN" sz="3200" b="1" dirty="0" smtClean="0"/>
              <a:t> CK</a:t>
            </a:r>
            <a:endParaRPr lang="en-US" altLang="zh-CN" sz="3200" b="1" dirty="0" smtClean="0"/>
          </a:p>
          <a:p>
            <a:endParaRPr lang="en-US" sz="3200" b="1" dirty="0"/>
          </a:p>
          <a:p>
            <a:r>
              <a:rPr lang="en-US" sz="3200" b="1" dirty="0"/>
              <a:t>         College name : </a:t>
            </a:r>
            <a:r>
              <a:rPr lang="en-US" sz="2800" b="1" dirty="0"/>
              <a:t>J K </a:t>
            </a:r>
            <a:r>
              <a:rPr lang="en-US" sz="2800" b="1" dirty="0" err="1"/>
              <a:t>K</a:t>
            </a:r>
            <a:r>
              <a:rPr lang="en-US" sz="2800" b="1" dirty="0"/>
              <a:t> MUNIRAJAH COLLEGE OF TECHNOLOGY</a:t>
            </a:r>
          </a:p>
          <a:p>
            <a:endParaRPr lang="en-US" sz="3200" b="1" dirty="0"/>
          </a:p>
          <a:p>
            <a:r>
              <a:rPr lang="en-US" sz="3200"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683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27</cp:revision>
  <dcterms:created xsi:type="dcterms:W3CDTF">2021-05-26T16:50:10Z</dcterms:created>
  <dcterms:modified xsi:type="dcterms:W3CDTF">2024-03-27T08:37:57Z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