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6A9A-2F89-4718-BD69-2F9A0325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86BCA-C5BB-4540-B2D1-75E29523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17C-E1A5-4887-B2C4-FB6BC0C4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1CA8-2876-4243-8A43-30E99D2E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94B2-AD27-4F65-8AED-4AF1E589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815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A53A-95A5-441F-A3F3-D3E761CC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C6270-29A4-49B9-92BD-6E1F52006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6D2B-7484-4A13-AA6B-825DDD55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873-6179-4680-8B79-D4011BC8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65F8-29CC-477F-9545-366793BA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25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A419-9B10-42D9-AC50-2B250A040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E70F6-DDCF-482B-9771-A10F74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BF50-574B-493A-A18D-C4CDC082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7255-3FC5-4B57-838A-3E788237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4D47-C1E8-4AB0-859C-A51A15FE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662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284E-8A34-4403-A115-6797A47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0D45-6C74-44CC-A497-88B88A09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8665-C4AD-4E11-A20D-4ED2FD9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C1B-CE86-4B5F-BB99-E815E16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6532-3DE3-46F3-B0FA-81E41C1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035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3104-E22F-443A-9441-F34C07E7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85740-AAE0-4665-9330-D61A3E43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EBD4-FA2C-4BDA-B21E-E9B65477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B94A-E030-4102-B6FA-8680EDCD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487-E8E6-4B51-92A9-BF43C58B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643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A35E-5BAB-48A8-85F4-15331803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80A4-F9DB-48CD-BE96-EFFCAB5D1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BAB6-E648-47D8-9D37-B7B5CC9A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E6F2-59D6-4607-A5B7-306BE41F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17A60-914B-456E-B5A5-CE6D40A8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75E9-B042-4C0C-88B2-1AC58D4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38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6682-D070-4ED5-B88B-05A7326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4B02-F74F-413D-801A-4AC5BC4C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D421D-9B17-451E-855D-D475B021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28A5-E1A3-4F03-9AE4-2C16B536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9C88E-F735-43FC-BD0F-1EF3CB82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24DCD-CEE8-44CF-8855-859059D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BA651-4C18-4516-8701-69B8A582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B7ACF-BF79-4F0C-A341-4C521B6D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63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070-5481-4AA8-8155-649A46CD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6D682-0D2F-4510-ACBF-74488E94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E311D-C2ED-4A80-852E-56A0B55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29C3-EB03-420C-81E7-0D0ED2B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D3319-C188-43C6-BF28-7F1D24C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CC6B0-F3EE-489E-8F27-DD01F4F6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6D339-4AEB-426D-9E78-6D309AA0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5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032-434D-45DB-9A0D-6E6FD6F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5A60-6C14-4DDC-BFCA-0016CDAF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BB2AC-E3B8-4989-83C1-2D724BA4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41F6-5FCD-46AC-B472-DEDE1894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0453-7E2C-4ADD-A928-980360E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F72AE-F624-4949-955A-ECB69D87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79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028F-BFA0-4F51-8F6D-D3A30C0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3FE65-443F-4BB6-A847-F01274C80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4AA41-64B7-43DB-8D5C-465B889F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FF0F-1422-4981-B0E0-9E7F7BA6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978C-0772-4DD3-98D0-A1194671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5D3C-FCC0-4221-AFD9-F11C64F9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18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3DB3-546D-46B2-BE47-3AF13AE5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4C06-9072-4300-90A0-9D027288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667C-ECD2-43CE-B7C8-899C9B6D0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0547-1B02-480F-A684-F210B9F65166}" type="datetimeFigureOut">
              <a:rPr lang="en-SE" smtClean="0"/>
              <a:t>2020-04-30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752E-6D39-4CB0-9574-D29896D2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7369-8CB2-4558-8C86-0542720A1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7BB9-FC8A-41FB-B4D5-5CA3236F74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02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6AA-069B-4E09-A384-27B1585C3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 Reasoning Challenge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F13C4-0647-440F-A128-6671110D1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https://www.kaggle.com/jamesmcguigan/arc-geometry-solvers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737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E64D9-4AE1-4A44-B853-4650F989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2" y="777010"/>
            <a:ext cx="757493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454C6-A56F-4C13-92A3-9F0B9B86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845596"/>
            <a:ext cx="7635902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0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15AD0-1C7A-47D8-B038-8627FE92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666510"/>
            <a:ext cx="7567316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28F28-B334-4263-A8EE-DBE82E74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434239"/>
            <a:ext cx="7826418" cy="2331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6E7AE-8919-46DA-A8D6-DE0BBCD3A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91" y="3888017"/>
            <a:ext cx="7651143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EA924-BD95-4B8F-A0FD-2705B2CC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3" y="767630"/>
            <a:ext cx="7544454" cy="195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8F70B-F446-491E-A728-B68CA3A2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82" y="3429000"/>
            <a:ext cx="755969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Abstract Reasoning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Reasoning Challenge</dc:title>
  <dc:creator>Suresh kumar</dc:creator>
  <cp:lastModifiedBy>Suresh kumar</cp:lastModifiedBy>
  <cp:revision>2</cp:revision>
  <dcterms:created xsi:type="dcterms:W3CDTF">2020-04-30T08:50:32Z</dcterms:created>
  <dcterms:modified xsi:type="dcterms:W3CDTF">2020-04-30T09:05:21Z</dcterms:modified>
</cp:coreProperties>
</file>