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ED97-AEDD-4823-9D37-4CB895DBFEB3}" v="14" dt="2023-06-25T16:03:25.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iarajan Rajendran" userId="bd4ea0c1-1fa7-43aa-b672-1ee3e5e6da21" providerId="ADAL" clId="{BCA1ED97-AEDD-4823-9D37-4CB895DBFEB3}"/>
    <pc:docChg chg="undo redo custSel addSld modSld">
      <pc:chgData name="Pandiarajan Rajendran" userId="bd4ea0c1-1fa7-43aa-b672-1ee3e5e6da21" providerId="ADAL" clId="{BCA1ED97-AEDD-4823-9D37-4CB895DBFEB3}" dt="2023-06-25T16:03:25.427" v="1923" actId="20577"/>
      <pc:docMkLst>
        <pc:docMk/>
      </pc:docMkLst>
      <pc:sldChg chg="modSp">
        <pc:chgData name="Pandiarajan Rajendran" userId="bd4ea0c1-1fa7-43aa-b672-1ee3e5e6da21" providerId="ADAL" clId="{BCA1ED97-AEDD-4823-9D37-4CB895DBFEB3}" dt="2023-06-25T16:03:25.427" v="1923" actId="20577"/>
        <pc:sldMkLst>
          <pc:docMk/>
          <pc:sldMk cId="453819303" sldId="256"/>
        </pc:sldMkLst>
        <pc:spChg chg="mod">
          <ac:chgData name="Pandiarajan Rajendran" userId="bd4ea0c1-1fa7-43aa-b672-1ee3e5e6da21" providerId="ADAL" clId="{BCA1ED97-AEDD-4823-9D37-4CB895DBFEB3}" dt="2023-06-25T16:03:25.427" v="1923" actId="20577"/>
          <ac:spMkLst>
            <pc:docMk/>
            <pc:sldMk cId="453819303" sldId="256"/>
            <ac:spMk id="3" creationId="{8F5CF32B-AF35-5350-088D-89A98EA87EA7}"/>
          </ac:spMkLst>
        </pc:spChg>
      </pc:sldChg>
      <pc:sldChg chg="addSp delSp modSp mod setBg">
        <pc:chgData name="Pandiarajan Rajendran" userId="bd4ea0c1-1fa7-43aa-b672-1ee3e5e6da21" providerId="ADAL" clId="{BCA1ED97-AEDD-4823-9D37-4CB895DBFEB3}" dt="2023-06-25T16:00:36.609" v="1897" actId="26606"/>
        <pc:sldMkLst>
          <pc:docMk/>
          <pc:sldMk cId="2748175645" sldId="257"/>
        </pc:sldMkLst>
        <pc:spChg chg="mod">
          <ac:chgData name="Pandiarajan Rajendran" userId="bd4ea0c1-1fa7-43aa-b672-1ee3e5e6da21" providerId="ADAL" clId="{BCA1ED97-AEDD-4823-9D37-4CB895DBFEB3}" dt="2023-06-25T16:00:36.609" v="1897" actId="26606"/>
          <ac:spMkLst>
            <pc:docMk/>
            <pc:sldMk cId="2748175645" sldId="257"/>
            <ac:spMk id="2" creationId="{CFDEF524-FBA5-3FEF-B9C5-FF021F03E002}"/>
          </ac:spMkLst>
        </pc:spChg>
        <pc:spChg chg="del">
          <ac:chgData name="Pandiarajan Rajendran" userId="bd4ea0c1-1fa7-43aa-b672-1ee3e5e6da21" providerId="ADAL" clId="{BCA1ED97-AEDD-4823-9D37-4CB895DBFEB3}" dt="2023-06-25T15:56:48.625" v="1871" actId="26606"/>
          <ac:spMkLst>
            <pc:docMk/>
            <pc:sldMk cId="2748175645" sldId="257"/>
            <ac:spMk id="3" creationId="{F160C8D7-52F6-14C1-FA1A-D7CDAD79FA91}"/>
          </ac:spMkLst>
        </pc:spChg>
        <pc:spChg chg="add del">
          <ac:chgData name="Pandiarajan Rajendran" userId="bd4ea0c1-1fa7-43aa-b672-1ee3e5e6da21" providerId="ADAL" clId="{BCA1ED97-AEDD-4823-9D37-4CB895DBFEB3}" dt="2023-06-25T16:00:36.609" v="1897" actId="26606"/>
          <ac:spMkLst>
            <pc:docMk/>
            <pc:sldMk cId="2748175645" sldId="257"/>
            <ac:spMk id="9" creationId="{53B021B3-DE93-4AB7-8A18-CF5F1CED88B8}"/>
          </ac:spMkLst>
        </pc:spChg>
        <pc:spChg chg="add del">
          <ac:chgData name="Pandiarajan Rajendran" userId="bd4ea0c1-1fa7-43aa-b672-1ee3e5e6da21" providerId="ADAL" clId="{BCA1ED97-AEDD-4823-9D37-4CB895DBFEB3}" dt="2023-06-25T16:00:36.609" v="1897" actId="26606"/>
          <ac:spMkLst>
            <pc:docMk/>
            <pc:sldMk cId="2748175645" sldId="257"/>
            <ac:spMk id="11" creationId="{52D502E5-F6B4-4D58-B4AE-FC466FF15EE8}"/>
          </ac:spMkLst>
        </pc:spChg>
        <pc:spChg chg="add del">
          <ac:chgData name="Pandiarajan Rajendran" userId="bd4ea0c1-1fa7-43aa-b672-1ee3e5e6da21" providerId="ADAL" clId="{BCA1ED97-AEDD-4823-9D37-4CB895DBFEB3}" dt="2023-06-25T16:00:36.609" v="1897" actId="26606"/>
          <ac:spMkLst>
            <pc:docMk/>
            <pc:sldMk cId="2748175645" sldId="257"/>
            <ac:spMk id="13" creationId="{9DECDBF4-02B6-4BB4-B65B-B8107AD6A9E8}"/>
          </ac:spMkLst>
        </pc:spChg>
        <pc:spChg chg="add">
          <ac:chgData name="Pandiarajan Rajendran" userId="bd4ea0c1-1fa7-43aa-b672-1ee3e5e6da21" providerId="ADAL" clId="{BCA1ED97-AEDD-4823-9D37-4CB895DBFEB3}" dt="2023-06-25T16:00:36.609" v="1897" actId="26606"/>
          <ac:spMkLst>
            <pc:docMk/>
            <pc:sldMk cId="2748175645" sldId="257"/>
            <ac:spMk id="18" creationId="{6C4028FD-8BAA-4A19-BFDE-594D991B7552}"/>
          </ac:spMkLst>
        </pc:spChg>
        <pc:graphicFrameChg chg="add mod modGraphic">
          <ac:chgData name="Pandiarajan Rajendran" userId="bd4ea0c1-1fa7-43aa-b672-1ee3e5e6da21" providerId="ADAL" clId="{BCA1ED97-AEDD-4823-9D37-4CB895DBFEB3}" dt="2023-06-25T16:00:36.609" v="1897" actId="26606"/>
          <ac:graphicFrameMkLst>
            <pc:docMk/>
            <pc:sldMk cId="2748175645" sldId="257"/>
            <ac:graphicFrameMk id="5" creationId="{BB6C387E-7322-CF0F-CBFD-AD167B6CC1AC}"/>
          </ac:graphicFrameMkLst>
        </pc:graphicFrameChg>
      </pc:sldChg>
      <pc:sldChg chg="addSp delSp modSp mod setBg">
        <pc:chgData name="Pandiarajan Rajendran" userId="bd4ea0c1-1fa7-43aa-b672-1ee3e5e6da21" providerId="ADAL" clId="{BCA1ED97-AEDD-4823-9D37-4CB895DBFEB3}" dt="2023-06-25T15:58:41.635" v="1888" actId="26606"/>
        <pc:sldMkLst>
          <pc:docMk/>
          <pc:sldMk cId="1861317395" sldId="258"/>
        </pc:sldMkLst>
        <pc:spChg chg="mod">
          <ac:chgData name="Pandiarajan Rajendran" userId="bd4ea0c1-1fa7-43aa-b672-1ee3e5e6da21" providerId="ADAL" clId="{BCA1ED97-AEDD-4823-9D37-4CB895DBFEB3}" dt="2023-06-25T15:58:41.635" v="1888" actId="26606"/>
          <ac:spMkLst>
            <pc:docMk/>
            <pc:sldMk cId="1861317395" sldId="258"/>
            <ac:spMk id="2" creationId="{854EFA5B-87CD-31C8-DC04-3F8BB8127728}"/>
          </ac:spMkLst>
        </pc:spChg>
        <pc:spChg chg="add del mod">
          <ac:chgData name="Pandiarajan Rajendran" userId="bd4ea0c1-1fa7-43aa-b672-1ee3e5e6da21" providerId="ADAL" clId="{BCA1ED97-AEDD-4823-9D37-4CB895DBFEB3}" dt="2023-06-25T15:57:19.194" v="1878" actId="26606"/>
          <ac:spMkLst>
            <pc:docMk/>
            <pc:sldMk cId="1861317395" sldId="258"/>
            <ac:spMk id="3" creationId="{E202C702-12D7-E2C1-7B14-1FFD3EE3E283}"/>
          </ac:spMkLst>
        </pc:spChg>
        <pc:spChg chg="add del">
          <ac:chgData name="Pandiarajan Rajendran" userId="bd4ea0c1-1fa7-43aa-b672-1ee3e5e6da21" providerId="ADAL" clId="{BCA1ED97-AEDD-4823-9D37-4CB895DBFEB3}" dt="2023-06-25T15:57:02.055" v="1873" actId="26606"/>
          <ac:spMkLst>
            <pc:docMk/>
            <pc:sldMk cId="1861317395" sldId="258"/>
            <ac:spMk id="9" creationId="{53B021B3-DE93-4AB7-8A18-CF5F1CED88B8}"/>
          </ac:spMkLst>
        </pc:spChg>
        <pc:spChg chg="add del">
          <ac:chgData name="Pandiarajan Rajendran" userId="bd4ea0c1-1fa7-43aa-b672-1ee3e5e6da21" providerId="ADAL" clId="{BCA1ED97-AEDD-4823-9D37-4CB895DBFEB3}" dt="2023-06-25T15:57:02.055" v="1873" actId="26606"/>
          <ac:spMkLst>
            <pc:docMk/>
            <pc:sldMk cId="1861317395" sldId="258"/>
            <ac:spMk id="11" creationId="{52D502E5-F6B4-4D58-B4AE-FC466FF15EE8}"/>
          </ac:spMkLst>
        </pc:spChg>
        <pc:spChg chg="add del">
          <ac:chgData name="Pandiarajan Rajendran" userId="bd4ea0c1-1fa7-43aa-b672-1ee3e5e6da21" providerId="ADAL" clId="{BCA1ED97-AEDD-4823-9D37-4CB895DBFEB3}" dt="2023-06-25T15:57:02.055" v="1873" actId="26606"/>
          <ac:spMkLst>
            <pc:docMk/>
            <pc:sldMk cId="1861317395" sldId="258"/>
            <ac:spMk id="13" creationId="{9DECDBF4-02B6-4BB4-B65B-B8107AD6A9E8}"/>
          </ac:spMkLst>
        </pc:spChg>
        <pc:spChg chg="add del">
          <ac:chgData name="Pandiarajan Rajendran" userId="bd4ea0c1-1fa7-43aa-b672-1ee3e5e6da21" providerId="ADAL" clId="{BCA1ED97-AEDD-4823-9D37-4CB895DBFEB3}" dt="2023-06-25T15:57:04.810" v="1875" actId="26606"/>
          <ac:spMkLst>
            <pc:docMk/>
            <pc:sldMk cId="1861317395" sldId="258"/>
            <ac:spMk id="16" creationId="{CB49665F-0298-4449-8D2D-209989CB9EE3}"/>
          </ac:spMkLst>
        </pc:spChg>
        <pc:spChg chg="add del">
          <ac:chgData name="Pandiarajan Rajendran" userId="bd4ea0c1-1fa7-43aa-b672-1ee3e5e6da21" providerId="ADAL" clId="{BCA1ED97-AEDD-4823-9D37-4CB895DBFEB3}" dt="2023-06-25T15:57:04.810" v="1875" actId="26606"/>
          <ac:spMkLst>
            <pc:docMk/>
            <pc:sldMk cId="1861317395" sldId="258"/>
            <ac:spMk id="25" creationId="{A71EEC14-174A-46FA-B046-474750457130}"/>
          </ac:spMkLst>
        </pc:spChg>
        <pc:spChg chg="add del">
          <ac:chgData name="Pandiarajan Rajendran" userId="bd4ea0c1-1fa7-43aa-b672-1ee3e5e6da21" providerId="ADAL" clId="{BCA1ED97-AEDD-4823-9D37-4CB895DBFEB3}" dt="2023-06-25T15:57:19.099" v="1877" actId="26606"/>
          <ac:spMkLst>
            <pc:docMk/>
            <pc:sldMk cId="1861317395" sldId="258"/>
            <ac:spMk id="29" creationId="{D9A7F3BF-8763-4074-AD77-92790AF314D1}"/>
          </ac:spMkLst>
        </pc:spChg>
        <pc:spChg chg="add del">
          <ac:chgData name="Pandiarajan Rajendran" userId="bd4ea0c1-1fa7-43aa-b672-1ee3e5e6da21" providerId="ADAL" clId="{BCA1ED97-AEDD-4823-9D37-4CB895DBFEB3}" dt="2023-06-25T15:57:31.952" v="1881" actId="26606"/>
          <ac:spMkLst>
            <pc:docMk/>
            <pc:sldMk cId="1861317395" sldId="258"/>
            <ac:spMk id="36" creationId="{CB49665F-0298-4449-8D2D-209989CB9EE3}"/>
          </ac:spMkLst>
        </pc:spChg>
        <pc:spChg chg="add del">
          <ac:chgData name="Pandiarajan Rajendran" userId="bd4ea0c1-1fa7-43aa-b672-1ee3e5e6da21" providerId="ADAL" clId="{BCA1ED97-AEDD-4823-9D37-4CB895DBFEB3}" dt="2023-06-25T15:57:31.952" v="1881" actId="26606"/>
          <ac:spMkLst>
            <pc:docMk/>
            <pc:sldMk cId="1861317395" sldId="258"/>
            <ac:spMk id="37" creationId="{A71EEC14-174A-46FA-B046-474750457130}"/>
          </ac:spMkLst>
        </pc:spChg>
        <pc:spChg chg="add del">
          <ac:chgData name="Pandiarajan Rajendran" userId="bd4ea0c1-1fa7-43aa-b672-1ee3e5e6da21" providerId="ADAL" clId="{BCA1ED97-AEDD-4823-9D37-4CB895DBFEB3}" dt="2023-06-25T15:58:41.635" v="1888" actId="26606"/>
          <ac:spMkLst>
            <pc:docMk/>
            <pc:sldMk cId="1861317395" sldId="258"/>
            <ac:spMk id="45" creationId="{CB49665F-0298-4449-8D2D-209989CB9EE3}"/>
          </ac:spMkLst>
        </pc:spChg>
        <pc:spChg chg="add del">
          <ac:chgData name="Pandiarajan Rajendran" userId="bd4ea0c1-1fa7-43aa-b672-1ee3e5e6da21" providerId="ADAL" clId="{BCA1ED97-AEDD-4823-9D37-4CB895DBFEB3}" dt="2023-06-25T15:58:41.635" v="1888" actId="26606"/>
          <ac:spMkLst>
            <pc:docMk/>
            <pc:sldMk cId="1861317395" sldId="258"/>
            <ac:spMk id="47" creationId="{A71EEC14-174A-46FA-B046-474750457130}"/>
          </ac:spMkLst>
        </pc:spChg>
        <pc:spChg chg="add del">
          <ac:chgData name="Pandiarajan Rajendran" userId="bd4ea0c1-1fa7-43aa-b672-1ee3e5e6da21" providerId="ADAL" clId="{BCA1ED97-AEDD-4823-9D37-4CB895DBFEB3}" dt="2023-06-25T15:58:26.103" v="1885" actId="26606"/>
          <ac:spMkLst>
            <pc:docMk/>
            <pc:sldMk cId="1861317395" sldId="258"/>
            <ac:spMk id="65" creationId="{BACC6370-2D7E-4714-9D71-7542949D7D5D}"/>
          </ac:spMkLst>
        </pc:spChg>
        <pc:spChg chg="add del">
          <ac:chgData name="Pandiarajan Rajendran" userId="bd4ea0c1-1fa7-43aa-b672-1ee3e5e6da21" providerId="ADAL" clId="{BCA1ED97-AEDD-4823-9D37-4CB895DBFEB3}" dt="2023-06-25T15:58:26.103" v="1885" actId="26606"/>
          <ac:spMkLst>
            <pc:docMk/>
            <pc:sldMk cId="1861317395" sldId="258"/>
            <ac:spMk id="67" creationId="{F68B3F68-107C-434F-AA38-110D5EA91B85}"/>
          </ac:spMkLst>
        </pc:spChg>
        <pc:spChg chg="add del">
          <ac:chgData name="Pandiarajan Rajendran" userId="bd4ea0c1-1fa7-43aa-b672-1ee3e5e6da21" providerId="ADAL" clId="{BCA1ED97-AEDD-4823-9D37-4CB895DBFEB3}" dt="2023-06-25T15:58:26.103" v="1885" actId="26606"/>
          <ac:spMkLst>
            <pc:docMk/>
            <pc:sldMk cId="1861317395" sldId="258"/>
            <ac:spMk id="69" creationId="{AAD0DBB9-1A4B-4391-81D4-CB19F9AB918A}"/>
          </ac:spMkLst>
        </pc:spChg>
        <pc:spChg chg="add del">
          <ac:chgData name="Pandiarajan Rajendran" userId="bd4ea0c1-1fa7-43aa-b672-1ee3e5e6da21" providerId="ADAL" clId="{BCA1ED97-AEDD-4823-9D37-4CB895DBFEB3}" dt="2023-06-25T15:58:26.103" v="1885" actId="26606"/>
          <ac:spMkLst>
            <pc:docMk/>
            <pc:sldMk cId="1861317395" sldId="258"/>
            <ac:spMk id="71" creationId="{063BBA22-50EA-4C4D-BE05-F1CE4E63AA56}"/>
          </ac:spMkLst>
        </pc:spChg>
        <pc:spChg chg="add del">
          <ac:chgData name="Pandiarajan Rajendran" userId="bd4ea0c1-1fa7-43aa-b672-1ee3e5e6da21" providerId="ADAL" clId="{BCA1ED97-AEDD-4823-9D37-4CB895DBFEB3}" dt="2023-06-25T15:58:41.589" v="1887" actId="26606"/>
          <ac:spMkLst>
            <pc:docMk/>
            <pc:sldMk cId="1861317395" sldId="258"/>
            <ac:spMk id="73" creationId="{AE2B703B-46F9-481A-A605-82E2A828C4FA}"/>
          </ac:spMkLst>
        </pc:spChg>
        <pc:spChg chg="add del">
          <ac:chgData name="Pandiarajan Rajendran" userId="bd4ea0c1-1fa7-43aa-b672-1ee3e5e6da21" providerId="ADAL" clId="{BCA1ED97-AEDD-4823-9D37-4CB895DBFEB3}" dt="2023-06-25T15:58:41.589" v="1887" actId="26606"/>
          <ac:spMkLst>
            <pc:docMk/>
            <pc:sldMk cId="1861317395" sldId="258"/>
            <ac:spMk id="74" creationId="{F13BE4D7-0C3D-4906-B230-A1C5B4665CCF}"/>
          </ac:spMkLst>
        </pc:spChg>
        <pc:spChg chg="add">
          <ac:chgData name="Pandiarajan Rajendran" userId="bd4ea0c1-1fa7-43aa-b672-1ee3e5e6da21" providerId="ADAL" clId="{BCA1ED97-AEDD-4823-9D37-4CB895DBFEB3}" dt="2023-06-25T15:58:41.635" v="1888" actId="26606"/>
          <ac:spMkLst>
            <pc:docMk/>
            <pc:sldMk cId="1861317395" sldId="258"/>
            <ac:spMk id="76" creationId="{BACC6370-2D7E-4714-9D71-7542949D7D5D}"/>
          </ac:spMkLst>
        </pc:spChg>
        <pc:spChg chg="add">
          <ac:chgData name="Pandiarajan Rajendran" userId="bd4ea0c1-1fa7-43aa-b672-1ee3e5e6da21" providerId="ADAL" clId="{BCA1ED97-AEDD-4823-9D37-4CB895DBFEB3}" dt="2023-06-25T15:58:41.635" v="1888" actId="26606"/>
          <ac:spMkLst>
            <pc:docMk/>
            <pc:sldMk cId="1861317395" sldId="258"/>
            <ac:spMk id="77" creationId="{F68B3F68-107C-434F-AA38-110D5EA91B85}"/>
          </ac:spMkLst>
        </pc:spChg>
        <pc:spChg chg="add">
          <ac:chgData name="Pandiarajan Rajendran" userId="bd4ea0c1-1fa7-43aa-b672-1ee3e5e6da21" providerId="ADAL" clId="{BCA1ED97-AEDD-4823-9D37-4CB895DBFEB3}" dt="2023-06-25T15:58:41.635" v="1888" actId="26606"/>
          <ac:spMkLst>
            <pc:docMk/>
            <pc:sldMk cId="1861317395" sldId="258"/>
            <ac:spMk id="78" creationId="{AAD0DBB9-1A4B-4391-81D4-CB19F9AB918A}"/>
          </ac:spMkLst>
        </pc:spChg>
        <pc:spChg chg="add">
          <ac:chgData name="Pandiarajan Rajendran" userId="bd4ea0c1-1fa7-43aa-b672-1ee3e5e6da21" providerId="ADAL" clId="{BCA1ED97-AEDD-4823-9D37-4CB895DBFEB3}" dt="2023-06-25T15:58:41.635" v="1888" actId="26606"/>
          <ac:spMkLst>
            <pc:docMk/>
            <pc:sldMk cId="1861317395" sldId="258"/>
            <ac:spMk id="79" creationId="{063BBA22-50EA-4C4D-BE05-F1CE4E63AA56}"/>
          </ac:spMkLst>
        </pc:spChg>
        <pc:grpChg chg="add del">
          <ac:chgData name="Pandiarajan Rajendran" userId="bd4ea0c1-1fa7-43aa-b672-1ee3e5e6da21" providerId="ADAL" clId="{BCA1ED97-AEDD-4823-9D37-4CB895DBFEB3}" dt="2023-06-25T15:57:04.810" v="1875" actId="26606"/>
          <ac:grpSpMkLst>
            <pc:docMk/>
            <pc:sldMk cId="1861317395" sldId="258"/>
            <ac:grpSpMk id="17" creationId="{43F5E015-E085-4624-B431-B42414448684}"/>
          </ac:grpSpMkLst>
        </pc:grpChg>
        <pc:grpChg chg="add del">
          <ac:chgData name="Pandiarajan Rajendran" userId="bd4ea0c1-1fa7-43aa-b672-1ee3e5e6da21" providerId="ADAL" clId="{BCA1ED97-AEDD-4823-9D37-4CB895DBFEB3}" dt="2023-06-25T15:57:04.810" v="1875" actId="26606"/>
          <ac:grpSpMkLst>
            <pc:docMk/>
            <pc:sldMk cId="1861317395" sldId="258"/>
            <ac:grpSpMk id="26" creationId="{EEB6CB95-E653-4C6C-AE51-62FD848E8D5B}"/>
          </ac:grpSpMkLst>
        </pc:grpChg>
        <pc:grpChg chg="add del">
          <ac:chgData name="Pandiarajan Rajendran" userId="bd4ea0c1-1fa7-43aa-b672-1ee3e5e6da21" providerId="ADAL" clId="{BCA1ED97-AEDD-4823-9D37-4CB895DBFEB3}" dt="2023-06-25T15:57:19.099" v="1877" actId="26606"/>
          <ac:grpSpMkLst>
            <pc:docMk/>
            <pc:sldMk cId="1861317395" sldId="258"/>
            <ac:grpSpMk id="30" creationId="{7A9648D6-B41B-42D0-A817-AE2607B0B5B8}"/>
          </ac:grpSpMkLst>
        </pc:grpChg>
        <pc:grpChg chg="add del">
          <ac:chgData name="Pandiarajan Rajendran" userId="bd4ea0c1-1fa7-43aa-b672-1ee3e5e6da21" providerId="ADAL" clId="{BCA1ED97-AEDD-4823-9D37-4CB895DBFEB3}" dt="2023-06-25T15:57:31.952" v="1881" actId="26606"/>
          <ac:grpSpMkLst>
            <pc:docMk/>
            <pc:sldMk cId="1861317395" sldId="258"/>
            <ac:grpSpMk id="38" creationId="{EEB6CB95-E653-4C6C-AE51-62FD848E8D5B}"/>
          </ac:grpSpMkLst>
        </pc:grpChg>
        <pc:grpChg chg="add del">
          <ac:chgData name="Pandiarajan Rajendran" userId="bd4ea0c1-1fa7-43aa-b672-1ee3e5e6da21" providerId="ADAL" clId="{BCA1ED97-AEDD-4823-9D37-4CB895DBFEB3}" dt="2023-06-25T15:57:31.952" v="1881" actId="26606"/>
          <ac:grpSpMkLst>
            <pc:docMk/>
            <pc:sldMk cId="1861317395" sldId="258"/>
            <ac:grpSpMk id="39" creationId="{43F5E015-E085-4624-B431-B42414448684}"/>
          </ac:grpSpMkLst>
        </pc:grpChg>
        <pc:grpChg chg="add del">
          <ac:chgData name="Pandiarajan Rajendran" userId="bd4ea0c1-1fa7-43aa-b672-1ee3e5e6da21" providerId="ADAL" clId="{BCA1ED97-AEDD-4823-9D37-4CB895DBFEB3}" dt="2023-06-25T15:58:41.635" v="1888" actId="26606"/>
          <ac:grpSpMkLst>
            <pc:docMk/>
            <pc:sldMk cId="1861317395" sldId="258"/>
            <ac:grpSpMk id="49" creationId="{EEB6CB95-E653-4C6C-AE51-62FD848E8D5B}"/>
          </ac:grpSpMkLst>
        </pc:grpChg>
        <pc:grpChg chg="add del">
          <ac:chgData name="Pandiarajan Rajendran" userId="bd4ea0c1-1fa7-43aa-b672-1ee3e5e6da21" providerId="ADAL" clId="{BCA1ED97-AEDD-4823-9D37-4CB895DBFEB3}" dt="2023-06-25T15:58:41.635" v="1888" actId="26606"/>
          <ac:grpSpMkLst>
            <pc:docMk/>
            <pc:sldMk cId="1861317395" sldId="258"/>
            <ac:grpSpMk id="53" creationId="{43F5E015-E085-4624-B431-B42414448684}"/>
          </ac:grpSpMkLst>
        </pc:grpChg>
        <pc:graphicFrameChg chg="add del">
          <ac:chgData name="Pandiarajan Rajendran" userId="bd4ea0c1-1fa7-43aa-b672-1ee3e5e6da21" providerId="ADAL" clId="{BCA1ED97-AEDD-4823-9D37-4CB895DBFEB3}" dt="2023-06-25T15:57:02.055" v="1873" actId="26606"/>
          <ac:graphicFrameMkLst>
            <pc:docMk/>
            <pc:sldMk cId="1861317395" sldId="258"/>
            <ac:graphicFrameMk id="5" creationId="{9E2C62F0-9DC2-2393-A484-01DFAF95FEEE}"/>
          </ac:graphicFrameMkLst>
        </pc:graphicFrameChg>
        <pc:graphicFrameChg chg="add del">
          <ac:chgData name="Pandiarajan Rajendran" userId="bd4ea0c1-1fa7-43aa-b672-1ee3e5e6da21" providerId="ADAL" clId="{BCA1ED97-AEDD-4823-9D37-4CB895DBFEB3}" dt="2023-06-25T15:57:04.810" v="1875" actId="26606"/>
          <ac:graphicFrameMkLst>
            <pc:docMk/>
            <pc:sldMk cId="1861317395" sldId="258"/>
            <ac:graphicFrameMk id="27" creationId="{5E44BECD-FA2E-2C58-FF82-4BB62C398782}"/>
          </ac:graphicFrameMkLst>
        </pc:graphicFrameChg>
        <pc:graphicFrameChg chg="add del">
          <ac:chgData name="Pandiarajan Rajendran" userId="bd4ea0c1-1fa7-43aa-b672-1ee3e5e6da21" providerId="ADAL" clId="{BCA1ED97-AEDD-4823-9D37-4CB895DBFEB3}" dt="2023-06-25T15:57:19.099" v="1877" actId="26606"/>
          <ac:graphicFrameMkLst>
            <pc:docMk/>
            <pc:sldMk cId="1861317395" sldId="258"/>
            <ac:graphicFrameMk id="34" creationId="{CD100063-FBE3-AAAC-C623-FA4E7D5C2330}"/>
          </ac:graphicFrameMkLst>
        </pc:graphicFrameChg>
        <pc:graphicFrameChg chg="add mod modGraphic">
          <ac:chgData name="Pandiarajan Rajendran" userId="bd4ea0c1-1fa7-43aa-b672-1ee3e5e6da21" providerId="ADAL" clId="{BCA1ED97-AEDD-4823-9D37-4CB895DBFEB3}" dt="2023-06-25T15:58:41.635" v="1888" actId="26606"/>
          <ac:graphicFrameMkLst>
            <pc:docMk/>
            <pc:sldMk cId="1861317395" sldId="258"/>
            <ac:graphicFrameMk id="40" creationId="{5E44BECD-FA2E-2C58-FF82-4BB62C398782}"/>
          </ac:graphicFrameMkLst>
        </pc:graphicFrameChg>
        <pc:cxnChg chg="add del">
          <ac:chgData name="Pandiarajan Rajendran" userId="bd4ea0c1-1fa7-43aa-b672-1ee3e5e6da21" providerId="ADAL" clId="{BCA1ED97-AEDD-4823-9D37-4CB895DBFEB3}" dt="2023-06-25T15:57:19.099" v="1877" actId="26606"/>
          <ac:cxnSpMkLst>
            <pc:docMk/>
            <pc:sldMk cId="1861317395" sldId="258"/>
            <ac:cxnSpMk id="33" creationId="{C49DA8F6-BCC1-4447-B54C-57856834B94B}"/>
          </ac:cxnSpMkLst>
        </pc:cxnChg>
      </pc:sldChg>
      <pc:sldChg chg="addSp delSp modSp mod setBg">
        <pc:chgData name="Pandiarajan Rajendran" userId="bd4ea0c1-1fa7-43aa-b672-1ee3e5e6da21" providerId="ADAL" clId="{BCA1ED97-AEDD-4823-9D37-4CB895DBFEB3}" dt="2023-06-25T15:59:44.442" v="1893" actId="26606"/>
        <pc:sldMkLst>
          <pc:docMk/>
          <pc:sldMk cId="2368902340" sldId="259"/>
        </pc:sldMkLst>
        <pc:spChg chg="mod">
          <ac:chgData name="Pandiarajan Rajendran" userId="bd4ea0c1-1fa7-43aa-b672-1ee3e5e6da21" providerId="ADAL" clId="{BCA1ED97-AEDD-4823-9D37-4CB895DBFEB3}" dt="2023-06-25T15:59:44.442" v="1893" actId="26606"/>
          <ac:spMkLst>
            <pc:docMk/>
            <pc:sldMk cId="2368902340" sldId="259"/>
            <ac:spMk id="2" creationId="{EE613585-946A-E01E-9C9B-55D5AF080FB5}"/>
          </ac:spMkLst>
        </pc:spChg>
        <pc:spChg chg="del mod">
          <ac:chgData name="Pandiarajan Rajendran" userId="bd4ea0c1-1fa7-43aa-b672-1ee3e5e6da21" providerId="ADAL" clId="{BCA1ED97-AEDD-4823-9D37-4CB895DBFEB3}" dt="2023-06-25T15:59:44.442" v="1893" actId="26606"/>
          <ac:spMkLst>
            <pc:docMk/>
            <pc:sldMk cId="2368902340" sldId="259"/>
            <ac:spMk id="3" creationId="{D3AE4C40-D0BA-176E-5052-9F283A661F79}"/>
          </ac:spMkLst>
        </pc:spChg>
        <pc:spChg chg="add">
          <ac:chgData name="Pandiarajan Rajendran" userId="bd4ea0c1-1fa7-43aa-b672-1ee3e5e6da21" providerId="ADAL" clId="{BCA1ED97-AEDD-4823-9D37-4CB895DBFEB3}" dt="2023-06-25T15:59:44.442" v="1893" actId="26606"/>
          <ac:spMkLst>
            <pc:docMk/>
            <pc:sldMk cId="2368902340" sldId="259"/>
            <ac:spMk id="9" creationId="{BACC6370-2D7E-4714-9D71-7542949D7D5D}"/>
          </ac:spMkLst>
        </pc:spChg>
        <pc:spChg chg="add">
          <ac:chgData name="Pandiarajan Rajendran" userId="bd4ea0c1-1fa7-43aa-b672-1ee3e5e6da21" providerId="ADAL" clId="{BCA1ED97-AEDD-4823-9D37-4CB895DBFEB3}" dt="2023-06-25T15:59:44.442" v="1893" actId="26606"/>
          <ac:spMkLst>
            <pc:docMk/>
            <pc:sldMk cId="2368902340" sldId="259"/>
            <ac:spMk id="11" creationId="{F68B3F68-107C-434F-AA38-110D5EA91B85}"/>
          </ac:spMkLst>
        </pc:spChg>
        <pc:spChg chg="add">
          <ac:chgData name="Pandiarajan Rajendran" userId="bd4ea0c1-1fa7-43aa-b672-1ee3e5e6da21" providerId="ADAL" clId="{BCA1ED97-AEDD-4823-9D37-4CB895DBFEB3}" dt="2023-06-25T15:59:44.442" v="1893" actId="26606"/>
          <ac:spMkLst>
            <pc:docMk/>
            <pc:sldMk cId="2368902340" sldId="259"/>
            <ac:spMk id="13" creationId="{AAD0DBB9-1A4B-4391-81D4-CB19F9AB918A}"/>
          </ac:spMkLst>
        </pc:spChg>
        <pc:spChg chg="add">
          <ac:chgData name="Pandiarajan Rajendran" userId="bd4ea0c1-1fa7-43aa-b672-1ee3e5e6da21" providerId="ADAL" clId="{BCA1ED97-AEDD-4823-9D37-4CB895DBFEB3}" dt="2023-06-25T15:59:44.442" v="1893" actId="26606"/>
          <ac:spMkLst>
            <pc:docMk/>
            <pc:sldMk cId="2368902340" sldId="259"/>
            <ac:spMk id="15" creationId="{063BBA22-50EA-4C4D-BE05-F1CE4E63AA56}"/>
          </ac:spMkLst>
        </pc:spChg>
        <pc:graphicFrameChg chg="add">
          <ac:chgData name="Pandiarajan Rajendran" userId="bd4ea0c1-1fa7-43aa-b672-1ee3e5e6da21" providerId="ADAL" clId="{BCA1ED97-AEDD-4823-9D37-4CB895DBFEB3}" dt="2023-06-25T15:59:44.442" v="1893" actId="26606"/>
          <ac:graphicFrameMkLst>
            <pc:docMk/>
            <pc:sldMk cId="2368902340" sldId="259"/>
            <ac:graphicFrameMk id="5" creationId="{0ED4BE2E-0EC1-4DEE-B2FE-D0F4975CDDA2}"/>
          </ac:graphicFrameMkLst>
        </pc:graphicFrameChg>
      </pc:sldChg>
      <pc:sldChg chg="addSp delSp modSp new mod setBg">
        <pc:chgData name="Pandiarajan Rajendran" userId="bd4ea0c1-1fa7-43aa-b672-1ee3e5e6da21" providerId="ADAL" clId="{BCA1ED97-AEDD-4823-9D37-4CB895DBFEB3}" dt="2023-06-25T16:00:12.263" v="1896" actId="26606"/>
        <pc:sldMkLst>
          <pc:docMk/>
          <pc:sldMk cId="1570620141" sldId="260"/>
        </pc:sldMkLst>
        <pc:spChg chg="mod">
          <ac:chgData name="Pandiarajan Rajendran" userId="bd4ea0c1-1fa7-43aa-b672-1ee3e5e6da21" providerId="ADAL" clId="{BCA1ED97-AEDD-4823-9D37-4CB895DBFEB3}" dt="2023-06-25T16:00:12.263" v="1896" actId="26606"/>
          <ac:spMkLst>
            <pc:docMk/>
            <pc:sldMk cId="1570620141" sldId="260"/>
            <ac:spMk id="2" creationId="{233D5B78-CF4B-87DE-36BD-4D5F4353417A}"/>
          </ac:spMkLst>
        </pc:spChg>
        <pc:spChg chg="del mod">
          <ac:chgData name="Pandiarajan Rajendran" userId="bd4ea0c1-1fa7-43aa-b672-1ee3e5e6da21" providerId="ADAL" clId="{BCA1ED97-AEDD-4823-9D37-4CB895DBFEB3}" dt="2023-06-25T16:00:12.263" v="1896" actId="26606"/>
          <ac:spMkLst>
            <pc:docMk/>
            <pc:sldMk cId="1570620141" sldId="260"/>
            <ac:spMk id="3" creationId="{F2686B5C-6586-712D-FB49-45399884304D}"/>
          </ac:spMkLst>
        </pc:spChg>
        <pc:spChg chg="add">
          <ac:chgData name="Pandiarajan Rajendran" userId="bd4ea0c1-1fa7-43aa-b672-1ee3e5e6da21" providerId="ADAL" clId="{BCA1ED97-AEDD-4823-9D37-4CB895DBFEB3}" dt="2023-06-25T16:00:12.263" v="1896" actId="26606"/>
          <ac:spMkLst>
            <pc:docMk/>
            <pc:sldMk cId="1570620141" sldId="260"/>
            <ac:spMk id="9" creationId="{BACC6370-2D7E-4714-9D71-7542949D7D5D}"/>
          </ac:spMkLst>
        </pc:spChg>
        <pc:spChg chg="add">
          <ac:chgData name="Pandiarajan Rajendran" userId="bd4ea0c1-1fa7-43aa-b672-1ee3e5e6da21" providerId="ADAL" clId="{BCA1ED97-AEDD-4823-9D37-4CB895DBFEB3}" dt="2023-06-25T16:00:12.263" v="1896" actId="26606"/>
          <ac:spMkLst>
            <pc:docMk/>
            <pc:sldMk cId="1570620141" sldId="260"/>
            <ac:spMk id="11" creationId="{F68B3F68-107C-434F-AA38-110D5EA91B85}"/>
          </ac:spMkLst>
        </pc:spChg>
        <pc:spChg chg="add">
          <ac:chgData name="Pandiarajan Rajendran" userId="bd4ea0c1-1fa7-43aa-b672-1ee3e5e6da21" providerId="ADAL" clId="{BCA1ED97-AEDD-4823-9D37-4CB895DBFEB3}" dt="2023-06-25T16:00:12.263" v="1896" actId="26606"/>
          <ac:spMkLst>
            <pc:docMk/>
            <pc:sldMk cId="1570620141" sldId="260"/>
            <ac:spMk id="13" creationId="{AAD0DBB9-1A4B-4391-81D4-CB19F9AB918A}"/>
          </ac:spMkLst>
        </pc:spChg>
        <pc:spChg chg="add">
          <ac:chgData name="Pandiarajan Rajendran" userId="bd4ea0c1-1fa7-43aa-b672-1ee3e5e6da21" providerId="ADAL" clId="{BCA1ED97-AEDD-4823-9D37-4CB895DBFEB3}" dt="2023-06-25T16:00:12.263" v="1896" actId="26606"/>
          <ac:spMkLst>
            <pc:docMk/>
            <pc:sldMk cId="1570620141" sldId="260"/>
            <ac:spMk id="15" creationId="{063BBA22-50EA-4C4D-BE05-F1CE4E63AA56}"/>
          </ac:spMkLst>
        </pc:spChg>
        <pc:graphicFrameChg chg="add">
          <ac:chgData name="Pandiarajan Rajendran" userId="bd4ea0c1-1fa7-43aa-b672-1ee3e5e6da21" providerId="ADAL" clId="{BCA1ED97-AEDD-4823-9D37-4CB895DBFEB3}" dt="2023-06-25T16:00:12.263" v="1896" actId="26606"/>
          <ac:graphicFrameMkLst>
            <pc:docMk/>
            <pc:sldMk cId="1570620141" sldId="260"/>
            <ac:graphicFrameMk id="5" creationId="{48667E4A-1D94-9051-DBCB-11830707CF62}"/>
          </ac:graphicFrameMkLst>
        </pc:graphicFrameChg>
      </pc:sldChg>
      <pc:sldChg chg="addSp delSp modSp new mod setBg">
        <pc:chgData name="Pandiarajan Rajendran" userId="bd4ea0c1-1fa7-43aa-b672-1ee3e5e6da21" providerId="ADAL" clId="{BCA1ED97-AEDD-4823-9D37-4CB895DBFEB3}" dt="2023-06-25T16:02:30.504" v="1910" actId="403"/>
        <pc:sldMkLst>
          <pc:docMk/>
          <pc:sldMk cId="2448951025" sldId="261"/>
        </pc:sldMkLst>
        <pc:spChg chg="mod">
          <ac:chgData name="Pandiarajan Rajendran" userId="bd4ea0c1-1fa7-43aa-b672-1ee3e5e6da21" providerId="ADAL" clId="{BCA1ED97-AEDD-4823-9D37-4CB895DBFEB3}" dt="2023-06-25T16:02:25.482" v="1909" actId="26606"/>
          <ac:spMkLst>
            <pc:docMk/>
            <pc:sldMk cId="2448951025" sldId="261"/>
            <ac:spMk id="2" creationId="{DBFB9D02-9E09-9830-8DAC-188E6677C8F5}"/>
          </ac:spMkLst>
        </pc:spChg>
        <pc:spChg chg="add del mod">
          <ac:chgData name="Pandiarajan Rajendran" userId="bd4ea0c1-1fa7-43aa-b672-1ee3e5e6da21" providerId="ADAL" clId="{BCA1ED97-AEDD-4823-9D37-4CB895DBFEB3}" dt="2023-06-25T16:02:25.482" v="1909" actId="26606"/>
          <ac:spMkLst>
            <pc:docMk/>
            <pc:sldMk cId="2448951025" sldId="261"/>
            <ac:spMk id="3" creationId="{BD3A260D-FDE7-503C-104A-12D9F3582B98}"/>
          </ac:spMkLst>
        </pc:spChg>
        <pc:spChg chg="add del">
          <ac:chgData name="Pandiarajan Rajendran" userId="bd4ea0c1-1fa7-43aa-b672-1ee3e5e6da21" providerId="ADAL" clId="{BCA1ED97-AEDD-4823-9D37-4CB895DBFEB3}" dt="2023-06-25T16:02:11.910" v="1906" actId="26606"/>
          <ac:spMkLst>
            <pc:docMk/>
            <pc:sldMk cId="2448951025" sldId="261"/>
            <ac:spMk id="8" creationId="{1B15ED52-F352-441B-82BF-E0EA34836D08}"/>
          </ac:spMkLst>
        </pc:spChg>
        <pc:spChg chg="add del">
          <ac:chgData name="Pandiarajan Rajendran" userId="bd4ea0c1-1fa7-43aa-b672-1ee3e5e6da21" providerId="ADAL" clId="{BCA1ED97-AEDD-4823-9D37-4CB895DBFEB3}" dt="2023-06-25T16:02:05.614" v="1902" actId="26606"/>
          <ac:spMkLst>
            <pc:docMk/>
            <pc:sldMk cId="2448951025" sldId="261"/>
            <ac:spMk id="9" creationId="{6C4028FD-8BAA-4A19-BFDE-594D991B7552}"/>
          </ac:spMkLst>
        </pc:spChg>
        <pc:spChg chg="add del">
          <ac:chgData name="Pandiarajan Rajendran" userId="bd4ea0c1-1fa7-43aa-b672-1ee3e5e6da21" providerId="ADAL" clId="{BCA1ED97-AEDD-4823-9D37-4CB895DBFEB3}" dt="2023-06-25T16:02:11.910" v="1906" actId="26606"/>
          <ac:spMkLst>
            <pc:docMk/>
            <pc:sldMk cId="2448951025" sldId="261"/>
            <ac:spMk id="10" creationId="{3B2E3793-BFE6-45A2-9B7B-E18844431C99}"/>
          </ac:spMkLst>
        </pc:spChg>
        <pc:spChg chg="add del">
          <ac:chgData name="Pandiarajan Rajendran" userId="bd4ea0c1-1fa7-43aa-b672-1ee3e5e6da21" providerId="ADAL" clId="{BCA1ED97-AEDD-4823-9D37-4CB895DBFEB3}" dt="2023-06-25T16:02:08.992" v="1904" actId="26606"/>
          <ac:spMkLst>
            <pc:docMk/>
            <pc:sldMk cId="2448951025" sldId="261"/>
            <ac:spMk id="11" creationId="{6C4028FD-8BAA-4A19-BFDE-594D991B7552}"/>
          </ac:spMkLst>
        </pc:spChg>
        <pc:spChg chg="add del">
          <ac:chgData name="Pandiarajan Rajendran" userId="bd4ea0c1-1fa7-43aa-b672-1ee3e5e6da21" providerId="ADAL" clId="{BCA1ED97-AEDD-4823-9D37-4CB895DBFEB3}" dt="2023-06-25T16:02:11.910" v="1906" actId="26606"/>
          <ac:spMkLst>
            <pc:docMk/>
            <pc:sldMk cId="2448951025" sldId="261"/>
            <ac:spMk id="14" creationId="{375E0459-6403-40CD-989D-56A4407CA12E}"/>
          </ac:spMkLst>
        </pc:spChg>
        <pc:spChg chg="add del">
          <ac:chgData name="Pandiarajan Rajendran" userId="bd4ea0c1-1fa7-43aa-b672-1ee3e5e6da21" providerId="ADAL" clId="{BCA1ED97-AEDD-4823-9D37-4CB895DBFEB3}" dt="2023-06-25T16:02:11.910" v="1906" actId="26606"/>
          <ac:spMkLst>
            <pc:docMk/>
            <pc:sldMk cId="2448951025" sldId="261"/>
            <ac:spMk id="15" creationId="{BC4C4868-CB8F-4AF9-9CDB-8108F2C19B67}"/>
          </ac:spMkLst>
        </pc:spChg>
        <pc:spChg chg="add del">
          <ac:chgData name="Pandiarajan Rajendran" userId="bd4ea0c1-1fa7-43aa-b672-1ee3e5e6da21" providerId="ADAL" clId="{BCA1ED97-AEDD-4823-9D37-4CB895DBFEB3}" dt="2023-06-25T16:02:11.910" v="1906" actId="26606"/>
          <ac:spMkLst>
            <pc:docMk/>
            <pc:sldMk cId="2448951025" sldId="261"/>
            <ac:spMk id="16" creationId="{53E5B1A8-3AC9-4BD1-9BBC-78CA94F2D1BA}"/>
          </ac:spMkLst>
        </pc:spChg>
        <pc:spChg chg="add del">
          <ac:chgData name="Pandiarajan Rajendran" userId="bd4ea0c1-1fa7-43aa-b672-1ee3e5e6da21" providerId="ADAL" clId="{BCA1ED97-AEDD-4823-9D37-4CB895DBFEB3}" dt="2023-06-25T16:02:11.910" v="1906" actId="26606"/>
          <ac:spMkLst>
            <pc:docMk/>
            <pc:sldMk cId="2448951025" sldId="261"/>
            <ac:spMk id="17" creationId="{BD3A260D-FDE7-503C-104A-12D9F3582B98}"/>
          </ac:spMkLst>
        </pc:spChg>
        <pc:spChg chg="add del">
          <ac:chgData name="Pandiarajan Rajendran" userId="bd4ea0c1-1fa7-43aa-b672-1ee3e5e6da21" providerId="ADAL" clId="{BCA1ED97-AEDD-4823-9D37-4CB895DBFEB3}" dt="2023-06-25T16:02:25.474" v="1908" actId="26606"/>
          <ac:spMkLst>
            <pc:docMk/>
            <pc:sldMk cId="2448951025" sldId="261"/>
            <ac:spMk id="19" creationId="{60E9A6ED-B880-44EA-8D60-C9D3C82CCBD2}"/>
          </ac:spMkLst>
        </pc:spChg>
        <pc:spChg chg="add">
          <ac:chgData name="Pandiarajan Rajendran" userId="bd4ea0c1-1fa7-43aa-b672-1ee3e5e6da21" providerId="ADAL" clId="{BCA1ED97-AEDD-4823-9D37-4CB895DBFEB3}" dt="2023-06-25T16:02:25.482" v="1909" actId="26606"/>
          <ac:spMkLst>
            <pc:docMk/>
            <pc:sldMk cId="2448951025" sldId="261"/>
            <ac:spMk id="22" creationId="{1B15ED52-F352-441B-82BF-E0EA34836D08}"/>
          </ac:spMkLst>
        </pc:spChg>
        <pc:spChg chg="add">
          <ac:chgData name="Pandiarajan Rajendran" userId="bd4ea0c1-1fa7-43aa-b672-1ee3e5e6da21" providerId="ADAL" clId="{BCA1ED97-AEDD-4823-9D37-4CB895DBFEB3}" dt="2023-06-25T16:02:25.482" v="1909" actId="26606"/>
          <ac:spMkLst>
            <pc:docMk/>
            <pc:sldMk cId="2448951025" sldId="261"/>
            <ac:spMk id="23" creationId="{3B2E3793-BFE6-45A2-9B7B-E18844431C99}"/>
          </ac:spMkLst>
        </pc:spChg>
        <pc:spChg chg="add">
          <ac:chgData name="Pandiarajan Rajendran" userId="bd4ea0c1-1fa7-43aa-b672-1ee3e5e6da21" providerId="ADAL" clId="{BCA1ED97-AEDD-4823-9D37-4CB895DBFEB3}" dt="2023-06-25T16:02:25.482" v="1909" actId="26606"/>
          <ac:spMkLst>
            <pc:docMk/>
            <pc:sldMk cId="2448951025" sldId="261"/>
            <ac:spMk id="24" creationId="{BC4C4868-CB8F-4AF9-9CDB-8108F2C19B67}"/>
          </ac:spMkLst>
        </pc:spChg>
        <pc:spChg chg="add">
          <ac:chgData name="Pandiarajan Rajendran" userId="bd4ea0c1-1fa7-43aa-b672-1ee3e5e6da21" providerId="ADAL" clId="{BCA1ED97-AEDD-4823-9D37-4CB895DBFEB3}" dt="2023-06-25T16:02:25.482" v="1909" actId="26606"/>
          <ac:spMkLst>
            <pc:docMk/>
            <pc:sldMk cId="2448951025" sldId="261"/>
            <ac:spMk id="25" creationId="{375E0459-6403-40CD-989D-56A4407CA12E}"/>
          </ac:spMkLst>
        </pc:spChg>
        <pc:spChg chg="add">
          <ac:chgData name="Pandiarajan Rajendran" userId="bd4ea0c1-1fa7-43aa-b672-1ee3e5e6da21" providerId="ADAL" clId="{BCA1ED97-AEDD-4823-9D37-4CB895DBFEB3}" dt="2023-06-25T16:02:25.482" v="1909" actId="26606"/>
          <ac:spMkLst>
            <pc:docMk/>
            <pc:sldMk cId="2448951025" sldId="261"/>
            <ac:spMk id="26" creationId="{53E5B1A8-3AC9-4BD1-9BBC-78CA94F2D1BA}"/>
          </ac:spMkLst>
        </pc:spChg>
        <pc:spChg chg="add mod">
          <ac:chgData name="Pandiarajan Rajendran" userId="bd4ea0c1-1fa7-43aa-b672-1ee3e5e6da21" providerId="ADAL" clId="{BCA1ED97-AEDD-4823-9D37-4CB895DBFEB3}" dt="2023-06-25T16:02:30.504" v="1910" actId="403"/>
          <ac:spMkLst>
            <pc:docMk/>
            <pc:sldMk cId="2448951025" sldId="261"/>
            <ac:spMk id="27" creationId="{BD3A260D-FDE7-503C-104A-12D9F3582B98}"/>
          </ac:spMkLst>
        </pc:spChg>
        <pc:graphicFrameChg chg="add del">
          <ac:chgData name="Pandiarajan Rajendran" userId="bd4ea0c1-1fa7-43aa-b672-1ee3e5e6da21" providerId="ADAL" clId="{BCA1ED97-AEDD-4823-9D37-4CB895DBFEB3}" dt="2023-06-25T16:02:05.614" v="1902" actId="26606"/>
          <ac:graphicFrameMkLst>
            <pc:docMk/>
            <pc:sldMk cId="2448951025" sldId="261"/>
            <ac:graphicFrameMk id="5" creationId="{27701F3A-6D53-2C23-207B-45B6D1BC30B5}"/>
          </ac:graphicFrameMkLst>
        </pc:graphicFrameChg>
        <pc:graphicFrameChg chg="add del">
          <ac:chgData name="Pandiarajan Rajendran" userId="bd4ea0c1-1fa7-43aa-b672-1ee3e5e6da21" providerId="ADAL" clId="{BCA1ED97-AEDD-4823-9D37-4CB895DBFEB3}" dt="2023-06-25T16:02:08.992" v="1904" actId="26606"/>
          <ac:graphicFrameMkLst>
            <pc:docMk/>
            <pc:sldMk cId="2448951025" sldId="261"/>
            <ac:graphicFrameMk id="12" creationId="{271908B3-71D7-AC80-F93D-4B47C3780979}"/>
          </ac:graphicFrameMkLst>
        </pc:graphicFrameChg>
        <pc:graphicFrameChg chg="add del">
          <ac:chgData name="Pandiarajan Rajendran" userId="bd4ea0c1-1fa7-43aa-b672-1ee3e5e6da21" providerId="ADAL" clId="{BCA1ED97-AEDD-4823-9D37-4CB895DBFEB3}" dt="2023-06-25T16:02:25.474" v="1908" actId="26606"/>
          <ac:graphicFrameMkLst>
            <pc:docMk/>
            <pc:sldMk cId="2448951025" sldId="261"/>
            <ac:graphicFrameMk id="20" creationId="{3D54470C-EF53-1246-9E51-05B865730C4B}"/>
          </ac:graphicFrameMkLst>
        </pc:graphicFrameChg>
        <pc:picChg chg="add del">
          <ac:chgData name="Pandiarajan Rajendran" userId="bd4ea0c1-1fa7-43aa-b672-1ee3e5e6da21" providerId="ADAL" clId="{BCA1ED97-AEDD-4823-9D37-4CB895DBFEB3}" dt="2023-06-25T16:02:25.474" v="1908" actId="26606"/>
          <ac:picMkLst>
            <pc:docMk/>
            <pc:sldMk cId="2448951025" sldId="261"/>
            <ac:picMk id="6" creationId="{EF8D26DF-7231-BE8C-6E9E-CAB8968D4731}"/>
          </ac:picMkLst>
        </pc:picChg>
      </pc:sldChg>
      <pc:sldChg chg="addSp delSp modSp new mod setBg">
        <pc:chgData name="Pandiarajan Rajendran" userId="bd4ea0c1-1fa7-43aa-b672-1ee3e5e6da21" providerId="ADAL" clId="{BCA1ED97-AEDD-4823-9D37-4CB895DBFEB3}" dt="2023-06-25T16:02:57.700" v="1911" actId="26606"/>
        <pc:sldMkLst>
          <pc:docMk/>
          <pc:sldMk cId="1392827004" sldId="262"/>
        </pc:sldMkLst>
        <pc:spChg chg="mod">
          <ac:chgData name="Pandiarajan Rajendran" userId="bd4ea0c1-1fa7-43aa-b672-1ee3e5e6da21" providerId="ADAL" clId="{BCA1ED97-AEDD-4823-9D37-4CB895DBFEB3}" dt="2023-06-25T16:01:03.291" v="1900" actId="26606"/>
          <ac:spMkLst>
            <pc:docMk/>
            <pc:sldMk cId="1392827004" sldId="262"/>
            <ac:spMk id="2" creationId="{E78A39A2-4F8A-52CB-D3A3-AA4DE9D2E453}"/>
          </ac:spMkLst>
        </pc:spChg>
        <pc:spChg chg="add del mod">
          <ac:chgData name="Pandiarajan Rajendran" userId="bd4ea0c1-1fa7-43aa-b672-1ee3e5e6da21" providerId="ADAL" clId="{BCA1ED97-AEDD-4823-9D37-4CB895DBFEB3}" dt="2023-06-25T16:01:03.291" v="1900" actId="26606"/>
          <ac:spMkLst>
            <pc:docMk/>
            <pc:sldMk cId="1392827004" sldId="262"/>
            <ac:spMk id="3" creationId="{2B22934D-4C06-237F-B083-D52C155F402B}"/>
          </ac:spMkLst>
        </pc:spChg>
        <pc:spChg chg="add del">
          <ac:chgData name="Pandiarajan Rajendran" userId="bd4ea0c1-1fa7-43aa-b672-1ee3e5e6da21" providerId="ADAL" clId="{BCA1ED97-AEDD-4823-9D37-4CB895DBFEB3}" dt="2023-06-25T16:01:03.281" v="1899" actId="26606"/>
          <ac:spMkLst>
            <pc:docMk/>
            <pc:sldMk cId="1392827004" sldId="262"/>
            <ac:spMk id="9" creationId="{AE2B703B-46F9-481A-A605-82E2A828C4FA}"/>
          </ac:spMkLst>
        </pc:spChg>
        <pc:spChg chg="add del">
          <ac:chgData name="Pandiarajan Rajendran" userId="bd4ea0c1-1fa7-43aa-b672-1ee3e5e6da21" providerId="ADAL" clId="{BCA1ED97-AEDD-4823-9D37-4CB895DBFEB3}" dt="2023-06-25T16:01:03.281" v="1899" actId="26606"/>
          <ac:spMkLst>
            <pc:docMk/>
            <pc:sldMk cId="1392827004" sldId="262"/>
            <ac:spMk id="11" creationId="{F13BE4D7-0C3D-4906-B230-A1C5B4665CCF}"/>
          </ac:spMkLst>
        </pc:spChg>
        <pc:spChg chg="add">
          <ac:chgData name="Pandiarajan Rajendran" userId="bd4ea0c1-1fa7-43aa-b672-1ee3e5e6da21" providerId="ADAL" clId="{BCA1ED97-AEDD-4823-9D37-4CB895DBFEB3}" dt="2023-06-25T16:01:03.291" v="1900" actId="26606"/>
          <ac:spMkLst>
            <pc:docMk/>
            <pc:sldMk cId="1392827004" sldId="262"/>
            <ac:spMk id="13" creationId="{6C4028FD-8BAA-4A19-BFDE-594D991B7552}"/>
          </ac:spMkLst>
        </pc:spChg>
        <pc:graphicFrameChg chg="add del">
          <ac:chgData name="Pandiarajan Rajendran" userId="bd4ea0c1-1fa7-43aa-b672-1ee3e5e6da21" providerId="ADAL" clId="{BCA1ED97-AEDD-4823-9D37-4CB895DBFEB3}" dt="2023-06-25T16:01:03.281" v="1899" actId="26606"/>
          <ac:graphicFrameMkLst>
            <pc:docMk/>
            <pc:sldMk cId="1392827004" sldId="262"/>
            <ac:graphicFrameMk id="5" creationId="{BFD1D702-E175-853B-E906-C640BE8AD859}"/>
          </ac:graphicFrameMkLst>
        </pc:graphicFrameChg>
        <pc:graphicFrameChg chg="add modGraphic">
          <ac:chgData name="Pandiarajan Rajendran" userId="bd4ea0c1-1fa7-43aa-b672-1ee3e5e6da21" providerId="ADAL" clId="{BCA1ED97-AEDD-4823-9D37-4CB895DBFEB3}" dt="2023-06-25T16:02:57.700" v="1911" actId="26606"/>
          <ac:graphicFrameMkLst>
            <pc:docMk/>
            <pc:sldMk cId="1392827004" sldId="262"/>
            <ac:graphicFrameMk id="14" creationId="{941C6CE3-FCE0-6642-29D9-A0DA0C3B5378}"/>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4.png"/><Relationship Id="rId6" Type="http://schemas.openxmlformats.org/officeDocument/2006/relationships/image" Target="../media/image12.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8.png"/><Relationship Id="rId1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14.png"/><Relationship Id="rId6" Type="http://schemas.openxmlformats.org/officeDocument/2006/relationships/image" Target="../media/image36.svg"/><Relationship Id="rId5" Type="http://schemas.openxmlformats.org/officeDocument/2006/relationships/image" Target="../media/image16.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4.png"/><Relationship Id="rId6" Type="http://schemas.openxmlformats.org/officeDocument/2006/relationships/image" Target="../media/image12.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8.png"/><Relationship Id="rId1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14.png"/><Relationship Id="rId6" Type="http://schemas.openxmlformats.org/officeDocument/2006/relationships/image" Target="../media/image36.svg"/><Relationship Id="rId5" Type="http://schemas.openxmlformats.org/officeDocument/2006/relationships/image" Target="../media/image16.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949C0-E046-49C0-9B33-87E3BC34A38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81311FA-0D24-4F47-9B83-8C50222FBD47}">
      <dgm:prSet/>
      <dgm:spPr/>
      <dgm:t>
        <a:bodyPr/>
        <a:lstStyle/>
        <a:p>
          <a:pPr>
            <a:lnSpc>
              <a:spcPct val="100000"/>
            </a:lnSpc>
          </a:pPr>
          <a:r>
            <a:rPr lang="en-IN" dirty="0"/>
            <a:t>I’m high net worth individual; I’m an investor, having diversified investment. Whenever bad news spreads in the market, I need to know beforehand that how does it affect my portfolio. </a:t>
          </a:r>
          <a:endParaRPr lang="en-US" dirty="0"/>
        </a:p>
      </dgm:t>
    </dgm:pt>
    <dgm:pt modelId="{19D175C3-BCE4-4DB1-B16F-E0875D33C40F}" type="parTrans" cxnId="{725AF32D-255C-44D8-B0A4-0307A62AB3ED}">
      <dgm:prSet/>
      <dgm:spPr/>
      <dgm:t>
        <a:bodyPr/>
        <a:lstStyle/>
        <a:p>
          <a:endParaRPr lang="en-US"/>
        </a:p>
      </dgm:t>
    </dgm:pt>
    <dgm:pt modelId="{1167C62A-23E7-4225-9AA4-85CA5FACD9DC}" type="sibTrans" cxnId="{725AF32D-255C-44D8-B0A4-0307A62AB3ED}">
      <dgm:prSet/>
      <dgm:spPr/>
      <dgm:t>
        <a:bodyPr/>
        <a:lstStyle/>
        <a:p>
          <a:endParaRPr lang="en-US"/>
        </a:p>
      </dgm:t>
    </dgm:pt>
    <dgm:pt modelId="{BEF645C8-EBC4-4C74-9A0B-121AC85B31FC}">
      <dgm:prSet/>
      <dgm:spPr/>
      <dgm:t>
        <a:bodyPr/>
        <a:lstStyle/>
        <a:p>
          <a:pPr>
            <a:lnSpc>
              <a:spcPct val="100000"/>
            </a:lnSpc>
          </a:pPr>
          <a:r>
            <a:rPr lang="en-IN" dirty="0"/>
            <a:t>This where the Prudential Bot </a:t>
          </a:r>
          <a:r>
            <a:rPr lang="en-IN" dirty="0" smtClean="0"/>
            <a:t>comes to </a:t>
          </a:r>
          <a:r>
            <a:rPr lang="en-IN" dirty="0"/>
            <a:t>rescue. It reads news every </a:t>
          </a:r>
          <a:r>
            <a:rPr lang="en-IN" dirty="0" smtClean="0"/>
            <a:t>hour and </a:t>
          </a:r>
          <a:r>
            <a:rPr lang="en-IN" dirty="0"/>
            <a:t>checks my current investment; and then alerts the end user how it could affect my portfolio.</a:t>
          </a:r>
          <a:endParaRPr lang="en-US" dirty="0"/>
        </a:p>
      </dgm:t>
    </dgm:pt>
    <dgm:pt modelId="{BD79AF05-AD3E-4CE8-B559-559DF155B08E}" type="parTrans" cxnId="{DD13F932-9D86-406E-9C63-01532871E449}">
      <dgm:prSet/>
      <dgm:spPr/>
      <dgm:t>
        <a:bodyPr/>
        <a:lstStyle/>
        <a:p>
          <a:endParaRPr lang="en-US"/>
        </a:p>
      </dgm:t>
    </dgm:pt>
    <dgm:pt modelId="{E506BEEC-1867-49D2-B0D2-176F6A1170AD}" type="sibTrans" cxnId="{DD13F932-9D86-406E-9C63-01532871E449}">
      <dgm:prSet/>
      <dgm:spPr/>
      <dgm:t>
        <a:bodyPr/>
        <a:lstStyle/>
        <a:p>
          <a:endParaRPr lang="en-US"/>
        </a:p>
      </dgm:t>
    </dgm:pt>
    <dgm:pt modelId="{24CBDBCA-7264-4C30-9380-D67BBD1A6A37}" type="pres">
      <dgm:prSet presAssocID="{F12949C0-E046-49C0-9B33-87E3BC34A381}" presName="root" presStyleCnt="0">
        <dgm:presLayoutVars>
          <dgm:dir/>
          <dgm:resizeHandles val="exact"/>
        </dgm:presLayoutVars>
      </dgm:prSet>
      <dgm:spPr/>
      <dgm:t>
        <a:bodyPr/>
        <a:lstStyle/>
        <a:p>
          <a:endParaRPr lang="en-US"/>
        </a:p>
      </dgm:t>
    </dgm:pt>
    <dgm:pt modelId="{B97049BC-2AAA-48A7-9D0B-393D1D790A5B}" type="pres">
      <dgm:prSet presAssocID="{481311FA-0D24-4F47-9B83-8C50222FBD47}" presName="compNode" presStyleCnt="0"/>
      <dgm:spPr/>
    </dgm:pt>
    <dgm:pt modelId="{089FB6F8-C632-49A5-B66E-D26369E87B4F}" type="pres">
      <dgm:prSet presAssocID="{481311FA-0D24-4F47-9B83-8C50222FBD47}" presName="bgRect" presStyleLbl="bgShp" presStyleIdx="0" presStyleCnt="2"/>
      <dgm:spPr/>
    </dgm:pt>
    <dgm:pt modelId="{4F0FF732-7B67-4A71-87E6-EE78FC3349B0}" type="pres">
      <dgm:prSet presAssocID="{481311FA-0D24-4F47-9B83-8C50222FBD47}"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Yuan"/>
        </a:ext>
      </dgm:extLst>
    </dgm:pt>
    <dgm:pt modelId="{F3C55249-31D3-4898-A74C-B9CDA8454FB1}" type="pres">
      <dgm:prSet presAssocID="{481311FA-0D24-4F47-9B83-8C50222FBD47}" presName="spaceRect" presStyleCnt="0"/>
      <dgm:spPr/>
    </dgm:pt>
    <dgm:pt modelId="{6DBAFE98-FFDB-431E-B5B8-F94FD1BFCBF9}" type="pres">
      <dgm:prSet presAssocID="{481311FA-0D24-4F47-9B83-8C50222FBD47}" presName="parTx" presStyleLbl="revTx" presStyleIdx="0" presStyleCnt="2">
        <dgm:presLayoutVars>
          <dgm:chMax val="0"/>
          <dgm:chPref val="0"/>
        </dgm:presLayoutVars>
      </dgm:prSet>
      <dgm:spPr/>
      <dgm:t>
        <a:bodyPr/>
        <a:lstStyle/>
        <a:p>
          <a:endParaRPr lang="en-US"/>
        </a:p>
      </dgm:t>
    </dgm:pt>
    <dgm:pt modelId="{92A18709-EA6D-40CD-ADEE-3848C779D961}" type="pres">
      <dgm:prSet presAssocID="{1167C62A-23E7-4225-9AA4-85CA5FACD9DC}" presName="sibTrans" presStyleCnt="0"/>
      <dgm:spPr/>
    </dgm:pt>
    <dgm:pt modelId="{5388473A-C4FE-4171-B04E-6651E0DA4667}" type="pres">
      <dgm:prSet presAssocID="{BEF645C8-EBC4-4C74-9A0B-121AC85B31FC}" presName="compNode" presStyleCnt="0"/>
      <dgm:spPr/>
    </dgm:pt>
    <dgm:pt modelId="{92053C02-72F2-4828-A9CF-EDF793083B5A}" type="pres">
      <dgm:prSet presAssocID="{BEF645C8-EBC4-4C74-9A0B-121AC85B31FC}" presName="bgRect" presStyleLbl="bgShp" presStyleIdx="1" presStyleCnt="2"/>
      <dgm:spPr/>
    </dgm:pt>
    <dgm:pt modelId="{6292368B-EA8B-47C9-9482-7A5804F20DFB}" type="pres">
      <dgm:prSet presAssocID="{BEF645C8-EBC4-4C74-9A0B-121AC85B31FC}"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ank"/>
        </a:ext>
      </dgm:extLst>
    </dgm:pt>
    <dgm:pt modelId="{95BE3E12-EEAF-4301-9DE2-47039B2B20A3}" type="pres">
      <dgm:prSet presAssocID="{BEF645C8-EBC4-4C74-9A0B-121AC85B31FC}" presName="spaceRect" presStyleCnt="0"/>
      <dgm:spPr/>
    </dgm:pt>
    <dgm:pt modelId="{967DBDFA-FB78-4CFD-8858-0D2D3CF36E01}" type="pres">
      <dgm:prSet presAssocID="{BEF645C8-EBC4-4C74-9A0B-121AC85B31FC}" presName="parTx" presStyleLbl="revTx" presStyleIdx="1" presStyleCnt="2">
        <dgm:presLayoutVars>
          <dgm:chMax val="0"/>
          <dgm:chPref val="0"/>
        </dgm:presLayoutVars>
      </dgm:prSet>
      <dgm:spPr/>
      <dgm:t>
        <a:bodyPr/>
        <a:lstStyle/>
        <a:p>
          <a:endParaRPr lang="en-US"/>
        </a:p>
      </dgm:t>
    </dgm:pt>
  </dgm:ptLst>
  <dgm:cxnLst>
    <dgm:cxn modelId="{0CB20A75-58D5-4E11-819A-EFB9C2930A8B}" type="presOf" srcId="{F12949C0-E046-49C0-9B33-87E3BC34A381}" destId="{24CBDBCA-7264-4C30-9380-D67BBD1A6A37}" srcOrd="0" destOrd="0" presId="urn:microsoft.com/office/officeart/2018/2/layout/IconVerticalSolidList"/>
    <dgm:cxn modelId="{60835A49-19A5-41A0-B003-AD0132FA71E9}" type="presOf" srcId="{481311FA-0D24-4F47-9B83-8C50222FBD47}" destId="{6DBAFE98-FFDB-431E-B5B8-F94FD1BFCBF9}" srcOrd="0" destOrd="0" presId="urn:microsoft.com/office/officeart/2018/2/layout/IconVerticalSolidList"/>
    <dgm:cxn modelId="{DD13F932-9D86-406E-9C63-01532871E449}" srcId="{F12949C0-E046-49C0-9B33-87E3BC34A381}" destId="{BEF645C8-EBC4-4C74-9A0B-121AC85B31FC}" srcOrd="1" destOrd="0" parTransId="{BD79AF05-AD3E-4CE8-B559-559DF155B08E}" sibTransId="{E506BEEC-1867-49D2-B0D2-176F6A1170AD}"/>
    <dgm:cxn modelId="{0EA03ACD-4294-4004-870B-BB56617CCECF}" type="presOf" srcId="{BEF645C8-EBC4-4C74-9A0B-121AC85B31FC}" destId="{967DBDFA-FB78-4CFD-8858-0D2D3CF36E01}" srcOrd="0" destOrd="0" presId="urn:microsoft.com/office/officeart/2018/2/layout/IconVerticalSolidList"/>
    <dgm:cxn modelId="{725AF32D-255C-44D8-B0A4-0307A62AB3ED}" srcId="{F12949C0-E046-49C0-9B33-87E3BC34A381}" destId="{481311FA-0D24-4F47-9B83-8C50222FBD47}" srcOrd="0" destOrd="0" parTransId="{19D175C3-BCE4-4DB1-B16F-E0875D33C40F}" sibTransId="{1167C62A-23E7-4225-9AA4-85CA5FACD9DC}"/>
    <dgm:cxn modelId="{39D33AEE-91EA-494E-8AC7-D9B8BD11DB2A}" type="presParOf" srcId="{24CBDBCA-7264-4C30-9380-D67BBD1A6A37}" destId="{B97049BC-2AAA-48A7-9D0B-393D1D790A5B}" srcOrd="0" destOrd="0" presId="urn:microsoft.com/office/officeart/2018/2/layout/IconVerticalSolidList"/>
    <dgm:cxn modelId="{3C148577-F286-4645-977D-F104F5ED4443}" type="presParOf" srcId="{B97049BC-2AAA-48A7-9D0B-393D1D790A5B}" destId="{089FB6F8-C632-49A5-B66E-D26369E87B4F}" srcOrd="0" destOrd="0" presId="urn:microsoft.com/office/officeart/2018/2/layout/IconVerticalSolidList"/>
    <dgm:cxn modelId="{619B6116-AD71-415C-B970-35ABA2B91AA7}" type="presParOf" srcId="{B97049BC-2AAA-48A7-9D0B-393D1D790A5B}" destId="{4F0FF732-7B67-4A71-87E6-EE78FC3349B0}" srcOrd="1" destOrd="0" presId="urn:microsoft.com/office/officeart/2018/2/layout/IconVerticalSolidList"/>
    <dgm:cxn modelId="{0B901417-99F7-4683-8F32-4AC049CA7E28}" type="presParOf" srcId="{B97049BC-2AAA-48A7-9D0B-393D1D790A5B}" destId="{F3C55249-31D3-4898-A74C-B9CDA8454FB1}" srcOrd="2" destOrd="0" presId="urn:microsoft.com/office/officeart/2018/2/layout/IconVerticalSolidList"/>
    <dgm:cxn modelId="{71199BFA-9D8A-4D02-BEA2-147A0E0E0BDB}" type="presParOf" srcId="{B97049BC-2AAA-48A7-9D0B-393D1D790A5B}" destId="{6DBAFE98-FFDB-431E-B5B8-F94FD1BFCBF9}" srcOrd="3" destOrd="0" presId="urn:microsoft.com/office/officeart/2018/2/layout/IconVerticalSolidList"/>
    <dgm:cxn modelId="{06DB5B2B-BB26-4BF6-877E-8110DA439F27}" type="presParOf" srcId="{24CBDBCA-7264-4C30-9380-D67BBD1A6A37}" destId="{92A18709-EA6D-40CD-ADEE-3848C779D961}" srcOrd="1" destOrd="0" presId="urn:microsoft.com/office/officeart/2018/2/layout/IconVerticalSolidList"/>
    <dgm:cxn modelId="{5997AF89-B4B7-4AD9-B13A-D76BBD133E3E}" type="presParOf" srcId="{24CBDBCA-7264-4C30-9380-D67BBD1A6A37}" destId="{5388473A-C4FE-4171-B04E-6651E0DA4667}" srcOrd="2" destOrd="0" presId="urn:microsoft.com/office/officeart/2018/2/layout/IconVerticalSolidList"/>
    <dgm:cxn modelId="{A4B51DCD-B06F-459A-8DE0-ED5B01B96127}" type="presParOf" srcId="{5388473A-C4FE-4171-B04E-6651E0DA4667}" destId="{92053C02-72F2-4828-A9CF-EDF793083B5A}" srcOrd="0" destOrd="0" presId="urn:microsoft.com/office/officeart/2018/2/layout/IconVerticalSolidList"/>
    <dgm:cxn modelId="{C9BBAD4F-4998-48B5-9587-B21F3FDD5A5D}" type="presParOf" srcId="{5388473A-C4FE-4171-B04E-6651E0DA4667}" destId="{6292368B-EA8B-47C9-9482-7A5804F20DFB}" srcOrd="1" destOrd="0" presId="urn:microsoft.com/office/officeart/2018/2/layout/IconVerticalSolidList"/>
    <dgm:cxn modelId="{F6BD9CC5-7890-4112-BBF4-9B3AFDEB0EAE}" type="presParOf" srcId="{5388473A-C4FE-4171-B04E-6651E0DA4667}" destId="{95BE3E12-EEAF-4301-9DE2-47039B2B20A3}" srcOrd="2" destOrd="0" presId="urn:microsoft.com/office/officeart/2018/2/layout/IconVerticalSolidList"/>
    <dgm:cxn modelId="{A3954219-A1A5-4883-B5F2-060F66319DDF}" type="presParOf" srcId="{5388473A-C4FE-4171-B04E-6651E0DA4667}" destId="{967DBDFA-FB78-4CFD-8858-0D2D3CF36E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A66637-1D80-49D2-9EF6-61F5B1320326}"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CEBA385F-EBE0-4600-9097-CC477D65C2E1}">
      <dgm:prSet/>
      <dgm:spPr/>
      <dgm:t>
        <a:bodyPr/>
        <a:lstStyle/>
        <a:p>
          <a:pPr>
            <a:lnSpc>
              <a:spcPct val="100000"/>
            </a:lnSpc>
          </a:pPr>
          <a:r>
            <a:rPr lang="en-IN"/>
            <a:t>My portfolio has diversified investments, should be read by a program as per schedule. Every one hour.</a:t>
          </a:r>
          <a:endParaRPr lang="en-US"/>
        </a:p>
      </dgm:t>
    </dgm:pt>
    <dgm:pt modelId="{1CE7713C-B75B-411B-A28A-23FE991137AD}" type="parTrans" cxnId="{75E29360-0579-477D-9482-CC49F88291B0}">
      <dgm:prSet/>
      <dgm:spPr/>
      <dgm:t>
        <a:bodyPr/>
        <a:lstStyle/>
        <a:p>
          <a:endParaRPr lang="en-US"/>
        </a:p>
      </dgm:t>
    </dgm:pt>
    <dgm:pt modelId="{A2EEBBF9-1642-47A9-AC23-65C8C930EF63}" type="sibTrans" cxnId="{75E29360-0579-477D-9482-CC49F88291B0}">
      <dgm:prSet/>
      <dgm:spPr/>
      <dgm:t>
        <a:bodyPr/>
        <a:lstStyle/>
        <a:p>
          <a:pPr>
            <a:lnSpc>
              <a:spcPct val="100000"/>
            </a:lnSpc>
          </a:pPr>
          <a:endParaRPr lang="en-US"/>
        </a:p>
      </dgm:t>
    </dgm:pt>
    <dgm:pt modelId="{0C1CCE7C-3CD5-442C-A744-4868AACC01AB}">
      <dgm:prSet/>
      <dgm:spPr/>
      <dgm:t>
        <a:bodyPr/>
        <a:lstStyle/>
        <a:p>
          <a:pPr>
            <a:lnSpc>
              <a:spcPct val="100000"/>
            </a:lnSpc>
          </a:pPr>
          <a:r>
            <a:rPr lang="en-IN"/>
            <a:t>At the same time, the financial news agencies API to be invoked to get the latest news.</a:t>
          </a:r>
          <a:endParaRPr lang="en-US"/>
        </a:p>
      </dgm:t>
    </dgm:pt>
    <dgm:pt modelId="{5F551103-252C-4955-BDC7-AC590F642B8D}" type="parTrans" cxnId="{97755745-DE8E-4CFB-BE6B-E4DD869F34B2}">
      <dgm:prSet/>
      <dgm:spPr/>
      <dgm:t>
        <a:bodyPr/>
        <a:lstStyle/>
        <a:p>
          <a:endParaRPr lang="en-US"/>
        </a:p>
      </dgm:t>
    </dgm:pt>
    <dgm:pt modelId="{82EE01BD-AC44-40FF-BF4D-0C4C829C2DCA}" type="sibTrans" cxnId="{97755745-DE8E-4CFB-BE6B-E4DD869F34B2}">
      <dgm:prSet/>
      <dgm:spPr/>
      <dgm:t>
        <a:bodyPr/>
        <a:lstStyle/>
        <a:p>
          <a:pPr>
            <a:lnSpc>
              <a:spcPct val="100000"/>
            </a:lnSpc>
          </a:pPr>
          <a:endParaRPr lang="en-US"/>
        </a:p>
      </dgm:t>
    </dgm:pt>
    <dgm:pt modelId="{72C8B37D-8ED7-4FCE-A473-407350767C87}">
      <dgm:prSet/>
      <dgm:spPr/>
      <dgm:t>
        <a:bodyPr/>
        <a:lstStyle/>
        <a:p>
          <a:pPr>
            <a:lnSpc>
              <a:spcPct val="100000"/>
            </a:lnSpc>
          </a:pPr>
          <a:r>
            <a:rPr lang="en-IN"/>
            <a:t>Every hour after getting the investment details and the financial news, it sends to Azure Open AI API (LLM), to get the suggestion of what are the stocks are under threat.</a:t>
          </a:r>
          <a:endParaRPr lang="en-US"/>
        </a:p>
      </dgm:t>
    </dgm:pt>
    <dgm:pt modelId="{C597FC65-38EA-4201-825A-A54091B70D32}" type="parTrans" cxnId="{02109A2F-E79B-4E44-930D-1E8ACA7CC879}">
      <dgm:prSet/>
      <dgm:spPr/>
      <dgm:t>
        <a:bodyPr/>
        <a:lstStyle/>
        <a:p>
          <a:endParaRPr lang="en-US"/>
        </a:p>
      </dgm:t>
    </dgm:pt>
    <dgm:pt modelId="{F202AA04-7756-489B-98BA-C38019AA6DC3}" type="sibTrans" cxnId="{02109A2F-E79B-4E44-930D-1E8ACA7CC879}">
      <dgm:prSet/>
      <dgm:spPr/>
      <dgm:t>
        <a:bodyPr/>
        <a:lstStyle/>
        <a:p>
          <a:pPr>
            <a:lnSpc>
              <a:spcPct val="100000"/>
            </a:lnSpc>
          </a:pPr>
          <a:endParaRPr lang="en-US"/>
        </a:p>
      </dgm:t>
    </dgm:pt>
    <dgm:pt modelId="{752AA0FC-5EEC-4095-8FB4-5804F46D9E35}">
      <dgm:prSet/>
      <dgm:spPr/>
      <dgm:t>
        <a:bodyPr/>
        <a:lstStyle/>
        <a:p>
          <a:pPr>
            <a:lnSpc>
              <a:spcPct val="100000"/>
            </a:lnSpc>
          </a:pPr>
          <a:r>
            <a:rPr lang="en-IN"/>
            <a:t>The stocks under threat and how much it could impact details will be emailed to the end user by another API.</a:t>
          </a:r>
          <a:endParaRPr lang="en-US"/>
        </a:p>
      </dgm:t>
    </dgm:pt>
    <dgm:pt modelId="{D1CA4B3D-BBCB-4DD1-B6B8-7A3074715965}" type="parTrans" cxnId="{0951C110-2872-42D7-93DA-F779BCD75192}">
      <dgm:prSet/>
      <dgm:spPr/>
      <dgm:t>
        <a:bodyPr/>
        <a:lstStyle/>
        <a:p>
          <a:endParaRPr lang="en-US"/>
        </a:p>
      </dgm:t>
    </dgm:pt>
    <dgm:pt modelId="{04514FB9-FE3C-4E86-B8C2-EBBEB479565D}" type="sibTrans" cxnId="{0951C110-2872-42D7-93DA-F779BCD75192}">
      <dgm:prSet/>
      <dgm:spPr/>
      <dgm:t>
        <a:bodyPr/>
        <a:lstStyle/>
        <a:p>
          <a:pPr>
            <a:lnSpc>
              <a:spcPct val="100000"/>
            </a:lnSpc>
          </a:pPr>
          <a:endParaRPr lang="en-US"/>
        </a:p>
      </dgm:t>
    </dgm:pt>
    <dgm:pt modelId="{DE5D90FF-D714-4707-A348-381509DC6FC2}">
      <dgm:prSet/>
      <dgm:spPr/>
      <dgm:t>
        <a:bodyPr/>
        <a:lstStyle/>
        <a:p>
          <a:pPr>
            <a:lnSpc>
              <a:spcPct val="100000"/>
            </a:lnSpc>
          </a:pPr>
          <a:r>
            <a:rPr lang="en-IN"/>
            <a:t>If there is a drastic change in my investment is predicted, it should alert me in red.</a:t>
          </a:r>
          <a:endParaRPr lang="en-US"/>
        </a:p>
      </dgm:t>
    </dgm:pt>
    <dgm:pt modelId="{D3D520FC-5D22-4815-8A0F-074FBE9C73FB}" type="parTrans" cxnId="{3E00F96C-6339-43FE-96ED-320A4E022078}">
      <dgm:prSet/>
      <dgm:spPr/>
      <dgm:t>
        <a:bodyPr/>
        <a:lstStyle/>
        <a:p>
          <a:endParaRPr lang="en-US"/>
        </a:p>
      </dgm:t>
    </dgm:pt>
    <dgm:pt modelId="{7E3E5963-23AB-4702-B5DE-B9CBC85F6961}" type="sibTrans" cxnId="{3E00F96C-6339-43FE-96ED-320A4E022078}">
      <dgm:prSet/>
      <dgm:spPr/>
      <dgm:t>
        <a:bodyPr/>
        <a:lstStyle/>
        <a:p>
          <a:pPr>
            <a:lnSpc>
              <a:spcPct val="100000"/>
            </a:lnSpc>
          </a:pPr>
          <a:endParaRPr lang="en-US"/>
        </a:p>
      </dgm:t>
    </dgm:pt>
    <dgm:pt modelId="{53FE2EFC-E021-4687-8659-A24E1A61E3FA}">
      <dgm:prSet/>
      <dgm:spPr/>
      <dgm:t>
        <a:bodyPr/>
        <a:lstStyle/>
        <a:p>
          <a:pPr>
            <a:lnSpc>
              <a:spcPct val="100000"/>
            </a:lnSpc>
          </a:pPr>
          <a:r>
            <a:rPr lang="en-IN"/>
            <a:t>The maximum token the Chat GPT system can take is 8192. The number of investments reduced based on the weightage of investments. Also, only Symbol and number of stocks are sent to the system along with the news to reduce the message length.</a:t>
          </a:r>
          <a:endParaRPr lang="en-US"/>
        </a:p>
      </dgm:t>
    </dgm:pt>
    <dgm:pt modelId="{BADBC048-1B10-4AB5-8707-D01FBF54D875}" type="parTrans" cxnId="{123BF0DD-5153-4DEC-BC23-3F4D2FB52DB5}">
      <dgm:prSet/>
      <dgm:spPr/>
      <dgm:t>
        <a:bodyPr/>
        <a:lstStyle/>
        <a:p>
          <a:endParaRPr lang="en-US"/>
        </a:p>
      </dgm:t>
    </dgm:pt>
    <dgm:pt modelId="{FBF2ED65-0854-4E15-A3D9-785249A83A4A}" type="sibTrans" cxnId="{123BF0DD-5153-4DEC-BC23-3F4D2FB52DB5}">
      <dgm:prSet/>
      <dgm:spPr/>
      <dgm:t>
        <a:bodyPr/>
        <a:lstStyle/>
        <a:p>
          <a:pPr>
            <a:lnSpc>
              <a:spcPct val="100000"/>
            </a:lnSpc>
          </a:pPr>
          <a:endParaRPr lang="en-US"/>
        </a:p>
      </dgm:t>
    </dgm:pt>
    <dgm:pt modelId="{BB8D8C7E-00AF-4B8D-B14E-8B09F2295838}">
      <dgm:prSet/>
      <dgm:spPr/>
      <dgm:t>
        <a:bodyPr/>
        <a:lstStyle/>
        <a:p>
          <a:pPr>
            <a:lnSpc>
              <a:spcPct val="100000"/>
            </a:lnSpc>
          </a:pPr>
          <a:r>
            <a:rPr lang="en-IN"/>
            <a:t>Every new request carries the last 24 hours chat message to make the correct decision by the chat system.</a:t>
          </a:r>
          <a:endParaRPr lang="en-US"/>
        </a:p>
      </dgm:t>
    </dgm:pt>
    <dgm:pt modelId="{66CC2A1B-59E5-4568-B57F-BAFA7D9B2173}" type="parTrans" cxnId="{D0386C28-CC2B-4079-8F79-F6D29160FA31}">
      <dgm:prSet/>
      <dgm:spPr/>
      <dgm:t>
        <a:bodyPr/>
        <a:lstStyle/>
        <a:p>
          <a:endParaRPr lang="en-US"/>
        </a:p>
      </dgm:t>
    </dgm:pt>
    <dgm:pt modelId="{F21AE71B-BE27-48BA-8810-98B48EAE40BA}" type="sibTrans" cxnId="{D0386C28-CC2B-4079-8F79-F6D29160FA31}">
      <dgm:prSet/>
      <dgm:spPr/>
      <dgm:t>
        <a:bodyPr/>
        <a:lstStyle/>
        <a:p>
          <a:endParaRPr lang="en-US"/>
        </a:p>
      </dgm:t>
    </dgm:pt>
    <dgm:pt modelId="{389B8E55-9E50-45D8-97FD-304102CC36B2}" type="pres">
      <dgm:prSet presAssocID="{92A66637-1D80-49D2-9EF6-61F5B1320326}" presName="root" presStyleCnt="0">
        <dgm:presLayoutVars>
          <dgm:dir/>
          <dgm:resizeHandles val="exact"/>
        </dgm:presLayoutVars>
      </dgm:prSet>
      <dgm:spPr/>
      <dgm:t>
        <a:bodyPr/>
        <a:lstStyle/>
        <a:p>
          <a:endParaRPr lang="en-US"/>
        </a:p>
      </dgm:t>
    </dgm:pt>
    <dgm:pt modelId="{5972EEDC-83AF-4B7B-B3B1-BD9F4D208BE9}" type="pres">
      <dgm:prSet presAssocID="{92A66637-1D80-49D2-9EF6-61F5B1320326}" presName="container" presStyleCnt="0">
        <dgm:presLayoutVars>
          <dgm:dir/>
          <dgm:resizeHandles val="exact"/>
        </dgm:presLayoutVars>
      </dgm:prSet>
      <dgm:spPr/>
    </dgm:pt>
    <dgm:pt modelId="{8494B5B3-F7DD-4056-9BA7-084D45A6EE18}" type="pres">
      <dgm:prSet presAssocID="{CEBA385F-EBE0-4600-9097-CC477D65C2E1}" presName="compNode" presStyleCnt="0"/>
      <dgm:spPr/>
    </dgm:pt>
    <dgm:pt modelId="{66A1DA98-A680-4A83-8135-8BDF519C1ED4}" type="pres">
      <dgm:prSet presAssocID="{CEBA385F-EBE0-4600-9097-CC477D65C2E1}" presName="iconBgRect" presStyleLbl="bgShp" presStyleIdx="0" presStyleCnt="7"/>
      <dgm:spPr/>
    </dgm:pt>
    <dgm:pt modelId="{98FEF4D6-47E5-464E-A6F8-778577683350}" type="pres">
      <dgm:prSet presAssocID="{CEBA385F-EBE0-4600-9097-CC477D65C2E1}"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oks"/>
        </a:ext>
      </dgm:extLst>
    </dgm:pt>
    <dgm:pt modelId="{74346108-24BE-4A4E-AFCA-E1508D54F26A}" type="pres">
      <dgm:prSet presAssocID="{CEBA385F-EBE0-4600-9097-CC477D65C2E1}" presName="spaceRect" presStyleCnt="0"/>
      <dgm:spPr/>
    </dgm:pt>
    <dgm:pt modelId="{491AA374-B236-48D6-BAC3-5B4C393F2666}" type="pres">
      <dgm:prSet presAssocID="{CEBA385F-EBE0-4600-9097-CC477D65C2E1}" presName="textRect" presStyleLbl="revTx" presStyleIdx="0" presStyleCnt="7">
        <dgm:presLayoutVars>
          <dgm:chMax val="1"/>
          <dgm:chPref val="1"/>
        </dgm:presLayoutVars>
      </dgm:prSet>
      <dgm:spPr/>
      <dgm:t>
        <a:bodyPr/>
        <a:lstStyle/>
        <a:p>
          <a:endParaRPr lang="en-US"/>
        </a:p>
      </dgm:t>
    </dgm:pt>
    <dgm:pt modelId="{7C9AB6CE-06E7-4329-942C-F7F4AC7F38B8}" type="pres">
      <dgm:prSet presAssocID="{A2EEBBF9-1642-47A9-AC23-65C8C930EF63}" presName="sibTrans" presStyleLbl="sibTrans2D1" presStyleIdx="0" presStyleCnt="0"/>
      <dgm:spPr/>
      <dgm:t>
        <a:bodyPr/>
        <a:lstStyle/>
        <a:p>
          <a:endParaRPr lang="en-US"/>
        </a:p>
      </dgm:t>
    </dgm:pt>
    <dgm:pt modelId="{0317E3F0-E745-4624-B3A1-F5CBF5AEA216}" type="pres">
      <dgm:prSet presAssocID="{0C1CCE7C-3CD5-442C-A744-4868AACC01AB}" presName="compNode" presStyleCnt="0"/>
      <dgm:spPr/>
    </dgm:pt>
    <dgm:pt modelId="{95AAB8D2-4FAE-4C00-A690-6F9927D58FF1}" type="pres">
      <dgm:prSet presAssocID="{0C1CCE7C-3CD5-442C-A744-4868AACC01AB}" presName="iconBgRect" presStyleLbl="bgShp" presStyleIdx="1" presStyleCnt="7"/>
      <dgm:spPr/>
    </dgm:pt>
    <dgm:pt modelId="{CF7D2311-7418-4851-8629-1702B8AF4D8F}" type="pres">
      <dgm:prSet presAssocID="{0C1CCE7C-3CD5-442C-A744-4868AACC01AB}"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Newspaper"/>
        </a:ext>
      </dgm:extLst>
    </dgm:pt>
    <dgm:pt modelId="{DBE7F492-BC15-49A3-89FA-81B4437567E4}" type="pres">
      <dgm:prSet presAssocID="{0C1CCE7C-3CD5-442C-A744-4868AACC01AB}" presName="spaceRect" presStyleCnt="0"/>
      <dgm:spPr/>
    </dgm:pt>
    <dgm:pt modelId="{A6B1E65F-5AE0-49F9-905D-8599C9E95CE8}" type="pres">
      <dgm:prSet presAssocID="{0C1CCE7C-3CD5-442C-A744-4868AACC01AB}" presName="textRect" presStyleLbl="revTx" presStyleIdx="1" presStyleCnt="7">
        <dgm:presLayoutVars>
          <dgm:chMax val="1"/>
          <dgm:chPref val="1"/>
        </dgm:presLayoutVars>
      </dgm:prSet>
      <dgm:spPr/>
      <dgm:t>
        <a:bodyPr/>
        <a:lstStyle/>
        <a:p>
          <a:endParaRPr lang="en-US"/>
        </a:p>
      </dgm:t>
    </dgm:pt>
    <dgm:pt modelId="{9DC10D38-0441-4C01-85A9-3598521205D7}" type="pres">
      <dgm:prSet presAssocID="{82EE01BD-AC44-40FF-BF4D-0C4C829C2DCA}" presName="sibTrans" presStyleLbl="sibTrans2D1" presStyleIdx="0" presStyleCnt="0"/>
      <dgm:spPr/>
      <dgm:t>
        <a:bodyPr/>
        <a:lstStyle/>
        <a:p>
          <a:endParaRPr lang="en-US"/>
        </a:p>
      </dgm:t>
    </dgm:pt>
    <dgm:pt modelId="{F3D17038-4B6F-46BC-9D4B-B6CDB4140C4F}" type="pres">
      <dgm:prSet presAssocID="{72C8B37D-8ED7-4FCE-A473-407350767C87}" presName="compNode" presStyleCnt="0"/>
      <dgm:spPr/>
    </dgm:pt>
    <dgm:pt modelId="{34256A30-BC52-4B33-B3B4-6F140650F05E}" type="pres">
      <dgm:prSet presAssocID="{72C8B37D-8ED7-4FCE-A473-407350767C87}" presName="iconBgRect" presStyleLbl="bgShp" presStyleIdx="2" presStyleCnt="7"/>
      <dgm:spPr/>
    </dgm:pt>
    <dgm:pt modelId="{5DDB3890-C6A6-4F83-BF1C-AF98848FC052}" type="pres">
      <dgm:prSet presAssocID="{72C8B37D-8ED7-4FCE-A473-407350767C87}"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loud Computing"/>
        </a:ext>
      </dgm:extLst>
    </dgm:pt>
    <dgm:pt modelId="{4B88B5E4-D151-4910-B1FC-6FCDB6951FE2}" type="pres">
      <dgm:prSet presAssocID="{72C8B37D-8ED7-4FCE-A473-407350767C87}" presName="spaceRect" presStyleCnt="0"/>
      <dgm:spPr/>
    </dgm:pt>
    <dgm:pt modelId="{F152F53E-B2F5-47D4-BEE3-A3D53FC66878}" type="pres">
      <dgm:prSet presAssocID="{72C8B37D-8ED7-4FCE-A473-407350767C87}" presName="textRect" presStyleLbl="revTx" presStyleIdx="2" presStyleCnt="7">
        <dgm:presLayoutVars>
          <dgm:chMax val="1"/>
          <dgm:chPref val="1"/>
        </dgm:presLayoutVars>
      </dgm:prSet>
      <dgm:spPr/>
      <dgm:t>
        <a:bodyPr/>
        <a:lstStyle/>
        <a:p>
          <a:endParaRPr lang="en-US"/>
        </a:p>
      </dgm:t>
    </dgm:pt>
    <dgm:pt modelId="{02E98342-47CE-41B2-A7A7-200C0B424F38}" type="pres">
      <dgm:prSet presAssocID="{F202AA04-7756-489B-98BA-C38019AA6DC3}" presName="sibTrans" presStyleLbl="sibTrans2D1" presStyleIdx="0" presStyleCnt="0"/>
      <dgm:spPr/>
      <dgm:t>
        <a:bodyPr/>
        <a:lstStyle/>
        <a:p>
          <a:endParaRPr lang="en-US"/>
        </a:p>
      </dgm:t>
    </dgm:pt>
    <dgm:pt modelId="{6390E183-3261-436A-A193-35BB7E3D0415}" type="pres">
      <dgm:prSet presAssocID="{752AA0FC-5EEC-4095-8FB4-5804F46D9E35}" presName="compNode" presStyleCnt="0"/>
      <dgm:spPr/>
    </dgm:pt>
    <dgm:pt modelId="{E301ED89-2049-45BA-8713-D59499416007}" type="pres">
      <dgm:prSet presAssocID="{752AA0FC-5EEC-4095-8FB4-5804F46D9E35}" presName="iconBgRect" presStyleLbl="bgShp" presStyleIdx="3" presStyleCnt="7"/>
      <dgm:spPr/>
    </dgm:pt>
    <dgm:pt modelId="{423A7925-ED18-45F4-9B16-BCB061DD6030}" type="pres">
      <dgm:prSet presAssocID="{752AA0FC-5EEC-4095-8FB4-5804F46D9E35}"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Envelope"/>
        </a:ext>
      </dgm:extLst>
    </dgm:pt>
    <dgm:pt modelId="{2BECCD54-4AC8-4EC3-BE9B-D93F3B1E0D8A}" type="pres">
      <dgm:prSet presAssocID="{752AA0FC-5EEC-4095-8FB4-5804F46D9E35}" presName="spaceRect" presStyleCnt="0"/>
      <dgm:spPr/>
    </dgm:pt>
    <dgm:pt modelId="{A591DDB0-87F1-447A-8258-B488D9E49EEF}" type="pres">
      <dgm:prSet presAssocID="{752AA0FC-5EEC-4095-8FB4-5804F46D9E35}" presName="textRect" presStyleLbl="revTx" presStyleIdx="3" presStyleCnt="7">
        <dgm:presLayoutVars>
          <dgm:chMax val="1"/>
          <dgm:chPref val="1"/>
        </dgm:presLayoutVars>
      </dgm:prSet>
      <dgm:spPr/>
      <dgm:t>
        <a:bodyPr/>
        <a:lstStyle/>
        <a:p>
          <a:endParaRPr lang="en-US"/>
        </a:p>
      </dgm:t>
    </dgm:pt>
    <dgm:pt modelId="{5F62C11B-B629-45E9-8C16-793D75832127}" type="pres">
      <dgm:prSet presAssocID="{04514FB9-FE3C-4E86-B8C2-EBBEB479565D}" presName="sibTrans" presStyleLbl="sibTrans2D1" presStyleIdx="0" presStyleCnt="0"/>
      <dgm:spPr/>
      <dgm:t>
        <a:bodyPr/>
        <a:lstStyle/>
        <a:p>
          <a:endParaRPr lang="en-US"/>
        </a:p>
      </dgm:t>
    </dgm:pt>
    <dgm:pt modelId="{3CF341BF-A727-486B-9CEA-D3996559D146}" type="pres">
      <dgm:prSet presAssocID="{DE5D90FF-D714-4707-A348-381509DC6FC2}" presName="compNode" presStyleCnt="0"/>
      <dgm:spPr/>
    </dgm:pt>
    <dgm:pt modelId="{FEDCF0BD-6C65-46FA-BC37-AF59D9F74A25}" type="pres">
      <dgm:prSet presAssocID="{DE5D90FF-D714-4707-A348-381509DC6FC2}" presName="iconBgRect" presStyleLbl="bgShp" presStyleIdx="4" presStyleCnt="7"/>
      <dgm:spPr/>
    </dgm:pt>
    <dgm:pt modelId="{7E21FD13-57F6-444E-9AAA-6600726692AE}" type="pres">
      <dgm:prSet presAssocID="{DE5D90FF-D714-4707-A348-381509DC6FC2}"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peed Bump"/>
        </a:ext>
      </dgm:extLst>
    </dgm:pt>
    <dgm:pt modelId="{109D0CD7-6C4F-47D2-8F50-6A7F2732820B}" type="pres">
      <dgm:prSet presAssocID="{DE5D90FF-D714-4707-A348-381509DC6FC2}" presName="spaceRect" presStyleCnt="0"/>
      <dgm:spPr/>
    </dgm:pt>
    <dgm:pt modelId="{442E4DB0-30DF-4326-9106-C909513B33D4}" type="pres">
      <dgm:prSet presAssocID="{DE5D90FF-D714-4707-A348-381509DC6FC2}" presName="textRect" presStyleLbl="revTx" presStyleIdx="4" presStyleCnt="7">
        <dgm:presLayoutVars>
          <dgm:chMax val="1"/>
          <dgm:chPref val="1"/>
        </dgm:presLayoutVars>
      </dgm:prSet>
      <dgm:spPr/>
      <dgm:t>
        <a:bodyPr/>
        <a:lstStyle/>
        <a:p>
          <a:endParaRPr lang="en-US"/>
        </a:p>
      </dgm:t>
    </dgm:pt>
    <dgm:pt modelId="{10C7486B-31BF-4992-B606-365F58E77961}" type="pres">
      <dgm:prSet presAssocID="{7E3E5963-23AB-4702-B5DE-B9CBC85F6961}" presName="sibTrans" presStyleLbl="sibTrans2D1" presStyleIdx="0" presStyleCnt="0"/>
      <dgm:spPr/>
      <dgm:t>
        <a:bodyPr/>
        <a:lstStyle/>
        <a:p>
          <a:endParaRPr lang="en-US"/>
        </a:p>
      </dgm:t>
    </dgm:pt>
    <dgm:pt modelId="{E4A744FD-A8DA-4291-A176-A8098483A35D}" type="pres">
      <dgm:prSet presAssocID="{53FE2EFC-E021-4687-8659-A24E1A61E3FA}" presName="compNode" presStyleCnt="0"/>
      <dgm:spPr/>
    </dgm:pt>
    <dgm:pt modelId="{FC12ECF3-FC82-48CE-AF89-5F63A997E9AC}" type="pres">
      <dgm:prSet presAssocID="{53FE2EFC-E021-4687-8659-A24E1A61E3FA}" presName="iconBgRect" presStyleLbl="bgShp" presStyleIdx="5" presStyleCnt="7"/>
      <dgm:spPr/>
    </dgm:pt>
    <dgm:pt modelId="{CB8F0900-99A0-46FF-9C6C-C4385B840F5B}" type="pres">
      <dgm:prSet presAssocID="{53FE2EFC-E021-4687-8659-A24E1A61E3FA}"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Coins"/>
        </a:ext>
      </dgm:extLst>
    </dgm:pt>
    <dgm:pt modelId="{E9CC3267-65DC-4B50-8BC1-EF48604AA744}" type="pres">
      <dgm:prSet presAssocID="{53FE2EFC-E021-4687-8659-A24E1A61E3FA}" presName="spaceRect" presStyleCnt="0"/>
      <dgm:spPr/>
    </dgm:pt>
    <dgm:pt modelId="{3048441A-B90F-4D1E-9105-E2AE3492261E}" type="pres">
      <dgm:prSet presAssocID="{53FE2EFC-E021-4687-8659-A24E1A61E3FA}" presName="textRect" presStyleLbl="revTx" presStyleIdx="5" presStyleCnt="7">
        <dgm:presLayoutVars>
          <dgm:chMax val="1"/>
          <dgm:chPref val="1"/>
        </dgm:presLayoutVars>
      </dgm:prSet>
      <dgm:spPr/>
      <dgm:t>
        <a:bodyPr/>
        <a:lstStyle/>
        <a:p>
          <a:endParaRPr lang="en-US"/>
        </a:p>
      </dgm:t>
    </dgm:pt>
    <dgm:pt modelId="{A840FE4E-1204-4F23-9804-44EA7BCA6636}" type="pres">
      <dgm:prSet presAssocID="{FBF2ED65-0854-4E15-A3D9-785249A83A4A}" presName="sibTrans" presStyleLbl="sibTrans2D1" presStyleIdx="0" presStyleCnt="0"/>
      <dgm:spPr/>
      <dgm:t>
        <a:bodyPr/>
        <a:lstStyle/>
        <a:p>
          <a:endParaRPr lang="en-US"/>
        </a:p>
      </dgm:t>
    </dgm:pt>
    <dgm:pt modelId="{1D4F6E68-43B8-4970-B159-626A3BE7C805}" type="pres">
      <dgm:prSet presAssocID="{BB8D8C7E-00AF-4B8D-B14E-8B09F2295838}" presName="compNode" presStyleCnt="0"/>
      <dgm:spPr/>
    </dgm:pt>
    <dgm:pt modelId="{6ACCB3A3-E24A-4A40-BB0D-C9B1BC9548CF}" type="pres">
      <dgm:prSet presAssocID="{BB8D8C7E-00AF-4B8D-B14E-8B09F2295838}" presName="iconBgRect" presStyleLbl="bgShp" presStyleIdx="6" presStyleCnt="7"/>
      <dgm:spPr/>
    </dgm:pt>
    <dgm:pt modelId="{4524F6A7-2F38-47F2-B896-7AFFFF7589CB}" type="pres">
      <dgm:prSet presAssocID="{BB8D8C7E-00AF-4B8D-B14E-8B09F2295838}"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Chat Bubble"/>
        </a:ext>
      </dgm:extLst>
    </dgm:pt>
    <dgm:pt modelId="{98B89288-107A-487F-8818-642E4506A188}" type="pres">
      <dgm:prSet presAssocID="{BB8D8C7E-00AF-4B8D-B14E-8B09F2295838}" presName="spaceRect" presStyleCnt="0"/>
      <dgm:spPr/>
    </dgm:pt>
    <dgm:pt modelId="{3894B427-CCD4-4CBC-AAB9-1D884D029C14}" type="pres">
      <dgm:prSet presAssocID="{BB8D8C7E-00AF-4B8D-B14E-8B09F2295838}" presName="textRect" presStyleLbl="revTx" presStyleIdx="6" presStyleCnt="7">
        <dgm:presLayoutVars>
          <dgm:chMax val="1"/>
          <dgm:chPref val="1"/>
        </dgm:presLayoutVars>
      </dgm:prSet>
      <dgm:spPr/>
      <dgm:t>
        <a:bodyPr/>
        <a:lstStyle/>
        <a:p>
          <a:endParaRPr lang="en-US"/>
        </a:p>
      </dgm:t>
    </dgm:pt>
  </dgm:ptLst>
  <dgm:cxnLst>
    <dgm:cxn modelId="{DB91F16A-32D2-4348-B626-5BD80E60243A}" type="presOf" srcId="{7E3E5963-23AB-4702-B5DE-B9CBC85F6961}" destId="{10C7486B-31BF-4992-B606-365F58E77961}" srcOrd="0" destOrd="0" presId="urn:microsoft.com/office/officeart/2018/2/layout/IconCircleList"/>
    <dgm:cxn modelId="{E2B72FC8-6B5B-4FA6-BE81-A4346FA5F9C2}" type="presOf" srcId="{72C8B37D-8ED7-4FCE-A473-407350767C87}" destId="{F152F53E-B2F5-47D4-BEE3-A3D53FC66878}" srcOrd="0" destOrd="0" presId="urn:microsoft.com/office/officeart/2018/2/layout/IconCircleList"/>
    <dgm:cxn modelId="{B7CBB6CA-EAA5-41C1-9A90-B18B8526B86C}" type="presOf" srcId="{CEBA385F-EBE0-4600-9097-CC477D65C2E1}" destId="{491AA374-B236-48D6-BAC3-5B4C393F2666}" srcOrd="0" destOrd="0" presId="urn:microsoft.com/office/officeart/2018/2/layout/IconCircleList"/>
    <dgm:cxn modelId="{F4F961C3-B100-4CA9-8719-AE8AF3641F74}" type="presOf" srcId="{F202AA04-7756-489B-98BA-C38019AA6DC3}" destId="{02E98342-47CE-41B2-A7A7-200C0B424F38}" srcOrd="0" destOrd="0" presId="urn:microsoft.com/office/officeart/2018/2/layout/IconCircleList"/>
    <dgm:cxn modelId="{3E00F96C-6339-43FE-96ED-320A4E022078}" srcId="{92A66637-1D80-49D2-9EF6-61F5B1320326}" destId="{DE5D90FF-D714-4707-A348-381509DC6FC2}" srcOrd="4" destOrd="0" parTransId="{D3D520FC-5D22-4815-8A0F-074FBE9C73FB}" sibTransId="{7E3E5963-23AB-4702-B5DE-B9CBC85F6961}"/>
    <dgm:cxn modelId="{81C0A7FB-ED09-4B0A-90F4-F78AD14B639B}" type="presOf" srcId="{A2EEBBF9-1642-47A9-AC23-65C8C930EF63}" destId="{7C9AB6CE-06E7-4329-942C-F7F4AC7F38B8}" srcOrd="0" destOrd="0" presId="urn:microsoft.com/office/officeart/2018/2/layout/IconCircleList"/>
    <dgm:cxn modelId="{123BF0DD-5153-4DEC-BC23-3F4D2FB52DB5}" srcId="{92A66637-1D80-49D2-9EF6-61F5B1320326}" destId="{53FE2EFC-E021-4687-8659-A24E1A61E3FA}" srcOrd="5" destOrd="0" parTransId="{BADBC048-1B10-4AB5-8707-D01FBF54D875}" sibTransId="{FBF2ED65-0854-4E15-A3D9-785249A83A4A}"/>
    <dgm:cxn modelId="{656683C4-F05D-4EC0-9EA9-449539E468E2}" type="presOf" srcId="{0C1CCE7C-3CD5-442C-A744-4868AACC01AB}" destId="{A6B1E65F-5AE0-49F9-905D-8599C9E95CE8}" srcOrd="0" destOrd="0" presId="urn:microsoft.com/office/officeart/2018/2/layout/IconCircleList"/>
    <dgm:cxn modelId="{849A03DF-7A35-442D-91C4-00BC32DC99CC}" type="presOf" srcId="{82EE01BD-AC44-40FF-BF4D-0C4C829C2DCA}" destId="{9DC10D38-0441-4C01-85A9-3598521205D7}" srcOrd="0" destOrd="0" presId="urn:microsoft.com/office/officeart/2018/2/layout/IconCircleList"/>
    <dgm:cxn modelId="{EC2017C0-81CF-4923-97E3-62883167DD21}" type="presOf" srcId="{92A66637-1D80-49D2-9EF6-61F5B1320326}" destId="{389B8E55-9E50-45D8-97FD-304102CC36B2}" srcOrd="0" destOrd="0" presId="urn:microsoft.com/office/officeart/2018/2/layout/IconCircleList"/>
    <dgm:cxn modelId="{7B50561C-4592-493C-BCD3-6FE94ADEBEA6}" type="presOf" srcId="{53FE2EFC-E021-4687-8659-A24E1A61E3FA}" destId="{3048441A-B90F-4D1E-9105-E2AE3492261E}" srcOrd="0" destOrd="0" presId="urn:microsoft.com/office/officeart/2018/2/layout/IconCircleList"/>
    <dgm:cxn modelId="{02109A2F-E79B-4E44-930D-1E8ACA7CC879}" srcId="{92A66637-1D80-49D2-9EF6-61F5B1320326}" destId="{72C8B37D-8ED7-4FCE-A473-407350767C87}" srcOrd="2" destOrd="0" parTransId="{C597FC65-38EA-4201-825A-A54091B70D32}" sibTransId="{F202AA04-7756-489B-98BA-C38019AA6DC3}"/>
    <dgm:cxn modelId="{D0386C28-CC2B-4079-8F79-F6D29160FA31}" srcId="{92A66637-1D80-49D2-9EF6-61F5B1320326}" destId="{BB8D8C7E-00AF-4B8D-B14E-8B09F2295838}" srcOrd="6" destOrd="0" parTransId="{66CC2A1B-59E5-4568-B57F-BAFA7D9B2173}" sibTransId="{F21AE71B-BE27-48BA-8810-98B48EAE40BA}"/>
    <dgm:cxn modelId="{1E27BA19-2007-4172-AF7D-BA4C079A16D5}" type="presOf" srcId="{04514FB9-FE3C-4E86-B8C2-EBBEB479565D}" destId="{5F62C11B-B629-45E9-8C16-793D75832127}" srcOrd="0" destOrd="0" presId="urn:microsoft.com/office/officeart/2018/2/layout/IconCircleList"/>
    <dgm:cxn modelId="{75E29360-0579-477D-9482-CC49F88291B0}" srcId="{92A66637-1D80-49D2-9EF6-61F5B1320326}" destId="{CEBA385F-EBE0-4600-9097-CC477D65C2E1}" srcOrd="0" destOrd="0" parTransId="{1CE7713C-B75B-411B-A28A-23FE991137AD}" sibTransId="{A2EEBBF9-1642-47A9-AC23-65C8C930EF63}"/>
    <dgm:cxn modelId="{A8D27963-ACA7-422D-971C-4AD2BFD4C835}" type="presOf" srcId="{FBF2ED65-0854-4E15-A3D9-785249A83A4A}" destId="{A840FE4E-1204-4F23-9804-44EA7BCA6636}" srcOrd="0" destOrd="0" presId="urn:microsoft.com/office/officeart/2018/2/layout/IconCircleList"/>
    <dgm:cxn modelId="{97755745-DE8E-4CFB-BE6B-E4DD869F34B2}" srcId="{92A66637-1D80-49D2-9EF6-61F5B1320326}" destId="{0C1CCE7C-3CD5-442C-A744-4868AACC01AB}" srcOrd="1" destOrd="0" parTransId="{5F551103-252C-4955-BDC7-AC590F642B8D}" sibTransId="{82EE01BD-AC44-40FF-BF4D-0C4C829C2DCA}"/>
    <dgm:cxn modelId="{30C8CA3B-02DB-4BE4-A5AF-876AA062964A}" type="presOf" srcId="{752AA0FC-5EEC-4095-8FB4-5804F46D9E35}" destId="{A591DDB0-87F1-447A-8258-B488D9E49EEF}" srcOrd="0" destOrd="0" presId="urn:microsoft.com/office/officeart/2018/2/layout/IconCircleList"/>
    <dgm:cxn modelId="{1D89A4D5-CA34-4F57-92D8-C025D584AA74}" type="presOf" srcId="{BB8D8C7E-00AF-4B8D-B14E-8B09F2295838}" destId="{3894B427-CCD4-4CBC-AAB9-1D884D029C14}" srcOrd="0" destOrd="0" presId="urn:microsoft.com/office/officeart/2018/2/layout/IconCircleList"/>
    <dgm:cxn modelId="{8091B124-C5AB-48A6-B2A2-B5EE709D6504}" type="presOf" srcId="{DE5D90FF-D714-4707-A348-381509DC6FC2}" destId="{442E4DB0-30DF-4326-9106-C909513B33D4}" srcOrd="0" destOrd="0" presId="urn:microsoft.com/office/officeart/2018/2/layout/IconCircleList"/>
    <dgm:cxn modelId="{0951C110-2872-42D7-93DA-F779BCD75192}" srcId="{92A66637-1D80-49D2-9EF6-61F5B1320326}" destId="{752AA0FC-5EEC-4095-8FB4-5804F46D9E35}" srcOrd="3" destOrd="0" parTransId="{D1CA4B3D-BBCB-4DD1-B6B8-7A3074715965}" sibTransId="{04514FB9-FE3C-4E86-B8C2-EBBEB479565D}"/>
    <dgm:cxn modelId="{B3DA7B92-6BBF-49B1-8718-6727E73AE336}" type="presParOf" srcId="{389B8E55-9E50-45D8-97FD-304102CC36B2}" destId="{5972EEDC-83AF-4B7B-B3B1-BD9F4D208BE9}" srcOrd="0" destOrd="0" presId="urn:microsoft.com/office/officeart/2018/2/layout/IconCircleList"/>
    <dgm:cxn modelId="{0E5374BE-8236-4B60-ACFF-524CA49AA91D}" type="presParOf" srcId="{5972EEDC-83AF-4B7B-B3B1-BD9F4D208BE9}" destId="{8494B5B3-F7DD-4056-9BA7-084D45A6EE18}" srcOrd="0" destOrd="0" presId="urn:microsoft.com/office/officeart/2018/2/layout/IconCircleList"/>
    <dgm:cxn modelId="{B6A6325C-EDCA-4CD1-A1D3-B447EDA5F281}" type="presParOf" srcId="{8494B5B3-F7DD-4056-9BA7-084D45A6EE18}" destId="{66A1DA98-A680-4A83-8135-8BDF519C1ED4}" srcOrd="0" destOrd="0" presId="urn:microsoft.com/office/officeart/2018/2/layout/IconCircleList"/>
    <dgm:cxn modelId="{17B23BC2-88D9-40A4-A7C5-29C84D6F4784}" type="presParOf" srcId="{8494B5B3-F7DD-4056-9BA7-084D45A6EE18}" destId="{98FEF4D6-47E5-464E-A6F8-778577683350}" srcOrd="1" destOrd="0" presId="urn:microsoft.com/office/officeart/2018/2/layout/IconCircleList"/>
    <dgm:cxn modelId="{1F76D480-0978-4195-BC4B-687A5DFDD916}" type="presParOf" srcId="{8494B5B3-F7DD-4056-9BA7-084D45A6EE18}" destId="{74346108-24BE-4A4E-AFCA-E1508D54F26A}" srcOrd="2" destOrd="0" presId="urn:microsoft.com/office/officeart/2018/2/layout/IconCircleList"/>
    <dgm:cxn modelId="{7B9B438A-5646-4379-B42C-A2705E5D9C1C}" type="presParOf" srcId="{8494B5B3-F7DD-4056-9BA7-084D45A6EE18}" destId="{491AA374-B236-48D6-BAC3-5B4C393F2666}" srcOrd="3" destOrd="0" presId="urn:microsoft.com/office/officeart/2018/2/layout/IconCircleList"/>
    <dgm:cxn modelId="{E35E1A47-69F0-4BE4-B6F9-08B092E8C20A}" type="presParOf" srcId="{5972EEDC-83AF-4B7B-B3B1-BD9F4D208BE9}" destId="{7C9AB6CE-06E7-4329-942C-F7F4AC7F38B8}" srcOrd="1" destOrd="0" presId="urn:microsoft.com/office/officeart/2018/2/layout/IconCircleList"/>
    <dgm:cxn modelId="{63BF052C-6925-4F42-9E0C-08FD4ED93347}" type="presParOf" srcId="{5972EEDC-83AF-4B7B-B3B1-BD9F4D208BE9}" destId="{0317E3F0-E745-4624-B3A1-F5CBF5AEA216}" srcOrd="2" destOrd="0" presId="urn:microsoft.com/office/officeart/2018/2/layout/IconCircleList"/>
    <dgm:cxn modelId="{AF911467-D0D8-4EC9-8C3F-647A9C75464F}" type="presParOf" srcId="{0317E3F0-E745-4624-B3A1-F5CBF5AEA216}" destId="{95AAB8D2-4FAE-4C00-A690-6F9927D58FF1}" srcOrd="0" destOrd="0" presId="urn:microsoft.com/office/officeart/2018/2/layout/IconCircleList"/>
    <dgm:cxn modelId="{12F0B79C-BC26-4C7F-8901-0AFB2B401940}" type="presParOf" srcId="{0317E3F0-E745-4624-B3A1-F5CBF5AEA216}" destId="{CF7D2311-7418-4851-8629-1702B8AF4D8F}" srcOrd="1" destOrd="0" presId="urn:microsoft.com/office/officeart/2018/2/layout/IconCircleList"/>
    <dgm:cxn modelId="{40D03832-305D-49EE-845A-917B6CCC64FE}" type="presParOf" srcId="{0317E3F0-E745-4624-B3A1-F5CBF5AEA216}" destId="{DBE7F492-BC15-49A3-89FA-81B4437567E4}" srcOrd="2" destOrd="0" presId="urn:microsoft.com/office/officeart/2018/2/layout/IconCircleList"/>
    <dgm:cxn modelId="{0790A911-A1B8-4FEB-ABE3-52E0843D02F0}" type="presParOf" srcId="{0317E3F0-E745-4624-B3A1-F5CBF5AEA216}" destId="{A6B1E65F-5AE0-49F9-905D-8599C9E95CE8}" srcOrd="3" destOrd="0" presId="urn:microsoft.com/office/officeart/2018/2/layout/IconCircleList"/>
    <dgm:cxn modelId="{70FFB434-960B-4267-B04A-B67FAA8DA8A1}" type="presParOf" srcId="{5972EEDC-83AF-4B7B-B3B1-BD9F4D208BE9}" destId="{9DC10D38-0441-4C01-85A9-3598521205D7}" srcOrd="3" destOrd="0" presId="urn:microsoft.com/office/officeart/2018/2/layout/IconCircleList"/>
    <dgm:cxn modelId="{10BD2B0D-53F5-4AA6-B1FC-789B2A1A6679}" type="presParOf" srcId="{5972EEDC-83AF-4B7B-B3B1-BD9F4D208BE9}" destId="{F3D17038-4B6F-46BC-9D4B-B6CDB4140C4F}" srcOrd="4" destOrd="0" presId="urn:microsoft.com/office/officeart/2018/2/layout/IconCircleList"/>
    <dgm:cxn modelId="{08DBD03F-07B3-4B9F-B6C3-ADA3E9E4445A}" type="presParOf" srcId="{F3D17038-4B6F-46BC-9D4B-B6CDB4140C4F}" destId="{34256A30-BC52-4B33-B3B4-6F140650F05E}" srcOrd="0" destOrd="0" presId="urn:microsoft.com/office/officeart/2018/2/layout/IconCircleList"/>
    <dgm:cxn modelId="{F6F4593A-D120-45EF-8301-48A991AF2373}" type="presParOf" srcId="{F3D17038-4B6F-46BC-9D4B-B6CDB4140C4F}" destId="{5DDB3890-C6A6-4F83-BF1C-AF98848FC052}" srcOrd="1" destOrd="0" presId="urn:microsoft.com/office/officeart/2018/2/layout/IconCircleList"/>
    <dgm:cxn modelId="{1027C959-EB9A-4842-93B5-FEEF90A6062A}" type="presParOf" srcId="{F3D17038-4B6F-46BC-9D4B-B6CDB4140C4F}" destId="{4B88B5E4-D151-4910-B1FC-6FCDB6951FE2}" srcOrd="2" destOrd="0" presId="urn:microsoft.com/office/officeart/2018/2/layout/IconCircleList"/>
    <dgm:cxn modelId="{1B5D07A8-68BB-4CC5-81C3-701B76566B70}" type="presParOf" srcId="{F3D17038-4B6F-46BC-9D4B-B6CDB4140C4F}" destId="{F152F53E-B2F5-47D4-BEE3-A3D53FC66878}" srcOrd="3" destOrd="0" presId="urn:microsoft.com/office/officeart/2018/2/layout/IconCircleList"/>
    <dgm:cxn modelId="{B70C500B-D941-42FA-ADB2-6C354CA9C2F7}" type="presParOf" srcId="{5972EEDC-83AF-4B7B-B3B1-BD9F4D208BE9}" destId="{02E98342-47CE-41B2-A7A7-200C0B424F38}" srcOrd="5" destOrd="0" presId="urn:microsoft.com/office/officeart/2018/2/layout/IconCircleList"/>
    <dgm:cxn modelId="{526250A3-F661-4D0A-8112-A8E267B5CC59}" type="presParOf" srcId="{5972EEDC-83AF-4B7B-B3B1-BD9F4D208BE9}" destId="{6390E183-3261-436A-A193-35BB7E3D0415}" srcOrd="6" destOrd="0" presId="urn:microsoft.com/office/officeart/2018/2/layout/IconCircleList"/>
    <dgm:cxn modelId="{CC91B944-C4A0-41B3-893C-0E43D83ED61B}" type="presParOf" srcId="{6390E183-3261-436A-A193-35BB7E3D0415}" destId="{E301ED89-2049-45BA-8713-D59499416007}" srcOrd="0" destOrd="0" presId="urn:microsoft.com/office/officeart/2018/2/layout/IconCircleList"/>
    <dgm:cxn modelId="{1B2FDE60-924F-4678-97DF-E636952D2E14}" type="presParOf" srcId="{6390E183-3261-436A-A193-35BB7E3D0415}" destId="{423A7925-ED18-45F4-9B16-BCB061DD6030}" srcOrd="1" destOrd="0" presId="urn:microsoft.com/office/officeart/2018/2/layout/IconCircleList"/>
    <dgm:cxn modelId="{0C958E76-6F9D-4F87-876A-839ECD95F11D}" type="presParOf" srcId="{6390E183-3261-436A-A193-35BB7E3D0415}" destId="{2BECCD54-4AC8-4EC3-BE9B-D93F3B1E0D8A}" srcOrd="2" destOrd="0" presId="urn:microsoft.com/office/officeart/2018/2/layout/IconCircleList"/>
    <dgm:cxn modelId="{3AB1A822-8832-4373-9886-96C3CE5CB6E6}" type="presParOf" srcId="{6390E183-3261-436A-A193-35BB7E3D0415}" destId="{A591DDB0-87F1-447A-8258-B488D9E49EEF}" srcOrd="3" destOrd="0" presId="urn:microsoft.com/office/officeart/2018/2/layout/IconCircleList"/>
    <dgm:cxn modelId="{5A099BB1-CC89-4AAF-AD2C-04D74650CD3E}" type="presParOf" srcId="{5972EEDC-83AF-4B7B-B3B1-BD9F4D208BE9}" destId="{5F62C11B-B629-45E9-8C16-793D75832127}" srcOrd="7" destOrd="0" presId="urn:microsoft.com/office/officeart/2018/2/layout/IconCircleList"/>
    <dgm:cxn modelId="{DDF78A40-4A8C-49A7-BC40-710D00D0B1BF}" type="presParOf" srcId="{5972EEDC-83AF-4B7B-B3B1-BD9F4D208BE9}" destId="{3CF341BF-A727-486B-9CEA-D3996559D146}" srcOrd="8" destOrd="0" presId="urn:microsoft.com/office/officeart/2018/2/layout/IconCircleList"/>
    <dgm:cxn modelId="{57E4EF39-0916-4EB1-B0A5-548A61B8FCD6}" type="presParOf" srcId="{3CF341BF-A727-486B-9CEA-D3996559D146}" destId="{FEDCF0BD-6C65-46FA-BC37-AF59D9F74A25}" srcOrd="0" destOrd="0" presId="urn:microsoft.com/office/officeart/2018/2/layout/IconCircleList"/>
    <dgm:cxn modelId="{3396FCD7-03D8-4BDB-9E3F-04F62328AB04}" type="presParOf" srcId="{3CF341BF-A727-486B-9CEA-D3996559D146}" destId="{7E21FD13-57F6-444E-9AAA-6600726692AE}" srcOrd="1" destOrd="0" presId="urn:microsoft.com/office/officeart/2018/2/layout/IconCircleList"/>
    <dgm:cxn modelId="{B542E696-B88E-43FA-8B43-49FBE9791A3C}" type="presParOf" srcId="{3CF341BF-A727-486B-9CEA-D3996559D146}" destId="{109D0CD7-6C4F-47D2-8F50-6A7F2732820B}" srcOrd="2" destOrd="0" presId="urn:microsoft.com/office/officeart/2018/2/layout/IconCircleList"/>
    <dgm:cxn modelId="{FED83964-85E7-4387-AA13-4610627F6F1E}" type="presParOf" srcId="{3CF341BF-A727-486B-9CEA-D3996559D146}" destId="{442E4DB0-30DF-4326-9106-C909513B33D4}" srcOrd="3" destOrd="0" presId="urn:microsoft.com/office/officeart/2018/2/layout/IconCircleList"/>
    <dgm:cxn modelId="{7F3362B2-3590-4AD4-83D4-C22615A581D9}" type="presParOf" srcId="{5972EEDC-83AF-4B7B-B3B1-BD9F4D208BE9}" destId="{10C7486B-31BF-4992-B606-365F58E77961}" srcOrd="9" destOrd="0" presId="urn:microsoft.com/office/officeart/2018/2/layout/IconCircleList"/>
    <dgm:cxn modelId="{75A4E1FF-B3FF-498A-A829-3063929D65C9}" type="presParOf" srcId="{5972EEDC-83AF-4B7B-B3B1-BD9F4D208BE9}" destId="{E4A744FD-A8DA-4291-A176-A8098483A35D}" srcOrd="10" destOrd="0" presId="urn:microsoft.com/office/officeart/2018/2/layout/IconCircleList"/>
    <dgm:cxn modelId="{140F5552-15F5-44A6-9715-07A2189DA04D}" type="presParOf" srcId="{E4A744FD-A8DA-4291-A176-A8098483A35D}" destId="{FC12ECF3-FC82-48CE-AF89-5F63A997E9AC}" srcOrd="0" destOrd="0" presId="urn:microsoft.com/office/officeart/2018/2/layout/IconCircleList"/>
    <dgm:cxn modelId="{215F50F3-BCEC-439C-8CD2-2D5EB639E67E}" type="presParOf" srcId="{E4A744FD-A8DA-4291-A176-A8098483A35D}" destId="{CB8F0900-99A0-46FF-9C6C-C4385B840F5B}" srcOrd="1" destOrd="0" presId="urn:microsoft.com/office/officeart/2018/2/layout/IconCircleList"/>
    <dgm:cxn modelId="{175DCF4C-DBBE-49C5-B7BF-EAB673900E95}" type="presParOf" srcId="{E4A744FD-A8DA-4291-A176-A8098483A35D}" destId="{E9CC3267-65DC-4B50-8BC1-EF48604AA744}" srcOrd="2" destOrd="0" presId="urn:microsoft.com/office/officeart/2018/2/layout/IconCircleList"/>
    <dgm:cxn modelId="{F5BD3821-5996-49E9-B0C7-C4DA8F3AF9D8}" type="presParOf" srcId="{E4A744FD-A8DA-4291-A176-A8098483A35D}" destId="{3048441A-B90F-4D1E-9105-E2AE3492261E}" srcOrd="3" destOrd="0" presId="urn:microsoft.com/office/officeart/2018/2/layout/IconCircleList"/>
    <dgm:cxn modelId="{14F00E2A-CCC3-43F4-B111-133E65972B3D}" type="presParOf" srcId="{5972EEDC-83AF-4B7B-B3B1-BD9F4D208BE9}" destId="{A840FE4E-1204-4F23-9804-44EA7BCA6636}" srcOrd="11" destOrd="0" presId="urn:microsoft.com/office/officeart/2018/2/layout/IconCircleList"/>
    <dgm:cxn modelId="{40670618-F93B-4C56-89AC-20CD60228165}" type="presParOf" srcId="{5972EEDC-83AF-4B7B-B3B1-BD9F4D208BE9}" destId="{1D4F6E68-43B8-4970-B159-626A3BE7C805}" srcOrd="12" destOrd="0" presId="urn:microsoft.com/office/officeart/2018/2/layout/IconCircleList"/>
    <dgm:cxn modelId="{72F324C9-4BC3-41AA-BB4B-B7164683EA9B}" type="presParOf" srcId="{1D4F6E68-43B8-4970-B159-626A3BE7C805}" destId="{6ACCB3A3-E24A-4A40-BB0D-C9B1BC9548CF}" srcOrd="0" destOrd="0" presId="urn:microsoft.com/office/officeart/2018/2/layout/IconCircleList"/>
    <dgm:cxn modelId="{1A8DB779-F724-45C4-9A4C-11FD37CCF8A9}" type="presParOf" srcId="{1D4F6E68-43B8-4970-B159-626A3BE7C805}" destId="{4524F6A7-2F38-47F2-B896-7AFFFF7589CB}" srcOrd="1" destOrd="0" presId="urn:microsoft.com/office/officeart/2018/2/layout/IconCircleList"/>
    <dgm:cxn modelId="{76AA5E07-75B1-4A7E-BB5B-057A555921BE}" type="presParOf" srcId="{1D4F6E68-43B8-4970-B159-626A3BE7C805}" destId="{98B89288-107A-487F-8818-642E4506A188}" srcOrd="2" destOrd="0" presId="urn:microsoft.com/office/officeart/2018/2/layout/IconCircleList"/>
    <dgm:cxn modelId="{EA706D3D-E905-44AD-9D5B-A3F681C0D7CD}" type="presParOf" srcId="{1D4F6E68-43B8-4970-B159-626A3BE7C805}" destId="{3894B427-CCD4-4CBC-AAB9-1D884D029C1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BF00F8-AAF9-4558-9114-61DA2AAB753E}"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E7F7D99-F0F0-420E-9A97-70CA98C310B7}" type="pres">
      <dgm:prSet presAssocID="{97BF00F8-AAF9-4558-9114-61DA2AAB753E}" presName="root" presStyleCnt="0">
        <dgm:presLayoutVars>
          <dgm:dir/>
          <dgm:resizeHandles val="exact"/>
        </dgm:presLayoutVars>
      </dgm:prSet>
      <dgm:spPr/>
      <dgm:t>
        <a:bodyPr/>
        <a:lstStyle/>
        <a:p>
          <a:endParaRPr lang="en-US"/>
        </a:p>
      </dgm:t>
    </dgm:pt>
  </dgm:ptLst>
  <dgm:cxnLst>
    <dgm:cxn modelId="{BFC9D49A-702F-418D-BBDE-1E1700B7D0A4}" type="presOf" srcId="{97BF00F8-AAF9-4558-9114-61DA2AAB753E}" destId="{5E7F7D99-F0F0-420E-9A97-70CA98C310B7}" srcOrd="0"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394755-A66F-4D91-BC75-F3995B647C9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C57371-7C1B-442D-BA2D-76E06AB396E7}">
      <dgm:prSet/>
      <dgm:spPr/>
      <dgm:t>
        <a:bodyPr/>
        <a:lstStyle/>
        <a:p>
          <a:pPr>
            <a:defRPr b="1"/>
          </a:pPr>
          <a:r>
            <a:rPr lang="en-IN"/>
            <a:t>Security</a:t>
          </a:r>
          <a:endParaRPr lang="en-US"/>
        </a:p>
      </dgm:t>
    </dgm:pt>
    <dgm:pt modelId="{1A8446DC-E06B-4DD9-A9B5-5234F8502464}" type="parTrans" cxnId="{D2C288D6-3A09-4D48-B408-EE9B50E1A082}">
      <dgm:prSet/>
      <dgm:spPr/>
      <dgm:t>
        <a:bodyPr/>
        <a:lstStyle/>
        <a:p>
          <a:endParaRPr lang="en-US"/>
        </a:p>
      </dgm:t>
    </dgm:pt>
    <dgm:pt modelId="{99E06B93-1708-4B54-A0B7-6A300579358B}" type="sibTrans" cxnId="{D2C288D6-3A09-4D48-B408-EE9B50E1A082}">
      <dgm:prSet/>
      <dgm:spPr/>
      <dgm:t>
        <a:bodyPr/>
        <a:lstStyle/>
        <a:p>
          <a:endParaRPr lang="en-US"/>
        </a:p>
      </dgm:t>
    </dgm:pt>
    <dgm:pt modelId="{2A7C60A5-8546-496D-97EF-A9F6F21AFF78}">
      <dgm:prSet/>
      <dgm:spPr/>
      <dgm:t>
        <a:bodyPr/>
        <a:lstStyle/>
        <a:p>
          <a:r>
            <a:rPr lang="en-IN"/>
            <a:t>Every secret must be stored in azure keyvault.</a:t>
          </a:r>
          <a:endParaRPr lang="en-US"/>
        </a:p>
      </dgm:t>
    </dgm:pt>
    <dgm:pt modelId="{5D7840A5-145D-4C6D-92BB-5C216BDDA9F0}" type="parTrans" cxnId="{18707AB7-20CB-4245-901D-8B2F907B7292}">
      <dgm:prSet/>
      <dgm:spPr/>
      <dgm:t>
        <a:bodyPr/>
        <a:lstStyle/>
        <a:p>
          <a:endParaRPr lang="en-US"/>
        </a:p>
      </dgm:t>
    </dgm:pt>
    <dgm:pt modelId="{0481EE91-52F6-45BF-8355-BB73FE3BC0B1}" type="sibTrans" cxnId="{18707AB7-20CB-4245-901D-8B2F907B7292}">
      <dgm:prSet/>
      <dgm:spPr/>
      <dgm:t>
        <a:bodyPr/>
        <a:lstStyle/>
        <a:p>
          <a:endParaRPr lang="en-US"/>
        </a:p>
      </dgm:t>
    </dgm:pt>
    <dgm:pt modelId="{E1BA01A0-C610-438A-B135-091D1290F409}">
      <dgm:prSet/>
      <dgm:spPr/>
      <dgm:t>
        <a:bodyPr/>
        <a:lstStyle/>
        <a:p>
          <a:r>
            <a:rPr lang="en-IN"/>
            <a:t>Two factor authentication to be implemented for logging in</a:t>
          </a:r>
          <a:endParaRPr lang="en-US"/>
        </a:p>
      </dgm:t>
    </dgm:pt>
    <dgm:pt modelId="{7F0BF38B-D091-4DDC-BC3A-1C9AAA1120A8}" type="parTrans" cxnId="{D425879A-13D0-42D2-9574-85C4C79D7524}">
      <dgm:prSet/>
      <dgm:spPr/>
      <dgm:t>
        <a:bodyPr/>
        <a:lstStyle/>
        <a:p>
          <a:endParaRPr lang="en-US"/>
        </a:p>
      </dgm:t>
    </dgm:pt>
    <dgm:pt modelId="{3D8E19B8-8A61-431D-9127-16A6CDEEA5FD}" type="sibTrans" cxnId="{D425879A-13D0-42D2-9574-85C4C79D7524}">
      <dgm:prSet/>
      <dgm:spPr/>
      <dgm:t>
        <a:bodyPr/>
        <a:lstStyle/>
        <a:p>
          <a:endParaRPr lang="en-US"/>
        </a:p>
      </dgm:t>
    </dgm:pt>
    <dgm:pt modelId="{D37B5C98-DD0B-4431-B42F-C8C490B33C06}">
      <dgm:prSet/>
      <dgm:spPr/>
      <dgm:t>
        <a:bodyPr/>
        <a:lstStyle/>
        <a:p>
          <a:r>
            <a:rPr lang="en-IN"/>
            <a:t>APIs JWT token to get it authenticated</a:t>
          </a:r>
          <a:endParaRPr lang="en-US"/>
        </a:p>
      </dgm:t>
    </dgm:pt>
    <dgm:pt modelId="{5A056426-4600-42BE-BFC0-E77FE55024D9}" type="parTrans" cxnId="{76073002-F1A3-4DE2-BEEE-1D0D30E8A121}">
      <dgm:prSet/>
      <dgm:spPr/>
      <dgm:t>
        <a:bodyPr/>
        <a:lstStyle/>
        <a:p>
          <a:endParaRPr lang="en-US"/>
        </a:p>
      </dgm:t>
    </dgm:pt>
    <dgm:pt modelId="{FFE553E9-70CD-473B-9450-75CAFB7BE8FD}" type="sibTrans" cxnId="{76073002-F1A3-4DE2-BEEE-1D0D30E8A121}">
      <dgm:prSet/>
      <dgm:spPr/>
      <dgm:t>
        <a:bodyPr/>
        <a:lstStyle/>
        <a:p>
          <a:endParaRPr lang="en-US"/>
        </a:p>
      </dgm:t>
    </dgm:pt>
    <dgm:pt modelId="{1F6579C4-D442-4568-9302-698364997F75}">
      <dgm:prSet/>
      <dgm:spPr/>
      <dgm:t>
        <a:bodyPr/>
        <a:lstStyle/>
        <a:p>
          <a:pPr>
            <a:defRPr b="1"/>
          </a:pPr>
          <a:r>
            <a:rPr lang="en-IN"/>
            <a:t>Logging</a:t>
          </a:r>
          <a:endParaRPr lang="en-US"/>
        </a:p>
      </dgm:t>
    </dgm:pt>
    <dgm:pt modelId="{34B0ACFD-CDF0-4213-9617-EDB170E2A091}" type="parTrans" cxnId="{D9B2FFEB-A697-4843-9DA1-3AF6C5E0F735}">
      <dgm:prSet/>
      <dgm:spPr/>
      <dgm:t>
        <a:bodyPr/>
        <a:lstStyle/>
        <a:p>
          <a:endParaRPr lang="en-US"/>
        </a:p>
      </dgm:t>
    </dgm:pt>
    <dgm:pt modelId="{4FC34FED-C5DC-4905-84A0-DD3444E1071C}" type="sibTrans" cxnId="{D9B2FFEB-A697-4843-9DA1-3AF6C5E0F735}">
      <dgm:prSet/>
      <dgm:spPr/>
      <dgm:t>
        <a:bodyPr/>
        <a:lstStyle/>
        <a:p>
          <a:endParaRPr lang="en-US"/>
        </a:p>
      </dgm:t>
    </dgm:pt>
    <dgm:pt modelId="{00F77E5A-F8E0-4FDF-A64D-63A3C94013C0}">
      <dgm:prSet/>
      <dgm:spPr/>
      <dgm:t>
        <a:bodyPr/>
        <a:lstStyle/>
        <a:p>
          <a:r>
            <a:rPr lang="en-IN"/>
            <a:t>Any errors in the system should not log the account numbers, secrets or the invested stock details. Error should contain only about the technical details.</a:t>
          </a:r>
          <a:endParaRPr lang="en-US"/>
        </a:p>
      </dgm:t>
    </dgm:pt>
    <dgm:pt modelId="{F8F9157D-E313-491C-9876-6B3E1AF8BBB2}" type="parTrans" cxnId="{2427D40F-5161-41D0-81B0-8927C3DE7030}">
      <dgm:prSet/>
      <dgm:spPr/>
      <dgm:t>
        <a:bodyPr/>
        <a:lstStyle/>
        <a:p>
          <a:endParaRPr lang="en-US"/>
        </a:p>
      </dgm:t>
    </dgm:pt>
    <dgm:pt modelId="{A76A29BA-B31E-4D05-B67E-21B6D6A03D86}" type="sibTrans" cxnId="{2427D40F-5161-41D0-81B0-8927C3DE7030}">
      <dgm:prSet/>
      <dgm:spPr/>
      <dgm:t>
        <a:bodyPr/>
        <a:lstStyle/>
        <a:p>
          <a:endParaRPr lang="en-US"/>
        </a:p>
      </dgm:t>
    </dgm:pt>
    <dgm:pt modelId="{BA287B16-0556-49C7-8BDC-89B42D86908F}">
      <dgm:prSet/>
      <dgm:spPr/>
      <dgm:t>
        <a:bodyPr/>
        <a:lstStyle/>
        <a:p>
          <a:pPr>
            <a:defRPr b="1"/>
          </a:pPr>
          <a:r>
            <a:rPr lang="en-IN"/>
            <a:t>In memory storage</a:t>
          </a:r>
          <a:endParaRPr lang="en-US"/>
        </a:p>
      </dgm:t>
    </dgm:pt>
    <dgm:pt modelId="{49F159D4-5FFD-40CB-B2B6-C21D66EBFD85}" type="parTrans" cxnId="{026434F5-1623-4B30-9C20-D84101F0875C}">
      <dgm:prSet/>
      <dgm:spPr/>
      <dgm:t>
        <a:bodyPr/>
        <a:lstStyle/>
        <a:p>
          <a:endParaRPr lang="en-US"/>
        </a:p>
      </dgm:t>
    </dgm:pt>
    <dgm:pt modelId="{A011DFB3-A681-4E3C-91EC-A5B71AD06253}" type="sibTrans" cxnId="{026434F5-1623-4B30-9C20-D84101F0875C}">
      <dgm:prSet/>
      <dgm:spPr/>
      <dgm:t>
        <a:bodyPr/>
        <a:lstStyle/>
        <a:p>
          <a:endParaRPr lang="en-US"/>
        </a:p>
      </dgm:t>
    </dgm:pt>
    <dgm:pt modelId="{4D677300-54E1-4EEF-A6F2-F869FD98074E}">
      <dgm:prSet/>
      <dgm:spPr/>
      <dgm:t>
        <a:bodyPr/>
        <a:lstStyle/>
        <a:p>
          <a:r>
            <a:rPr lang="en-IN"/>
            <a:t>As per security requirement, no data should be stored in a physical disk.</a:t>
          </a:r>
          <a:endParaRPr lang="en-US"/>
        </a:p>
      </dgm:t>
    </dgm:pt>
    <dgm:pt modelId="{D03056DB-3B78-4FAA-AEED-C495DD47BFFF}" type="parTrans" cxnId="{53E58E26-9B3A-4A71-97AF-4A9FB01F345F}">
      <dgm:prSet/>
      <dgm:spPr/>
      <dgm:t>
        <a:bodyPr/>
        <a:lstStyle/>
        <a:p>
          <a:endParaRPr lang="en-US"/>
        </a:p>
      </dgm:t>
    </dgm:pt>
    <dgm:pt modelId="{AFCF3A89-AC3E-4D7C-AF3B-BF50AC6B4B4C}" type="sibTrans" cxnId="{53E58E26-9B3A-4A71-97AF-4A9FB01F345F}">
      <dgm:prSet/>
      <dgm:spPr/>
      <dgm:t>
        <a:bodyPr/>
        <a:lstStyle/>
        <a:p>
          <a:endParaRPr lang="en-US"/>
        </a:p>
      </dgm:t>
    </dgm:pt>
    <dgm:pt modelId="{B2A2C81E-788E-4FF6-84A5-7EB628F005B7}">
      <dgm:prSet/>
      <dgm:spPr/>
      <dgm:t>
        <a:bodyPr/>
        <a:lstStyle/>
        <a:p>
          <a:r>
            <a:rPr lang="en-IN"/>
            <a:t>Last 24 hours data to be stored in in-memory to give the contextual information. But when there’s a failure to retrieve the data, it is acceptable to miss the information.</a:t>
          </a:r>
          <a:endParaRPr lang="en-US"/>
        </a:p>
      </dgm:t>
    </dgm:pt>
    <dgm:pt modelId="{2B57C9B6-1FE6-449C-A349-1247401CF4B0}" type="parTrans" cxnId="{B37C6E83-75AC-4C63-93D6-1ABF08DAEC5F}">
      <dgm:prSet/>
      <dgm:spPr/>
      <dgm:t>
        <a:bodyPr/>
        <a:lstStyle/>
        <a:p>
          <a:endParaRPr lang="en-US"/>
        </a:p>
      </dgm:t>
    </dgm:pt>
    <dgm:pt modelId="{5B518CDB-AA74-4B65-962C-F97FEC8704CD}" type="sibTrans" cxnId="{B37C6E83-75AC-4C63-93D6-1ABF08DAEC5F}">
      <dgm:prSet/>
      <dgm:spPr/>
      <dgm:t>
        <a:bodyPr/>
        <a:lstStyle/>
        <a:p>
          <a:endParaRPr lang="en-US"/>
        </a:p>
      </dgm:t>
    </dgm:pt>
    <dgm:pt modelId="{E90B66D6-2B55-4459-BF36-3408373DB696}" type="pres">
      <dgm:prSet presAssocID="{80394755-A66F-4D91-BC75-F3995B647C93}" presName="root" presStyleCnt="0">
        <dgm:presLayoutVars>
          <dgm:dir/>
          <dgm:resizeHandles val="exact"/>
        </dgm:presLayoutVars>
      </dgm:prSet>
      <dgm:spPr/>
      <dgm:t>
        <a:bodyPr/>
        <a:lstStyle/>
        <a:p>
          <a:endParaRPr lang="en-US"/>
        </a:p>
      </dgm:t>
    </dgm:pt>
    <dgm:pt modelId="{CD7F7CE3-9BEF-45BC-94C1-B2D32208A063}" type="pres">
      <dgm:prSet presAssocID="{96C57371-7C1B-442D-BA2D-76E06AB396E7}" presName="compNode" presStyleCnt="0"/>
      <dgm:spPr/>
    </dgm:pt>
    <dgm:pt modelId="{72663327-C27E-4AF2-992B-E045231BA910}" type="pres">
      <dgm:prSet presAssocID="{96C57371-7C1B-442D-BA2D-76E06AB396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2AD699D8-3777-415E-96B7-14E7EE986612}" type="pres">
      <dgm:prSet presAssocID="{96C57371-7C1B-442D-BA2D-76E06AB396E7}" presName="iconSpace" presStyleCnt="0"/>
      <dgm:spPr/>
    </dgm:pt>
    <dgm:pt modelId="{731F5E34-03D8-43C8-85BA-344711C96B91}" type="pres">
      <dgm:prSet presAssocID="{96C57371-7C1B-442D-BA2D-76E06AB396E7}" presName="parTx" presStyleLbl="revTx" presStyleIdx="0" presStyleCnt="6">
        <dgm:presLayoutVars>
          <dgm:chMax val="0"/>
          <dgm:chPref val="0"/>
        </dgm:presLayoutVars>
      </dgm:prSet>
      <dgm:spPr/>
      <dgm:t>
        <a:bodyPr/>
        <a:lstStyle/>
        <a:p>
          <a:endParaRPr lang="en-US"/>
        </a:p>
      </dgm:t>
    </dgm:pt>
    <dgm:pt modelId="{107E3A47-EC69-4C50-B401-A7FEC259D1A1}" type="pres">
      <dgm:prSet presAssocID="{96C57371-7C1B-442D-BA2D-76E06AB396E7}" presName="txSpace" presStyleCnt="0"/>
      <dgm:spPr/>
    </dgm:pt>
    <dgm:pt modelId="{F50C71EB-9E05-40B3-82BB-7CD2F8AC5885}" type="pres">
      <dgm:prSet presAssocID="{96C57371-7C1B-442D-BA2D-76E06AB396E7}" presName="desTx" presStyleLbl="revTx" presStyleIdx="1" presStyleCnt="6">
        <dgm:presLayoutVars/>
      </dgm:prSet>
      <dgm:spPr/>
      <dgm:t>
        <a:bodyPr/>
        <a:lstStyle/>
        <a:p>
          <a:endParaRPr lang="en-US"/>
        </a:p>
      </dgm:t>
    </dgm:pt>
    <dgm:pt modelId="{EEA4AC3B-B2DB-4953-87DF-13AA8EBE0A6B}" type="pres">
      <dgm:prSet presAssocID="{99E06B93-1708-4B54-A0B7-6A300579358B}" presName="sibTrans" presStyleCnt="0"/>
      <dgm:spPr/>
    </dgm:pt>
    <dgm:pt modelId="{75D56B0F-A68F-493C-BBC8-86E913309E68}" type="pres">
      <dgm:prSet presAssocID="{1F6579C4-D442-4568-9302-698364997F75}" presName="compNode" presStyleCnt="0"/>
      <dgm:spPr/>
    </dgm:pt>
    <dgm:pt modelId="{52F4A152-AEDD-4518-8F74-96EF272AC93B}" type="pres">
      <dgm:prSet presAssocID="{1F6579C4-D442-4568-9302-698364997F75}"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hredder"/>
        </a:ext>
      </dgm:extLst>
    </dgm:pt>
    <dgm:pt modelId="{C5DFE4DF-6544-4375-BBFE-16495AC49131}" type="pres">
      <dgm:prSet presAssocID="{1F6579C4-D442-4568-9302-698364997F75}" presName="iconSpace" presStyleCnt="0"/>
      <dgm:spPr/>
    </dgm:pt>
    <dgm:pt modelId="{1FEE5032-4769-4ABC-A7C9-798A1706233F}" type="pres">
      <dgm:prSet presAssocID="{1F6579C4-D442-4568-9302-698364997F75}" presName="parTx" presStyleLbl="revTx" presStyleIdx="2" presStyleCnt="6">
        <dgm:presLayoutVars>
          <dgm:chMax val="0"/>
          <dgm:chPref val="0"/>
        </dgm:presLayoutVars>
      </dgm:prSet>
      <dgm:spPr/>
      <dgm:t>
        <a:bodyPr/>
        <a:lstStyle/>
        <a:p>
          <a:endParaRPr lang="en-US"/>
        </a:p>
      </dgm:t>
    </dgm:pt>
    <dgm:pt modelId="{1858A86E-636C-409C-AB69-1D88E40175ED}" type="pres">
      <dgm:prSet presAssocID="{1F6579C4-D442-4568-9302-698364997F75}" presName="txSpace" presStyleCnt="0"/>
      <dgm:spPr/>
    </dgm:pt>
    <dgm:pt modelId="{BCABD660-E666-4EBE-BC20-FF5429EBC54B}" type="pres">
      <dgm:prSet presAssocID="{1F6579C4-D442-4568-9302-698364997F75}" presName="desTx" presStyleLbl="revTx" presStyleIdx="3" presStyleCnt="6">
        <dgm:presLayoutVars/>
      </dgm:prSet>
      <dgm:spPr/>
      <dgm:t>
        <a:bodyPr/>
        <a:lstStyle/>
        <a:p>
          <a:endParaRPr lang="en-US"/>
        </a:p>
      </dgm:t>
    </dgm:pt>
    <dgm:pt modelId="{80440F36-A2E6-4FF5-B0AF-0AB5E9ED26E0}" type="pres">
      <dgm:prSet presAssocID="{4FC34FED-C5DC-4905-84A0-DD3444E1071C}" presName="sibTrans" presStyleCnt="0"/>
      <dgm:spPr/>
    </dgm:pt>
    <dgm:pt modelId="{2B9D46AD-0832-4D37-992C-80DF658433F8}" type="pres">
      <dgm:prSet presAssocID="{BA287B16-0556-49C7-8BDC-89B42D86908F}" presName="compNode" presStyleCnt="0"/>
      <dgm:spPr/>
    </dgm:pt>
    <dgm:pt modelId="{FE984D29-A27C-4907-9724-5A4CC14B9C92}" type="pres">
      <dgm:prSet presAssocID="{BA287B16-0556-49C7-8BDC-89B42D86908F}"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isk"/>
        </a:ext>
      </dgm:extLst>
    </dgm:pt>
    <dgm:pt modelId="{3003A1AB-2183-47AE-8F08-E6DA51C97691}" type="pres">
      <dgm:prSet presAssocID="{BA287B16-0556-49C7-8BDC-89B42D86908F}" presName="iconSpace" presStyleCnt="0"/>
      <dgm:spPr/>
    </dgm:pt>
    <dgm:pt modelId="{8FA1FCB6-B5D6-4550-8BFA-942F23C17421}" type="pres">
      <dgm:prSet presAssocID="{BA287B16-0556-49C7-8BDC-89B42D86908F}" presName="parTx" presStyleLbl="revTx" presStyleIdx="4" presStyleCnt="6">
        <dgm:presLayoutVars>
          <dgm:chMax val="0"/>
          <dgm:chPref val="0"/>
        </dgm:presLayoutVars>
      </dgm:prSet>
      <dgm:spPr/>
      <dgm:t>
        <a:bodyPr/>
        <a:lstStyle/>
        <a:p>
          <a:endParaRPr lang="en-US"/>
        </a:p>
      </dgm:t>
    </dgm:pt>
    <dgm:pt modelId="{2926536B-711D-453B-A705-036399D22ADB}" type="pres">
      <dgm:prSet presAssocID="{BA287B16-0556-49C7-8BDC-89B42D86908F}" presName="txSpace" presStyleCnt="0"/>
      <dgm:spPr/>
    </dgm:pt>
    <dgm:pt modelId="{9A7A3A60-4138-47F2-A5B0-DA6F6BCAF171}" type="pres">
      <dgm:prSet presAssocID="{BA287B16-0556-49C7-8BDC-89B42D86908F}" presName="desTx" presStyleLbl="revTx" presStyleIdx="5" presStyleCnt="6">
        <dgm:presLayoutVars/>
      </dgm:prSet>
      <dgm:spPr/>
      <dgm:t>
        <a:bodyPr/>
        <a:lstStyle/>
        <a:p>
          <a:endParaRPr lang="en-US"/>
        </a:p>
      </dgm:t>
    </dgm:pt>
  </dgm:ptLst>
  <dgm:cxnLst>
    <dgm:cxn modelId="{2C0B4FD3-48F2-47B1-9DC2-163D5EE277D3}" type="presOf" srcId="{80394755-A66F-4D91-BC75-F3995B647C93}" destId="{E90B66D6-2B55-4459-BF36-3408373DB696}" srcOrd="0" destOrd="0" presId="urn:microsoft.com/office/officeart/2018/5/layout/CenteredIconLabelDescriptionList"/>
    <dgm:cxn modelId="{85C0ECD4-DCA6-40A1-BEEF-D86C0C6BF8BB}" type="presOf" srcId="{1F6579C4-D442-4568-9302-698364997F75}" destId="{1FEE5032-4769-4ABC-A7C9-798A1706233F}" srcOrd="0" destOrd="0" presId="urn:microsoft.com/office/officeart/2018/5/layout/CenteredIconLabelDescriptionList"/>
    <dgm:cxn modelId="{53E58E26-9B3A-4A71-97AF-4A9FB01F345F}" srcId="{BA287B16-0556-49C7-8BDC-89B42D86908F}" destId="{4D677300-54E1-4EEF-A6F2-F869FD98074E}" srcOrd="0" destOrd="0" parTransId="{D03056DB-3B78-4FAA-AEED-C495DD47BFFF}" sibTransId="{AFCF3A89-AC3E-4D7C-AF3B-BF50AC6B4B4C}"/>
    <dgm:cxn modelId="{B37C6E83-75AC-4C63-93D6-1ABF08DAEC5F}" srcId="{BA287B16-0556-49C7-8BDC-89B42D86908F}" destId="{B2A2C81E-788E-4FF6-84A5-7EB628F005B7}" srcOrd="1" destOrd="0" parTransId="{2B57C9B6-1FE6-449C-A349-1247401CF4B0}" sibTransId="{5B518CDB-AA74-4B65-962C-F97FEC8704CD}"/>
    <dgm:cxn modelId="{01AF588A-FF8E-491C-8454-4B20801300C6}" type="presOf" srcId="{BA287B16-0556-49C7-8BDC-89B42D86908F}" destId="{8FA1FCB6-B5D6-4550-8BFA-942F23C17421}" srcOrd="0" destOrd="0" presId="urn:microsoft.com/office/officeart/2018/5/layout/CenteredIconLabelDescriptionList"/>
    <dgm:cxn modelId="{026434F5-1623-4B30-9C20-D84101F0875C}" srcId="{80394755-A66F-4D91-BC75-F3995B647C93}" destId="{BA287B16-0556-49C7-8BDC-89B42D86908F}" srcOrd="2" destOrd="0" parTransId="{49F159D4-5FFD-40CB-B2B6-C21D66EBFD85}" sibTransId="{A011DFB3-A681-4E3C-91EC-A5B71AD06253}"/>
    <dgm:cxn modelId="{0F34201C-1D8F-43EA-8CA5-9486012AC461}" type="presOf" srcId="{E1BA01A0-C610-438A-B135-091D1290F409}" destId="{F50C71EB-9E05-40B3-82BB-7CD2F8AC5885}" srcOrd="0" destOrd="1" presId="urn:microsoft.com/office/officeart/2018/5/layout/CenteredIconLabelDescriptionList"/>
    <dgm:cxn modelId="{7D254003-A174-4B64-8537-5E5BFD699251}" type="presOf" srcId="{2A7C60A5-8546-496D-97EF-A9F6F21AFF78}" destId="{F50C71EB-9E05-40B3-82BB-7CD2F8AC5885}" srcOrd="0" destOrd="0" presId="urn:microsoft.com/office/officeart/2018/5/layout/CenteredIconLabelDescriptionList"/>
    <dgm:cxn modelId="{D425879A-13D0-42D2-9574-85C4C79D7524}" srcId="{96C57371-7C1B-442D-BA2D-76E06AB396E7}" destId="{E1BA01A0-C610-438A-B135-091D1290F409}" srcOrd="1" destOrd="0" parTransId="{7F0BF38B-D091-4DDC-BC3A-1C9AAA1120A8}" sibTransId="{3D8E19B8-8A61-431D-9127-16A6CDEEA5FD}"/>
    <dgm:cxn modelId="{E9E70393-73F2-46A2-AB2B-BFBFAF350887}" type="presOf" srcId="{96C57371-7C1B-442D-BA2D-76E06AB396E7}" destId="{731F5E34-03D8-43C8-85BA-344711C96B91}" srcOrd="0" destOrd="0" presId="urn:microsoft.com/office/officeart/2018/5/layout/CenteredIconLabelDescriptionList"/>
    <dgm:cxn modelId="{2427D40F-5161-41D0-81B0-8927C3DE7030}" srcId="{1F6579C4-D442-4568-9302-698364997F75}" destId="{00F77E5A-F8E0-4FDF-A64D-63A3C94013C0}" srcOrd="0" destOrd="0" parTransId="{F8F9157D-E313-491C-9876-6B3E1AF8BBB2}" sibTransId="{A76A29BA-B31E-4D05-B67E-21B6D6A03D86}"/>
    <dgm:cxn modelId="{76073002-F1A3-4DE2-BEEE-1D0D30E8A121}" srcId="{96C57371-7C1B-442D-BA2D-76E06AB396E7}" destId="{D37B5C98-DD0B-4431-B42F-C8C490B33C06}" srcOrd="2" destOrd="0" parTransId="{5A056426-4600-42BE-BFC0-E77FE55024D9}" sibTransId="{FFE553E9-70CD-473B-9450-75CAFB7BE8FD}"/>
    <dgm:cxn modelId="{18707AB7-20CB-4245-901D-8B2F907B7292}" srcId="{96C57371-7C1B-442D-BA2D-76E06AB396E7}" destId="{2A7C60A5-8546-496D-97EF-A9F6F21AFF78}" srcOrd="0" destOrd="0" parTransId="{5D7840A5-145D-4C6D-92BB-5C216BDDA9F0}" sibTransId="{0481EE91-52F6-45BF-8355-BB73FE3BC0B1}"/>
    <dgm:cxn modelId="{D712D06F-7A56-4A7C-AF5E-F6B70FCF6106}" type="presOf" srcId="{D37B5C98-DD0B-4431-B42F-C8C490B33C06}" destId="{F50C71EB-9E05-40B3-82BB-7CD2F8AC5885}" srcOrd="0" destOrd="2" presId="urn:microsoft.com/office/officeart/2018/5/layout/CenteredIconLabelDescriptionList"/>
    <dgm:cxn modelId="{D2C288D6-3A09-4D48-B408-EE9B50E1A082}" srcId="{80394755-A66F-4D91-BC75-F3995B647C93}" destId="{96C57371-7C1B-442D-BA2D-76E06AB396E7}" srcOrd="0" destOrd="0" parTransId="{1A8446DC-E06B-4DD9-A9B5-5234F8502464}" sibTransId="{99E06B93-1708-4B54-A0B7-6A300579358B}"/>
    <dgm:cxn modelId="{1A0264D6-CCC2-4E59-B8FA-B1983239DBF3}" type="presOf" srcId="{4D677300-54E1-4EEF-A6F2-F869FD98074E}" destId="{9A7A3A60-4138-47F2-A5B0-DA6F6BCAF171}" srcOrd="0" destOrd="0" presId="urn:microsoft.com/office/officeart/2018/5/layout/CenteredIconLabelDescriptionList"/>
    <dgm:cxn modelId="{A115411F-D68A-4971-BA23-47D827EFB923}" type="presOf" srcId="{00F77E5A-F8E0-4FDF-A64D-63A3C94013C0}" destId="{BCABD660-E666-4EBE-BC20-FF5429EBC54B}" srcOrd="0" destOrd="0" presId="urn:microsoft.com/office/officeart/2018/5/layout/CenteredIconLabelDescriptionList"/>
    <dgm:cxn modelId="{D9B2FFEB-A697-4843-9DA1-3AF6C5E0F735}" srcId="{80394755-A66F-4D91-BC75-F3995B647C93}" destId="{1F6579C4-D442-4568-9302-698364997F75}" srcOrd="1" destOrd="0" parTransId="{34B0ACFD-CDF0-4213-9617-EDB170E2A091}" sibTransId="{4FC34FED-C5DC-4905-84A0-DD3444E1071C}"/>
    <dgm:cxn modelId="{CFFE119D-5AD7-40E8-A7C1-2CDE91B6D2CA}" type="presOf" srcId="{B2A2C81E-788E-4FF6-84A5-7EB628F005B7}" destId="{9A7A3A60-4138-47F2-A5B0-DA6F6BCAF171}" srcOrd="0" destOrd="1" presId="urn:microsoft.com/office/officeart/2018/5/layout/CenteredIconLabelDescriptionList"/>
    <dgm:cxn modelId="{C30A884F-E15B-4971-80DF-73EF9B538692}" type="presParOf" srcId="{E90B66D6-2B55-4459-BF36-3408373DB696}" destId="{CD7F7CE3-9BEF-45BC-94C1-B2D32208A063}" srcOrd="0" destOrd="0" presId="urn:microsoft.com/office/officeart/2018/5/layout/CenteredIconLabelDescriptionList"/>
    <dgm:cxn modelId="{D6D70A3B-9ED6-4505-91E8-968EC5025ADC}" type="presParOf" srcId="{CD7F7CE3-9BEF-45BC-94C1-B2D32208A063}" destId="{72663327-C27E-4AF2-992B-E045231BA910}" srcOrd="0" destOrd="0" presId="urn:microsoft.com/office/officeart/2018/5/layout/CenteredIconLabelDescriptionList"/>
    <dgm:cxn modelId="{8378F631-0D9C-4D0C-9811-104FC93833FA}" type="presParOf" srcId="{CD7F7CE3-9BEF-45BC-94C1-B2D32208A063}" destId="{2AD699D8-3777-415E-96B7-14E7EE986612}" srcOrd="1" destOrd="0" presId="urn:microsoft.com/office/officeart/2018/5/layout/CenteredIconLabelDescriptionList"/>
    <dgm:cxn modelId="{22F5083A-E904-4D5E-BF7C-52B17D096F3E}" type="presParOf" srcId="{CD7F7CE3-9BEF-45BC-94C1-B2D32208A063}" destId="{731F5E34-03D8-43C8-85BA-344711C96B91}" srcOrd="2" destOrd="0" presId="urn:microsoft.com/office/officeart/2018/5/layout/CenteredIconLabelDescriptionList"/>
    <dgm:cxn modelId="{39A5B1D4-F0F5-44FD-8C51-75F42477AB4D}" type="presParOf" srcId="{CD7F7CE3-9BEF-45BC-94C1-B2D32208A063}" destId="{107E3A47-EC69-4C50-B401-A7FEC259D1A1}" srcOrd="3" destOrd="0" presId="urn:microsoft.com/office/officeart/2018/5/layout/CenteredIconLabelDescriptionList"/>
    <dgm:cxn modelId="{B599B8F9-C1DA-4B02-8521-C705391C75E3}" type="presParOf" srcId="{CD7F7CE3-9BEF-45BC-94C1-B2D32208A063}" destId="{F50C71EB-9E05-40B3-82BB-7CD2F8AC5885}" srcOrd="4" destOrd="0" presId="urn:microsoft.com/office/officeart/2018/5/layout/CenteredIconLabelDescriptionList"/>
    <dgm:cxn modelId="{7B9AB70F-36BE-4B3E-80C7-B8C37664BB6D}" type="presParOf" srcId="{E90B66D6-2B55-4459-BF36-3408373DB696}" destId="{EEA4AC3B-B2DB-4953-87DF-13AA8EBE0A6B}" srcOrd="1" destOrd="0" presId="urn:microsoft.com/office/officeart/2018/5/layout/CenteredIconLabelDescriptionList"/>
    <dgm:cxn modelId="{B48125FB-565B-466C-B493-17D762A66222}" type="presParOf" srcId="{E90B66D6-2B55-4459-BF36-3408373DB696}" destId="{75D56B0F-A68F-493C-BBC8-86E913309E68}" srcOrd="2" destOrd="0" presId="urn:microsoft.com/office/officeart/2018/5/layout/CenteredIconLabelDescriptionList"/>
    <dgm:cxn modelId="{1F5973B5-FF3C-4817-83CF-50F0F137516A}" type="presParOf" srcId="{75D56B0F-A68F-493C-BBC8-86E913309E68}" destId="{52F4A152-AEDD-4518-8F74-96EF272AC93B}" srcOrd="0" destOrd="0" presId="urn:microsoft.com/office/officeart/2018/5/layout/CenteredIconLabelDescriptionList"/>
    <dgm:cxn modelId="{3BA510FE-5DF8-4058-A443-152BC435F9E0}" type="presParOf" srcId="{75D56B0F-A68F-493C-BBC8-86E913309E68}" destId="{C5DFE4DF-6544-4375-BBFE-16495AC49131}" srcOrd="1" destOrd="0" presId="urn:microsoft.com/office/officeart/2018/5/layout/CenteredIconLabelDescriptionList"/>
    <dgm:cxn modelId="{0E2179C4-1E5C-449F-8C00-C9ECC6CAD640}" type="presParOf" srcId="{75D56B0F-A68F-493C-BBC8-86E913309E68}" destId="{1FEE5032-4769-4ABC-A7C9-798A1706233F}" srcOrd="2" destOrd="0" presId="urn:microsoft.com/office/officeart/2018/5/layout/CenteredIconLabelDescriptionList"/>
    <dgm:cxn modelId="{DBE08353-2B21-4F2F-B48B-4173485EA608}" type="presParOf" srcId="{75D56B0F-A68F-493C-BBC8-86E913309E68}" destId="{1858A86E-636C-409C-AB69-1D88E40175ED}" srcOrd="3" destOrd="0" presId="urn:microsoft.com/office/officeart/2018/5/layout/CenteredIconLabelDescriptionList"/>
    <dgm:cxn modelId="{F165BBAF-D0E7-4B87-82D4-5DA820687AA3}" type="presParOf" srcId="{75D56B0F-A68F-493C-BBC8-86E913309E68}" destId="{BCABD660-E666-4EBE-BC20-FF5429EBC54B}" srcOrd="4" destOrd="0" presId="urn:microsoft.com/office/officeart/2018/5/layout/CenteredIconLabelDescriptionList"/>
    <dgm:cxn modelId="{4D735431-D71D-443B-8BEC-DB3BAA5D3A40}" type="presParOf" srcId="{E90B66D6-2B55-4459-BF36-3408373DB696}" destId="{80440F36-A2E6-4FF5-B0AF-0AB5E9ED26E0}" srcOrd="3" destOrd="0" presId="urn:microsoft.com/office/officeart/2018/5/layout/CenteredIconLabelDescriptionList"/>
    <dgm:cxn modelId="{46E8E13B-D637-4E32-89EB-B52FCCBBA045}" type="presParOf" srcId="{E90B66D6-2B55-4459-BF36-3408373DB696}" destId="{2B9D46AD-0832-4D37-992C-80DF658433F8}" srcOrd="4" destOrd="0" presId="urn:microsoft.com/office/officeart/2018/5/layout/CenteredIconLabelDescriptionList"/>
    <dgm:cxn modelId="{A66C72DB-B350-4005-9201-E61E2ED79132}" type="presParOf" srcId="{2B9D46AD-0832-4D37-992C-80DF658433F8}" destId="{FE984D29-A27C-4907-9724-5A4CC14B9C92}" srcOrd="0" destOrd="0" presId="urn:microsoft.com/office/officeart/2018/5/layout/CenteredIconLabelDescriptionList"/>
    <dgm:cxn modelId="{25F6459D-459C-4F2D-925B-D928E5BFDA76}" type="presParOf" srcId="{2B9D46AD-0832-4D37-992C-80DF658433F8}" destId="{3003A1AB-2183-47AE-8F08-E6DA51C97691}" srcOrd="1" destOrd="0" presId="urn:microsoft.com/office/officeart/2018/5/layout/CenteredIconLabelDescriptionList"/>
    <dgm:cxn modelId="{822D6F3D-6F5A-427D-A478-DCA26F51DBF4}" type="presParOf" srcId="{2B9D46AD-0832-4D37-992C-80DF658433F8}" destId="{8FA1FCB6-B5D6-4550-8BFA-942F23C17421}" srcOrd="2" destOrd="0" presId="urn:microsoft.com/office/officeart/2018/5/layout/CenteredIconLabelDescriptionList"/>
    <dgm:cxn modelId="{8B51FA7C-8F3F-488B-AC2F-7CAD61F805F3}" type="presParOf" srcId="{2B9D46AD-0832-4D37-992C-80DF658433F8}" destId="{2926536B-711D-453B-A705-036399D22ADB}" srcOrd="3" destOrd="0" presId="urn:microsoft.com/office/officeart/2018/5/layout/CenteredIconLabelDescriptionList"/>
    <dgm:cxn modelId="{EB1F07A0-7DCF-42BA-A40C-DEB954C45439}" type="presParOf" srcId="{2B9D46AD-0832-4D37-992C-80DF658433F8}" destId="{9A7A3A60-4138-47F2-A5B0-DA6F6BCAF17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E0A00A-3F15-4C93-A581-61821DF30504}"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18C96C2E-427A-45DA-BAEC-2A92A54F91D0}">
      <dgm:prSet/>
      <dgm:spPr/>
      <dgm:t>
        <a:bodyPr/>
        <a:lstStyle/>
        <a:p>
          <a:pPr>
            <a:lnSpc>
              <a:spcPct val="100000"/>
            </a:lnSpc>
          </a:pPr>
          <a:r>
            <a:rPr lang="en-IN"/>
            <a:t>.Net – Windows Service - for Scheduler.</a:t>
          </a:r>
          <a:endParaRPr lang="en-US"/>
        </a:p>
      </dgm:t>
    </dgm:pt>
    <dgm:pt modelId="{451F1999-8B98-44EF-A762-9D96E6F8B351}" type="parTrans" cxnId="{0BAEA6D6-514E-4942-A863-D0547F6DA936}">
      <dgm:prSet/>
      <dgm:spPr/>
      <dgm:t>
        <a:bodyPr/>
        <a:lstStyle/>
        <a:p>
          <a:endParaRPr lang="en-US"/>
        </a:p>
      </dgm:t>
    </dgm:pt>
    <dgm:pt modelId="{84DE1B89-2253-4EA8-A3CF-CCF79236C9C8}" type="sibTrans" cxnId="{0BAEA6D6-514E-4942-A863-D0547F6DA936}">
      <dgm:prSet/>
      <dgm:spPr/>
      <dgm:t>
        <a:bodyPr/>
        <a:lstStyle/>
        <a:p>
          <a:endParaRPr lang="en-US"/>
        </a:p>
      </dgm:t>
    </dgm:pt>
    <dgm:pt modelId="{A3AC67AD-C4AB-42B9-BFD7-C87CB0ADD2B9}">
      <dgm:prSet/>
      <dgm:spPr/>
      <dgm:t>
        <a:bodyPr/>
        <a:lstStyle/>
        <a:p>
          <a:pPr>
            <a:lnSpc>
              <a:spcPct val="100000"/>
            </a:lnSpc>
          </a:pPr>
          <a:r>
            <a:rPr lang="en-IN"/>
            <a:t>.Net – Web API – for mocking the services.</a:t>
          </a:r>
          <a:endParaRPr lang="en-US"/>
        </a:p>
      </dgm:t>
    </dgm:pt>
    <dgm:pt modelId="{88185EEA-DB6C-496B-BE28-AE52AEDEB10C}" type="parTrans" cxnId="{C2D18058-0B21-4F68-97CE-0A39E2D2F272}">
      <dgm:prSet/>
      <dgm:spPr/>
      <dgm:t>
        <a:bodyPr/>
        <a:lstStyle/>
        <a:p>
          <a:endParaRPr lang="en-US"/>
        </a:p>
      </dgm:t>
    </dgm:pt>
    <dgm:pt modelId="{2989D449-2A9C-4D46-8B90-CCC53A39A122}" type="sibTrans" cxnId="{C2D18058-0B21-4F68-97CE-0A39E2D2F272}">
      <dgm:prSet/>
      <dgm:spPr/>
      <dgm:t>
        <a:bodyPr/>
        <a:lstStyle/>
        <a:p>
          <a:endParaRPr lang="en-US"/>
        </a:p>
      </dgm:t>
    </dgm:pt>
    <dgm:pt modelId="{F40D42DC-59EE-4F96-8752-40860AFB5397}">
      <dgm:prSet/>
      <dgm:spPr/>
      <dgm:t>
        <a:bodyPr/>
        <a:lstStyle/>
        <a:p>
          <a:pPr>
            <a:lnSpc>
              <a:spcPct val="100000"/>
            </a:lnSpc>
          </a:pPr>
          <a:r>
            <a:rPr lang="en-IN"/>
            <a:t>.Net – Web API – for alert system.</a:t>
          </a:r>
          <a:endParaRPr lang="en-US"/>
        </a:p>
      </dgm:t>
    </dgm:pt>
    <dgm:pt modelId="{789F8E30-4E0E-4817-9F70-DA01CB6E4530}" type="parTrans" cxnId="{F7EA6591-0A69-4F5C-B67A-BED983CA7638}">
      <dgm:prSet/>
      <dgm:spPr/>
      <dgm:t>
        <a:bodyPr/>
        <a:lstStyle/>
        <a:p>
          <a:endParaRPr lang="en-US"/>
        </a:p>
      </dgm:t>
    </dgm:pt>
    <dgm:pt modelId="{1E238BAB-E27A-461F-BA71-3CAAEF673AE8}" type="sibTrans" cxnId="{F7EA6591-0A69-4F5C-B67A-BED983CA7638}">
      <dgm:prSet/>
      <dgm:spPr/>
      <dgm:t>
        <a:bodyPr/>
        <a:lstStyle/>
        <a:p>
          <a:endParaRPr lang="en-US"/>
        </a:p>
      </dgm:t>
    </dgm:pt>
    <dgm:pt modelId="{F3624B22-9B10-4C95-AEB0-C01FF2689C59}">
      <dgm:prSet/>
      <dgm:spPr/>
      <dgm:t>
        <a:bodyPr/>
        <a:lstStyle/>
        <a:p>
          <a:pPr>
            <a:lnSpc>
              <a:spcPct val="100000"/>
            </a:lnSpc>
          </a:pPr>
          <a:r>
            <a:rPr lang="en-IN"/>
            <a:t>Azure Open AI – Third party API</a:t>
          </a:r>
          <a:endParaRPr lang="en-US"/>
        </a:p>
      </dgm:t>
    </dgm:pt>
    <dgm:pt modelId="{19771C8D-1094-4FA8-84B4-510314B2F384}" type="parTrans" cxnId="{FB0CEBD9-258D-4D98-866B-E362D6814132}">
      <dgm:prSet/>
      <dgm:spPr/>
      <dgm:t>
        <a:bodyPr/>
        <a:lstStyle/>
        <a:p>
          <a:endParaRPr lang="en-US"/>
        </a:p>
      </dgm:t>
    </dgm:pt>
    <dgm:pt modelId="{93A90790-60A0-4BAD-9A73-CBD68F63F0D5}" type="sibTrans" cxnId="{FB0CEBD9-258D-4D98-866B-E362D6814132}">
      <dgm:prSet/>
      <dgm:spPr/>
      <dgm:t>
        <a:bodyPr/>
        <a:lstStyle/>
        <a:p>
          <a:endParaRPr lang="en-US"/>
        </a:p>
      </dgm:t>
    </dgm:pt>
    <dgm:pt modelId="{1221A7FF-03F2-429B-952E-FD8BCD6EEA74}">
      <dgm:prSet/>
      <dgm:spPr/>
      <dgm:t>
        <a:bodyPr/>
        <a:lstStyle/>
        <a:p>
          <a:pPr>
            <a:lnSpc>
              <a:spcPct val="100000"/>
            </a:lnSpc>
          </a:pPr>
          <a:r>
            <a:rPr lang="en-IN"/>
            <a:t>Logging - </a:t>
          </a:r>
          <a:r>
            <a:rPr lang="en-IN" b="0" i="0"/>
            <a:t>Microsoft.Extensions.Logging</a:t>
          </a:r>
          <a:endParaRPr lang="en-US"/>
        </a:p>
      </dgm:t>
    </dgm:pt>
    <dgm:pt modelId="{C4E20DE5-12D5-409C-8ABC-B7751D1F4D2F}" type="parTrans" cxnId="{FF289C0D-A129-4B2C-BAEE-89C1FF0F4199}">
      <dgm:prSet/>
      <dgm:spPr/>
      <dgm:t>
        <a:bodyPr/>
        <a:lstStyle/>
        <a:p>
          <a:endParaRPr lang="en-US"/>
        </a:p>
      </dgm:t>
    </dgm:pt>
    <dgm:pt modelId="{A2F02939-E931-4C66-AAFB-8E05873E24B2}" type="sibTrans" cxnId="{FF289C0D-A129-4B2C-BAEE-89C1FF0F4199}">
      <dgm:prSet/>
      <dgm:spPr/>
      <dgm:t>
        <a:bodyPr/>
        <a:lstStyle/>
        <a:p>
          <a:endParaRPr lang="en-US"/>
        </a:p>
      </dgm:t>
    </dgm:pt>
    <dgm:pt modelId="{83BAECAA-E55B-4DEC-B3AB-8B61CCD2595A}" type="pres">
      <dgm:prSet presAssocID="{7EE0A00A-3F15-4C93-A581-61821DF30504}" presName="root" presStyleCnt="0">
        <dgm:presLayoutVars>
          <dgm:dir/>
          <dgm:resizeHandles val="exact"/>
        </dgm:presLayoutVars>
      </dgm:prSet>
      <dgm:spPr/>
      <dgm:t>
        <a:bodyPr/>
        <a:lstStyle/>
        <a:p>
          <a:endParaRPr lang="en-US"/>
        </a:p>
      </dgm:t>
    </dgm:pt>
    <dgm:pt modelId="{CFCEBB8A-ECFC-4944-A512-B8436C581238}" type="pres">
      <dgm:prSet presAssocID="{18C96C2E-427A-45DA-BAEC-2A92A54F91D0}" presName="compNode" presStyleCnt="0"/>
      <dgm:spPr/>
    </dgm:pt>
    <dgm:pt modelId="{CFEE2A7E-79AF-44BB-8365-9F22A447DAD4}" type="pres">
      <dgm:prSet presAssocID="{18C96C2E-427A-45DA-BAEC-2A92A54F91D0}" presName="bgRect" presStyleLbl="bgShp" presStyleIdx="0" presStyleCnt="5"/>
      <dgm:spPr/>
    </dgm:pt>
    <dgm:pt modelId="{D7692E31-59DD-439F-AD89-C56ED6319D38}" type="pres">
      <dgm:prSet presAssocID="{18C96C2E-427A-45DA-BAEC-2A92A54F91D0}"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Laptop"/>
        </a:ext>
      </dgm:extLst>
    </dgm:pt>
    <dgm:pt modelId="{C00DFC09-5F16-4338-BE6A-C293CBF943BE}" type="pres">
      <dgm:prSet presAssocID="{18C96C2E-427A-45DA-BAEC-2A92A54F91D0}" presName="spaceRect" presStyleCnt="0"/>
      <dgm:spPr/>
    </dgm:pt>
    <dgm:pt modelId="{2474A481-756D-40AE-8606-CA8EDB74C160}" type="pres">
      <dgm:prSet presAssocID="{18C96C2E-427A-45DA-BAEC-2A92A54F91D0}" presName="parTx" presStyleLbl="revTx" presStyleIdx="0" presStyleCnt="5">
        <dgm:presLayoutVars>
          <dgm:chMax val="0"/>
          <dgm:chPref val="0"/>
        </dgm:presLayoutVars>
      </dgm:prSet>
      <dgm:spPr/>
      <dgm:t>
        <a:bodyPr/>
        <a:lstStyle/>
        <a:p>
          <a:endParaRPr lang="en-US"/>
        </a:p>
      </dgm:t>
    </dgm:pt>
    <dgm:pt modelId="{B24046C9-6D72-4A89-B9F9-FC69F15C7FC9}" type="pres">
      <dgm:prSet presAssocID="{84DE1B89-2253-4EA8-A3CF-CCF79236C9C8}" presName="sibTrans" presStyleCnt="0"/>
      <dgm:spPr/>
    </dgm:pt>
    <dgm:pt modelId="{F58BCD07-6E6B-40D0-BB03-F74F0BA22067}" type="pres">
      <dgm:prSet presAssocID="{A3AC67AD-C4AB-42B9-BFD7-C87CB0ADD2B9}" presName="compNode" presStyleCnt="0"/>
      <dgm:spPr/>
    </dgm:pt>
    <dgm:pt modelId="{6EBE7478-B077-4705-AA79-96C0C21043B3}" type="pres">
      <dgm:prSet presAssocID="{A3AC67AD-C4AB-42B9-BFD7-C87CB0ADD2B9}" presName="bgRect" presStyleLbl="bgShp" presStyleIdx="1" presStyleCnt="5"/>
      <dgm:spPr/>
    </dgm:pt>
    <dgm:pt modelId="{E2897DC9-27D2-45EE-9984-1759C86EC001}" type="pres">
      <dgm:prSet presAssocID="{A3AC67AD-C4AB-42B9-BFD7-C87CB0ADD2B9}"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Funny Face Outline"/>
        </a:ext>
      </dgm:extLst>
    </dgm:pt>
    <dgm:pt modelId="{CCA0659A-9048-4295-AF37-207E9E27AE0C}" type="pres">
      <dgm:prSet presAssocID="{A3AC67AD-C4AB-42B9-BFD7-C87CB0ADD2B9}" presName="spaceRect" presStyleCnt="0"/>
      <dgm:spPr/>
    </dgm:pt>
    <dgm:pt modelId="{B3D63564-8273-4B4B-AFE4-6D3A7042E040}" type="pres">
      <dgm:prSet presAssocID="{A3AC67AD-C4AB-42B9-BFD7-C87CB0ADD2B9}" presName="parTx" presStyleLbl="revTx" presStyleIdx="1" presStyleCnt="5">
        <dgm:presLayoutVars>
          <dgm:chMax val="0"/>
          <dgm:chPref val="0"/>
        </dgm:presLayoutVars>
      </dgm:prSet>
      <dgm:spPr/>
      <dgm:t>
        <a:bodyPr/>
        <a:lstStyle/>
        <a:p>
          <a:endParaRPr lang="en-US"/>
        </a:p>
      </dgm:t>
    </dgm:pt>
    <dgm:pt modelId="{4DF6FBBB-6786-4D39-9D34-0D47A1E24640}" type="pres">
      <dgm:prSet presAssocID="{2989D449-2A9C-4D46-8B90-CCC53A39A122}" presName="sibTrans" presStyleCnt="0"/>
      <dgm:spPr/>
    </dgm:pt>
    <dgm:pt modelId="{FDF75BDC-9ABD-4559-956C-16AA7ACC9BD9}" type="pres">
      <dgm:prSet presAssocID="{F40D42DC-59EE-4F96-8752-40860AFB5397}" presName="compNode" presStyleCnt="0"/>
      <dgm:spPr/>
    </dgm:pt>
    <dgm:pt modelId="{BC893C28-3596-4D94-BE9F-57C0393EF40C}" type="pres">
      <dgm:prSet presAssocID="{F40D42DC-59EE-4F96-8752-40860AFB5397}" presName="bgRect" presStyleLbl="bgShp" presStyleIdx="2" presStyleCnt="5"/>
      <dgm:spPr/>
    </dgm:pt>
    <dgm:pt modelId="{C297C29D-9EAA-47DB-86C3-9BFA650D4BEE}" type="pres">
      <dgm:prSet presAssocID="{F40D42DC-59EE-4F96-8752-40860AFB5397}"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Syncing Cloud"/>
        </a:ext>
      </dgm:extLst>
    </dgm:pt>
    <dgm:pt modelId="{A36B92DF-88BE-457A-9FC6-F37E7E4494AF}" type="pres">
      <dgm:prSet presAssocID="{F40D42DC-59EE-4F96-8752-40860AFB5397}" presName="spaceRect" presStyleCnt="0"/>
      <dgm:spPr/>
    </dgm:pt>
    <dgm:pt modelId="{F3BF990D-BE80-49EA-BF6B-076FB65145EE}" type="pres">
      <dgm:prSet presAssocID="{F40D42DC-59EE-4F96-8752-40860AFB5397}" presName="parTx" presStyleLbl="revTx" presStyleIdx="2" presStyleCnt="5">
        <dgm:presLayoutVars>
          <dgm:chMax val="0"/>
          <dgm:chPref val="0"/>
        </dgm:presLayoutVars>
      </dgm:prSet>
      <dgm:spPr/>
      <dgm:t>
        <a:bodyPr/>
        <a:lstStyle/>
        <a:p>
          <a:endParaRPr lang="en-US"/>
        </a:p>
      </dgm:t>
    </dgm:pt>
    <dgm:pt modelId="{845C568F-C42A-4E35-84C7-C0EE211480C6}" type="pres">
      <dgm:prSet presAssocID="{1E238BAB-E27A-461F-BA71-3CAAEF673AE8}" presName="sibTrans" presStyleCnt="0"/>
      <dgm:spPr/>
    </dgm:pt>
    <dgm:pt modelId="{76F00F42-55E4-41D0-AF93-AA176403B9AA}" type="pres">
      <dgm:prSet presAssocID="{F3624B22-9B10-4C95-AEB0-C01FF2689C59}" presName="compNode" presStyleCnt="0"/>
      <dgm:spPr/>
    </dgm:pt>
    <dgm:pt modelId="{9D45A70D-434C-407E-B8C1-293A2930FC64}" type="pres">
      <dgm:prSet presAssocID="{F3624B22-9B10-4C95-AEB0-C01FF2689C59}" presName="bgRect" presStyleLbl="bgShp" presStyleIdx="3" presStyleCnt="5"/>
      <dgm:spPr/>
    </dgm:pt>
    <dgm:pt modelId="{95FE2108-5846-4DBB-84BE-2F4C97BC7F86}" type="pres">
      <dgm:prSet presAssocID="{F3624B22-9B10-4C95-AEB0-C01FF2689C59}"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Cloud"/>
        </a:ext>
      </dgm:extLst>
    </dgm:pt>
    <dgm:pt modelId="{ACE3E77C-55A1-4646-9163-71A436E26A20}" type="pres">
      <dgm:prSet presAssocID="{F3624B22-9B10-4C95-AEB0-C01FF2689C59}" presName="spaceRect" presStyleCnt="0"/>
      <dgm:spPr/>
    </dgm:pt>
    <dgm:pt modelId="{81EE346B-CD85-4664-BEB5-5838CE3FBEEF}" type="pres">
      <dgm:prSet presAssocID="{F3624B22-9B10-4C95-AEB0-C01FF2689C59}" presName="parTx" presStyleLbl="revTx" presStyleIdx="3" presStyleCnt="5">
        <dgm:presLayoutVars>
          <dgm:chMax val="0"/>
          <dgm:chPref val="0"/>
        </dgm:presLayoutVars>
      </dgm:prSet>
      <dgm:spPr/>
      <dgm:t>
        <a:bodyPr/>
        <a:lstStyle/>
        <a:p>
          <a:endParaRPr lang="en-US"/>
        </a:p>
      </dgm:t>
    </dgm:pt>
    <dgm:pt modelId="{E17F47B3-7E65-4FE3-8307-14D05F78596D}" type="pres">
      <dgm:prSet presAssocID="{93A90790-60A0-4BAD-9A73-CBD68F63F0D5}" presName="sibTrans" presStyleCnt="0"/>
      <dgm:spPr/>
    </dgm:pt>
    <dgm:pt modelId="{A0850478-6549-4B14-9863-0BB6C90E9112}" type="pres">
      <dgm:prSet presAssocID="{1221A7FF-03F2-429B-952E-FD8BCD6EEA74}" presName="compNode" presStyleCnt="0"/>
      <dgm:spPr/>
    </dgm:pt>
    <dgm:pt modelId="{62AEAC18-BC59-40BF-BCE2-03A8B0C550A5}" type="pres">
      <dgm:prSet presAssocID="{1221A7FF-03F2-429B-952E-FD8BCD6EEA74}" presName="bgRect" presStyleLbl="bgShp" presStyleIdx="4" presStyleCnt="5"/>
      <dgm:spPr/>
    </dgm:pt>
    <dgm:pt modelId="{25399538-96D4-4113-B76D-A78F8B0594EA}" type="pres">
      <dgm:prSet presAssocID="{1221A7FF-03F2-429B-952E-FD8BCD6EEA74}"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Fir tree"/>
        </a:ext>
      </dgm:extLst>
    </dgm:pt>
    <dgm:pt modelId="{93191228-C5F3-4B04-995C-8D8D9A3DFF03}" type="pres">
      <dgm:prSet presAssocID="{1221A7FF-03F2-429B-952E-FD8BCD6EEA74}" presName="spaceRect" presStyleCnt="0"/>
      <dgm:spPr/>
    </dgm:pt>
    <dgm:pt modelId="{AB3C78ED-C9E1-42F6-94F9-3FDB489285DD}" type="pres">
      <dgm:prSet presAssocID="{1221A7FF-03F2-429B-952E-FD8BCD6EEA74}" presName="parTx" presStyleLbl="revTx" presStyleIdx="4" presStyleCnt="5">
        <dgm:presLayoutVars>
          <dgm:chMax val="0"/>
          <dgm:chPref val="0"/>
        </dgm:presLayoutVars>
      </dgm:prSet>
      <dgm:spPr/>
      <dgm:t>
        <a:bodyPr/>
        <a:lstStyle/>
        <a:p>
          <a:endParaRPr lang="en-US"/>
        </a:p>
      </dgm:t>
    </dgm:pt>
  </dgm:ptLst>
  <dgm:cxnLst>
    <dgm:cxn modelId="{123B090F-B940-4605-A924-FA0453E6B41D}" type="presOf" srcId="{18C96C2E-427A-45DA-BAEC-2A92A54F91D0}" destId="{2474A481-756D-40AE-8606-CA8EDB74C160}" srcOrd="0" destOrd="0" presId="urn:microsoft.com/office/officeart/2018/2/layout/IconVerticalSolidList"/>
    <dgm:cxn modelId="{F507C434-F338-4F51-BC78-F6AC0A5C0DBC}" type="presOf" srcId="{7EE0A00A-3F15-4C93-A581-61821DF30504}" destId="{83BAECAA-E55B-4DEC-B3AB-8B61CCD2595A}" srcOrd="0" destOrd="0" presId="urn:microsoft.com/office/officeart/2018/2/layout/IconVerticalSolidList"/>
    <dgm:cxn modelId="{FF289C0D-A129-4B2C-BAEE-89C1FF0F4199}" srcId="{7EE0A00A-3F15-4C93-A581-61821DF30504}" destId="{1221A7FF-03F2-429B-952E-FD8BCD6EEA74}" srcOrd="4" destOrd="0" parTransId="{C4E20DE5-12D5-409C-8ABC-B7751D1F4D2F}" sibTransId="{A2F02939-E931-4C66-AAFB-8E05873E24B2}"/>
    <dgm:cxn modelId="{0BAEA6D6-514E-4942-A863-D0547F6DA936}" srcId="{7EE0A00A-3F15-4C93-A581-61821DF30504}" destId="{18C96C2E-427A-45DA-BAEC-2A92A54F91D0}" srcOrd="0" destOrd="0" parTransId="{451F1999-8B98-44EF-A762-9D96E6F8B351}" sibTransId="{84DE1B89-2253-4EA8-A3CF-CCF79236C9C8}"/>
    <dgm:cxn modelId="{42FA9AC5-2369-47C2-92C5-2F1E40ECDA7E}" type="presOf" srcId="{A3AC67AD-C4AB-42B9-BFD7-C87CB0ADD2B9}" destId="{B3D63564-8273-4B4B-AFE4-6D3A7042E040}" srcOrd="0" destOrd="0" presId="urn:microsoft.com/office/officeart/2018/2/layout/IconVerticalSolidList"/>
    <dgm:cxn modelId="{C2D18058-0B21-4F68-97CE-0A39E2D2F272}" srcId="{7EE0A00A-3F15-4C93-A581-61821DF30504}" destId="{A3AC67AD-C4AB-42B9-BFD7-C87CB0ADD2B9}" srcOrd="1" destOrd="0" parTransId="{88185EEA-DB6C-496B-BE28-AE52AEDEB10C}" sibTransId="{2989D449-2A9C-4D46-8B90-CCC53A39A122}"/>
    <dgm:cxn modelId="{40898D89-D4AC-4F40-8CF6-9CEAACB70082}" type="presOf" srcId="{F3624B22-9B10-4C95-AEB0-C01FF2689C59}" destId="{81EE346B-CD85-4664-BEB5-5838CE3FBEEF}" srcOrd="0" destOrd="0" presId="urn:microsoft.com/office/officeart/2018/2/layout/IconVerticalSolidList"/>
    <dgm:cxn modelId="{F7EA6591-0A69-4F5C-B67A-BED983CA7638}" srcId="{7EE0A00A-3F15-4C93-A581-61821DF30504}" destId="{F40D42DC-59EE-4F96-8752-40860AFB5397}" srcOrd="2" destOrd="0" parTransId="{789F8E30-4E0E-4817-9F70-DA01CB6E4530}" sibTransId="{1E238BAB-E27A-461F-BA71-3CAAEF673AE8}"/>
    <dgm:cxn modelId="{FB0CEBD9-258D-4D98-866B-E362D6814132}" srcId="{7EE0A00A-3F15-4C93-A581-61821DF30504}" destId="{F3624B22-9B10-4C95-AEB0-C01FF2689C59}" srcOrd="3" destOrd="0" parTransId="{19771C8D-1094-4FA8-84B4-510314B2F384}" sibTransId="{93A90790-60A0-4BAD-9A73-CBD68F63F0D5}"/>
    <dgm:cxn modelId="{7BAAE103-63A1-4002-9417-DA5C536BA995}" type="presOf" srcId="{F40D42DC-59EE-4F96-8752-40860AFB5397}" destId="{F3BF990D-BE80-49EA-BF6B-076FB65145EE}" srcOrd="0" destOrd="0" presId="urn:microsoft.com/office/officeart/2018/2/layout/IconVerticalSolidList"/>
    <dgm:cxn modelId="{EA549F21-4159-4662-BB23-4E8EA3D39F5E}" type="presOf" srcId="{1221A7FF-03F2-429B-952E-FD8BCD6EEA74}" destId="{AB3C78ED-C9E1-42F6-94F9-3FDB489285DD}" srcOrd="0" destOrd="0" presId="urn:microsoft.com/office/officeart/2018/2/layout/IconVerticalSolidList"/>
    <dgm:cxn modelId="{8D484C12-D402-4F1E-AB65-D4B7D3ABD01D}" type="presParOf" srcId="{83BAECAA-E55B-4DEC-B3AB-8B61CCD2595A}" destId="{CFCEBB8A-ECFC-4944-A512-B8436C581238}" srcOrd="0" destOrd="0" presId="urn:microsoft.com/office/officeart/2018/2/layout/IconVerticalSolidList"/>
    <dgm:cxn modelId="{C4039140-DFF1-4E33-A20B-070B450284AB}" type="presParOf" srcId="{CFCEBB8A-ECFC-4944-A512-B8436C581238}" destId="{CFEE2A7E-79AF-44BB-8365-9F22A447DAD4}" srcOrd="0" destOrd="0" presId="urn:microsoft.com/office/officeart/2018/2/layout/IconVerticalSolidList"/>
    <dgm:cxn modelId="{E27677D6-9D39-44AF-99B7-8D93FC205C54}" type="presParOf" srcId="{CFCEBB8A-ECFC-4944-A512-B8436C581238}" destId="{D7692E31-59DD-439F-AD89-C56ED6319D38}" srcOrd="1" destOrd="0" presId="urn:microsoft.com/office/officeart/2018/2/layout/IconVerticalSolidList"/>
    <dgm:cxn modelId="{C2B584F0-43D1-42D9-87DA-9AB578990864}" type="presParOf" srcId="{CFCEBB8A-ECFC-4944-A512-B8436C581238}" destId="{C00DFC09-5F16-4338-BE6A-C293CBF943BE}" srcOrd="2" destOrd="0" presId="urn:microsoft.com/office/officeart/2018/2/layout/IconVerticalSolidList"/>
    <dgm:cxn modelId="{24BC4A4F-0ADE-48EE-937C-69B7F26B3D73}" type="presParOf" srcId="{CFCEBB8A-ECFC-4944-A512-B8436C581238}" destId="{2474A481-756D-40AE-8606-CA8EDB74C160}" srcOrd="3" destOrd="0" presId="urn:microsoft.com/office/officeart/2018/2/layout/IconVerticalSolidList"/>
    <dgm:cxn modelId="{B67B3026-3CF8-48D8-91E8-A07D5E753BF3}" type="presParOf" srcId="{83BAECAA-E55B-4DEC-B3AB-8B61CCD2595A}" destId="{B24046C9-6D72-4A89-B9F9-FC69F15C7FC9}" srcOrd="1" destOrd="0" presId="urn:microsoft.com/office/officeart/2018/2/layout/IconVerticalSolidList"/>
    <dgm:cxn modelId="{2AA09210-2A70-4C35-8CB6-CCAB80E5D016}" type="presParOf" srcId="{83BAECAA-E55B-4DEC-B3AB-8B61CCD2595A}" destId="{F58BCD07-6E6B-40D0-BB03-F74F0BA22067}" srcOrd="2" destOrd="0" presId="urn:microsoft.com/office/officeart/2018/2/layout/IconVerticalSolidList"/>
    <dgm:cxn modelId="{2955CE33-3604-4734-B25E-ACC87D3C3005}" type="presParOf" srcId="{F58BCD07-6E6B-40D0-BB03-F74F0BA22067}" destId="{6EBE7478-B077-4705-AA79-96C0C21043B3}" srcOrd="0" destOrd="0" presId="urn:microsoft.com/office/officeart/2018/2/layout/IconVerticalSolidList"/>
    <dgm:cxn modelId="{EBA5514F-C82D-4C59-ADD2-11D7297D4543}" type="presParOf" srcId="{F58BCD07-6E6B-40D0-BB03-F74F0BA22067}" destId="{E2897DC9-27D2-45EE-9984-1759C86EC001}" srcOrd="1" destOrd="0" presId="urn:microsoft.com/office/officeart/2018/2/layout/IconVerticalSolidList"/>
    <dgm:cxn modelId="{ECF38E0D-2435-4190-B76D-3CB85C92086D}" type="presParOf" srcId="{F58BCD07-6E6B-40D0-BB03-F74F0BA22067}" destId="{CCA0659A-9048-4295-AF37-207E9E27AE0C}" srcOrd="2" destOrd="0" presId="urn:microsoft.com/office/officeart/2018/2/layout/IconVerticalSolidList"/>
    <dgm:cxn modelId="{39B3868E-3EC0-4BCF-96D6-346EBCD4A80A}" type="presParOf" srcId="{F58BCD07-6E6B-40D0-BB03-F74F0BA22067}" destId="{B3D63564-8273-4B4B-AFE4-6D3A7042E040}" srcOrd="3" destOrd="0" presId="urn:microsoft.com/office/officeart/2018/2/layout/IconVerticalSolidList"/>
    <dgm:cxn modelId="{D2097258-B866-4780-85F4-CB3E6DBF46FA}" type="presParOf" srcId="{83BAECAA-E55B-4DEC-B3AB-8B61CCD2595A}" destId="{4DF6FBBB-6786-4D39-9D34-0D47A1E24640}" srcOrd="3" destOrd="0" presId="urn:microsoft.com/office/officeart/2018/2/layout/IconVerticalSolidList"/>
    <dgm:cxn modelId="{62947FC2-CEEC-49AF-BA95-3A504C004E94}" type="presParOf" srcId="{83BAECAA-E55B-4DEC-B3AB-8B61CCD2595A}" destId="{FDF75BDC-9ABD-4559-956C-16AA7ACC9BD9}" srcOrd="4" destOrd="0" presId="urn:microsoft.com/office/officeart/2018/2/layout/IconVerticalSolidList"/>
    <dgm:cxn modelId="{AAD35B2E-A641-42BD-88AE-D207DCB2314D}" type="presParOf" srcId="{FDF75BDC-9ABD-4559-956C-16AA7ACC9BD9}" destId="{BC893C28-3596-4D94-BE9F-57C0393EF40C}" srcOrd="0" destOrd="0" presId="urn:microsoft.com/office/officeart/2018/2/layout/IconVerticalSolidList"/>
    <dgm:cxn modelId="{4AF5C5DC-9771-4DAB-8B43-738E78943FFA}" type="presParOf" srcId="{FDF75BDC-9ABD-4559-956C-16AA7ACC9BD9}" destId="{C297C29D-9EAA-47DB-86C3-9BFA650D4BEE}" srcOrd="1" destOrd="0" presId="urn:microsoft.com/office/officeart/2018/2/layout/IconVerticalSolidList"/>
    <dgm:cxn modelId="{1E46E892-0698-4BEB-A936-68E9C425271A}" type="presParOf" srcId="{FDF75BDC-9ABD-4559-956C-16AA7ACC9BD9}" destId="{A36B92DF-88BE-457A-9FC6-F37E7E4494AF}" srcOrd="2" destOrd="0" presId="urn:microsoft.com/office/officeart/2018/2/layout/IconVerticalSolidList"/>
    <dgm:cxn modelId="{E9BEAC62-467F-4665-A04A-A67623E2BF45}" type="presParOf" srcId="{FDF75BDC-9ABD-4559-956C-16AA7ACC9BD9}" destId="{F3BF990D-BE80-49EA-BF6B-076FB65145EE}" srcOrd="3" destOrd="0" presId="urn:microsoft.com/office/officeart/2018/2/layout/IconVerticalSolidList"/>
    <dgm:cxn modelId="{3EEA9B95-0597-42C2-9A0D-BE62378475F0}" type="presParOf" srcId="{83BAECAA-E55B-4DEC-B3AB-8B61CCD2595A}" destId="{845C568F-C42A-4E35-84C7-C0EE211480C6}" srcOrd="5" destOrd="0" presId="urn:microsoft.com/office/officeart/2018/2/layout/IconVerticalSolidList"/>
    <dgm:cxn modelId="{C4C75F17-FAFC-4B39-81F6-169B11307D13}" type="presParOf" srcId="{83BAECAA-E55B-4DEC-B3AB-8B61CCD2595A}" destId="{76F00F42-55E4-41D0-AF93-AA176403B9AA}" srcOrd="6" destOrd="0" presId="urn:microsoft.com/office/officeart/2018/2/layout/IconVerticalSolidList"/>
    <dgm:cxn modelId="{BBFD01BE-9964-4E86-A6A6-92A92951B755}" type="presParOf" srcId="{76F00F42-55E4-41D0-AF93-AA176403B9AA}" destId="{9D45A70D-434C-407E-B8C1-293A2930FC64}" srcOrd="0" destOrd="0" presId="urn:microsoft.com/office/officeart/2018/2/layout/IconVerticalSolidList"/>
    <dgm:cxn modelId="{E4ACE59C-6518-4D95-891D-C92B3AB5AD34}" type="presParOf" srcId="{76F00F42-55E4-41D0-AF93-AA176403B9AA}" destId="{95FE2108-5846-4DBB-84BE-2F4C97BC7F86}" srcOrd="1" destOrd="0" presId="urn:microsoft.com/office/officeart/2018/2/layout/IconVerticalSolidList"/>
    <dgm:cxn modelId="{712B3F6E-92BC-4261-AF2D-E7946F0794BB}" type="presParOf" srcId="{76F00F42-55E4-41D0-AF93-AA176403B9AA}" destId="{ACE3E77C-55A1-4646-9163-71A436E26A20}" srcOrd="2" destOrd="0" presId="urn:microsoft.com/office/officeart/2018/2/layout/IconVerticalSolidList"/>
    <dgm:cxn modelId="{0C481536-D24E-4992-AFE8-77892A1D342E}" type="presParOf" srcId="{76F00F42-55E4-41D0-AF93-AA176403B9AA}" destId="{81EE346B-CD85-4664-BEB5-5838CE3FBEEF}" srcOrd="3" destOrd="0" presId="urn:microsoft.com/office/officeart/2018/2/layout/IconVerticalSolidList"/>
    <dgm:cxn modelId="{BE36E9FB-4E64-4D93-B2AC-F033C14B9BB7}" type="presParOf" srcId="{83BAECAA-E55B-4DEC-B3AB-8B61CCD2595A}" destId="{E17F47B3-7E65-4FE3-8307-14D05F78596D}" srcOrd="7" destOrd="0" presId="urn:microsoft.com/office/officeart/2018/2/layout/IconVerticalSolidList"/>
    <dgm:cxn modelId="{733D4CF6-97F4-42B9-B51B-6411C5100839}" type="presParOf" srcId="{83BAECAA-E55B-4DEC-B3AB-8B61CCD2595A}" destId="{A0850478-6549-4B14-9863-0BB6C90E9112}" srcOrd="8" destOrd="0" presId="urn:microsoft.com/office/officeart/2018/2/layout/IconVerticalSolidList"/>
    <dgm:cxn modelId="{AC989DB4-BED9-4E26-85B5-13A006827876}" type="presParOf" srcId="{A0850478-6549-4B14-9863-0BB6C90E9112}" destId="{62AEAC18-BC59-40BF-BCE2-03A8B0C550A5}" srcOrd="0" destOrd="0" presId="urn:microsoft.com/office/officeart/2018/2/layout/IconVerticalSolidList"/>
    <dgm:cxn modelId="{B50F0F70-1C1F-4F52-A683-07F6BAD510E5}" type="presParOf" srcId="{A0850478-6549-4B14-9863-0BB6C90E9112}" destId="{25399538-96D4-4113-B76D-A78F8B0594EA}" srcOrd="1" destOrd="0" presId="urn:microsoft.com/office/officeart/2018/2/layout/IconVerticalSolidList"/>
    <dgm:cxn modelId="{F8009A6F-4EF9-49E5-8312-224FD7071412}" type="presParOf" srcId="{A0850478-6549-4B14-9863-0BB6C90E9112}" destId="{93191228-C5F3-4B04-995C-8D8D9A3DFF03}" srcOrd="2" destOrd="0" presId="urn:microsoft.com/office/officeart/2018/2/layout/IconVerticalSolidList"/>
    <dgm:cxn modelId="{A9B2618F-5244-40B4-8EC1-5FC36CA733E8}" type="presParOf" srcId="{A0850478-6549-4B14-9863-0BB6C90E9112}" destId="{AB3C78ED-C9E1-42F6-94F9-3FDB489285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FB6F8-C632-49A5-B66E-D26369E87B4F}">
      <dsp:nvSpPr>
        <dsp:cNvPr id="0" name=""/>
        <dsp:cNvSpPr/>
      </dsp:nvSpPr>
      <dsp:spPr>
        <a:xfrm>
          <a:off x="0" y="707092"/>
          <a:ext cx="10515600" cy="130540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FF732-7B67-4A71-87E6-EE78FC3349B0}">
      <dsp:nvSpPr>
        <dsp:cNvPr id="0" name=""/>
        <dsp:cNvSpPr/>
      </dsp:nvSpPr>
      <dsp:spPr>
        <a:xfrm>
          <a:off x="394883" y="1000807"/>
          <a:ext cx="717970" cy="7179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AFE98-FFDB-431E-B5B8-F94FD1BFCBF9}">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977900">
            <a:lnSpc>
              <a:spcPct val="100000"/>
            </a:lnSpc>
            <a:spcBef>
              <a:spcPct val="0"/>
            </a:spcBef>
            <a:spcAft>
              <a:spcPct val="35000"/>
            </a:spcAft>
          </a:pPr>
          <a:r>
            <a:rPr lang="en-IN" sz="2200" kern="1200" dirty="0"/>
            <a:t>I’m high net worth individual; I’m an investor, having diversified investment. Whenever bad news spreads in the market, I need to know beforehand that how does it affect my portfolio. </a:t>
          </a:r>
          <a:endParaRPr lang="en-US" sz="2200" kern="1200" dirty="0"/>
        </a:p>
      </dsp:txBody>
      <dsp:txXfrm>
        <a:off x="1507738" y="707092"/>
        <a:ext cx="9007861" cy="1305401"/>
      </dsp:txXfrm>
    </dsp:sp>
    <dsp:sp modelId="{92053C02-72F2-4828-A9CF-EDF793083B5A}">
      <dsp:nvSpPr>
        <dsp:cNvPr id="0" name=""/>
        <dsp:cNvSpPr/>
      </dsp:nvSpPr>
      <dsp:spPr>
        <a:xfrm>
          <a:off x="0" y="2338844"/>
          <a:ext cx="10515600" cy="130540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2368B-EA8B-47C9-9482-7A5804F20DFB}">
      <dsp:nvSpPr>
        <dsp:cNvPr id="0" name=""/>
        <dsp:cNvSpPr/>
      </dsp:nvSpPr>
      <dsp:spPr>
        <a:xfrm>
          <a:off x="394883" y="2632559"/>
          <a:ext cx="717970" cy="71797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DBDFA-FB78-4CFD-8858-0D2D3CF36E0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977900">
            <a:lnSpc>
              <a:spcPct val="100000"/>
            </a:lnSpc>
            <a:spcBef>
              <a:spcPct val="0"/>
            </a:spcBef>
            <a:spcAft>
              <a:spcPct val="35000"/>
            </a:spcAft>
          </a:pPr>
          <a:r>
            <a:rPr lang="en-IN" sz="2200" kern="1200" dirty="0"/>
            <a:t>This where the Prudential Bot </a:t>
          </a:r>
          <a:r>
            <a:rPr lang="en-IN" sz="2200" kern="1200" dirty="0" smtClean="0"/>
            <a:t>comes to </a:t>
          </a:r>
          <a:r>
            <a:rPr lang="en-IN" sz="2200" kern="1200" dirty="0"/>
            <a:t>rescue. It reads news every </a:t>
          </a:r>
          <a:r>
            <a:rPr lang="en-IN" sz="2200" kern="1200" dirty="0" smtClean="0"/>
            <a:t>hour and </a:t>
          </a:r>
          <a:r>
            <a:rPr lang="en-IN" sz="2200" kern="1200" dirty="0"/>
            <a:t>checks my current investment; and then alerts the end user how it could affect my portfolio.</a:t>
          </a:r>
          <a:endParaRPr lang="en-US" sz="2200" kern="1200" dirty="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DA98-A680-4A83-8135-8BDF519C1ED4}">
      <dsp:nvSpPr>
        <dsp:cNvPr id="0" name=""/>
        <dsp:cNvSpPr/>
      </dsp:nvSpPr>
      <dsp:spPr>
        <a:xfrm>
          <a:off x="205509"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EF4D6-47E5-464E-A6F8-778577683350}">
      <dsp:nvSpPr>
        <dsp:cNvPr id="0" name=""/>
        <dsp:cNvSpPr/>
      </dsp:nvSpPr>
      <dsp:spPr>
        <a:xfrm>
          <a:off x="396960" y="207566"/>
          <a:ext cx="528770" cy="5287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AA374-B236-48D6-BAC3-5B4C393F2666}">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My portfolio has diversified investments, should be read by a program as per schedule. Every one hour.</a:t>
          </a:r>
          <a:endParaRPr lang="en-US" sz="1100" kern="1200"/>
        </a:p>
      </dsp:txBody>
      <dsp:txXfrm>
        <a:off x="1312541" y="16114"/>
        <a:ext cx="2148945" cy="911674"/>
      </dsp:txXfrm>
    </dsp:sp>
    <dsp:sp modelId="{95AAB8D2-4FAE-4C00-A690-6F9927D58FF1}">
      <dsp:nvSpPr>
        <dsp:cNvPr id="0" name=""/>
        <dsp:cNvSpPr/>
      </dsp:nvSpPr>
      <dsp:spPr>
        <a:xfrm>
          <a:off x="3835925"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D2311-7418-4851-8629-1702B8AF4D8F}">
      <dsp:nvSpPr>
        <dsp:cNvPr id="0" name=""/>
        <dsp:cNvSpPr/>
      </dsp:nvSpPr>
      <dsp:spPr>
        <a:xfrm>
          <a:off x="4027376" y="207566"/>
          <a:ext cx="528770" cy="52877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B1E65F-5AE0-49F9-905D-8599C9E95CE8}">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At the same time, the financial news agencies API to be invoked to get the latest news.</a:t>
          </a:r>
          <a:endParaRPr lang="en-US" sz="1100" kern="1200"/>
        </a:p>
      </dsp:txBody>
      <dsp:txXfrm>
        <a:off x="4942957" y="16114"/>
        <a:ext cx="2148945" cy="911674"/>
      </dsp:txXfrm>
    </dsp:sp>
    <dsp:sp modelId="{34256A30-BC52-4B33-B3B4-6F140650F05E}">
      <dsp:nvSpPr>
        <dsp:cNvPr id="0" name=""/>
        <dsp:cNvSpPr/>
      </dsp:nvSpPr>
      <dsp:spPr>
        <a:xfrm>
          <a:off x="7466341"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B3890-C6A6-4F83-BF1C-AF98848FC052}">
      <dsp:nvSpPr>
        <dsp:cNvPr id="0" name=""/>
        <dsp:cNvSpPr/>
      </dsp:nvSpPr>
      <dsp:spPr>
        <a:xfrm>
          <a:off x="7657792" y="207566"/>
          <a:ext cx="528770" cy="52877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2F53E-B2F5-47D4-BEE3-A3D53FC66878}">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Every hour after getting the investment details and the financial news, it sends to Azure Open AI API (LLM), to get the suggestion of what are the stocks are under threat.</a:t>
          </a:r>
          <a:endParaRPr lang="en-US" sz="1100" kern="1200"/>
        </a:p>
      </dsp:txBody>
      <dsp:txXfrm>
        <a:off x="8573374" y="16114"/>
        <a:ext cx="2148945" cy="911674"/>
      </dsp:txXfrm>
    </dsp:sp>
    <dsp:sp modelId="{E301ED89-2049-45BA-8713-D59499416007}">
      <dsp:nvSpPr>
        <dsp:cNvPr id="0" name=""/>
        <dsp:cNvSpPr/>
      </dsp:nvSpPr>
      <dsp:spPr>
        <a:xfrm>
          <a:off x="205509"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7925-ED18-45F4-9B16-BCB061DD6030}">
      <dsp:nvSpPr>
        <dsp:cNvPr id="0" name=""/>
        <dsp:cNvSpPr/>
      </dsp:nvSpPr>
      <dsp:spPr>
        <a:xfrm>
          <a:off x="396960" y="1832017"/>
          <a:ext cx="528770" cy="52877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91DDB0-87F1-447A-8258-B488D9E49EEF}">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The stocks under threat and how much it could impact details will be emailed to the end user by another API.</a:t>
          </a:r>
          <a:endParaRPr lang="en-US" sz="1100" kern="1200"/>
        </a:p>
      </dsp:txBody>
      <dsp:txXfrm>
        <a:off x="1312541" y="1640565"/>
        <a:ext cx="2148945" cy="911674"/>
      </dsp:txXfrm>
    </dsp:sp>
    <dsp:sp modelId="{FEDCF0BD-6C65-46FA-BC37-AF59D9F74A25}">
      <dsp:nvSpPr>
        <dsp:cNvPr id="0" name=""/>
        <dsp:cNvSpPr/>
      </dsp:nvSpPr>
      <dsp:spPr>
        <a:xfrm>
          <a:off x="3835925"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1FD13-57F6-444E-9AAA-6600726692AE}">
      <dsp:nvSpPr>
        <dsp:cNvPr id="0" name=""/>
        <dsp:cNvSpPr/>
      </dsp:nvSpPr>
      <dsp:spPr>
        <a:xfrm>
          <a:off x="4027376" y="1832017"/>
          <a:ext cx="528770" cy="52877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E4DB0-30DF-4326-9106-C909513B33D4}">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If there is a drastic change in my investment is predicted, it should alert me in red.</a:t>
          </a:r>
          <a:endParaRPr lang="en-US" sz="1100" kern="1200"/>
        </a:p>
      </dsp:txBody>
      <dsp:txXfrm>
        <a:off x="4942957" y="1640565"/>
        <a:ext cx="2148945" cy="911674"/>
      </dsp:txXfrm>
    </dsp:sp>
    <dsp:sp modelId="{FC12ECF3-FC82-48CE-AF89-5F63A997E9AC}">
      <dsp:nvSpPr>
        <dsp:cNvPr id="0" name=""/>
        <dsp:cNvSpPr/>
      </dsp:nvSpPr>
      <dsp:spPr>
        <a:xfrm>
          <a:off x="7466341"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F0900-99A0-46FF-9C6C-C4385B840F5B}">
      <dsp:nvSpPr>
        <dsp:cNvPr id="0" name=""/>
        <dsp:cNvSpPr/>
      </dsp:nvSpPr>
      <dsp:spPr>
        <a:xfrm>
          <a:off x="7657792" y="1832017"/>
          <a:ext cx="528770" cy="528770"/>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8441A-B90F-4D1E-9105-E2AE3492261E}">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The maximum token the Chat GPT system can take is 8192. The number of investments reduced based on the weightage of investments. Also, only Symbol and number of stocks are sent to the system along with the news to reduce the message length.</a:t>
          </a:r>
          <a:endParaRPr lang="en-US" sz="1100" kern="1200"/>
        </a:p>
      </dsp:txBody>
      <dsp:txXfrm>
        <a:off x="8573374" y="1640565"/>
        <a:ext cx="2148945" cy="911674"/>
      </dsp:txXfrm>
    </dsp:sp>
    <dsp:sp modelId="{6ACCB3A3-E24A-4A40-BB0D-C9B1BC9548CF}">
      <dsp:nvSpPr>
        <dsp:cNvPr id="0" name=""/>
        <dsp:cNvSpPr/>
      </dsp:nvSpPr>
      <dsp:spPr>
        <a:xfrm>
          <a:off x="205509" y="3265016"/>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4F6A7-2F38-47F2-B896-7AFFFF7589CB}">
      <dsp:nvSpPr>
        <dsp:cNvPr id="0" name=""/>
        <dsp:cNvSpPr/>
      </dsp:nvSpPr>
      <dsp:spPr>
        <a:xfrm>
          <a:off x="396960" y="3456467"/>
          <a:ext cx="528770" cy="528770"/>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4B427-CCD4-4CBC-AAB9-1D884D029C14}">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Every new request carries the last 24 hours chat message to make the correct decision by the chat system.</a:t>
          </a:r>
          <a:endParaRPr lang="en-US" sz="1100" kern="1200"/>
        </a:p>
      </dsp:txBody>
      <dsp:txXfrm>
        <a:off x="1312541" y="3265016"/>
        <a:ext cx="2148945" cy="911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63327-C27E-4AF2-992B-E045231BA910}">
      <dsp:nvSpPr>
        <dsp:cNvPr id="0" name=""/>
        <dsp:cNvSpPr/>
      </dsp:nvSpPr>
      <dsp:spPr>
        <a:xfrm>
          <a:off x="1061437" y="286824"/>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F5E34-03D8-43C8-85BA-344711C96B91}">
      <dsp:nvSpPr>
        <dsp:cNvPr id="0" name=""/>
        <dsp:cNvSpPr/>
      </dsp:nvSpPr>
      <dsp:spPr>
        <a:xfrm>
          <a:off x="1582"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Security</a:t>
          </a:r>
          <a:endParaRPr lang="en-US" sz="3200" kern="1200"/>
        </a:p>
      </dsp:txBody>
      <dsp:txXfrm>
        <a:off x="1582" y="1583830"/>
        <a:ext cx="3261093" cy="489164"/>
      </dsp:txXfrm>
    </dsp:sp>
    <dsp:sp modelId="{F50C71EB-9E05-40B3-82BB-7CD2F8AC5885}">
      <dsp:nvSpPr>
        <dsp:cNvPr id="0" name=""/>
        <dsp:cNvSpPr/>
      </dsp:nvSpPr>
      <dsp:spPr>
        <a:xfrm>
          <a:off x="1582"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Every secret must be stored in azure keyvault.</a:t>
          </a:r>
          <a:endParaRPr lang="en-US" sz="1700" kern="1200"/>
        </a:p>
        <a:p>
          <a:pPr lvl="0" algn="ctr" defTabSz="755650">
            <a:lnSpc>
              <a:spcPct val="90000"/>
            </a:lnSpc>
            <a:spcBef>
              <a:spcPct val="0"/>
            </a:spcBef>
            <a:spcAft>
              <a:spcPct val="35000"/>
            </a:spcAft>
          </a:pPr>
          <a:r>
            <a:rPr lang="en-IN" sz="1700" kern="1200"/>
            <a:t>Two factor authentication to be implemented for logging in</a:t>
          </a:r>
          <a:endParaRPr lang="en-US" sz="1700" kern="1200"/>
        </a:p>
        <a:p>
          <a:pPr lvl="0" algn="ctr" defTabSz="755650">
            <a:lnSpc>
              <a:spcPct val="90000"/>
            </a:lnSpc>
            <a:spcBef>
              <a:spcPct val="0"/>
            </a:spcBef>
            <a:spcAft>
              <a:spcPct val="35000"/>
            </a:spcAft>
          </a:pPr>
          <a:r>
            <a:rPr lang="en-IN" sz="1700" kern="1200"/>
            <a:t>APIs JWT token to get it authenticated</a:t>
          </a:r>
          <a:endParaRPr lang="en-US" sz="1700" kern="1200"/>
        </a:p>
      </dsp:txBody>
      <dsp:txXfrm>
        <a:off x="1582" y="2145377"/>
        <a:ext cx="3261093" cy="1760603"/>
      </dsp:txXfrm>
    </dsp:sp>
    <dsp:sp modelId="{52F4A152-AEDD-4518-8F74-96EF272AC93B}">
      <dsp:nvSpPr>
        <dsp:cNvPr id="0" name=""/>
        <dsp:cNvSpPr/>
      </dsp:nvSpPr>
      <dsp:spPr>
        <a:xfrm>
          <a:off x="4893223" y="286824"/>
          <a:ext cx="1141382" cy="114138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EE5032-4769-4ABC-A7C9-798A1706233F}">
      <dsp:nvSpPr>
        <dsp:cNvPr id="0" name=""/>
        <dsp:cNvSpPr/>
      </dsp:nvSpPr>
      <dsp:spPr>
        <a:xfrm>
          <a:off x="3833367"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Logging</a:t>
          </a:r>
          <a:endParaRPr lang="en-US" sz="3200" kern="1200"/>
        </a:p>
      </dsp:txBody>
      <dsp:txXfrm>
        <a:off x="3833367" y="1583830"/>
        <a:ext cx="3261093" cy="489164"/>
      </dsp:txXfrm>
    </dsp:sp>
    <dsp:sp modelId="{BCABD660-E666-4EBE-BC20-FF5429EBC54B}">
      <dsp:nvSpPr>
        <dsp:cNvPr id="0" name=""/>
        <dsp:cNvSpPr/>
      </dsp:nvSpPr>
      <dsp:spPr>
        <a:xfrm>
          <a:off x="3833367"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Any errors in the system should not log the account numbers, secrets or the invested stock details. Error should contain only about the technical details.</a:t>
          </a:r>
          <a:endParaRPr lang="en-US" sz="1700" kern="1200"/>
        </a:p>
      </dsp:txBody>
      <dsp:txXfrm>
        <a:off x="3833367" y="2145377"/>
        <a:ext cx="3261093" cy="1760603"/>
      </dsp:txXfrm>
    </dsp:sp>
    <dsp:sp modelId="{FE984D29-A27C-4907-9724-5A4CC14B9C92}">
      <dsp:nvSpPr>
        <dsp:cNvPr id="0" name=""/>
        <dsp:cNvSpPr/>
      </dsp:nvSpPr>
      <dsp:spPr>
        <a:xfrm>
          <a:off x="8725008" y="286824"/>
          <a:ext cx="1141382" cy="114138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A1FCB6-B5D6-4550-8BFA-942F23C17421}">
      <dsp:nvSpPr>
        <dsp:cNvPr id="0" name=""/>
        <dsp:cNvSpPr/>
      </dsp:nvSpPr>
      <dsp:spPr>
        <a:xfrm>
          <a:off x="7665152"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In memory storage</a:t>
          </a:r>
          <a:endParaRPr lang="en-US" sz="3200" kern="1200"/>
        </a:p>
      </dsp:txBody>
      <dsp:txXfrm>
        <a:off x="7665152" y="1583830"/>
        <a:ext cx="3261093" cy="489164"/>
      </dsp:txXfrm>
    </dsp:sp>
    <dsp:sp modelId="{9A7A3A60-4138-47F2-A5B0-DA6F6BCAF171}">
      <dsp:nvSpPr>
        <dsp:cNvPr id="0" name=""/>
        <dsp:cNvSpPr/>
      </dsp:nvSpPr>
      <dsp:spPr>
        <a:xfrm>
          <a:off x="7665152"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As per security requirement, no data should be stored in a physical disk.</a:t>
          </a:r>
          <a:endParaRPr lang="en-US" sz="1700" kern="1200"/>
        </a:p>
        <a:p>
          <a:pPr lvl="0" algn="ctr" defTabSz="755650">
            <a:lnSpc>
              <a:spcPct val="90000"/>
            </a:lnSpc>
            <a:spcBef>
              <a:spcPct val="0"/>
            </a:spcBef>
            <a:spcAft>
              <a:spcPct val="35000"/>
            </a:spcAft>
          </a:pPr>
          <a:r>
            <a:rPr lang="en-IN" sz="1700" kern="1200"/>
            <a:t>Last 24 hours data to be stored in in-memory to give the contextual information. But when there’s a failure to retrieve the data, it is acceptable to miss the information.</a:t>
          </a:r>
          <a:endParaRPr lang="en-US" sz="1700" kern="1200"/>
        </a:p>
      </dsp:txBody>
      <dsp:txXfrm>
        <a:off x="7665152" y="2145377"/>
        <a:ext cx="3261093" cy="1760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E2A7E-79AF-44BB-8365-9F22A447DAD4}">
      <dsp:nvSpPr>
        <dsp:cNvPr id="0" name=""/>
        <dsp:cNvSpPr/>
      </dsp:nvSpPr>
      <dsp:spPr>
        <a:xfrm>
          <a:off x="0" y="3399"/>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92E31-59DD-439F-AD89-C56ED6319D38}">
      <dsp:nvSpPr>
        <dsp:cNvPr id="0" name=""/>
        <dsp:cNvSpPr/>
      </dsp:nvSpPr>
      <dsp:spPr>
        <a:xfrm>
          <a:off x="219037" y="166319"/>
          <a:ext cx="398249" cy="3982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4A481-756D-40AE-8606-CA8EDB74C160}">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Windows Service - for Scheduler.</a:t>
          </a:r>
          <a:endParaRPr lang="en-US" sz="1900" kern="1200"/>
        </a:p>
      </dsp:txBody>
      <dsp:txXfrm>
        <a:off x="836323" y="3399"/>
        <a:ext cx="9679276" cy="724089"/>
      </dsp:txXfrm>
    </dsp:sp>
    <dsp:sp modelId="{6EBE7478-B077-4705-AA79-96C0C21043B3}">
      <dsp:nvSpPr>
        <dsp:cNvPr id="0" name=""/>
        <dsp:cNvSpPr/>
      </dsp:nvSpPr>
      <dsp:spPr>
        <a:xfrm>
          <a:off x="0" y="908511"/>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97DC9-27D2-45EE-9984-1759C86EC001}">
      <dsp:nvSpPr>
        <dsp:cNvPr id="0" name=""/>
        <dsp:cNvSpPr/>
      </dsp:nvSpPr>
      <dsp:spPr>
        <a:xfrm>
          <a:off x="219037" y="1071431"/>
          <a:ext cx="398249" cy="39824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D63564-8273-4B4B-AFE4-6D3A7042E040}">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Web API – for mocking the services.</a:t>
          </a:r>
          <a:endParaRPr lang="en-US" sz="1900" kern="1200"/>
        </a:p>
      </dsp:txBody>
      <dsp:txXfrm>
        <a:off x="836323" y="908511"/>
        <a:ext cx="9679276" cy="724089"/>
      </dsp:txXfrm>
    </dsp:sp>
    <dsp:sp modelId="{BC893C28-3596-4D94-BE9F-57C0393EF40C}">
      <dsp:nvSpPr>
        <dsp:cNvPr id="0" name=""/>
        <dsp:cNvSpPr/>
      </dsp:nvSpPr>
      <dsp:spPr>
        <a:xfrm>
          <a:off x="0" y="1813624"/>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7C29D-9EAA-47DB-86C3-9BFA650D4BEE}">
      <dsp:nvSpPr>
        <dsp:cNvPr id="0" name=""/>
        <dsp:cNvSpPr/>
      </dsp:nvSpPr>
      <dsp:spPr>
        <a:xfrm>
          <a:off x="219037" y="1976544"/>
          <a:ext cx="398249" cy="39824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F990D-BE80-49EA-BF6B-076FB65145EE}">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Web API – for alert system.</a:t>
          </a:r>
          <a:endParaRPr lang="en-US" sz="1900" kern="1200"/>
        </a:p>
      </dsp:txBody>
      <dsp:txXfrm>
        <a:off x="836323" y="1813624"/>
        <a:ext cx="9679276" cy="724089"/>
      </dsp:txXfrm>
    </dsp:sp>
    <dsp:sp modelId="{9D45A70D-434C-407E-B8C1-293A2930FC64}">
      <dsp:nvSpPr>
        <dsp:cNvPr id="0" name=""/>
        <dsp:cNvSpPr/>
      </dsp:nvSpPr>
      <dsp:spPr>
        <a:xfrm>
          <a:off x="0" y="2718736"/>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E2108-5846-4DBB-84BE-2F4C97BC7F86}">
      <dsp:nvSpPr>
        <dsp:cNvPr id="0" name=""/>
        <dsp:cNvSpPr/>
      </dsp:nvSpPr>
      <dsp:spPr>
        <a:xfrm>
          <a:off x="219037" y="2881656"/>
          <a:ext cx="398249" cy="39824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E346B-CD85-4664-BEB5-5838CE3FBEEF}">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Azure Open AI – Third party API</a:t>
          </a:r>
          <a:endParaRPr lang="en-US" sz="1900" kern="1200"/>
        </a:p>
      </dsp:txBody>
      <dsp:txXfrm>
        <a:off x="836323" y="2718736"/>
        <a:ext cx="9679276" cy="724089"/>
      </dsp:txXfrm>
    </dsp:sp>
    <dsp:sp modelId="{62AEAC18-BC59-40BF-BCE2-03A8B0C550A5}">
      <dsp:nvSpPr>
        <dsp:cNvPr id="0" name=""/>
        <dsp:cNvSpPr/>
      </dsp:nvSpPr>
      <dsp:spPr>
        <a:xfrm>
          <a:off x="0" y="3623848"/>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99538-96D4-4113-B76D-A78F8B0594EA}">
      <dsp:nvSpPr>
        <dsp:cNvPr id="0" name=""/>
        <dsp:cNvSpPr/>
      </dsp:nvSpPr>
      <dsp:spPr>
        <a:xfrm>
          <a:off x="219037" y="3786768"/>
          <a:ext cx="398249" cy="39824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C78ED-C9E1-42F6-94F9-3FDB489285D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Logging - </a:t>
          </a:r>
          <a:r>
            <a:rPr lang="en-IN" sz="1900" b="0" i="0" kern="1200"/>
            <a:t>Microsoft.Extensions.Logging</a:t>
          </a:r>
          <a:endParaRPr lang="en-US" sz="1900" kern="120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D38A4-3722-E191-DCB9-D0CF53EF0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1531243-5FFC-9182-5D59-029A50252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1D0E06C-36A2-EA15-E836-01B0EA50EF27}"/>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A6F9EFC3-7207-1724-694C-7CFB21DC0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B1975E-16A6-C893-3B1A-B7788544B27C}"/>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0883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B8D58-45D4-A2C7-F8F0-9A08EA746A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885B0E-EA71-57B2-7642-748130F96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38B9CF-CCCA-998A-95A4-8D52E9448832}"/>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CECACB27-8110-88F2-C682-0B3406B49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FE45AA-03B9-31D6-460E-4F09A87C4EA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5107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4DA5F31-4730-FB4C-329A-014F19B32C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3D9E45C-993D-1D33-BAAE-5EFB03A33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D1657D8-31BC-20B4-5170-69919F8A82E7}"/>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52FC409-C25F-A25B-446D-2663D95C2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BD3C357-405F-E1B1-BEE2-A78F5EDDA79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35867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29EBA-1D9B-50FE-06AF-116C81944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F806A01-DEF6-78C9-51E8-D6C56C63D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0BEFDF7-8BFA-0EBD-D81B-6617B04EA4A8}"/>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BC26023-0A1C-0810-3BE0-5DEFFB20C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42666F-EB1A-CCDF-75C3-5775807FCE0F}"/>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11415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9A5C3-C820-9221-8D47-F1102F392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29C4233-EFF0-082C-416D-8B041404D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6B8003A-B1B0-FD05-4B8A-93F1E83DCD7F}"/>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8CB8B483-3301-7026-D3B3-1FEF76B38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87A22C-443B-ECB7-4280-5CD8710D5B54}"/>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3092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597BB-CE69-237C-076E-0BE133855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C6D9202-944C-2F7C-7D0F-35FC9F277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A246F3F-AF9B-1289-54FD-70A9523A27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3697209-4188-FBBB-E287-78CCC69470A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54C7315B-0BF9-AD1C-114D-F5FC49EEE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2964006-1CA0-8BB9-0FA9-4EE11C211780}"/>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37814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5D8BF-C777-9890-DC18-9708313029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84CF82A-9EEF-A502-673D-5C9DA0B69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298807-838B-AF3E-7444-47A216781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D54CD9F-18E5-81D4-C517-81D70CB0F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16BF445-C4DC-36FE-6BA2-E2E9222E3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3CB4D48-BCDB-AC4D-F41E-2A05EE512F4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8" name="Footer Placeholder 7">
            <a:extLst>
              <a:ext uri="{FF2B5EF4-FFF2-40B4-BE49-F238E27FC236}">
                <a16:creationId xmlns:a16="http://schemas.microsoft.com/office/drawing/2014/main" xmlns="" id="{C7DF9BB2-A8AC-61E0-F9AE-0B11C3659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45904DF-63D7-1DD3-64DF-D14DA6D12264}"/>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47547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FD1DF-2A98-83EE-A2A3-2F6534B21E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F2E8D11-15D8-5CBE-0ECD-4F93E3AB0140}"/>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4" name="Footer Placeholder 3">
            <a:extLst>
              <a:ext uri="{FF2B5EF4-FFF2-40B4-BE49-F238E27FC236}">
                <a16:creationId xmlns:a16="http://schemas.microsoft.com/office/drawing/2014/main" xmlns="" id="{8F772435-2655-28B3-1C0D-9CA971955D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94E7E2C-4830-066C-C567-0B233F8BC138}"/>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05506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8F5D1B-09E6-2949-F14C-1F731AA367B2}"/>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3" name="Footer Placeholder 2">
            <a:extLst>
              <a:ext uri="{FF2B5EF4-FFF2-40B4-BE49-F238E27FC236}">
                <a16:creationId xmlns:a16="http://schemas.microsoft.com/office/drawing/2014/main" xmlns="" id="{770FAF54-0F25-B47A-AD0E-AAA91A3ACA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DF9D48B-98B0-123A-C303-F86B08F01180}"/>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30288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FC889-1DD0-EB4B-080A-C27658B9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48398B-367E-633C-E421-B86FC014F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81281A2-3ACA-C313-E33A-A668C7DF0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7AEE329-F2B8-912C-9262-0CA6FC21219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C544B305-4386-B0B3-436F-8EDA84234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201B0FE-C301-C68F-B1FA-03C0A4232E9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71210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E6751-C5E0-0005-EFF9-E16B17E1A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8A0AEF0-4BB9-D077-E3DA-81588BFB6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C47B5C8-6FBF-4A75-E3E5-BDBE5EB15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C423A5-7CC9-236B-859C-C1A45577A81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5DB28040-6AEE-2067-D818-9D057CFF61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7C0D91F-001C-99E7-8851-648A29AEA639}"/>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11413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48AFC67-9C49-5C3E-E687-DDE20D254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4EA2FC-9785-ED1F-A9E3-44DA052CC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152DF5-F937-FFEC-B6F9-6D3F23EAB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18C2358-9EA0-2A7F-0C65-B73094D04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7C28BD0-8F66-A8ED-4C21-B0C01F579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2229F-F1FB-485A-BE0C-A5A2B8B1A039}" type="slidenum">
              <a:rPr lang="en-IN" smtClean="0"/>
              <a:t>‹#›</a:t>
            </a:fld>
            <a:endParaRPr lang="en-IN"/>
          </a:p>
        </p:txBody>
      </p:sp>
    </p:spTree>
    <p:extLst>
      <p:ext uri="{BB962C8B-B14F-4D97-AF65-F5344CB8AC3E}">
        <p14:creationId xmlns:p14="http://schemas.microsoft.com/office/powerpoint/2010/main" val="215339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2E3BEF-7140-6C89-4E99-02718BF7FF7A}"/>
              </a:ext>
            </a:extLst>
          </p:cNvPr>
          <p:cNvSpPr>
            <a:spLocks noGrp="1"/>
          </p:cNvSpPr>
          <p:nvPr>
            <p:ph type="ctrTitle"/>
          </p:nvPr>
        </p:nvSpPr>
        <p:spPr>
          <a:xfrm>
            <a:off x="6590662" y="4267832"/>
            <a:ext cx="4805996" cy="1297115"/>
          </a:xfrm>
        </p:spPr>
        <p:txBody>
          <a:bodyPr anchor="t">
            <a:normAutofit/>
          </a:bodyPr>
          <a:lstStyle/>
          <a:p>
            <a:pPr algn="l"/>
            <a:r>
              <a:rPr lang="en-IN" sz="4000" dirty="0">
                <a:solidFill>
                  <a:schemeClr val="tx2"/>
                </a:solidFill>
              </a:rPr>
              <a:t>Prudential Bot</a:t>
            </a:r>
          </a:p>
        </p:txBody>
      </p:sp>
      <p:sp>
        <p:nvSpPr>
          <p:cNvPr id="3" name="Subtitle 2">
            <a:extLst>
              <a:ext uri="{FF2B5EF4-FFF2-40B4-BE49-F238E27FC236}">
                <a16:creationId xmlns:a16="http://schemas.microsoft.com/office/drawing/2014/main" xmlns="" id="{8F5CF32B-AF35-5350-088D-89A98EA87EA7}"/>
              </a:ext>
            </a:extLst>
          </p:cNvPr>
          <p:cNvSpPr>
            <a:spLocks noGrp="1"/>
          </p:cNvSpPr>
          <p:nvPr>
            <p:ph type="subTitle" idx="1"/>
          </p:nvPr>
        </p:nvSpPr>
        <p:spPr>
          <a:xfrm>
            <a:off x="6590966" y="3428999"/>
            <a:ext cx="4805691" cy="838831"/>
          </a:xfrm>
        </p:spPr>
        <p:txBody>
          <a:bodyPr anchor="b">
            <a:normAutofit/>
          </a:bodyPr>
          <a:lstStyle/>
          <a:p>
            <a:pPr algn="l"/>
            <a:r>
              <a:rPr lang="en-IN" sz="2000" dirty="0">
                <a:solidFill>
                  <a:schemeClr val="tx2"/>
                </a:solidFill>
              </a:rPr>
              <a:t>Generative AI - Hackathon</a:t>
            </a:r>
          </a:p>
        </p:txBody>
      </p:sp>
      <p:pic>
        <p:nvPicPr>
          <p:cNvPr id="7" name="Graphic 6" descr="Head with Gears">
            <a:extLst>
              <a:ext uri="{FF2B5EF4-FFF2-40B4-BE49-F238E27FC236}">
                <a16:creationId xmlns:a16="http://schemas.microsoft.com/office/drawing/2014/main" xmlns="" id="{BE277977-763F-9721-A35B-ED3CC53827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ubtitle 2">
            <a:extLst>
              <a:ext uri="{FF2B5EF4-FFF2-40B4-BE49-F238E27FC236}">
                <a16:creationId xmlns:a16="http://schemas.microsoft.com/office/drawing/2014/main" xmlns="" id="{8F5CF32B-AF35-5350-088D-89A98EA87EA7}"/>
              </a:ext>
            </a:extLst>
          </p:cNvPr>
          <p:cNvSpPr txBox="1">
            <a:spLocks/>
          </p:cNvSpPr>
          <p:nvPr/>
        </p:nvSpPr>
        <p:spPr>
          <a:xfrm>
            <a:off x="6600235" y="5564947"/>
            <a:ext cx="4805691" cy="346892"/>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i="1" dirty="0" smtClean="0">
                <a:solidFill>
                  <a:schemeClr val="tx2"/>
                </a:solidFill>
              </a:rPr>
              <a:t>By Pandiarajan, </a:t>
            </a:r>
            <a:r>
              <a:rPr lang="en-IN" sz="2000" i="1" dirty="0" err="1" smtClean="0">
                <a:solidFill>
                  <a:schemeClr val="tx2"/>
                </a:solidFill>
              </a:rPr>
              <a:t>Neha</a:t>
            </a:r>
            <a:r>
              <a:rPr lang="en-IN" sz="2000" i="1" dirty="0">
                <a:solidFill>
                  <a:schemeClr val="tx2"/>
                </a:solidFill>
              </a:rPr>
              <a:t> </a:t>
            </a:r>
            <a:r>
              <a:rPr lang="en-IN" sz="2000" i="1" dirty="0" smtClean="0">
                <a:solidFill>
                  <a:schemeClr val="tx2"/>
                </a:solidFill>
              </a:rPr>
              <a:t>and </a:t>
            </a:r>
            <a:r>
              <a:rPr lang="en-IN" sz="2000" i="1" dirty="0" err="1" smtClean="0">
                <a:solidFill>
                  <a:schemeClr val="tx2"/>
                </a:solidFill>
              </a:rPr>
              <a:t>Raghavendra</a:t>
            </a:r>
            <a:endParaRPr lang="en-IN" sz="2000" i="1" dirty="0">
              <a:solidFill>
                <a:schemeClr val="tx2"/>
              </a:solidFill>
            </a:endParaRPr>
          </a:p>
        </p:txBody>
      </p:sp>
    </p:spTree>
    <p:extLst>
      <p:ext uri="{BB962C8B-B14F-4D97-AF65-F5344CB8AC3E}">
        <p14:creationId xmlns:p14="http://schemas.microsoft.com/office/powerpoint/2010/main" val="4538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4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FDEF524-FBA5-3FEF-B9C5-FF021F03E002}"/>
              </a:ext>
            </a:extLst>
          </p:cNvPr>
          <p:cNvSpPr>
            <a:spLocks noGrp="1"/>
          </p:cNvSpPr>
          <p:nvPr>
            <p:ph type="title"/>
          </p:nvPr>
        </p:nvSpPr>
        <p:spPr>
          <a:xfrm>
            <a:off x="838200" y="556995"/>
            <a:ext cx="10515600" cy="1133693"/>
          </a:xfrm>
        </p:spPr>
        <p:txBody>
          <a:bodyPr>
            <a:normAutofit/>
          </a:bodyPr>
          <a:lstStyle/>
          <a:p>
            <a:r>
              <a:rPr lang="en-IN" sz="5200"/>
              <a:t>Context</a:t>
            </a:r>
          </a:p>
        </p:txBody>
      </p:sp>
      <p:graphicFrame>
        <p:nvGraphicFramePr>
          <p:cNvPr id="5" name="Content Placeholder 2">
            <a:extLst>
              <a:ext uri="{FF2B5EF4-FFF2-40B4-BE49-F238E27FC236}">
                <a16:creationId xmlns:a16="http://schemas.microsoft.com/office/drawing/2014/main" xmlns="" id="{BB6C387E-7322-CF0F-CBFD-AD167B6CC1AC}"/>
              </a:ext>
            </a:extLst>
          </p:cNvPr>
          <p:cNvGraphicFramePr>
            <a:graphicFrameLocks noGrp="1"/>
          </p:cNvGraphicFramePr>
          <p:nvPr>
            <p:ph idx="1"/>
            <p:extLst>
              <p:ext uri="{D42A27DB-BD31-4B8C-83A1-F6EECF244321}">
                <p14:modId xmlns:p14="http://schemas.microsoft.com/office/powerpoint/2010/main" val="2116827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17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4">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8">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0">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54EFA5B-87CD-31C8-DC04-3F8BB8127728}"/>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Functional Requirements</a:t>
            </a:r>
          </a:p>
        </p:txBody>
      </p:sp>
      <p:graphicFrame>
        <p:nvGraphicFramePr>
          <p:cNvPr id="40" name="Content Placeholder 2">
            <a:extLst>
              <a:ext uri="{FF2B5EF4-FFF2-40B4-BE49-F238E27FC236}">
                <a16:creationId xmlns:a16="http://schemas.microsoft.com/office/drawing/2014/main" xmlns="" id="{5E44BECD-FA2E-2C58-FF82-4BB62C398782}"/>
              </a:ext>
            </a:extLst>
          </p:cNvPr>
          <p:cNvGraphicFramePr>
            <a:graphicFrameLocks noGrp="1"/>
          </p:cNvGraphicFramePr>
          <p:nvPr>
            <p:ph idx="1"/>
            <p:extLst>
              <p:ext uri="{D42A27DB-BD31-4B8C-83A1-F6EECF244321}">
                <p14:modId xmlns:p14="http://schemas.microsoft.com/office/powerpoint/2010/main" val="7052805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31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E613585-946A-E01E-9C9B-55D5AF080FB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Modules</a:t>
            </a:r>
          </a:p>
        </p:txBody>
      </p:sp>
      <p:graphicFrame>
        <p:nvGraphicFramePr>
          <p:cNvPr id="5" name="Content Placeholder 2">
            <a:extLst>
              <a:ext uri="{FF2B5EF4-FFF2-40B4-BE49-F238E27FC236}">
                <a16:creationId xmlns:a16="http://schemas.microsoft.com/office/drawing/2014/main" xmlns="" id="{0ED4BE2E-0EC1-4DEE-B2FE-D0F4975CDDA2}"/>
              </a:ext>
            </a:extLst>
          </p:cNvPr>
          <p:cNvGraphicFramePr>
            <a:graphicFrameLocks noGrp="1"/>
          </p:cNvGraphicFramePr>
          <p:nvPr>
            <p:ph idx="1"/>
            <p:extLst>
              <p:ext uri="{D42A27DB-BD31-4B8C-83A1-F6EECF244321}">
                <p14:modId xmlns:p14="http://schemas.microsoft.com/office/powerpoint/2010/main" val="3596139275"/>
              </p:ext>
            </p:extLst>
          </p:nvPr>
        </p:nvGraphicFramePr>
        <p:xfrm>
          <a:off x="644056" y="1804087"/>
          <a:ext cx="10927829" cy="4501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371597" y="2347784"/>
            <a:ext cx="3159214" cy="262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Service</a:t>
            </a:r>
            <a:endParaRPr lang="en-US" dirty="0"/>
          </a:p>
        </p:txBody>
      </p:sp>
      <p:sp>
        <p:nvSpPr>
          <p:cNvPr id="4" name="TextBox 3"/>
          <p:cNvSpPr txBox="1"/>
          <p:nvPr/>
        </p:nvSpPr>
        <p:spPr>
          <a:xfrm>
            <a:off x="1671309" y="1977961"/>
            <a:ext cx="3152914" cy="369332"/>
          </a:xfrm>
          <a:prstGeom prst="rect">
            <a:avLst/>
          </a:prstGeom>
          <a:noFill/>
        </p:spPr>
        <p:txBody>
          <a:bodyPr wrap="none" rtlCol="0">
            <a:spAutoFit/>
          </a:bodyPr>
          <a:lstStyle/>
          <a:p>
            <a:r>
              <a:rPr lang="en-US" dirty="0" smtClean="0"/>
              <a:t>Scheduler – Triggers Every Hour</a:t>
            </a:r>
            <a:endParaRPr lang="en-US" dirty="0"/>
          </a:p>
        </p:txBody>
      </p:sp>
      <p:sp>
        <p:nvSpPr>
          <p:cNvPr id="6" name="Rounded Rectangle 5"/>
          <p:cNvSpPr/>
          <p:nvPr/>
        </p:nvSpPr>
        <p:spPr>
          <a:xfrm>
            <a:off x="6495531" y="2810917"/>
            <a:ext cx="3925333" cy="525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News API (Mocked)</a:t>
            </a:r>
            <a:endParaRPr lang="en-US" dirty="0"/>
          </a:p>
        </p:txBody>
      </p:sp>
      <p:sp>
        <p:nvSpPr>
          <p:cNvPr id="12" name="Rounded Rectangle 11"/>
          <p:cNvSpPr/>
          <p:nvPr/>
        </p:nvSpPr>
        <p:spPr>
          <a:xfrm>
            <a:off x="6495531" y="3504047"/>
            <a:ext cx="3925333" cy="54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Portfolio API -Brokerage (Mocked)</a:t>
            </a:r>
            <a:endParaRPr lang="en-US" dirty="0"/>
          </a:p>
        </p:txBody>
      </p:sp>
      <p:sp>
        <p:nvSpPr>
          <p:cNvPr id="14" name="Rounded Rectangle 13"/>
          <p:cNvSpPr/>
          <p:nvPr/>
        </p:nvSpPr>
        <p:spPr>
          <a:xfrm>
            <a:off x="6495531" y="4220739"/>
            <a:ext cx="3925333" cy="54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Generative AI (Azure Open AI)</a:t>
            </a:r>
            <a:endParaRPr lang="en-US" dirty="0"/>
          </a:p>
        </p:txBody>
      </p:sp>
      <p:sp>
        <p:nvSpPr>
          <p:cNvPr id="7" name="Rounded Rectangle 6"/>
          <p:cNvSpPr/>
          <p:nvPr/>
        </p:nvSpPr>
        <p:spPr>
          <a:xfrm>
            <a:off x="1894703" y="4333103"/>
            <a:ext cx="2265405" cy="32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Sends Email</a:t>
            </a:r>
            <a:endParaRPr lang="en-US" dirty="0"/>
          </a:p>
        </p:txBody>
      </p:sp>
      <p:cxnSp>
        <p:nvCxnSpPr>
          <p:cNvPr id="10" name="Straight Arrow Connector 9"/>
          <p:cNvCxnSpPr>
            <a:endCxn id="6" idx="1"/>
          </p:cNvCxnSpPr>
          <p:nvPr/>
        </p:nvCxnSpPr>
        <p:spPr>
          <a:xfrm flipV="1">
            <a:off x="4539049" y="3073621"/>
            <a:ext cx="1956482" cy="43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a:off x="4530811" y="3504047"/>
            <a:ext cx="1964720" cy="274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3"/>
            <a:endCxn id="14" idx="1"/>
          </p:cNvCxnSpPr>
          <p:nvPr/>
        </p:nvCxnSpPr>
        <p:spPr>
          <a:xfrm>
            <a:off x="4530811" y="3661719"/>
            <a:ext cx="1964720" cy="83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535827" y="2949146"/>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1" name="Oval 20"/>
          <p:cNvSpPr/>
          <p:nvPr/>
        </p:nvSpPr>
        <p:spPr>
          <a:xfrm>
            <a:off x="5535827" y="3414584"/>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2" name="Oval 21"/>
          <p:cNvSpPr/>
          <p:nvPr/>
        </p:nvSpPr>
        <p:spPr>
          <a:xfrm>
            <a:off x="5513171" y="3827381"/>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2920313" y="4662617"/>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236890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33D5B78-CF4B-87DE-36BD-4D5F4353417A}"/>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Non-Functional Requirements</a:t>
            </a:r>
          </a:p>
        </p:txBody>
      </p:sp>
      <p:graphicFrame>
        <p:nvGraphicFramePr>
          <p:cNvPr id="5" name="Content Placeholder 2">
            <a:extLst>
              <a:ext uri="{FF2B5EF4-FFF2-40B4-BE49-F238E27FC236}">
                <a16:creationId xmlns:a16="http://schemas.microsoft.com/office/drawing/2014/main" xmlns="" id="{48667E4A-1D94-9051-DBCB-11830707CF62}"/>
              </a:ext>
            </a:extLst>
          </p:cNvPr>
          <p:cNvGraphicFramePr>
            <a:graphicFrameLocks noGrp="1"/>
          </p:cNvGraphicFramePr>
          <p:nvPr>
            <p:ph idx="1"/>
            <p:extLst>
              <p:ext uri="{D42A27DB-BD31-4B8C-83A1-F6EECF244321}">
                <p14:modId xmlns:p14="http://schemas.microsoft.com/office/powerpoint/2010/main" val="31169425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62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8A39A2-4F8A-52CB-D3A3-AA4DE9D2E453}"/>
              </a:ext>
            </a:extLst>
          </p:cNvPr>
          <p:cNvSpPr>
            <a:spLocks noGrp="1"/>
          </p:cNvSpPr>
          <p:nvPr>
            <p:ph type="title"/>
          </p:nvPr>
        </p:nvSpPr>
        <p:spPr>
          <a:xfrm>
            <a:off x="838200" y="556995"/>
            <a:ext cx="10515600" cy="1133693"/>
          </a:xfrm>
        </p:spPr>
        <p:txBody>
          <a:bodyPr>
            <a:normAutofit/>
          </a:bodyPr>
          <a:lstStyle/>
          <a:p>
            <a:r>
              <a:rPr lang="en-IN" sz="5200"/>
              <a:t>Technologies Used</a:t>
            </a:r>
          </a:p>
        </p:txBody>
      </p:sp>
      <p:graphicFrame>
        <p:nvGraphicFramePr>
          <p:cNvPr id="14" name="Content Placeholder 2">
            <a:extLst>
              <a:ext uri="{FF2B5EF4-FFF2-40B4-BE49-F238E27FC236}">
                <a16:creationId xmlns:a16="http://schemas.microsoft.com/office/drawing/2014/main" xmlns="" id="{941C6CE3-FCE0-6642-29D9-A0DA0C3B5378}"/>
              </a:ext>
            </a:extLst>
          </p:cNvPr>
          <p:cNvGraphicFramePr>
            <a:graphicFrameLocks noGrp="1"/>
          </p:cNvGraphicFramePr>
          <p:nvPr>
            <p:ph idx="1"/>
            <p:extLst>
              <p:ext uri="{D42A27DB-BD31-4B8C-83A1-F6EECF244321}">
                <p14:modId xmlns:p14="http://schemas.microsoft.com/office/powerpoint/2010/main" val="26865844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82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FB9D02-9E09-9830-8DAC-188E6677C8F5}"/>
              </a:ext>
            </a:extLst>
          </p:cNvPr>
          <p:cNvSpPr>
            <a:spLocks noGrp="1"/>
          </p:cNvSpPr>
          <p:nvPr>
            <p:ph type="title"/>
          </p:nvPr>
        </p:nvSpPr>
        <p:spPr>
          <a:xfrm>
            <a:off x="1371599" y="294538"/>
            <a:ext cx="9895951" cy="1033669"/>
          </a:xfrm>
        </p:spPr>
        <p:txBody>
          <a:bodyPr>
            <a:normAutofit/>
          </a:bodyPr>
          <a:lstStyle/>
          <a:p>
            <a:r>
              <a:rPr lang="en-IN" sz="4000" dirty="0" smtClean="0">
                <a:solidFill>
                  <a:srgbClr val="FFFFFF"/>
                </a:solidFill>
              </a:rPr>
              <a:t>Pending</a:t>
            </a:r>
            <a:endParaRPr lang="en-IN" sz="4000" dirty="0">
              <a:solidFill>
                <a:srgbClr val="FFFFFF"/>
              </a:solidFill>
            </a:endParaRPr>
          </a:p>
        </p:txBody>
      </p:sp>
      <p:sp>
        <p:nvSpPr>
          <p:cNvPr id="27" name="Content Placeholder 2">
            <a:extLst>
              <a:ext uri="{FF2B5EF4-FFF2-40B4-BE49-F238E27FC236}">
                <a16:creationId xmlns:a16="http://schemas.microsoft.com/office/drawing/2014/main" xmlns="" id="{BD3A260D-FDE7-503C-104A-12D9F3582B98}"/>
              </a:ext>
            </a:extLst>
          </p:cNvPr>
          <p:cNvSpPr>
            <a:spLocks noGrp="1"/>
          </p:cNvSpPr>
          <p:nvPr>
            <p:ph idx="1"/>
          </p:nvPr>
        </p:nvSpPr>
        <p:spPr>
          <a:xfrm>
            <a:off x="1371599" y="2318197"/>
            <a:ext cx="9724031" cy="3683358"/>
          </a:xfrm>
        </p:spPr>
        <p:txBody>
          <a:bodyPr anchor="ctr">
            <a:normAutofit/>
          </a:bodyPr>
          <a:lstStyle/>
          <a:p>
            <a:r>
              <a:rPr lang="en-IN" sz="2400" dirty="0" smtClean="0"/>
              <a:t>Text based logging framework used</a:t>
            </a:r>
          </a:p>
          <a:p>
            <a:r>
              <a:rPr lang="en-IN" sz="2400" dirty="0" smtClean="0"/>
              <a:t> Sending email alert through </a:t>
            </a:r>
            <a:r>
              <a:rPr lang="en-IN" sz="2400" dirty="0" err="1" smtClean="0"/>
              <a:t>gmail</a:t>
            </a:r>
            <a:r>
              <a:rPr lang="en-IN" sz="2400" dirty="0" smtClean="0"/>
              <a:t> has problems, we used logs instead for demo.</a:t>
            </a:r>
          </a:p>
          <a:p>
            <a:r>
              <a:rPr lang="en-IN" sz="2400" dirty="0" smtClean="0"/>
              <a:t>Instead of every hour, we used every minute.</a:t>
            </a:r>
            <a:endParaRPr lang="en-IN" sz="2400" dirty="0"/>
          </a:p>
          <a:p>
            <a:r>
              <a:rPr lang="en-IN" sz="2400" dirty="0" smtClean="0"/>
              <a:t>Security aspects haven’t implemented at this point.</a:t>
            </a:r>
          </a:p>
          <a:p>
            <a:endParaRPr lang="en-IN" sz="2400" dirty="0"/>
          </a:p>
          <a:p>
            <a:endParaRPr lang="en-IN" sz="2000" dirty="0"/>
          </a:p>
        </p:txBody>
      </p:sp>
    </p:spTree>
    <p:extLst>
      <p:ext uri="{BB962C8B-B14F-4D97-AF65-F5344CB8AC3E}">
        <p14:creationId xmlns:p14="http://schemas.microsoft.com/office/powerpoint/2010/main" val="244895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489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Prudential Bot</vt:lpstr>
      <vt:lpstr>Context</vt:lpstr>
      <vt:lpstr>Functional Requirements</vt:lpstr>
      <vt:lpstr>Modules</vt:lpstr>
      <vt:lpstr>Non-Functional Requirements</vt:lpstr>
      <vt:lpstr>Technologies Used</vt:lpstr>
      <vt:lpstr>Pending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Bot</dc:title>
  <dc:creator>Pandiarajan Rajendran</dc:creator>
  <cp:lastModifiedBy>Pandiarajan Rajendran</cp:lastModifiedBy>
  <cp:revision>9</cp:revision>
  <dcterms:created xsi:type="dcterms:W3CDTF">2023-06-25T15:08:46Z</dcterms:created>
  <dcterms:modified xsi:type="dcterms:W3CDTF">2023-06-25T20:40:56Z</dcterms:modified>
</cp:coreProperties>
</file>