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8" r:id="rId4"/>
    <p:sldId id="301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8B6"/>
    <a:srgbClr val="1FF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525" y="2348865"/>
            <a:ext cx="12204065" cy="216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4025" y="2722245"/>
            <a:ext cx="8331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Project Name</a:t>
            </a:r>
            <a:endParaRPr lang="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779520" y="3429000"/>
            <a:ext cx="80194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1606474" y="276670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092" y="254312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  <p:sp>
        <p:nvSpPr>
          <p:cNvPr id="4" name="Text Box 3"/>
          <p:cNvSpPr txBox="1"/>
          <p:nvPr/>
        </p:nvSpPr>
        <p:spPr>
          <a:xfrm>
            <a:off x="4824730" y="3429000"/>
            <a:ext cx="64122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Feiyu Chen</a:t>
            </a:r>
            <a:endParaRPr lang="en-US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  <a:p>
            <a:pPr algn="r"/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2019.03.12</a:t>
            </a:r>
            <a:endParaRPr lang="en-US" altLang="en-US" sz="2800" b="1" baseline="30000" dirty="0">
              <a:solidFill>
                <a:schemeClr val="bg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-1270" y="222250"/>
            <a:ext cx="3054985" cy="529590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charset="-122"/>
                  <a:sym typeface="Arial" panose="020B0604020202020204" pitchFamily="34" charset="0"/>
                </a:rPr>
                <a:t>Reference</a:t>
              </a:r>
              <a:endPara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715" y="751840"/>
            <a:ext cx="1218057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795760" y="6043930"/>
            <a:ext cx="404495" cy="5295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750040" y="6112510"/>
            <a:ext cx="503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fld id="{93939313-7CA9-4ED7-B531-63109D40C549}" type="slidenum">
              <a:rPr lang="zh-CN" altLang="en-US" b="1" smtClean="0">
                <a:solidFill>
                  <a:schemeClr val="bg1"/>
                </a:solidFill>
              </a:rPr>
            </a:fld>
            <a:endParaRPr lang="zh-CN" altLang="en-US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2065" y="2303145"/>
            <a:ext cx="12203430" cy="216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5700" y="2827794"/>
            <a:ext cx="7239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Thanks for listening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charset="-122"/>
                <a:sym typeface="Arial" panose="020B0604020202020204" pitchFamily="34" charset="0"/>
              </a:rPr>
              <a:t>！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926418" y="353568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3" r="3619"/>
          <a:stretch>
            <a:fillRect/>
          </a:stretch>
        </p:blipFill>
        <p:spPr>
          <a:xfrm>
            <a:off x="2049069" y="2720982"/>
            <a:ext cx="1686385" cy="1525334"/>
          </a:xfrm>
          <a:custGeom>
            <a:avLst/>
            <a:gdLst>
              <a:gd name="connsiteX0" fmla="*/ 171910 w 1686385"/>
              <a:gd name="connsiteY0" fmla="*/ 0 h 1525334"/>
              <a:gd name="connsiteX1" fmla="*/ 257635 w 1686385"/>
              <a:gd name="connsiteY1" fmla="*/ 33338 h 1525334"/>
              <a:gd name="connsiteX2" fmla="*/ 295735 w 1686385"/>
              <a:gd name="connsiteY2" fmla="*/ 71438 h 1525334"/>
              <a:gd name="connsiteX3" fmla="*/ 376698 w 1686385"/>
              <a:gd name="connsiteY3" fmla="*/ 80963 h 1525334"/>
              <a:gd name="connsiteX4" fmla="*/ 381460 w 1686385"/>
              <a:gd name="connsiteY4" fmla="*/ 123825 h 1525334"/>
              <a:gd name="connsiteX5" fmla="*/ 467185 w 1686385"/>
              <a:gd name="connsiteY5" fmla="*/ 180975 h 1525334"/>
              <a:gd name="connsiteX6" fmla="*/ 457660 w 1686385"/>
              <a:gd name="connsiteY6" fmla="*/ 238125 h 1525334"/>
              <a:gd name="connsiteX7" fmla="*/ 576723 w 1686385"/>
              <a:gd name="connsiteY7" fmla="*/ 266700 h 1525334"/>
              <a:gd name="connsiteX8" fmla="*/ 633873 w 1686385"/>
              <a:gd name="connsiteY8" fmla="*/ 371475 h 1525334"/>
              <a:gd name="connsiteX9" fmla="*/ 743410 w 1686385"/>
              <a:gd name="connsiteY9" fmla="*/ 342900 h 1525334"/>
              <a:gd name="connsiteX10" fmla="*/ 791035 w 1686385"/>
              <a:gd name="connsiteY10" fmla="*/ 457200 h 1525334"/>
              <a:gd name="connsiteX11" fmla="*/ 891048 w 1686385"/>
              <a:gd name="connsiteY11" fmla="*/ 481013 h 1525334"/>
              <a:gd name="connsiteX12" fmla="*/ 919623 w 1686385"/>
              <a:gd name="connsiteY12" fmla="*/ 561975 h 1525334"/>
              <a:gd name="connsiteX13" fmla="*/ 1048210 w 1686385"/>
              <a:gd name="connsiteY13" fmla="*/ 619125 h 1525334"/>
              <a:gd name="connsiteX14" fmla="*/ 1062498 w 1686385"/>
              <a:gd name="connsiteY14" fmla="*/ 681038 h 1525334"/>
              <a:gd name="connsiteX15" fmla="*/ 1172035 w 1686385"/>
              <a:gd name="connsiteY15" fmla="*/ 695325 h 1525334"/>
              <a:gd name="connsiteX16" fmla="*/ 1210135 w 1686385"/>
              <a:gd name="connsiteY16" fmla="*/ 795338 h 1525334"/>
              <a:gd name="connsiteX17" fmla="*/ 1252998 w 1686385"/>
              <a:gd name="connsiteY17" fmla="*/ 866775 h 1525334"/>
              <a:gd name="connsiteX18" fmla="*/ 1243473 w 1686385"/>
              <a:gd name="connsiteY18" fmla="*/ 957263 h 1525334"/>
              <a:gd name="connsiteX19" fmla="*/ 1333960 w 1686385"/>
              <a:gd name="connsiteY19" fmla="*/ 962025 h 1525334"/>
              <a:gd name="connsiteX20" fmla="*/ 1353010 w 1686385"/>
              <a:gd name="connsiteY20" fmla="*/ 1062038 h 1525334"/>
              <a:gd name="connsiteX21" fmla="*/ 1424448 w 1686385"/>
              <a:gd name="connsiteY21" fmla="*/ 1057275 h 1525334"/>
              <a:gd name="connsiteX22" fmla="*/ 1462548 w 1686385"/>
              <a:gd name="connsiteY22" fmla="*/ 1138238 h 1525334"/>
              <a:gd name="connsiteX23" fmla="*/ 1581610 w 1686385"/>
              <a:gd name="connsiteY23" fmla="*/ 1181100 h 1525334"/>
              <a:gd name="connsiteX24" fmla="*/ 1572085 w 1686385"/>
              <a:gd name="connsiteY24" fmla="*/ 1290638 h 1525334"/>
              <a:gd name="connsiteX25" fmla="*/ 1686385 w 1686385"/>
              <a:gd name="connsiteY25" fmla="*/ 1314450 h 1525334"/>
              <a:gd name="connsiteX26" fmla="*/ 1217168 w 1686385"/>
              <a:gd name="connsiteY26" fmla="*/ 1525334 h 1525334"/>
              <a:gd name="connsiteX27" fmla="*/ 573625 w 1686385"/>
              <a:gd name="connsiteY27" fmla="*/ 1525334 h 1525334"/>
              <a:gd name="connsiteX28" fmla="*/ 0 w 1686385"/>
              <a:gd name="connsiteY28" fmla="*/ 1157147 h 1525334"/>
              <a:gd name="connsiteX29" fmla="*/ 0 w 1686385"/>
              <a:gd name="connsiteY29" fmla="*/ 81862 h 152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86385" h="1525334">
                <a:moveTo>
                  <a:pt x="171910" y="0"/>
                </a:moveTo>
                <a:lnTo>
                  <a:pt x="257635" y="33338"/>
                </a:lnTo>
                <a:lnTo>
                  <a:pt x="295735" y="71438"/>
                </a:lnTo>
                <a:lnTo>
                  <a:pt x="376698" y="80963"/>
                </a:lnTo>
                <a:lnTo>
                  <a:pt x="381460" y="123825"/>
                </a:lnTo>
                <a:lnTo>
                  <a:pt x="467185" y="180975"/>
                </a:lnTo>
                <a:lnTo>
                  <a:pt x="457660" y="238125"/>
                </a:lnTo>
                <a:lnTo>
                  <a:pt x="576723" y="266700"/>
                </a:lnTo>
                <a:lnTo>
                  <a:pt x="633873" y="371475"/>
                </a:lnTo>
                <a:lnTo>
                  <a:pt x="743410" y="342900"/>
                </a:lnTo>
                <a:lnTo>
                  <a:pt x="791035" y="457200"/>
                </a:lnTo>
                <a:lnTo>
                  <a:pt x="891048" y="481013"/>
                </a:lnTo>
                <a:lnTo>
                  <a:pt x="919623" y="561975"/>
                </a:lnTo>
                <a:lnTo>
                  <a:pt x="1048210" y="619125"/>
                </a:lnTo>
                <a:lnTo>
                  <a:pt x="1062498" y="681038"/>
                </a:lnTo>
                <a:lnTo>
                  <a:pt x="1172035" y="695325"/>
                </a:lnTo>
                <a:lnTo>
                  <a:pt x="1210135" y="795338"/>
                </a:lnTo>
                <a:lnTo>
                  <a:pt x="1252998" y="866775"/>
                </a:lnTo>
                <a:lnTo>
                  <a:pt x="1243473" y="957263"/>
                </a:lnTo>
                <a:lnTo>
                  <a:pt x="1333960" y="962025"/>
                </a:lnTo>
                <a:lnTo>
                  <a:pt x="1353010" y="1062038"/>
                </a:lnTo>
                <a:lnTo>
                  <a:pt x="1424448" y="1057275"/>
                </a:lnTo>
                <a:lnTo>
                  <a:pt x="1462548" y="1138238"/>
                </a:lnTo>
                <a:lnTo>
                  <a:pt x="1581610" y="1181100"/>
                </a:lnTo>
                <a:lnTo>
                  <a:pt x="1572085" y="1290638"/>
                </a:lnTo>
                <a:lnTo>
                  <a:pt x="1686385" y="1314450"/>
                </a:lnTo>
                <a:lnTo>
                  <a:pt x="1217168" y="1525334"/>
                </a:lnTo>
                <a:lnTo>
                  <a:pt x="573625" y="1525334"/>
                </a:lnTo>
                <a:lnTo>
                  <a:pt x="0" y="1157147"/>
                </a:lnTo>
                <a:lnTo>
                  <a:pt x="0" y="81862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6687" y="2497405"/>
            <a:ext cx="1749704" cy="1749704"/>
          </a:xfrm>
          <a:custGeom>
            <a:avLst/>
            <a:gdLst>
              <a:gd name="connsiteX0" fmla="*/ 0 w 1749704"/>
              <a:gd name="connsiteY0" fmla="*/ 1381517 h 1749704"/>
              <a:gd name="connsiteX1" fmla="*/ 573625 w 1749704"/>
              <a:gd name="connsiteY1" fmla="*/ 1749704 h 1749704"/>
              <a:gd name="connsiteX2" fmla="*/ 0 w 1749704"/>
              <a:gd name="connsiteY2" fmla="*/ 1749704 h 1749704"/>
              <a:gd name="connsiteX3" fmla="*/ 0 w 1749704"/>
              <a:gd name="connsiteY3" fmla="*/ 0 h 1749704"/>
              <a:gd name="connsiteX4" fmla="*/ 1749704 w 1749704"/>
              <a:gd name="connsiteY4" fmla="*/ 0 h 1749704"/>
              <a:gd name="connsiteX5" fmla="*/ 1749704 w 1749704"/>
              <a:gd name="connsiteY5" fmla="*/ 1749704 h 1749704"/>
              <a:gd name="connsiteX6" fmla="*/ 1217168 w 1749704"/>
              <a:gd name="connsiteY6" fmla="*/ 1749704 h 1749704"/>
              <a:gd name="connsiteX7" fmla="*/ 1686385 w 1749704"/>
              <a:gd name="connsiteY7" fmla="*/ 1538820 h 1749704"/>
              <a:gd name="connsiteX8" fmla="*/ 1572085 w 1749704"/>
              <a:gd name="connsiteY8" fmla="*/ 1515008 h 1749704"/>
              <a:gd name="connsiteX9" fmla="*/ 1581610 w 1749704"/>
              <a:gd name="connsiteY9" fmla="*/ 1405470 h 1749704"/>
              <a:gd name="connsiteX10" fmla="*/ 1462548 w 1749704"/>
              <a:gd name="connsiteY10" fmla="*/ 1362608 h 1749704"/>
              <a:gd name="connsiteX11" fmla="*/ 1424448 w 1749704"/>
              <a:gd name="connsiteY11" fmla="*/ 1281645 h 1749704"/>
              <a:gd name="connsiteX12" fmla="*/ 1353010 w 1749704"/>
              <a:gd name="connsiteY12" fmla="*/ 1286408 h 1749704"/>
              <a:gd name="connsiteX13" fmla="*/ 1333960 w 1749704"/>
              <a:gd name="connsiteY13" fmla="*/ 1186395 h 1749704"/>
              <a:gd name="connsiteX14" fmla="*/ 1243473 w 1749704"/>
              <a:gd name="connsiteY14" fmla="*/ 1181633 h 1749704"/>
              <a:gd name="connsiteX15" fmla="*/ 1252998 w 1749704"/>
              <a:gd name="connsiteY15" fmla="*/ 1091145 h 1749704"/>
              <a:gd name="connsiteX16" fmla="*/ 1210135 w 1749704"/>
              <a:gd name="connsiteY16" fmla="*/ 1019708 h 1749704"/>
              <a:gd name="connsiteX17" fmla="*/ 1172035 w 1749704"/>
              <a:gd name="connsiteY17" fmla="*/ 919695 h 1749704"/>
              <a:gd name="connsiteX18" fmla="*/ 1062498 w 1749704"/>
              <a:gd name="connsiteY18" fmla="*/ 905408 h 1749704"/>
              <a:gd name="connsiteX19" fmla="*/ 1048210 w 1749704"/>
              <a:gd name="connsiteY19" fmla="*/ 843495 h 1749704"/>
              <a:gd name="connsiteX20" fmla="*/ 919623 w 1749704"/>
              <a:gd name="connsiteY20" fmla="*/ 786345 h 1749704"/>
              <a:gd name="connsiteX21" fmla="*/ 891048 w 1749704"/>
              <a:gd name="connsiteY21" fmla="*/ 705383 h 1749704"/>
              <a:gd name="connsiteX22" fmla="*/ 791035 w 1749704"/>
              <a:gd name="connsiteY22" fmla="*/ 681570 h 1749704"/>
              <a:gd name="connsiteX23" fmla="*/ 743410 w 1749704"/>
              <a:gd name="connsiteY23" fmla="*/ 567270 h 1749704"/>
              <a:gd name="connsiteX24" fmla="*/ 633873 w 1749704"/>
              <a:gd name="connsiteY24" fmla="*/ 595845 h 1749704"/>
              <a:gd name="connsiteX25" fmla="*/ 576723 w 1749704"/>
              <a:gd name="connsiteY25" fmla="*/ 491070 h 1749704"/>
              <a:gd name="connsiteX26" fmla="*/ 457660 w 1749704"/>
              <a:gd name="connsiteY26" fmla="*/ 462495 h 1749704"/>
              <a:gd name="connsiteX27" fmla="*/ 467185 w 1749704"/>
              <a:gd name="connsiteY27" fmla="*/ 405345 h 1749704"/>
              <a:gd name="connsiteX28" fmla="*/ 381460 w 1749704"/>
              <a:gd name="connsiteY28" fmla="*/ 348195 h 1749704"/>
              <a:gd name="connsiteX29" fmla="*/ 376698 w 1749704"/>
              <a:gd name="connsiteY29" fmla="*/ 305333 h 1749704"/>
              <a:gd name="connsiteX30" fmla="*/ 295735 w 1749704"/>
              <a:gd name="connsiteY30" fmla="*/ 295808 h 1749704"/>
              <a:gd name="connsiteX31" fmla="*/ 257635 w 1749704"/>
              <a:gd name="connsiteY31" fmla="*/ 257708 h 1749704"/>
              <a:gd name="connsiteX32" fmla="*/ 171910 w 1749704"/>
              <a:gd name="connsiteY32" fmla="*/ 224370 h 1749704"/>
              <a:gd name="connsiteX33" fmla="*/ 0 w 1749704"/>
              <a:gd name="connsiteY33" fmla="*/ 306232 h 17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49704" h="1749704">
                <a:moveTo>
                  <a:pt x="0" y="1381517"/>
                </a:moveTo>
                <a:lnTo>
                  <a:pt x="573625" y="1749704"/>
                </a:lnTo>
                <a:lnTo>
                  <a:pt x="0" y="1749704"/>
                </a:lnTo>
                <a:close/>
                <a:moveTo>
                  <a:pt x="0" y="0"/>
                </a:moveTo>
                <a:lnTo>
                  <a:pt x="1749704" y="0"/>
                </a:lnTo>
                <a:lnTo>
                  <a:pt x="1749704" y="1749704"/>
                </a:lnTo>
                <a:lnTo>
                  <a:pt x="1217168" y="1749704"/>
                </a:lnTo>
                <a:lnTo>
                  <a:pt x="1686385" y="1538820"/>
                </a:lnTo>
                <a:lnTo>
                  <a:pt x="1572085" y="1515008"/>
                </a:lnTo>
                <a:lnTo>
                  <a:pt x="1581610" y="1405470"/>
                </a:lnTo>
                <a:lnTo>
                  <a:pt x="1462548" y="1362608"/>
                </a:lnTo>
                <a:lnTo>
                  <a:pt x="1424448" y="1281645"/>
                </a:lnTo>
                <a:lnTo>
                  <a:pt x="1353010" y="1286408"/>
                </a:lnTo>
                <a:lnTo>
                  <a:pt x="1333960" y="1186395"/>
                </a:lnTo>
                <a:lnTo>
                  <a:pt x="1243473" y="1181633"/>
                </a:lnTo>
                <a:lnTo>
                  <a:pt x="1252998" y="1091145"/>
                </a:lnTo>
                <a:lnTo>
                  <a:pt x="1210135" y="1019708"/>
                </a:lnTo>
                <a:lnTo>
                  <a:pt x="1172035" y="919695"/>
                </a:lnTo>
                <a:lnTo>
                  <a:pt x="1062498" y="905408"/>
                </a:lnTo>
                <a:lnTo>
                  <a:pt x="1048210" y="843495"/>
                </a:lnTo>
                <a:lnTo>
                  <a:pt x="919623" y="786345"/>
                </a:lnTo>
                <a:lnTo>
                  <a:pt x="891048" y="705383"/>
                </a:lnTo>
                <a:lnTo>
                  <a:pt x="791035" y="681570"/>
                </a:lnTo>
                <a:lnTo>
                  <a:pt x="743410" y="567270"/>
                </a:lnTo>
                <a:lnTo>
                  <a:pt x="633873" y="595845"/>
                </a:lnTo>
                <a:lnTo>
                  <a:pt x="576723" y="491070"/>
                </a:lnTo>
                <a:lnTo>
                  <a:pt x="457660" y="462495"/>
                </a:lnTo>
                <a:lnTo>
                  <a:pt x="467185" y="405345"/>
                </a:lnTo>
                <a:lnTo>
                  <a:pt x="381460" y="348195"/>
                </a:lnTo>
                <a:lnTo>
                  <a:pt x="376698" y="305333"/>
                </a:lnTo>
                <a:lnTo>
                  <a:pt x="295735" y="295808"/>
                </a:lnTo>
                <a:lnTo>
                  <a:pt x="257635" y="257708"/>
                </a:lnTo>
                <a:lnTo>
                  <a:pt x="171910" y="224370"/>
                </a:lnTo>
                <a:lnTo>
                  <a:pt x="0" y="306232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2222E-6 3.7037E-7 L 0.00208 -0.0039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3.33333E-6 L -0.00521 0.004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文泉驿微米黑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feiyu</dc:creator>
  <cp:lastModifiedBy>feiyu</cp:lastModifiedBy>
  <cp:revision>95</cp:revision>
  <dcterms:created xsi:type="dcterms:W3CDTF">2021-07-11T16:27:42Z</dcterms:created>
  <dcterms:modified xsi:type="dcterms:W3CDTF">2021-07-11T16:27:42Z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