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59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2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GPU-Accelerated </a:t>
            </a:r>
            <a:r>
              <a:rPr lang="en-US" dirty="0">
                <a:latin typeface="Helvetica Neue Medium"/>
                <a:cs typeface="Helvetica Neue Medium"/>
              </a:rPr>
              <a:t>Conversion of RGBD Images to Textured Triangle </a:t>
            </a:r>
            <a:r>
              <a:rPr lang="en-US" dirty="0" smtClean="0">
                <a:latin typeface="Helvetica Neue Medium"/>
                <a:cs typeface="Helvetica Neue Medium"/>
              </a:rPr>
              <a:t>Meshes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Collin Boots </a:t>
            </a:r>
            <a:r>
              <a:rPr lang="en-US" dirty="0" smtClean="0"/>
              <a:t>and Dalton </a:t>
            </a:r>
            <a:r>
              <a:rPr lang="en-US" dirty="0"/>
              <a:t>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3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Normal Estimation</a:t>
            </a:r>
          </a:p>
        </p:txBody>
      </p:sp>
      <p:pic>
        <p:nvPicPr>
          <p:cNvPr id="4" name="Content Placeholder 3" descr="Hai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95" r="-21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731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Parameterize </a:t>
            </a:r>
            <a:r>
              <a:rPr lang="en-US" smtClean="0"/>
              <a:t>by triangle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Pipeline (part 1)</a:t>
            </a:r>
            <a:endParaRPr lang="en-US" dirty="0"/>
          </a:p>
        </p:txBody>
      </p:sp>
      <p:pic>
        <p:nvPicPr>
          <p:cNvPr id="8" name="Content Placeholder 7" descr="pipelineflowchart1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263" r="-46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878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Pipeline (part 2)</a:t>
            </a:r>
            <a:endParaRPr lang="en-US" dirty="0"/>
          </a:p>
        </p:txBody>
      </p:sp>
      <p:pic>
        <p:nvPicPr>
          <p:cNvPr id="11" name="Content Placeholder 10" descr="pipelineflowchart2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858" r="-125858"/>
          <a:stretch>
            <a:fillRect/>
          </a:stretch>
        </p:blipFill>
        <p:spPr>
          <a:xfrm>
            <a:off x="-558768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87172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Reconstruction Algorithm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Helvetica Neue Medium"/>
                <a:cs typeface="Helvetica Neue Medium"/>
              </a:rPr>
              <a:t>Poisson Surface Reconstruction</a:t>
            </a:r>
          </a:p>
          <a:p>
            <a:r>
              <a:rPr lang="en-US" sz="2400" dirty="0" smtClean="0"/>
              <a:t>Approximates surface as boundary of underlying indicator function</a:t>
            </a:r>
          </a:p>
          <a:p>
            <a:r>
              <a:rPr lang="en-US" sz="2400" dirty="0" smtClean="0"/>
              <a:t>Requires oriented point cloud (i.e. estimation of point normals)</a:t>
            </a:r>
          </a:p>
          <a:p>
            <a:r>
              <a:rPr lang="en-US" sz="2400" dirty="0" smtClean="0"/>
              <a:t>CPU </a:t>
            </a:r>
            <a:r>
              <a:rPr lang="en-US" sz="2400" dirty="0"/>
              <a:t>implementation won SGP Software </a:t>
            </a:r>
            <a:r>
              <a:rPr lang="en-US" sz="2400" dirty="0" smtClean="0"/>
              <a:t>Award</a:t>
            </a:r>
          </a:p>
          <a:p>
            <a:r>
              <a:rPr lang="en-US" sz="2400" dirty="0" smtClean="0"/>
              <a:t>Highly parallelizable algorithm</a:t>
            </a:r>
          </a:p>
        </p:txBody>
      </p:sp>
      <p:pic>
        <p:nvPicPr>
          <p:cNvPr id="8" name="Picture 7" descr="poisson_recon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44" y="3322074"/>
            <a:ext cx="3791284" cy="141071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633144" y="4941721"/>
            <a:ext cx="4053656" cy="171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Michael </a:t>
            </a:r>
            <a:r>
              <a:rPr lang="en-US" sz="1600" dirty="0" err="1" smtClean="0"/>
              <a:t>Kazhdan</a:t>
            </a:r>
            <a:r>
              <a:rPr lang="en-US" sz="1600" dirty="0" smtClean="0"/>
              <a:t>, Matthew Bolitho, and </a:t>
            </a:r>
            <a:r>
              <a:rPr lang="en-US" sz="1600" dirty="0" err="1" smtClean="0"/>
              <a:t>Hueges</a:t>
            </a:r>
            <a:r>
              <a:rPr lang="en-US" sz="1600" dirty="0" smtClean="0"/>
              <a:t> Hoppe. </a:t>
            </a:r>
            <a:r>
              <a:rPr lang="en-US" sz="1600" i="1" dirty="0" smtClean="0"/>
              <a:t>Poisson </a:t>
            </a:r>
            <a:r>
              <a:rPr lang="en-US" sz="1600" i="1" dirty="0"/>
              <a:t>Surface Reconstruction.</a:t>
            </a:r>
            <a:r>
              <a:rPr lang="en-US" sz="1600" dirty="0"/>
              <a:t> </a:t>
            </a:r>
            <a:r>
              <a:rPr lang="en-US" sz="1600" dirty="0" err="1" smtClean="0"/>
              <a:t>Eurographics</a:t>
            </a:r>
            <a:r>
              <a:rPr lang="en-US" sz="1600" dirty="0" smtClean="0"/>
              <a:t> Symposium </a:t>
            </a:r>
            <a:r>
              <a:rPr lang="en-US" sz="1600" dirty="0"/>
              <a:t>on </a:t>
            </a:r>
            <a:r>
              <a:rPr lang="en-US" sz="1600" dirty="0" smtClean="0"/>
              <a:t>Geometry Processing (2006).</a:t>
            </a:r>
          </a:p>
        </p:txBody>
      </p:sp>
      <p:pic>
        <p:nvPicPr>
          <p:cNvPr id="11" name="Picture 10" descr="poisson_recon_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44" y="1818410"/>
            <a:ext cx="3791284" cy="14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Capture, synchronize, and optionally save RGB and depth images streaming from RGB-D capture device</a:t>
            </a:r>
          </a:p>
          <a:p>
            <a:r>
              <a:rPr lang="en-US" sz="2400" dirty="0" smtClean="0"/>
              <a:t>Display and process either live or recorded RGB-D streams</a:t>
            </a:r>
            <a:endParaRPr lang="en-US" sz="2400" i="1" dirty="0" smtClean="0"/>
          </a:p>
        </p:txBody>
      </p:sp>
      <p:pic>
        <p:nvPicPr>
          <p:cNvPr id="5" name="Content Placeholder 4" descr="KinectData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871" b="-6330"/>
          <a:stretch/>
        </p:blipFill>
        <p:spPr>
          <a:xfrm>
            <a:off x="4654214" y="1564686"/>
            <a:ext cx="4038600" cy="255278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54214" y="4033255"/>
            <a:ext cx="4038600" cy="51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Synchronized RGB and depth streams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139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Low-Level Framework Architecture</a:t>
            </a:r>
            <a:endParaRPr lang="en-US" dirty="0"/>
          </a:p>
        </p:txBody>
      </p:sp>
      <p:pic>
        <p:nvPicPr>
          <p:cNvPr id="4" name="Content Placeholder 3" descr="FrameworkLayout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84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Cloud Reconstruction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1906" y="1535113"/>
            <a:ext cx="4040188" cy="639762"/>
          </a:xfrm>
        </p:spPr>
        <p:txBody>
          <a:bodyPr/>
          <a:lstStyle/>
          <a:p>
            <a:r>
              <a:rPr lang="en-US" dirty="0" smtClean="0"/>
              <a:t>RGB Image + Depth Image</a:t>
            </a:r>
            <a:endParaRPr lang="en-US" dirty="0"/>
          </a:p>
        </p:txBody>
      </p:sp>
      <p:pic>
        <p:nvPicPr>
          <p:cNvPr id="7" name="Content Placeholder 6" descr="scene_rg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r="11656"/>
          <a:stretch>
            <a:fillRect/>
          </a:stretch>
        </p:blipFill>
        <p:spPr/>
      </p:pic>
      <p:pic>
        <p:nvPicPr>
          <p:cNvPr id="4" name="Content Placeholder 3" descr="scene_depth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1" r="11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783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Cloud Reconstruction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1906" y="1535113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Point </a:t>
            </a:r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7" name="Content Placeholder 6" descr="scene_pointclou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r="3859"/>
          <a:stretch>
            <a:fillRect/>
          </a:stretch>
        </p:blipFill>
        <p:spPr>
          <a:xfrm>
            <a:off x="2551906" y="2174875"/>
            <a:ext cx="4040188" cy="3951288"/>
          </a:xfrm>
        </p:spPr>
      </p:pic>
    </p:spTree>
    <p:extLst>
      <p:ext uri="{BB962C8B-B14F-4D97-AF65-F5344CB8AC3E}">
        <p14:creationId xmlns:p14="http://schemas.microsoft.com/office/powerpoint/2010/main" val="59833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Normal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Identify nearest neighbors</a:t>
            </a:r>
          </a:p>
          <a:p>
            <a:pPr lvl="1"/>
            <a:r>
              <a:rPr lang="en-US" sz="2000" dirty="0" smtClean="0"/>
              <a:t>First pass: XY image window</a:t>
            </a:r>
          </a:p>
          <a:p>
            <a:pPr lvl="1"/>
            <a:r>
              <a:rPr lang="en-US" sz="2000" dirty="0" smtClean="0"/>
              <a:t>Second pass: 3D radius threshold</a:t>
            </a:r>
          </a:p>
          <a:p>
            <a:r>
              <a:rPr lang="en-US" sz="2400" strike="sngStrike" dirty="0" smtClean="0"/>
              <a:t>Estimate normal from NN best-fit plane using </a:t>
            </a:r>
            <a:r>
              <a:rPr lang="en-US" sz="2400" strike="sngStrike" dirty="0" smtClean="0"/>
              <a:t>PCA</a:t>
            </a:r>
          </a:p>
          <a:p>
            <a:pPr lvl="1"/>
            <a:r>
              <a:rPr lang="en-US" sz="2000" dirty="0" smtClean="0"/>
              <a:t>Too slow: reimplemented using averaging</a:t>
            </a:r>
            <a:endParaRPr lang="en-US" sz="2000" dirty="0" smtClean="0"/>
          </a:p>
          <a:p>
            <a:r>
              <a:rPr lang="en-US" sz="2400" dirty="0" smtClean="0"/>
              <a:t>Assign direction using dot-product with camera vector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87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193</Words>
  <Application>Microsoft Macintosh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GPU-Accelerated Conversion of RGBD Images to Textured Triangle Meshes</vt:lpstr>
      <vt:lpstr>Processing Pipeline (part 1)</vt:lpstr>
      <vt:lpstr>Processing Pipeline (part 2)</vt:lpstr>
      <vt:lpstr>Mesh Reconstruction Algorithm</vt:lpstr>
      <vt:lpstr>Low-Level Framework</vt:lpstr>
      <vt:lpstr>Low-Level Framework Architecture</vt:lpstr>
      <vt:lpstr>Point Cloud Reconstruction</vt:lpstr>
      <vt:lpstr>Point Cloud Reconstruction</vt:lpstr>
      <vt:lpstr>Point Normal Estimation</vt:lpstr>
      <vt:lpstr>Point Normal Estimation</vt:lpstr>
      <vt:lpstr>Mesh Reconstruction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GPU-Accelerated Conversion of RGBD Images to Textured Triangle Meshes</dc:title>
  <dc:creator>Dalton Banks</dc:creator>
  <cp:lastModifiedBy>Dalton Banks</cp:lastModifiedBy>
  <cp:revision>15</cp:revision>
  <dcterms:created xsi:type="dcterms:W3CDTF">2013-11-27T01:02:55Z</dcterms:created>
  <dcterms:modified xsi:type="dcterms:W3CDTF">2013-12-13T03:52:58Z</dcterms:modified>
</cp:coreProperties>
</file>