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handoutMasterIdLst>
    <p:handoutMasterId r:id="rId18"/>
  </p:handoutMasterIdLst>
  <p:sldIdLst>
    <p:sldId id="256" r:id="rId5"/>
    <p:sldId id="270" r:id="rId6"/>
    <p:sldId id="271" r:id="rId7"/>
    <p:sldId id="262" r:id="rId8"/>
    <p:sldId id="272" r:id="rId9"/>
    <p:sldId id="273" r:id="rId10"/>
    <p:sldId id="274" r:id="rId11"/>
    <p:sldId id="275" r:id="rId12"/>
    <p:sldId id="277" r:id="rId13"/>
    <p:sldId id="278" r:id="rId14"/>
    <p:sldId id="279" r:id="rId15"/>
    <p:sldId id="280"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895A2237-0D3F-4259-90A5-6E6DE3B37256}" v="10" dt="2023-10-30T06:16:29.223"/>
    <p1510:client id="{C7710BC9-CDC1-431B-8506-3BC2221DDBE2}" v="605" dt="2023-10-30T06:08:06.124"/>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handoutMaster" Target="handoutMasters/handoutMaster1.xml" Id="rId18" /><Relationship Type="http://schemas.openxmlformats.org/officeDocument/2006/relationships/customXml" Target="../customXml/item3.xml" Id="rId3" /><Relationship Type="http://schemas.openxmlformats.org/officeDocument/2006/relationships/theme" Target="theme/theme1.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notesMaster" Target="notesMasters/notesMaster1.xml" Id="rId1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viewProps" Target="viewProps.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microsoft.com/office/2015/10/relationships/revisionInfo" Target="revisionInfo.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6.xml" Id="rId10" /><Relationship Type="http://schemas.openxmlformats.org/officeDocument/2006/relationships/presProps" Target="presProps.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tableStyles" Target="tableStyles.xml" Id="rId22"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B91B8-7135-4977-8018-5C64EF51E549}"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F2E39484-5979-407E-A7E7-DB788EA824B1}">
      <dgm:prSet phldrT="[Text]" phldr="0"/>
      <dgm:spPr/>
      <dgm:t>
        <a:bodyPr/>
        <a:lstStyle/>
        <a:p>
          <a:pPr rtl="0">
            <a:defRPr b="1"/>
          </a:pPr>
          <a:r>
            <a:rPr lang="en-US" b="0" dirty="0">
              <a:solidFill>
                <a:srgbClr val="FF0000"/>
              </a:solidFill>
              <a:latin typeface="Comic Sans MS"/>
              <a:ea typeface="HGPMinchoE"/>
            </a:rPr>
            <a:t>Trend Analysis:</a:t>
          </a:r>
          <a:endParaRPr lang="en-US" dirty="0">
            <a:solidFill>
              <a:srgbClr val="FF0000"/>
            </a:solidFill>
            <a:latin typeface="Comic Sans MS"/>
            <a:ea typeface="HGPMinchoE"/>
          </a:endParaRPr>
        </a:p>
      </dgm:t>
    </dgm:pt>
    <dgm:pt modelId="{66706319-0297-4D1A-A0A3-78BDE9D7A652}" type="parTrans" cxnId="{8771307E-1152-4A25-B99B-EE2B5CA5F99B}">
      <dgm:prSet/>
      <dgm:spPr/>
      <dgm:t>
        <a:bodyPr/>
        <a:lstStyle/>
        <a:p>
          <a:endParaRPr lang="en-US"/>
        </a:p>
      </dgm:t>
    </dgm:pt>
    <dgm:pt modelId="{CDE6F8BF-02EE-45B4-B31D-61CBE8EB4667}" type="sibTrans" cxnId="{8771307E-1152-4A25-B99B-EE2B5CA5F99B}">
      <dgm:prSet/>
      <dgm:spPr/>
      <dgm:t>
        <a:bodyPr/>
        <a:lstStyle/>
        <a:p>
          <a:endParaRPr lang="en-US"/>
        </a:p>
      </dgm:t>
    </dgm:pt>
    <dgm:pt modelId="{F42C0147-1B88-4AE2-923E-85B0A866ABED}">
      <dgm:prSet phldrT="[Text]" phldr="0"/>
      <dgm:spPr/>
      <dgm:t>
        <a:bodyPr/>
        <a:lstStyle/>
        <a:p>
          <a:pPr rtl="0"/>
          <a:r>
            <a:rPr lang="en-US" dirty="0">
              <a:solidFill>
                <a:srgbClr val="374151"/>
              </a:solidFill>
            </a:rPr>
            <a:t>Visualize infection rates, mortality rates, and recovery trends over different regions and time periods.</a:t>
          </a:r>
          <a:endParaRPr lang="en-US" dirty="0"/>
        </a:p>
      </dgm:t>
    </dgm:pt>
    <dgm:pt modelId="{76E6A498-3239-473F-A9FD-A0D57CECB874}" type="parTrans" cxnId="{A4762E8B-BAC9-4D8C-A7B5-20F4835D0680}">
      <dgm:prSet/>
      <dgm:spPr/>
      <dgm:t>
        <a:bodyPr/>
        <a:lstStyle/>
        <a:p>
          <a:endParaRPr lang="en-US"/>
        </a:p>
      </dgm:t>
    </dgm:pt>
    <dgm:pt modelId="{47DEC60D-5A4A-49EC-A407-8210E7365C45}" type="sibTrans" cxnId="{A4762E8B-BAC9-4D8C-A7B5-20F4835D0680}">
      <dgm:prSet/>
      <dgm:spPr/>
      <dgm:t>
        <a:bodyPr/>
        <a:lstStyle/>
        <a:p>
          <a:endParaRPr lang="en-US"/>
        </a:p>
      </dgm:t>
    </dgm:pt>
    <dgm:pt modelId="{5299671A-A06D-461A-99B3-86602FADA764}">
      <dgm:prSet phldrT="[Text]" phldr="0"/>
      <dgm:spPr/>
      <dgm:t>
        <a:bodyPr/>
        <a:lstStyle/>
        <a:p>
          <a:pPr rtl="0">
            <a:defRPr b="1"/>
          </a:pPr>
          <a:r>
            <a:rPr lang="en-US" b="0" dirty="0">
              <a:solidFill>
                <a:srgbClr val="FF0000"/>
              </a:solidFill>
              <a:latin typeface="Comic Sans MS"/>
            </a:rPr>
            <a:t>Impact Assessment:</a:t>
          </a:r>
          <a:endParaRPr lang="en-US" dirty="0">
            <a:solidFill>
              <a:srgbClr val="FF0000"/>
            </a:solidFill>
            <a:latin typeface="Comic Sans MS"/>
          </a:endParaRPr>
        </a:p>
      </dgm:t>
    </dgm:pt>
    <dgm:pt modelId="{4280F978-8032-4410-86AB-5D4A10E6AE3C}" type="parTrans" cxnId="{A9234372-56E4-4EDD-B703-2982CD1E6616}">
      <dgm:prSet/>
      <dgm:spPr/>
      <dgm:t>
        <a:bodyPr/>
        <a:lstStyle/>
        <a:p>
          <a:endParaRPr lang="en-US"/>
        </a:p>
      </dgm:t>
    </dgm:pt>
    <dgm:pt modelId="{24DE78E7-0043-4164-BFCC-17F701AF2542}" type="sibTrans" cxnId="{A9234372-56E4-4EDD-B703-2982CD1E6616}">
      <dgm:prSet/>
      <dgm:spPr/>
      <dgm:t>
        <a:bodyPr/>
        <a:lstStyle/>
        <a:p>
          <a:endParaRPr lang="en-US"/>
        </a:p>
      </dgm:t>
    </dgm:pt>
    <dgm:pt modelId="{9A745296-820A-4801-B411-7B4FB08206EC}">
      <dgm:prSet phldrT="[Text]" phldr="0"/>
      <dgm:spPr/>
      <dgm:t>
        <a:bodyPr/>
        <a:lstStyle/>
        <a:p>
          <a:pPr rtl="0"/>
          <a:r>
            <a:rPr lang="en-US" dirty="0">
              <a:solidFill>
                <a:srgbClr val="374151"/>
              </a:solidFill>
            </a:rPr>
            <a:t>Analyze socio-economic repercussions, strain on healthcare systems, and behavioral changes due to the pandemic.</a:t>
          </a:r>
          <a:endParaRPr lang="en-US" dirty="0"/>
        </a:p>
      </dgm:t>
    </dgm:pt>
    <dgm:pt modelId="{3C0C5029-9B6C-4617-ACAE-34B4779BD65E}" type="parTrans" cxnId="{A113662F-00DA-43F1-8124-DF9B83E0A107}">
      <dgm:prSet/>
      <dgm:spPr/>
      <dgm:t>
        <a:bodyPr/>
        <a:lstStyle/>
        <a:p>
          <a:endParaRPr lang="en-US"/>
        </a:p>
      </dgm:t>
    </dgm:pt>
    <dgm:pt modelId="{2252035A-BDAE-461B-B716-D11AD923A1BF}" type="sibTrans" cxnId="{A113662F-00DA-43F1-8124-DF9B83E0A107}">
      <dgm:prSet/>
      <dgm:spPr/>
      <dgm:t>
        <a:bodyPr/>
        <a:lstStyle/>
        <a:p>
          <a:endParaRPr lang="en-US"/>
        </a:p>
      </dgm:t>
    </dgm:pt>
    <dgm:pt modelId="{E3F0606D-8E9F-4AA0-BDE7-C26605A3F370}">
      <dgm:prSet phldrT="[Text]" phldr="0"/>
      <dgm:spPr/>
      <dgm:t>
        <a:bodyPr/>
        <a:lstStyle/>
        <a:p>
          <a:pPr rtl="0">
            <a:defRPr b="1"/>
          </a:pPr>
          <a:r>
            <a:rPr lang="en-US" b="0" dirty="0">
              <a:solidFill>
                <a:srgbClr val="FF0000"/>
              </a:solidFill>
              <a:latin typeface="Comic Sans MS"/>
            </a:rPr>
            <a:t>Comparative Analysis:</a:t>
          </a:r>
          <a:endParaRPr lang="en-US" dirty="0">
            <a:solidFill>
              <a:srgbClr val="FF0000"/>
            </a:solidFill>
            <a:latin typeface="Comic Sans MS"/>
          </a:endParaRPr>
        </a:p>
      </dgm:t>
    </dgm:pt>
    <dgm:pt modelId="{B40E7D26-A092-4DBD-8756-8717F0A3D588}" type="parTrans" cxnId="{A687F72B-C4EB-4790-8C13-0792539E6ADC}">
      <dgm:prSet/>
      <dgm:spPr/>
      <dgm:t>
        <a:bodyPr/>
        <a:lstStyle/>
        <a:p>
          <a:endParaRPr lang="en-US"/>
        </a:p>
      </dgm:t>
    </dgm:pt>
    <dgm:pt modelId="{44C95EB5-060C-40F9-A8A1-D9F845CF478A}" type="sibTrans" cxnId="{A687F72B-C4EB-4790-8C13-0792539E6ADC}">
      <dgm:prSet/>
      <dgm:spPr/>
      <dgm:t>
        <a:bodyPr/>
        <a:lstStyle/>
        <a:p>
          <a:endParaRPr lang="en-US"/>
        </a:p>
      </dgm:t>
    </dgm:pt>
    <dgm:pt modelId="{079017A9-C3F3-46DC-B1D4-99945A079C5D}">
      <dgm:prSet phldrT="[Text]" phldr="0"/>
      <dgm:spPr/>
      <dgm:t>
        <a:bodyPr/>
        <a:lstStyle/>
        <a:p>
          <a:pPr rtl="0"/>
          <a:r>
            <a:rPr lang="en-US" dirty="0">
              <a:solidFill>
                <a:srgbClr val="374151"/>
              </a:solidFill>
            </a:rPr>
            <a:t>Contrast data from various regions and demographics to understand differences and similarities in COVID-19 impacts.</a:t>
          </a:r>
          <a:endParaRPr lang="en-US" dirty="0"/>
        </a:p>
      </dgm:t>
    </dgm:pt>
    <dgm:pt modelId="{53ABEFD4-5BEE-45BB-8928-387AD9512144}" type="parTrans" cxnId="{7AA198D6-5DB1-461F-8C0C-EC44E19DBE6D}">
      <dgm:prSet/>
      <dgm:spPr/>
      <dgm:t>
        <a:bodyPr/>
        <a:lstStyle/>
        <a:p>
          <a:endParaRPr lang="en-US"/>
        </a:p>
      </dgm:t>
    </dgm:pt>
    <dgm:pt modelId="{916C47D3-D779-4BCE-85AF-BE81B08F8D53}" type="sibTrans" cxnId="{7AA198D6-5DB1-461F-8C0C-EC44E19DBE6D}">
      <dgm:prSet/>
      <dgm:spPr/>
      <dgm:t>
        <a:bodyPr/>
        <a:lstStyle/>
        <a:p>
          <a:endParaRPr lang="en-US"/>
        </a:p>
      </dgm:t>
    </dgm:pt>
    <dgm:pt modelId="{6E99571B-DC4F-46F0-8503-FDF9E7D19111}" type="pres">
      <dgm:prSet presAssocID="{3CCB91B8-7135-4977-8018-5C64EF51E549}" presName="root" presStyleCnt="0">
        <dgm:presLayoutVars>
          <dgm:chMax/>
          <dgm:chPref/>
          <dgm:animLvl val="lvl"/>
        </dgm:presLayoutVars>
      </dgm:prSet>
      <dgm:spPr/>
    </dgm:pt>
    <dgm:pt modelId="{2F21E2B1-A496-4CEE-8141-3CAF32659054}" type="pres">
      <dgm:prSet presAssocID="{3CCB91B8-7135-4977-8018-5C64EF51E549}"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A6B8E0BD-B5C1-4CF1-A187-3A002B10114F}" type="pres">
      <dgm:prSet presAssocID="{3CCB91B8-7135-4977-8018-5C64EF51E549}" presName="nodes" presStyleCnt="0">
        <dgm:presLayoutVars>
          <dgm:chMax/>
          <dgm:chPref/>
          <dgm:animLvl val="lvl"/>
        </dgm:presLayoutVars>
      </dgm:prSet>
      <dgm:spPr/>
    </dgm:pt>
    <dgm:pt modelId="{C9594AAD-ACE6-40CA-9356-C0191AF37FE5}" type="pres">
      <dgm:prSet presAssocID="{F2E39484-5979-407E-A7E7-DB788EA824B1}" presName="composite" presStyleCnt="0"/>
      <dgm:spPr/>
    </dgm:pt>
    <dgm:pt modelId="{80FB1FFA-6B8F-481A-A157-EE79266F2F8B}" type="pres">
      <dgm:prSet presAssocID="{F2E39484-5979-407E-A7E7-DB788EA824B1}" presName="L1TextContainer" presStyleLbl="revTx" presStyleIdx="0" presStyleCnt="3">
        <dgm:presLayoutVars>
          <dgm:chMax val="1"/>
          <dgm:chPref val="1"/>
          <dgm:bulletEnabled val="1"/>
        </dgm:presLayoutVars>
      </dgm:prSet>
      <dgm:spPr/>
    </dgm:pt>
    <dgm:pt modelId="{06B58356-DB60-4B1F-8CFA-FF9740C196B3}" type="pres">
      <dgm:prSet presAssocID="{F2E39484-5979-407E-A7E7-DB788EA824B1}" presName="L2TextContainerWrapper" presStyleCnt="0">
        <dgm:presLayoutVars>
          <dgm:chMax val="0"/>
          <dgm:chPref val="0"/>
          <dgm:bulletEnabled val="1"/>
        </dgm:presLayoutVars>
      </dgm:prSet>
      <dgm:spPr/>
    </dgm:pt>
    <dgm:pt modelId="{3E779058-471F-465B-9DE3-17A6FAC7FA5B}" type="pres">
      <dgm:prSet presAssocID="{F2E39484-5979-407E-A7E7-DB788EA824B1}" presName="L2TextContainer" presStyleLbl="bgAcc1" presStyleIdx="0" presStyleCnt="3"/>
      <dgm:spPr/>
    </dgm:pt>
    <dgm:pt modelId="{D241C7E1-9537-4B4A-B4C1-DDBE5EEC95F5}" type="pres">
      <dgm:prSet presAssocID="{F2E39484-5979-407E-A7E7-DB788EA824B1}" presName="FlexibleEmptyPlaceHolder" presStyleCnt="0"/>
      <dgm:spPr/>
    </dgm:pt>
    <dgm:pt modelId="{B5A12068-4178-4453-9FE4-F33B1A2EA6EC}" type="pres">
      <dgm:prSet presAssocID="{F2E39484-5979-407E-A7E7-DB788EA824B1}" presName="ConnectLine" presStyleLbl="sibTrans1D1" presStyleIdx="0" presStyleCnt="3"/>
      <dgm:spPr>
        <a:noFill/>
        <a:ln w="6350" cap="flat" cmpd="sng" algn="ctr">
          <a:solidFill>
            <a:schemeClr val="accent1">
              <a:hueOff val="0"/>
              <a:satOff val="0"/>
              <a:lumOff val="0"/>
              <a:alphaOff val="0"/>
            </a:schemeClr>
          </a:solidFill>
          <a:prstDash val="dash"/>
          <a:miter lim="800000"/>
        </a:ln>
        <a:effectLst/>
      </dgm:spPr>
    </dgm:pt>
    <dgm:pt modelId="{4AB61B78-0D2E-40A1-B46C-FE1A82223BAB}" type="pres">
      <dgm:prSet presAssocID="{F2E39484-5979-407E-A7E7-DB788EA824B1}" presName="ConnectorPoint" presStyleLbl="alignNode1" presStyleIdx="0" presStyleCnt="3"/>
      <dgm:spPr/>
    </dgm:pt>
    <dgm:pt modelId="{FC5798F8-2A7B-4D01-9DB4-175BFCC36FE0}" type="pres">
      <dgm:prSet presAssocID="{F2E39484-5979-407E-A7E7-DB788EA824B1}" presName="EmptyPlaceHolder" presStyleCnt="0"/>
      <dgm:spPr/>
    </dgm:pt>
    <dgm:pt modelId="{D2CB8339-FDD3-4C54-826D-AAA9833B55DD}" type="pres">
      <dgm:prSet presAssocID="{CDE6F8BF-02EE-45B4-B31D-61CBE8EB4667}" presName="spaceBetweenRectangles" presStyleCnt="0"/>
      <dgm:spPr/>
    </dgm:pt>
    <dgm:pt modelId="{EE1992B3-0F21-4447-9020-786E9D2F2267}" type="pres">
      <dgm:prSet presAssocID="{5299671A-A06D-461A-99B3-86602FADA764}" presName="composite" presStyleCnt="0"/>
      <dgm:spPr/>
    </dgm:pt>
    <dgm:pt modelId="{4861E94D-3586-489A-A8CA-E75BB4013833}" type="pres">
      <dgm:prSet presAssocID="{5299671A-A06D-461A-99B3-86602FADA764}" presName="L1TextContainer" presStyleLbl="revTx" presStyleIdx="1" presStyleCnt="3">
        <dgm:presLayoutVars>
          <dgm:chMax val="1"/>
          <dgm:chPref val="1"/>
          <dgm:bulletEnabled val="1"/>
        </dgm:presLayoutVars>
      </dgm:prSet>
      <dgm:spPr/>
    </dgm:pt>
    <dgm:pt modelId="{3C32A465-B249-4152-BA1A-9828A44FD3FB}" type="pres">
      <dgm:prSet presAssocID="{5299671A-A06D-461A-99B3-86602FADA764}" presName="L2TextContainerWrapper" presStyleCnt="0">
        <dgm:presLayoutVars>
          <dgm:chMax val="0"/>
          <dgm:chPref val="0"/>
          <dgm:bulletEnabled val="1"/>
        </dgm:presLayoutVars>
      </dgm:prSet>
      <dgm:spPr/>
    </dgm:pt>
    <dgm:pt modelId="{4380258D-BA4C-4BBF-BDE3-E297996652BE}" type="pres">
      <dgm:prSet presAssocID="{5299671A-A06D-461A-99B3-86602FADA764}" presName="L2TextContainer" presStyleLbl="bgAcc1" presStyleIdx="1" presStyleCnt="3"/>
      <dgm:spPr/>
    </dgm:pt>
    <dgm:pt modelId="{D6E50688-C018-40BB-9F2D-12CE220A0275}" type="pres">
      <dgm:prSet presAssocID="{5299671A-A06D-461A-99B3-86602FADA764}" presName="FlexibleEmptyPlaceHolder" presStyleCnt="0"/>
      <dgm:spPr/>
    </dgm:pt>
    <dgm:pt modelId="{75AF1ACD-C959-421D-8B82-1BA31D889FF0}" type="pres">
      <dgm:prSet presAssocID="{5299671A-A06D-461A-99B3-86602FADA764}" presName="ConnectLine" presStyleLbl="sibTrans1D1" presStyleIdx="1" presStyleCnt="3"/>
      <dgm:spPr>
        <a:noFill/>
        <a:ln w="6350" cap="flat" cmpd="sng" algn="ctr">
          <a:solidFill>
            <a:schemeClr val="accent1">
              <a:hueOff val="0"/>
              <a:satOff val="0"/>
              <a:lumOff val="0"/>
              <a:alphaOff val="0"/>
            </a:schemeClr>
          </a:solidFill>
          <a:prstDash val="dash"/>
          <a:miter lim="800000"/>
        </a:ln>
        <a:effectLst/>
      </dgm:spPr>
    </dgm:pt>
    <dgm:pt modelId="{D3D209F1-7D76-4C6B-8E6F-639AD4FBB3E6}" type="pres">
      <dgm:prSet presAssocID="{5299671A-A06D-461A-99B3-86602FADA764}" presName="ConnectorPoint" presStyleLbl="alignNode1" presStyleIdx="1" presStyleCnt="3"/>
      <dgm:spPr/>
    </dgm:pt>
    <dgm:pt modelId="{5E4D6B60-3356-4683-9682-0A729470DBC9}" type="pres">
      <dgm:prSet presAssocID="{5299671A-A06D-461A-99B3-86602FADA764}" presName="EmptyPlaceHolder" presStyleCnt="0"/>
      <dgm:spPr/>
    </dgm:pt>
    <dgm:pt modelId="{C229884A-7858-42D3-9D41-E4EC6BEAF4CA}" type="pres">
      <dgm:prSet presAssocID="{24DE78E7-0043-4164-BFCC-17F701AF2542}" presName="spaceBetweenRectangles" presStyleCnt="0"/>
      <dgm:spPr/>
    </dgm:pt>
    <dgm:pt modelId="{9E08D6E0-9DE1-4A80-8D52-2128B36600C2}" type="pres">
      <dgm:prSet presAssocID="{E3F0606D-8E9F-4AA0-BDE7-C26605A3F370}" presName="composite" presStyleCnt="0"/>
      <dgm:spPr/>
    </dgm:pt>
    <dgm:pt modelId="{92C2A113-9565-4A3D-A78B-8B043CD1EBA6}" type="pres">
      <dgm:prSet presAssocID="{E3F0606D-8E9F-4AA0-BDE7-C26605A3F370}" presName="L1TextContainer" presStyleLbl="revTx" presStyleIdx="2" presStyleCnt="3">
        <dgm:presLayoutVars>
          <dgm:chMax val="1"/>
          <dgm:chPref val="1"/>
          <dgm:bulletEnabled val="1"/>
        </dgm:presLayoutVars>
      </dgm:prSet>
      <dgm:spPr/>
    </dgm:pt>
    <dgm:pt modelId="{C3D0FBE3-B595-4851-BB3D-6FB3629063E0}" type="pres">
      <dgm:prSet presAssocID="{E3F0606D-8E9F-4AA0-BDE7-C26605A3F370}" presName="L2TextContainerWrapper" presStyleCnt="0">
        <dgm:presLayoutVars>
          <dgm:chMax val="0"/>
          <dgm:chPref val="0"/>
          <dgm:bulletEnabled val="1"/>
        </dgm:presLayoutVars>
      </dgm:prSet>
      <dgm:spPr/>
    </dgm:pt>
    <dgm:pt modelId="{92FEACD2-8973-4FC3-B8B9-91D9DBC14285}" type="pres">
      <dgm:prSet presAssocID="{E3F0606D-8E9F-4AA0-BDE7-C26605A3F370}" presName="L2TextContainer" presStyleLbl="bgAcc1" presStyleIdx="2" presStyleCnt="3"/>
      <dgm:spPr/>
    </dgm:pt>
    <dgm:pt modelId="{4A55ACBC-011B-4BB2-A7F1-80602C272D56}" type="pres">
      <dgm:prSet presAssocID="{E3F0606D-8E9F-4AA0-BDE7-C26605A3F370}" presName="FlexibleEmptyPlaceHolder" presStyleCnt="0"/>
      <dgm:spPr/>
    </dgm:pt>
    <dgm:pt modelId="{54BFB9C7-425C-443A-8A75-D8F2F24ED5BE}" type="pres">
      <dgm:prSet presAssocID="{E3F0606D-8E9F-4AA0-BDE7-C26605A3F370}" presName="ConnectLine" presStyleLbl="sibTrans1D1" presStyleIdx="2" presStyleCnt="3"/>
      <dgm:spPr>
        <a:noFill/>
        <a:ln w="6350" cap="flat" cmpd="sng" algn="ctr">
          <a:solidFill>
            <a:schemeClr val="accent1">
              <a:hueOff val="0"/>
              <a:satOff val="0"/>
              <a:lumOff val="0"/>
              <a:alphaOff val="0"/>
            </a:schemeClr>
          </a:solidFill>
          <a:prstDash val="dash"/>
          <a:miter lim="800000"/>
        </a:ln>
        <a:effectLst/>
      </dgm:spPr>
    </dgm:pt>
    <dgm:pt modelId="{A6ADD68E-F951-4155-AD99-44C314D884B9}" type="pres">
      <dgm:prSet presAssocID="{E3F0606D-8E9F-4AA0-BDE7-C26605A3F370}" presName="ConnectorPoint" presStyleLbl="alignNode1" presStyleIdx="2" presStyleCnt="3"/>
      <dgm:spPr/>
    </dgm:pt>
    <dgm:pt modelId="{06DB2C66-7730-4D3B-A5C6-FCBECE1B7E2E}" type="pres">
      <dgm:prSet presAssocID="{E3F0606D-8E9F-4AA0-BDE7-C26605A3F370}" presName="EmptyPlaceHolder" presStyleCnt="0"/>
      <dgm:spPr/>
    </dgm:pt>
  </dgm:ptLst>
  <dgm:cxnLst>
    <dgm:cxn modelId="{3A7EFC00-4295-4024-B7F2-444AF71F94F3}" type="presOf" srcId="{079017A9-C3F3-46DC-B1D4-99945A079C5D}" destId="{92FEACD2-8973-4FC3-B8B9-91D9DBC14285}" srcOrd="0" destOrd="0" presId="urn:microsoft.com/office/officeart/2016/7/layout/BasicTimeline"/>
    <dgm:cxn modelId="{D6769C04-77C6-4AFB-B71C-FF20669FEDF3}" type="presOf" srcId="{E3F0606D-8E9F-4AA0-BDE7-C26605A3F370}" destId="{92C2A113-9565-4A3D-A78B-8B043CD1EBA6}" srcOrd="0" destOrd="0" presId="urn:microsoft.com/office/officeart/2016/7/layout/BasicTimeline"/>
    <dgm:cxn modelId="{9B2EB404-B966-4DC2-8C8A-C3835115CA80}" type="presOf" srcId="{F2E39484-5979-407E-A7E7-DB788EA824B1}" destId="{80FB1FFA-6B8F-481A-A157-EE79266F2F8B}" srcOrd="0" destOrd="0" presId="urn:microsoft.com/office/officeart/2016/7/layout/BasicTimeline"/>
    <dgm:cxn modelId="{A687F72B-C4EB-4790-8C13-0792539E6ADC}" srcId="{3CCB91B8-7135-4977-8018-5C64EF51E549}" destId="{E3F0606D-8E9F-4AA0-BDE7-C26605A3F370}" srcOrd="2" destOrd="0" parTransId="{B40E7D26-A092-4DBD-8756-8717F0A3D588}" sibTransId="{44C95EB5-060C-40F9-A8A1-D9F845CF478A}"/>
    <dgm:cxn modelId="{A113662F-00DA-43F1-8124-DF9B83E0A107}" srcId="{5299671A-A06D-461A-99B3-86602FADA764}" destId="{9A745296-820A-4801-B411-7B4FB08206EC}" srcOrd="0" destOrd="0" parTransId="{3C0C5029-9B6C-4617-ACAE-34B4779BD65E}" sibTransId="{2252035A-BDAE-461B-B716-D11AD923A1BF}"/>
    <dgm:cxn modelId="{36A7DF5F-11A7-4F51-97AB-61C80BB03BF8}" type="presOf" srcId="{F42C0147-1B88-4AE2-923E-85B0A866ABED}" destId="{3E779058-471F-465B-9DE3-17A6FAC7FA5B}" srcOrd="0" destOrd="0" presId="urn:microsoft.com/office/officeart/2016/7/layout/BasicTimeline"/>
    <dgm:cxn modelId="{D2142266-03F0-469C-BB97-5D2A5FDB262F}" type="presOf" srcId="{5299671A-A06D-461A-99B3-86602FADA764}" destId="{4861E94D-3586-489A-A8CA-E75BB4013833}" srcOrd="0" destOrd="0" presId="urn:microsoft.com/office/officeart/2016/7/layout/BasicTimeline"/>
    <dgm:cxn modelId="{F2B59D49-3366-4440-9900-DE8DA6CF762D}" type="presOf" srcId="{3CCB91B8-7135-4977-8018-5C64EF51E549}" destId="{6E99571B-DC4F-46F0-8503-FDF9E7D19111}" srcOrd="0" destOrd="0" presId="urn:microsoft.com/office/officeart/2016/7/layout/BasicTimeline"/>
    <dgm:cxn modelId="{A9234372-56E4-4EDD-B703-2982CD1E6616}" srcId="{3CCB91B8-7135-4977-8018-5C64EF51E549}" destId="{5299671A-A06D-461A-99B3-86602FADA764}" srcOrd="1" destOrd="0" parTransId="{4280F978-8032-4410-86AB-5D4A10E6AE3C}" sibTransId="{24DE78E7-0043-4164-BFCC-17F701AF2542}"/>
    <dgm:cxn modelId="{8771307E-1152-4A25-B99B-EE2B5CA5F99B}" srcId="{3CCB91B8-7135-4977-8018-5C64EF51E549}" destId="{F2E39484-5979-407E-A7E7-DB788EA824B1}" srcOrd="0" destOrd="0" parTransId="{66706319-0297-4D1A-A0A3-78BDE9D7A652}" sibTransId="{CDE6F8BF-02EE-45B4-B31D-61CBE8EB4667}"/>
    <dgm:cxn modelId="{FED6D885-66DA-48E5-B7EE-E3FC4784912C}" type="presOf" srcId="{9A745296-820A-4801-B411-7B4FB08206EC}" destId="{4380258D-BA4C-4BBF-BDE3-E297996652BE}" srcOrd="0" destOrd="0" presId="urn:microsoft.com/office/officeart/2016/7/layout/BasicTimeline"/>
    <dgm:cxn modelId="{A4762E8B-BAC9-4D8C-A7B5-20F4835D0680}" srcId="{F2E39484-5979-407E-A7E7-DB788EA824B1}" destId="{F42C0147-1B88-4AE2-923E-85B0A866ABED}" srcOrd="0" destOrd="0" parTransId="{76E6A498-3239-473F-A9FD-A0D57CECB874}" sibTransId="{47DEC60D-5A4A-49EC-A407-8210E7365C45}"/>
    <dgm:cxn modelId="{7AA198D6-5DB1-461F-8C0C-EC44E19DBE6D}" srcId="{E3F0606D-8E9F-4AA0-BDE7-C26605A3F370}" destId="{079017A9-C3F3-46DC-B1D4-99945A079C5D}" srcOrd="0" destOrd="0" parTransId="{53ABEFD4-5BEE-45BB-8928-387AD9512144}" sibTransId="{916C47D3-D779-4BCE-85AF-BE81B08F8D53}"/>
    <dgm:cxn modelId="{103F2B8C-04DD-4043-8D11-EB7384C5DFD3}" type="presParOf" srcId="{6E99571B-DC4F-46F0-8503-FDF9E7D19111}" destId="{2F21E2B1-A496-4CEE-8141-3CAF32659054}" srcOrd="0" destOrd="0" presId="urn:microsoft.com/office/officeart/2016/7/layout/BasicTimeline"/>
    <dgm:cxn modelId="{03E0E2C8-8A0C-40DE-AE88-87CD39B9CF9B}" type="presParOf" srcId="{6E99571B-DC4F-46F0-8503-FDF9E7D19111}" destId="{A6B8E0BD-B5C1-4CF1-A187-3A002B10114F}" srcOrd="1" destOrd="0" presId="urn:microsoft.com/office/officeart/2016/7/layout/BasicTimeline"/>
    <dgm:cxn modelId="{A8C923F6-8708-4DA1-9B34-5BD4E654E95A}" type="presParOf" srcId="{A6B8E0BD-B5C1-4CF1-A187-3A002B10114F}" destId="{C9594AAD-ACE6-40CA-9356-C0191AF37FE5}" srcOrd="0" destOrd="0" presId="urn:microsoft.com/office/officeart/2016/7/layout/BasicTimeline"/>
    <dgm:cxn modelId="{56E01D71-4759-4D5F-9854-8699BB20CA3D}" type="presParOf" srcId="{C9594AAD-ACE6-40CA-9356-C0191AF37FE5}" destId="{80FB1FFA-6B8F-481A-A157-EE79266F2F8B}" srcOrd="0" destOrd="0" presId="urn:microsoft.com/office/officeart/2016/7/layout/BasicTimeline"/>
    <dgm:cxn modelId="{8C8B094A-29A5-4F18-B757-8661A3B05370}" type="presParOf" srcId="{C9594AAD-ACE6-40CA-9356-C0191AF37FE5}" destId="{06B58356-DB60-4B1F-8CFA-FF9740C196B3}" srcOrd="1" destOrd="0" presId="urn:microsoft.com/office/officeart/2016/7/layout/BasicTimeline"/>
    <dgm:cxn modelId="{026EA53F-BB0F-4E43-827E-ECC277A99DE0}" type="presParOf" srcId="{06B58356-DB60-4B1F-8CFA-FF9740C196B3}" destId="{3E779058-471F-465B-9DE3-17A6FAC7FA5B}" srcOrd="0" destOrd="0" presId="urn:microsoft.com/office/officeart/2016/7/layout/BasicTimeline"/>
    <dgm:cxn modelId="{8E78AAAE-604B-4BDD-96E0-70EC21B62D61}" type="presParOf" srcId="{06B58356-DB60-4B1F-8CFA-FF9740C196B3}" destId="{D241C7E1-9537-4B4A-B4C1-DDBE5EEC95F5}" srcOrd="1" destOrd="0" presId="urn:microsoft.com/office/officeart/2016/7/layout/BasicTimeline"/>
    <dgm:cxn modelId="{350A1836-B4BC-4DD3-8750-25A4CB91674C}" type="presParOf" srcId="{C9594AAD-ACE6-40CA-9356-C0191AF37FE5}" destId="{B5A12068-4178-4453-9FE4-F33B1A2EA6EC}" srcOrd="2" destOrd="0" presId="urn:microsoft.com/office/officeart/2016/7/layout/BasicTimeline"/>
    <dgm:cxn modelId="{16582865-D5B5-499A-8349-FE69C88FB07B}" type="presParOf" srcId="{C9594AAD-ACE6-40CA-9356-C0191AF37FE5}" destId="{4AB61B78-0D2E-40A1-B46C-FE1A82223BAB}" srcOrd="3" destOrd="0" presId="urn:microsoft.com/office/officeart/2016/7/layout/BasicTimeline"/>
    <dgm:cxn modelId="{723EA6CD-E50B-402B-8B09-F87ADB5F413E}" type="presParOf" srcId="{C9594AAD-ACE6-40CA-9356-C0191AF37FE5}" destId="{FC5798F8-2A7B-4D01-9DB4-175BFCC36FE0}" srcOrd="4" destOrd="0" presId="urn:microsoft.com/office/officeart/2016/7/layout/BasicTimeline"/>
    <dgm:cxn modelId="{069872FB-D057-4411-8962-21484F3164DC}" type="presParOf" srcId="{A6B8E0BD-B5C1-4CF1-A187-3A002B10114F}" destId="{D2CB8339-FDD3-4C54-826D-AAA9833B55DD}" srcOrd="1" destOrd="0" presId="urn:microsoft.com/office/officeart/2016/7/layout/BasicTimeline"/>
    <dgm:cxn modelId="{ED87820B-985B-4222-9274-4B97CB935327}" type="presParOf" srcId="{A6B8E0BD-B5C1-4CF1-A187-3A002B10114F}" destId="{EE1992B3-0F21-4447-9020-786E9D2F2267}" srcOrd="2" destOrd="0" presId="urn:microsoft.com/office/officeart/2016/7/layout/BasicTimeline"/>
    <dgm:cxn modelId="{F5F4E96B-01A4-420D-980F-B9D151EDE06A}" type="presParOf" srcId="{EE1992B3-0F21-4447-9020-786E9D2F2267}" destId="{4861E94D-3586-489A-A8CA-E75BB4013833}" srcOrd="0" destOrd="0" presId="urn:microsoft.com/office/officeart/2016/7/layout/BasicTimeline"/>
    <dgm:cxn modelId="{C4BBB87E-EAA3-450E-A5BF-5EB4D2BE3544}" type="presParOf" srcId="{EE1992B3-0F21-4447-9020-786E9D2F2267}" destId="{3C32A465-B249-4152-BA1A-9828A44FD3FB}" srcOrd="1" destOrd="0" presId="urn:microsoft.com/office/officeart/2016/7/layout/BasicTimeline"/>
    <dgm:cxn modelId="{C4B8F1CF-F76B-4E6C-9D25-38AA7AE41C61}" type="presParOf" srcId="{3C32A465-B249-4152-BA1A-9828A44FD3FB}" destId="{4380258D-BA4C-4BBF-BDE3-E297996652BE}" srcOrd="0" destOrd="0" presId="urn:microsoft.com/office/officeart/2016/7/layout/BasicTimeline"/>
    <dgm:cxn modelId="{768FA962-6029-4F95-8690-1ED3DA96395B}" type="presParOf" srcId="{3C32A465-B249-4152-BA1A-9828A44FD3FB}" destId="{D6E50688-C018-40BB-9F2D-12CE220A0275}" srcOrd="1" destOrd="0" presId="urn:microsoft.com/office/officeart/2016/7/layout/BasicTimeline"/>
    <dgm:cxn modelId="{79AD99E9-5EF1-4A72-AA2C-0F566E5BA051}" type="presParOf" srcId="{EE1992B3-0F21-4447-9020-786E9D2F2267}" destId="{75AF1ACD-C959-421D-8B82-1BA31D889FF0}" srcOrd="2" destOrd="0" presId="urn:microsoft.com/office/officeart/2016/7/layout/BasicTimeline"/>
    <dgm:cxn modelId="{1DF9A0D7-9374-47E6-BA7E-B3BE07384AB4}" type="presParOf" srcId="{EE1992B3-0F21-4447-9020-786E9D2F2267}" destId="{D3D209F1-7D76-4C6B-8E6F-639AD4FBB3E6}" srcOrd="3" destOrd="0" presId="urn:microsoft.com/office/officeart/2016/7/layout/BasicTimeline"/>
    <dgm:cxn modelId="{D80F184F-C5AC-40A0-8AE1-A4698BDB3757}" type="presParOf" srcId="{EE1992B3-0F21-4447-9020-786E9D2F2267}" destId="{5E4D6B60-3356-4683-9682-0A729470DBC9}" srcOrd="4" destOrd="0" presId="urn:microsoft.com/office/officeart/2016/7/layout/BasicTimeline"/>
    <dgm:cxn modelId="{8C905C74-1F20-47EF-8CA5-2C5314B65EF6}" type="presParOf" srcId="{A6B8E0BD-B5C1-4CF1-A187-3A002B10114F}" destId="{C229884A-7858-42D3-9D41-E4EC6BEAF4CA}" srcOrd="3" destOrd="0" presId="urn:microsoft.com/office/officeart/2016/7/layout/BasicTimeline"/>
    <dgm:cxn modelId="{0B95037E-5CB0-44E0-9781-D0BE3D3A400C}" type="presParOf" srcId="{A6B8E0BD-B5C1-4CF1-A187-3A002B10114F}" destId="{9E08D6E0-9DE1-4A80-8D52-2128B36600C2}" srcOrd="4" destOrd="0" presId="urn:microsoft.com/office/officeart/2016/7/layout/BasicTimeline"/>
    <dgm:cxn modelId="{85EE4952-AD4A-41B0-A514-A291B195033B}" type="presParOf" srcId="{9E08D6E0-9DE1-4A80-8D52-2128B36600C2}" destId="{92C2A113-9565-4A3D-A78B-8B043CD1EBA6}" srcOrd="0" destOrd="0" presId="urn:microsoft.com/office/officeart/2016/7/layout/BasicTimeline"/>
    <dgm:cxn modelId="{C6E02EB3-B840-4CB3-A131-8D8298FBAB79}" type="presParOf" srcId="{9E08D6E0-9DE1-4A80-8D52-2128B36600C2}" destId="{C3D0FBE3-B595-4851-BB3D-6FB3629063E0}" srcOrd="1" destOrd="0" presId="urn:microsoft.com/office/officeart/2016/7/layout/BasicTimeline"/>
    <dgm:cxn modelId="{FB592564-7AF3-4E83-99E4-47C012C42745}" type="presParOf" srcId="{C3D0FBE3-B595-4851-BB3D-6FB3629063E0}" destId="{92FEACD2-8973-4FC3-B8B9-91D9DBC14285}" srcOrd="0" destOrd="0" presId="urn:microsoft.com/office/officeart/2016/7/layout/BasicTimeline"/>
    <dgm:cxn modelId="{0AA637AD-413C-4D5F-97CC-73E9247A7F7E}" type="presParOf" srcId="{C3D0FBE3-B595-4851-BB3D-6FB3629063E0}" destId="{4A55ACBC-011B-4BB2-A7F1-80602C272D56}" srcOrd="1" destOrd="0" presId="urn:microsoft.com/office/officeart/2016/7/layout/BasicTimeline"/>
    <dgm:cxn modelId="{C97702A0-3E61-4738-B6CE-A97B559C0DE5}" type="presParOf" srcId="{9E08D6E0-9DE1-4A80-8D52-2128B36600C2}" destId="{54BFB9C7-425C-443A-8A75-D8F2F24ED5BE}" srcOrd="2" destOrd="0" presId="urn:microsoft.com/office/officeart/2016/7/layout/BasicTimeline"/>
    <dgm:cxn modelId="{C581B2A3-5EF1-424D-9B5F-E08D2BE6D695}" type="presParOf" srcId="{9E08D6E0-9DE1-4A80-8D52-2128B36600C2}" destId="{A6ADD68E-F951-4155-AD99-44C314D884B9}" srcOrd="3" destOrd="0" presId="urn:microsoft.com/office/officeart/2016/7/layout/BasicTimeline"/>
    <dgm:cxn modelId="{08C409BD-98EA-41A8-9D66-B29B7AC8BE17}" type="presParOf" srcId="{9E08D6E0-9DE1-4A80-8D52-2128B36600C2}" destId="{06DB2C66-7730-4D3B-A5C6-FCBECE1B7E2E}"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1E2B1-A496-4CEE-8141-3CAF32659054}">
      <dsp:nvSpPr>
        <dsp:cNvPr id="0" name=""/>
        <dsp:cNvSpPr/>
      </dsp:nvSpPr>
      <dsp:spPr>
        <a:xfrm>
          <a:off x="0" y="2133600"/>
          <a:ext cx="91440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80FB1FFA-6B8F-481A-A157-EE79266F2F8B}">
      <dsp:nvSpPr>
        <dsp:cNvPr id="0" name=""/>
        <dsp:cNvSpPr/>
      </dsp:nvSpPr>
      <dsp:spPr>
        <a:xfrm>
          <a:off x="254674" y="2291486"/>
          <a:ext cx="3724751" cy="48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rtl="0">
            <a:lnSpc>
              <a:spcPct val="90000"/>
            </a:lnSpc>
            <a:spcBef>
              <a:spcPct val="0"/>
            </a:spcBef>
            <a:spcAft>
              <a:spcPct val="35000"/>
            </a:spcAft>
            <a:buNone/>
            <a:defRPr b="1"/>
          </a:pPr>
          <a:r>
            <a:rPr lang="en-US" sz="1400" b="0" kern="1200" dirty="0">
              <a:solidFill>
                <a:srgbClr val="FF0000"/>
              </a:solidFill>
              <a:latin typeface="Comic Sans MS"/>
              <a:ea typeface="HGPMinchoE"/>
            </a:rPr>
            <a:t>Trend Analysis:</a:t>
          </a:r>
          <a:endParaRPr lang="en-US" sz="1400" kern="1200" dirty="0">
            <a:solidFill>
              <a:srgbClr val="FF0000"/>
            </a:solidFill>
            <a:latin typeface="Comic Sans MS"/>
            <a:ea typeface="HGPMinchoE"/>
          </a:endParaRPr>
        </a:p>
      </dsp:txBody>
      <dsp:txXfrm>
        <a:off x="254674" y="2291486"/>
        <a:ext cx="3724751" cy="482193"/>
      </dsp:txXfrm>
    </dsp:sp>
    <dsp:sp modelId="{3E779058-471F-465B-9DE3-17A6FAC7FA5B}">
      <dsp:nvSpPr>
        <dsp:cNvPr id="0" name=""/>
        <dsp:cNvSpPr/>
      </dsp:nvSpPr>
      <dsp:spPr>
        <a:xfrm>
          <a:off x="714" y="595274"/>
          <a:ext cx="4232671" cy="72755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374151"/>
              </a:solidFill>
            </a:rPr>
            <a:t>Visualize infection rates, mortality rates, and recovery trends over different regions and time periods.</a:t>
          </a:r>
          <a:endParaRPr lang="en-US" sz="1200" kern="1200" dirty="0"/>
        </a:p>
      </dsp:txBody>
      <dsp:txXfrm>
        <a:off x="36230" y="630790"/>
        <a:ext cx="4161639" cy="656525"/>
      </dsp:txXfrm>
    </dsp:sp>
    <dsp:sp modelId="{B5A12068-4178-4453-9FE4-F33B1A2EA6EC}">
      <dsp:nvSpPr>
        <dsp:cNvPr id="0" name=""/>
        <dsp:cNvSpPr/>
      </dsp:nvSpPr>
      <dsp:spPr>
        <a:xfrm>
          <a:off x="2117050" y="1322831"/>
          <a:ext cx="0" cy="810768"/>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861E94D-3586-489A-A8CA-E75BB4013833}">
      <dsp:nvSpPr>
        <dsp:cNvPr id="0" name=""/>
        <dsp:cNvSpPr/>
      </dsp:nvSpPr>
      <dsp:spPr>
        <a:xfrm>
          <a:off x="2709624" y="1493519"/>
          <a:ext cx="3724751" cy="48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rtl="0">
            <a:lnSpc>
              <a:spcPct val="90000"/>
            </a:lnSpc>
            <a:spcBef>
              <a:spcPct val="0"/>
            </a:spcBef>
            <a:spcAft>
              <a:spcPct val="35000"/>
            </a:spcAft>
            <a:buNone/>
            <a:defRPr b="1"/>
          </a:pPr>
          <a:r>
            <a:rPr lang="en-US" sz="1400" b="0" kern="1200" dirty="0">
              <a:solidFill>
                <a:srgbClr val="FF0000"/>
              </a:solidFill>
              <a:latin typeface="Comic Sans MS"/>
            </a:rPr>
            <a:t>Impact Assessment:</a:t>
          </a:r>
          <a:endParaRPr lang="en-US" sz="1400" kern="1200" dirty="0">
            <a:solidFill>
              <a:srgbClr val="FF0000"/>
            </a:solidFill>
            <a:latin typeface="Comic Sans MS"/>
          </a:endParaRPr>
        </a:p>
      </dsp:txBody>
      <dsp:txXfrm>
        <a:off x="2709624" y="1493519"/>
        <a:ext cx="3724751" cy="482193"/>
      </dsp:txXfrm>
    </dsp:sp>
    <dsp:sp modelId="{4AB61B78-0D2E-40A1-B46C-FE1A82223BAB}">
      <dsp:nvSpPr>
        <dsp:cNvPr id="0" name=""/>
        <dsp:cNvSpPr/>
      </dsp:nvSpPr>
      <dsp:spPr>
        <a:xfrm>
          <a:off x="2085046" y="2101595"/>
          <a:ext cx="64008" cy="6400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80258D-BA4C-4BBF-BDE3-E297996652BE}">
      <dsp:nvSpPr>
        <dsp:cNvPr id="0" name=""/>
        <dsp:cNvSpPr/>
      </dsp:nvSpPr>
      <dsp:spPr>
        <a:xfrm>
          <a:off x="2455664" y="2944368"/>
          <a:ext cx="4232671" cy="72755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374151"/>
              </a:solidFill>
            </a:rPr>
            <a:t>Analyze socio-economic repercussions, strain on healthcare systems, and behavioral changes due to the pandemic.</a:t>
          </a:r>
          <a:endParaRPr lang="en-US" sz="1200" kern="1200" dirty="0"/>
        </a:p>
      </dsp:txBody>
      <dsp:txXfrm>
        <a:off x="2491180" y="2979884"/>
        <a:ext cx="4161639" cy="656525"/>
      </dsp:txXfrm>
    </dsp:sp>
    <dsp:sp modelId="{75AF1ACD-C959-421D-8B82-1BA31D889FF0}">
      <dsp:nvSpPr>
        <dsp:cNvPr id="0" name=""/>
        <dsp:cNvSpPr/>
      </dsp:nvSpPr>
      <dsp:spPr>
        <a:xfrm>
          <a:off x="4572000" y="2133599"/>
          <a:ext cx="0" cy="810768"/>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2C2A113-9565-4A3D-A78B-8B043CD1EBA6}">
      <dsp:nvSpPr>
        <dsp:cNvPr id="0" name=""/>
        <dsp:cNvSpPr/>
      </dsp:nvSpPr>
      <dsp:spPr>
        <a:xfrm>
          <a:off x="5164574" y="2291486"/>
          <a:ext cx="3724751" cy="48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rtl="0">
            <a:lnSpc>
              <a:spcPct val="90000"/>
            </a:lnSpc>
            <a:spcBef>
              <a:spcPct val="0"/>
            </a:spcBef>
            <a:spcAft>
              <a:spcPct val="35000"/>
            </a:spcAft>
            <a:buNone/>
            <a:defRPr b="1"/>
          </a:pPr>
          <a:r>
            <a:rPr lang="en-US" sz="1400" b="0" kern="1200" dirty="0">
              <a:solidFill>
                <a:srgbClr val="FF0000"/>
              </a:solidFill>
              <a:latin typeface="Comic Sans MS"/>
            </a:rPr>
            <a:t>Comparative Analysis:</a:t>
          </a:r>
          <a:endParaRPr lang="en-US" sz="1400" kern="1200" dirty="0">
            <a:solidFill>
              <a:srgbClr val="FF0000"/>
            </a:solidFill>
            <a:latin typeface="Comic Sans MS"/>
          </a:endParaRPr>
        </a:p>
      </dsp:txBody>
      <dsp:txXfrm>
        <a:off x="5164574" y="2291486"/>
        <a:ext cx="3724751" cy="482193"/>
      </dsp:txXfrm>
    </dsp:sp>
    <dsp:sp modelId="{D3D209F1-7D76-4C6B-8E6F-639AD4FBB3E6}">
      <dsp:nvSpPr>
        <dsp:cNvPr id="0" name=""/>
        <dsp:cNvSpPr/>
      </dsp:nvSpPr>
      <dsp:spPr>
        <a:xfrm>
          <a:off x="4539996" y="2101595"/>
          <a:ext cx="64008" cy="6400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EACD2-8973-4FC3-B8B9-91D9DBC14285}">
      <dsp:nvSpPr>
        <dsp:cNvPr id="0" name=""/>
        <dsp:cNvSpPr/>
      </dsp:nvSpPr>
      <dsp:spPr>
        <a:xfrm>
          <a:off x="4910613" y="595274"/>
          <a:ext cx="4232671" cy="72755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374151"/>
              </a:solidFill>
            </a:rPr>
            <a:t>Contrast data from various regions and demographics to understand differences and similarities in COVID-19 impacts.</a:t>
          </a:r>
          <a:endParaRPr lang="en-US" sz="1200" kern="1200" dirty="0"/>
        </a:p>
      </dsp:txBody>
      <dsp:txXfrm>
        <a:off x="4946129" y="630790"/>
        <a:ext cx="4161639" cy="656525"/>
      </dsp:txXfrm>
    </dsp:sp>
    <dsp:sp modelId="{54BFB9C7-425C-443A-8A75-D8F2F24ED5BE}">
      <dsp:nvSpPr>
        <dsp:cNvPr id="0" name=""/>
        <dsp:cNvSpPr/>
      </dsp:nvSpPr>
      <dsp:spPr>
        <a:xfrm>
          <a:off x="7026949" y="1322831"/>
          <a:ext cx="0" cy="810768"/>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6ADD68E-F951-4155-AD99-44C314D884B9}">
      <dsp:nvSpPr>
        <dsp:cNvPr id="0" name=""/>
        <dsp:cNvSpPr/>
      </dsp:nvSpPr>
      <dsp:spPr>
        <a:xfrm>
          <a:off x="6994945" y="2101595"/>
          <a:ext cx="64008" cy="6400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10/29/2023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10/29/2023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dirty="0">
                <a:latin typeface="Century Schoolbook"/>
              </a:rPr>
              <a:t>DATA ANALYTICS</a:t>
            </a:r>
          </a:p>
          <a:p>
            <a:endParaRPr lang="en-US" dirty="0"/>
          </a:p>
        </p:txBody>
      </p:sp>
      <p:sp>
        <p:nvSpPr>
          <p:cNvPr id="3" name="Subtitle 2"/>
          <p:cNvSpPr>
            <a:spLocks noGrp="1"/>
          </p:cNvSpPr>
          <p:nvPr>
            <p:ph type="body" idx="1"/>
          </p:nvPr>
        </p:nvSpPr>
        <p:spPr/>
        <p:txBody>
          <a:bodyPr vert="horz" lIns="91440" tIns="45720" rIns="91440" bIns="45720" rtlCol="0" anchor="t">
            <a:normAutofit/>
          </a:bodyPr>
          <a:lstStyle/>
          <a:p>
            <a:pPr algn="ctr"/>
            <a:r>
              <a:rPr lang="en-US" dirty="0">
                <a:latin typeface="Century Schoolbook"/>
              </a:rPr>
              <a:t>COVID-19 Cases Analysis</a:t>
            </a:r>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CCD-5BD1-3443-37AC-ED5F4594F038}"/>
              </a:ext>
            </a:extLst>
          </p:cNvPr>
          <p:cNvSpPr>
            <a:spLocks noGrp="1"/>
          </p:cNvSpPr>
          <p:nvPr>
            <p:ph type="title"/>
          </p:nvPr>
        </p:nvSpPr>
        <p:spPr/>
        <p:txBody>
          <a:bodyPr>
            <a:normAutofit/>
          </a:bodyPr>
          <a:lstStyle/>
          <a:p>
            <a:r>
              <a:rPr lang="en-US" sz="3600" b="1" dirty="0">
                <a:latin typeface="HGPMinchoE"/>
                <a:ea typeface="+mj-lt"/>
                <a:cs typeface="+mj-lt"/>
              </a:rPr>
              <a:t>Data Visualization Using IBM Cognos...</a:t>
            </a:r>
            <a:endParaRPr lang="en-US" sz="3600" dirty="0">
              <a:latin typeface="HGPMinchoE"/>
              <a:ea typeface="HGPMinchoE"/>
            </a:endParaRPr>
          </a:p>
        </p:txBody>
      </p:sp>
      <p:sp>
        <p:nvSpPr>
          <p:cNvPr id="3" name="Content Placeholder 2">
            <a:extLst>
              <a:ext uri="{FF2B5EF4-FFF2-40B4-BE49-F238E27FC236}">
                <a16:creationId xmlns:a16="http://schemas.microsoft.com/office/drawing/2014/main" id="{4E484A91-8B55-F69C-8BD8-716473C2CBEC}"/>
              </a:ext>
            </a:extLst>
          </p:cNvPr>
          <p:cNvSpPr>
            <a:spLocks noGrp="1"/>
          </p:cNvSpPr>
          <p:nvPr>
            <p:ph idx="1"/>
          </p:nvPr>
        </p:nvSpPr>
        <p:spPr/>
        <p:txBody>
          <a:bodyPr vert="horz" lIns="91440" tIns="45720" rIns="91440" bIns="45720" rtlCol="0" anchor="t">
            <a:normAutofit/>
          </a:bodyPr>
          <a:lstStyle/>
          <a:p>
            <a:pPr>
              <a:buFont typeface="Wingdings" pitchFamily="34" charset="0"/>
              <a:buChar char="Ø"/>
            </a:pPr>
            <a:r>
              <a:rPr lang="en-US" sz="3600" dirty="0">
                <a:latin typeface="DaunPenh"/>
                <a:ea typeface="+mn-lt"/>
                <a:cs typeface="+mn-lt"/>
              </a:rPr>
              <a:t>Leverage IBM Cognos to create interactive dashboards, maps, and visual representations of COVID-19 data.</a:t>
            </a:r>
            <a:endParaRPr lang="en-US" sz="3600">
              <a:latin typeface="DaunPenh"/>
              <a:cs typeface="DaunPenh"/>
            </a:endParaRPr>
          </a:p>
          <a:p>
            <a:pPr>
              <a:buFont typeface="Wingdings" pitchFamily="34" charset="0"/>
              <a:buChar char="Ø"/>
            </a:pPr>
            <a:r>
              <a:rPr lang="en-US" sz="3600" dirty="0">
                <a:latin typeface="DaunPenh"/>
                <a:ea typeface="+mn-lt"/>
                <a:cs typeface="+mn-lt"/>
              </a:rPr>
              <a:t>Generate charts, graphs, and heat maps to represent key metrics such as infection rates, mortality rates, and recovery rates.</a:t>
            </a:r>
            <a:endParaRPr lang="en-US" sz="3600">
              <a:latin typeface="DaunPenh"/>
              <a:cs typeface="DaunPenh"/>
            </a:endParaRPr>
          </a:p>
          <a:p>
            <a:pPr>
              <a:buFont typeface="Wingdings" pitchFamily="34" charset="0"/>
              <a:buChar char="Ø"/>
            </a:pPr>
            <a:r>
              <a:rPr lang="en-US" sz="3600" dirty="0">
                <a:latin typeface="DaunPenh"/>
                <a:ea typeface="+mn-lt"/>
                <a:cs typeface="+mn-lt"/>
              </a:rPr>
              <a:t>Incorporate user-interaction filters for a more detailed analysis of specific data subsets.</a:t>
            </a:r>
            <a:endParaRPr lang="en-US" sz="3600">
              <a:latin typeface="DaunPenh"/>
              <a:cs typeface="DaunPenh"/>
            </a:endParaRPr>
          </a:p>
          <a:p>
            <a:pPr marL="0" indent="0">
              <a:buNone/>
            </a:pPr>
            <a:endParaRPr lang="en-US" sz="6000" dirty="0">
              <a:latin typeface="DaunPenh"/>
              <a:cs typeface="DaunPenh"/>
            </a:endParaRPr>
          </a:p>
        </p:txBody>
      </p:sp>
    </p:spTree>
    <p:extLst>
      <p:ext uri="{BB962C8B-B14F-4D97-AF65-F5344CB8AC3E}">
        <p14:creationId xmlns:p14="http://schemas.microsoft.com/office/powerpoint/2010/main" val="182271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EC8A-88CA-C30D-7647-CE5768005606}"/>
              </a:ext>
            </a:extLst>
          </p:cNvPr>
          <p:cNvSpPr>
            <a:spLocks noGrp="1"/>
          </p:cNvSpPr>
          <p:nvPr>
            <p:ph type="title"/>
          </p:nvPr>
        </p:nvSpPr>
        <p:spPr/>
        <p:txBody>
          <a:bodyPr/>
          <a:lstStyle/>
          <a:p>
            <a:r>
              <a:rPr lang="en-US" sz="3200" b="1" dirty="0">
                <a:latin typeface="HGPMinchoE"/>
                <a:ea typeface="+mj-lt"/>
                <a:cs typeface="+mj-lt"/>
              </a:rPr>
              <a:t>                       </a:t>
            </a:r>
            <a:r>
              <a:rPr lang="en-US" sz="3200" b="1" dirty="0">
                <a:solidFill>
                  <a:srgbClr val="C4D0FF"/>
                </a:solidFill>
                <a:latin typeface="HGPMinchoE"/>
                <a:ea typeface="+mj-lt"/>
                <a:cs typeface="+mj-lt"/>
              </a:rPr>
              <a:t> ...Conclusion...</a:t>
            </a:r>
            <a:endParaRPr lang="en-US" sz="3200" dirty="0">
              <a:solidFill>
                <a:srgbClr val="C4D0FF"/>
              </a:solidFill>
              <a:latin typeface="HGPMinchoE"/>
              <a:ea typeface="HGPMinchoE"/>
            </a:endParaRPr>
          </a:p>
        </p:txBody>
      </p:sp>
      <p:sp>
        <p:nvSpPr>
          <p:cNvPr id="3" name="Text Placeholder 2">
            <a:extLst>
              <a:ext uri="{FF2B5EF4-FFF2-40B4-BE49-F238E27FC236}">
                <a16:creationId xmlns:a16="http://schemas.microsoft.com/office/drawing/2014/main" id="{3E8C04ED-CA67-2AA3-9779-3DFB93AAED43}"/>
              </a:ext>
            </a:extLst>
          </p:cNvPr>
          <p:cNvSpPr>
            <a:spLocks noGrp="1"/>
          </p:cNvSpPr>
          <p:nvPr>
            <p:ph type="body" idx="1"/>
          </p:nvPr>
        </p:nvSpPr>
        <p:spPr/>
        <p:txBody>
          <a:bodyPr>
            <a:normAutofit/>
          </a:bodyPr>
          <a:lstStyle/>
          <a:p>
            <a:pPr algn="ctr"/>
            <a:r>
              <a:rPr lang="en-US" sz="2800" dirty="0">
                <a:solidFill>
                  <a:schemeClr val="tx1"/>
                </a:solidFill>
                <a:latin typeface="DaunPenh"/>
                <a:ea typeface="+mn-lt"/>
                <a:cs typeface="+mn-lt"/>
              </a:rPr>
              <a:t>Summary of key points covered in the presentation.</a:t>
            </a:r>
            <a:endParaRPr lang="en-US" sz="2800">
              <a:solidFill>
                <a:schemeClr val="tx1"/>
              </a:solidFill>
              <a:latin typeface="DaunPenh"/>
              <a:cs typeface="DaunPenh"/>
            </a:endParaRPr>
          </a:p>
        </p:txBody>
      </p:sp>
    </p:spTree>
    <p:extLst>
      <p:ext uri="{BB962C8B-B14F-4D97-AF65-F5344CB8AC3E}">
        <p14:creationId xmlns:p14="http://schemas.microsoft.com/office/powerpoint/2010/main" val="118337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4E3F-95F0-DF71-72BA-750C9E9CB456}"/>
              </a:ext>
            </a:extLst>
          </p:cNvPr>
          <p:cNvSpPr>
            <a:spLocks noGrp="1"/>
          </p:cNvSpPr>
          <p:nvPr>
            <p:ph type="title"/>
          </p:nvPr>
        </p:nvSpPr>
        <p:spPr>
          <a:xfrm>
            <a:off x="3635335" y="2589393"/>
            <a:ext cx="4357585" cy="1020762"/>
          </a:xfrm>
        </p:spPr>
        <p:txBody>
          <a:bodyPr>
            <a:noAutofit/>
          </a:bodyPr>
          <a:lstStyle/>
          <a:p>
            <a:r>
              <a:rPr lang="en-US" sz="5400" dirty="0">
                <a:solidFill>
                  <a:srgbClr val="7030A0"/>
                </a:solidFill>
                <a:latin typeface="STXingkai"/>
                <a:ea typeface="STXingkai"/>
              </a:rPr>
              <a:t>Thanking You....</a:t>
            </a:r>
            <a:endParaRPr lang="en-US" sz="5400"/>
          </a:p>
        </p:txBody>
      </p:sp>
    </p:spTree>
    <p:extLst>
      <p:ext uri="{BB962C8B-B14F-4D97-AF65-F5344CB8AC3E}">
        <p14:creationId xmlns:p14="http://schemas.microsoft.com/office/powerpoint/2010/main" val="326618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5316-51D3-C09B-C1D7-59AC8DD19ADC}"/>
              </a:ext>
            </a:extLst>
          </p:cNvPr>
          <p:cNvSpPr>
            <a:spLocks noGrp="1"/>
          </p:cNvSpPr>
          <p:nvPr>
            <p:ph type="title"/>
          </p:nvPr>
        </p:nvSpPr>
        <p:spPr/>
        <p:txBody>
          <a:bodyPr/>
          <a:lstStyle/>
          <a:p>
            <a:r>
              <a:rPr lang="en-US" dirty="0"/>
              <a:t>PHASE-5</a:t>
            </a:r>
          </a:p>
        </p:txBody>
      </p:sp>
      <p:sp>
        <p:nvSpPr>
          <p:cNvPr id="3" name="Content Placeholder 2">
            <a:extLst>
              <a:ext uri="{FF2B5EF4-FFF2-40B4-BE49-F238E27FC236}">
                <a16:creationId xmlns:a16="http://schemas.microsoft.com/office/drawing/2014/main" id="{B5B0A5CB-10B7-4FA6-8235-0A67E498869C}"/>
              </a:ext>
            </a:extLst>
          </p:cNvPr>
          <p:cNvSpPr>
            <a:spLocks noGrp="1"/>
          </p:cNvSpPr>
          <p:nvPr>
            <p:ph type="body" idx="1"/>
          </p:nvPr>
        </p:nvSpPr>
        <p:spPr/>
        <p:txBody>
          <a:bodyPr vert="horz" lIns="91440" tIns="45720" rIns="91440" bIns="45720" rtlCol="0" anchor="t">
            <a:normAutofit/>
          </a:bodyPr>
          <a:lstStyle/>
          <a:p>
            <a:pPr marL="0" indent="0">
              <a:buNone/>
            </a:pPr>
            <a:r>
              <a:rPr lang="en-US" sz="4000" dirty="0">
                <a:latin typeface="HGPMinchoE"/>
                <a:ea typeface="HGPMinchoE"/>
              </a:rPr>
              <a:t>            ...</a:t>
            </a:r>
            <a:r>
              <a:rPr lang="en-US" sz="4400" dirty="0">
                <a:latin typeface="HGPMinchoE"/>
                <a:ea typeface="+mn-lt"/>
                <a:cs typeface="+mn-lt"/>
              </a:rPr>
              <a:t>Documentation...</a:t>
            </a:r>
            <a:endParaRPr lang="en-US"/>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latin typeface="Comic Sans MS"/>
              </a:rPr>
              <a:t>                                                                  </a:t>
            </a:r>
            <a:r>
              <a:rPr lang="en-US" dirty="0" err="1">
                <a:latin typeface="Comic Sans MS"/>
              </a:rPr>
              <a:t>S.Jeba</a:t>
            </a:r>
            <a:r>
              <a:rPr lang="en-US" dirty="0">
                <a:latin typeface="Comic Sans MS"/>
              </a:rPr>
              <a:t> Evangelin</a:t>
            </a:r>
          </a:p>
          <a:p>
            <a:pPr marL="0" indent="0">
              <a:buNone/>
            </a:pPr>
            <a:r>
              <a:rPr lang="en-US" dirty="0">
                <a:latin typeface="Comic Sans MS"/>
              </a:rPr>
              <a:t>                                                            B.E-Medical Engineering</a:t>
            </a:r>
          </a:p>
        </p:txBody>
      </p:sp>
    </p:spTree>
    <p:extLst>
      <p:ext uri="{BB962C8B-B14F-4D97-AF65-F5344CB8AC3E}">
        <p14:creationId xmlns:p14="http://schemas.microsoft.com/office/powerpoint/2010/main" val="324483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CA6-F0AB-883C-EA5E-FAA073CEC3D8}"/>
              </a:ext>
            </a:extLst>
          </p:cNvPr>
          <p:cNvSpPr>
            <a:spLocks noGrp="1"/>
          </p:cNvSpPr>
          <p:nvPr>
            <p:ph type="title"/>
          </p:nvPr>
        </p:nvSpPr>
        <p:spPr/>
        <p:txBody>
          <a:bodyPr>
            <a:normAutofit/>
          </a:bodyPr>
          <a:lstStyle/>
          <a:p>
            <a:r>
              <a:rPr lang="en-US" sz="4800" dirty="0">
                <a:latin typeface="HGPMinchoE"/>
                <a:ea typeface="HGPMinchoE"/>
              </a:rPr>
              <a:t>INTRODUTION...</a:t>
            </a:r>
          </a:p>
        </p:txBody>
      </p:sp>
      <p:sp>
        <p:nvSpPr>
          <p:cNvPr id="3" name="Content Placeholder 2">
            <a:extLst>
              <a:ext uri="{FF2B5EF4-FFF2-40B4-BE49-F238E27FC236}">
                <a16:creationId xmlns:a16="http://schemas.microsoft.com/office/drawing/2014/main" id="{9D6D0F3F-2D1C-9DC8-98B5-6E5405138FA7}"/>
              </a:ext>
            </a:extLst>
          </p:cNvPr>
          <p:cNvSpPr>
            <a:spLocks noGrp="1"/>
          </p:cNvSpPr>
          <p:nvPr>
            <p:ph idx="1"/>
          </p:nvPr>
        </p:nvSpPr>
        <p:spPr/>
        <p:txBody>
          <a:bodyPr vert="horz" lIns="91440" tIns="45720" rIns="91440" bIns="45720" rtlCol="0" anchor="t">
            <a:normAutofit/>
          </a:bodyPr>
          <a:lstStyle/>
          <a:p>
            <a:r>
              <a:rPr lang="en-US" dirty="0">
                <a:latin typeface="DaunPenh"/>
                <a:ea typeface="+mn-lt"/>
                <a:cs typeface="+mn-lt"/>
              </a:rPr>
              <a:t>Documentation is the process of creating a comprehensive and organized set of records, materials, or artifacts that capture and convey information about a particular subject, project, system, or process. It serves as a crucial tool for conveying, preserving, and sharing knowledge and information within an organization or for wider audiences.</a:t>
            </a:r>
            <a:endParaRPr lang="en-US">
              <a:latin typeface="DaunPenh"/>
              <a:cs typeface="DaunPenh"/>
            </a:endParaRPr>
          </a:p>
          <a:p>
            <a:r>
              <a:rPr lang="en-US" dirty="0">
                <a:latin typeface="DaunPenh"/>
                <a:ea typeface="+mn-lt"/>
                <a:cs typeface="+mn-lt"/>
              </a:rPr>
              <a:t>The primary goal of documentation is to provide clarity, guidance, and understanding by structuring information in a way that is easily accessible and comprehensible to its intended audience. It plays a pivotal role in several aspects across various fields and industries, including but not limited to software development, project management, healthcare, education, legal procedures, and research.</a:t>
            </a:r>
            <a:endParaRPr lang="en-US">
              <a:latin typeface="DaunPenh"/>
              <a:cs typeface="DaunPenh"/>
            </a:endParaRPr>
          </a:p>
          <a:p>
            <a:r>
              <a:rPr lang="en-US" dirty="0">
                <a:latin typeface="DaunPenh"/>
                <a:ea typeface="+mn-lt"/>
                <a:cs typeface="+mn-lt"/>
              </a:rPr>
              <a:t>Effective documentation should be clear, accurate, concise, and relevant, providing information in a structured format that aids comprehension and reference</a:t>
            </a:r>
            <a:r>
              <a:rPr lang="en-US" sz="1200" dirty="0">
                <a:solidFill>
                  <a:srgbClr val="374151"/>
                </a:solidFill>
                <a:ea typeface="+mn-lt"/>
                <a:cs typeface="+mn-lt"/>
              </a:rPr>
              <a:t>.</a:t>
            </a:r>
            <a:endParaRPr lang="en-US" dirty="0"/>
          </a:p>
          <a:p>
            <a:endParaRPr lang="en-US" dirty="0"/>
          </a:p>
        </p:txBody>
      </p:sp>
    </p:spTree>
    <p:extLst>
      <p:ext uri="{BB962C8B-B14F-4D97-AF65-F5344CB8AC3E}">
        <p14:creationId xmlns:p14="http://schemas.microsoft.com/office/powerpoint/2010/main" val="137509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FB89-E54F-E020-6257-23061A3FA28F}"/>
              </a:ext>
            </a:extLst>
          </p:cNvPr>
          <p:cNvSpPr>
            <a:spLocks noGrp="1"/>
          </p:cNvSpPr>
          <p:nvPr>
            <p:ph type="title"/>
          </p:nvPr>
        </p:nvSpPr>
        <p:spPr/>
        <p:txBody>
          <a:bodyPr/>
          <a:lstStyle/>
          <a:p>
            <a:r>
              <a:rPr lang="en-US" sz="5400" b="1" dirty="0">
                <a:latin typeface="HGPMinchoE"/>
                <a:ea typeface="+mj-lt"/>
                <a:cs typeface="+mj-lt"/>
              </a:rPr>
              <a:t>             </a:t>
            </a:r>
            <a:r>
              <a:rPr lang="en-US" sz="5400" b="1" dirty="0">
                <a:solidFill>
                  <a:schemeClr val="tx1">
                    <a:lumMod val="95000"/>
                  </a:schemeClr>
                </a:solidFill>
                <a:latin typeface="HGPMinchoE"/>
                <a:ea typeface="+mj-lt"/>
                <a:cs typeface="+mj-lt"/>
              </a:rPr>
              <a:t>Objective</a:t>
            </a:r>
            <a:endParaRPr lang="en-US" sz="5400" b="1" dirty="0">
              <a:solidFill>
                <a:schemeClr val="tx1">
                  <a:lumMod val="95000"/>
                </a:schemeClr>
              </a:solidFill>
              <a:latin typeface="HGPMinchoE"/>
            </a:endParaRPr>
          </a:p>
        </p:txBody>
      </p:sp>
      <p:sp>
        <p:nvSpPr>
          <p:cNvPr id="3" name="Content Placeholder 2">
            <a:extLst>
              <a:ext uri="{FF2B5EF4-FFF2-40B4-BE49-F238E27FC236}">
                <a16:creationId xmlns:a16="http://schemas.microsoft.com/office/drawing/2014/main" id="{E860CEF1-8467-AEBC-8C54-3CA9C28492B7}"/>
              </a:ext>
            </a:extLst>
          </p:cNvPr>
          <p:cNvSpPr>
            <a:spLocks noGrp="1"/>
          </p:cNvSpPr>
          <p:nvPr>
            <p:ph type="body" idx="1"/>
          </p:nvPr>
        </p:nvSpPr>
        <p:spPr/>
        <p:txBody>
          <a:bodyPr>
            <a:normAutofit/>
          </a:bodyPr>
          <a:lstStyle/>
          <a:p>
            <a:pPr algn="ctr"/>
            <a:r>
              <a:rPr lang="en-US" sz="3200" dirty="0">
                <a:solidFill>
                  <a:schemeClr val="tx1">
                    <a:lumMod val="95000"/>
                  </a:schemeClr>
                </a:solidFill>
                <a:latin typeface="DaunPenh"/>
                <a:ea typeface="+mn-lt"/>
                <a:cs typeface="+mn-lt"/>
              </a:rPr>
              <a:t>The project aims to comprehensively analyze and understand the trends and impacts of COVID-19.</a:t>
            </a:r>
            <a:endParaRPr lang="en-US" sz="3200">
              <a:solidFill>
                <a:schemeClr val="tx1">
                  <a:lumMod val="95000"/>
                </a:schemeClr>
              </a:solidFill>
              <a:latin typeface="DaunPenh"/>
              <a:cs typeface="DaunPenh"/>
            </a:endParaRP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5386-C60F-F1D7-5E84-D5F980E1701F}"/>
              </a:ext>
            </a:extLst>
          </p:cNvPr>
          <p:cNvSpPr>
            <a:spLocks noGrp="1"/>
          </p:cNvSpPr>
          <p:nvPr>
            <p:ph type="title"/>
          </p:nvPr>
        </p:nvSpPr>
        <p:spPr/>
        <p:txBody>
          <a:bodyPr>
            <a:normAutofit/>
          </a:bodyPr>
          <a:lstStyle/>
          <a:p>
            <a:r>
              <a:rPr lang="en-US" sz="3600" b="1" dirty="0">
                <a:latin typeface="HGPMinchoE"/>
                <a:ea typeface="+mj-lt"/>
                <a:cs typeface="+mj-lt"/>
              </a:rPr>
              <a:t>Design Thinking Process....</a:t>
            </a:r>
            <a:endParaRPr lang="en-US" sz="3600" dirty="0">
              <a:latin typeface="HGPMinchoE"/>
            </a:endParaRPr>
          </a:p>
        </p:txBody>
      </p:sp>
      <p:sp>
        <p:nvSpPr>
          <p:cNvPr id="4" name="Text Placeholder 3">
            <a:extLst>
              <a:ext uri="{FF2B5EF4-FFF2-40B4-BE49-F238E27FC236}">
                <a16:creationId xmlns:a16="http://schemas.microsoft.com/office/drawing/2014/main" id="{479A163C-38E8-D129-445C-1A1E36333C43}"/>
              </a:ext>
            </a:extLst>
          </p:cNvPr>
          <p:cNvSpPr>
            <a:spLocks noGrp="1"/>
          </p:cNvSpPr>
          <p:nvPr>
            <p:ph type="body" idx="1"/>
          </p:nvPr>
        </p:nvSpPr>
        <p:spPr>
          <a:xfrm>
            <a:off x="1522413" y="1876246"/>
            <a:ext cx="4416552" cy="1926565"/>
          </a:xfrm>
        </p:spPr>
        <p:txBody>
          <a:bodyPr>
            <a:normAutofit/>
          </a:bodyPr>
          <a:lstStyle/>
          <a:p>
            <a:r>
              <a:rPr lang="en-US" sz="2800" b="1" dirty="0">
                <a:solidFill>
                  <a:srgbClr val="C4D0FF"/>
                </a:solidFill>
                <a:latin typeface="Angsana New"/>
                <a:ea typeface="+mn-lt"/>
                <a:cs typeface="+mn-lt"/>
              </a:rPr>
              <a:t>Empathize:</a:t>
            </a:r>
          </a:p>
          <a:p>
            <a:r>
              <a:rPr lang="en-US" sz="2800" dirty="0">
                <a:solidFill>
                  <a:srgbClr val="FFFFFF"/>
                </a:solidFill>
                <a:latin typeface="DaunPenh"/>
                <a:ea typeface="+mn-lt"/>
                <a:cs typeface="+mn-lt"/>
              </a:rPr>
              <a:t>             Understand the needs of stakeholders and end-users impacted by COVID-19</a:t>
            </a:r>
            <a:r>
              <a:rPr lang="en-US" sz="1200" dirty="0">
                <a:solidFill>
                  <a:schemeClr val="bg1"/>
                </a:solidFill>
                <a:ea typeface="+mn-lt"/>
                <a:cs typeface="+mn-lt"/>
              </a:rPr>
              <a:t>.</a:t>
            </a:r>
            <a:endParaRPr lang="en-US">
              <a:solidFill>
                <a:schemeClr val="bg1"/>
              </a:solidFill>
            </a:endParaRPr>
          </a:p>
          <a:p>
            <a:endParaRPr lang="en-US" sz="2800" b="1" dirty="0">
              <a:solidFill>
                <a:srgbClr val="0070C0"/>
              </a:solidFill>
              <a:latin typeface="Angsana New"/>
              <a:cs typeface="Angsana New"/>
            </a:endParaRPr>
          </a:p>
        </p:txBody>
      </p:sp>
      <p:sp>
        <p:nvSpPr>
          <p:cNvPr id="3" name="Content Placeholder 2">
            <a:extLst>
              <a:ext uri="{FF2B5EF4-FFF2-40B4-BE49-F238E27FC236}">
                <a16:creationId xmlns:a16="http://schemas.microsoft.com/office/drawing/2014/main" id="{A8724729-68D3-1EFA-19D9-880F041DBBA9}"/>
              </a:ext>
            </a:extLst>
          </p:cNvPr>
          <p:cNvSpPr>
            <a:spLocks noGrp="1"/>
          </p:cNvSpPr>
          <p:nvPr>
            <p:ph sz="half" idx="2"/>
          </p:nvPr>
        </p:nvSpPr>
        <p:spPr>
          <a:xfrm>
            <a:off x="1522413" y="4185247"/>
            <a:ext cx="4416552" cy="1915067"/>
          </a:xfrm>
        </p:spPr>
        <p:txBody>
          <a:bodyPr vert="horz" lIns="91440" tIns="45720" rIns="91440" bIns="45720" rtlCol="0" anchor="t">
            <a:normAutofit/>
          </a:bodyPr>
          <a:lstStyle/>
          <a:p>
            <a:pPr marL="0" indent="0">
              <a:buNone/>
            </a:pPr>
            <a:r>
              <a:rPr lang="en-US" sz="2800" b="1" dirty="0">
                <a:solidFill>
                  <a:srgbClr val="C4D0FF"/>
                </a:solidFill>
                <a:latin typeface="Angsana New"/>
                <a:ea typeface="+mn-lt"/>
                <a:cs typeface="+mn-lt"/>
              </a:rPr>
              <a:t>Ideate:</a:t>
            </a:r>
          </a:p>
          <a:p>
            <a:pPr marL="0" indent="0">
              <a:buNone/>
            </a:pPr>
            <a:r>
              <a:rPr lang="en-US" sz="2800" dirty="0">
                <a:solidFill>
                  <a:srgbClr val="FFFFFF"/>
                </a:solidFill>
                <a:latin typeface="DaunPenh"/>
                <a:ea typeface="+mn-lt"/>
                <a:cs typeface="+mn-lt"/>
              </a:rPr>
              <a:t>        Brainstorm on data sources, collection methods, and tools for analysis.</a:t>
            </a:r>
            <a:endParaRPr lang="en-US" sz="2800">
              <a:solidFill>
                <a:srgbClr val="FFFFFF"/>
              </a:solidFill>
              <a:latin typeface="DaunPenh"/>
              <a:cs typeface="DaunPenh"/>
            </a:endParaRPr>
          </a:p>
          <a:p>
            <a:pPr marL="0" indent="0">
              <a:buNone/>
            </a:pPr>
            <a:endParaRPr lang="en-US" sz="2800" b="1" dirty="0">
              <a:solidFill>
                <a:srgbClr val="C4D0FF"/>
              </a:solidFill>
              <a:latin typeface="Angsana New"/>
              <a:cs typeface="Angsana New"/>
            </a:endParaRPr>
          </a:p>
        </p:txBody>
      </p:sp>
      <p:sp>
        <p:nvSpPr>
          <p:cNvPr id="5" name="Text Placeholder 4">
            <a:extLst>
              <a:ext uri="{FF2B5EF4-FFF2-40B4-BE49-F238E27FC236}">
                <a16:creationId xmlns:a16="http://schemas.microsoft.com/office/drawing/2014/main" id="{0B880C9D-89C6-28A9-4B74-52ADE0FDE633}"/>
              </a:ext>
            </a:extLst>
          </p:cNvPr>
          <p:cNvSpPr>
            <a:spLocks noGrp="1"/>
          </p:cNvSpPr>
          <p:nvPr>
            <p:ph type="body" sz="quarter" idx="3"/>
          </p:nvPr>
        </p:nvSpPr>
        <p:spPr>
          <a:xfrm>
            <a:off x="6249860" y="1905000"/>
            <a:ext cx="4416552" cy="1926566"/>
          </a:xfrm>
        </p:spPr>
        <p:txBody>
          <a:bodyPr>
            <a:normAutofit/>
          </a:bodyPr>
          <a:lstStyle/>
          <a:p>
            <a:r>
              <a:rPr lang="en-US" sz="2800" b="1" dirty="0">
                <a:solidFill>
                  <a:srgbClr val="C4D0FF"/>
                </a:solidFill>
                <a:latin typeface="Angsana New"/>
                <a:ea typeface="+mn-lt"/>
                <a:cs typeface="+mn-lt"/>
              </a:rPr>
              <a:t>Define:</a:t>
            </a:r>
          </a:p>
          <a:p>
            <a:r>
              <a:rPr lang="en-US" sz="2800" dirty="0">
                <a:solidFill>
                  <a:srgbClr val="FFFFFF"/>
                </a:solidFill>
                <a:latin typeface="DaunPenh"/>
                <a:ea typeface="+mn-lt"/>
                <a:cs typeface="+mn-lt"/>
              </a:rPr>
              <a:t>        Clearly outline the problem areas and objectives of the analysis.</a:t>
            </a:r>
            <a:endParaRPr lang="en-US" sz="2800">
              <a:solidFill>
                <a:srgbClr val="FFFFFF"/>
              </a:solidFill>
              <a:latin typeface="DaunPenh"/>
              <a:cs typeface="DaunPenh"/>
            </a:endParaRPr>
          </a:p>
        </p:txBody>
      </p:sp>
      <p:sp>
        <p:nvSpPr>
          <p:cNvPr id="6" name="Content Placeholder 5">
            <a:extLst>
              <a:ext uri="{FF2B5EF4-FFF2-40B4-BE49-F238E27FC236}">
                <a16:creationId xmlns:a16="http://schemas.microsoft.com/office/drawing/2014/main" id="{9791D24C-8DDB-1BB9-C804-790635348F7E}"/>
              </a:ext>
            </a:extLst>
          </p:cNvPr>
          <p:cNvSpPr>
            <a:spLocks noGrp="1"/>
          </p:cNvSpPr>
          <p:nvPr>
            <p:ph sz="quarter" idx="4"/>
          </p:nvPr>
        </p:nvSpPr>
        <p:spPr>
          <a:xfrm>
            <a:off x="6249860" y="4257134"/>
            <a:ext cx="4416552" cy="1915066"/>
          </a:xfrm>
        </p:spPr>
        <p:txBody>
          <a:bodyPr vert="horz" lIns="91440" tIns="45720" rIns="91440" bIns="45720" rtlCol="0" anchor="t">
            <a:normAutofit/>
          </a:bodyPr>
          <a:lstStyle/>
          <a:p>
            <a:pPr marL="0" indent="0">
              <a:buNone/>
            </a:pPr>
            <a:r>
              <a:rPr lang="en-US" sz="2800" b="1" dirty="0">
                <a:solidFill>
                  <a:srgbClr val="C4D0FF"/>
                </a:solidFill>
                <a:latin typeface="Angsana New"/>
                <a:ea typeface="+mn-lt"/>
                <a:cs typeface="+mn-lt"/>
              </a:rPr>
              <a:t>Prototype:</a:t>
            </a:r>
          </a:p>
          <a:p>
            <a:pPr marL="0" indent="0">
              <a:buNone/>
            </a:pPr>
            <a:r>
              <a:rPr lang="en-US" sz="2800" dirty="0">
                <a:solidFill>
                  <a:srgbClr val="FFFFFF"/>
                </a:solidFill>
                <a:latin typeface="DaunPenh"/>
                <a:ea typeface="+mn-lt"/>
                <a:cs typeface="+mn-lt"/>
              </a:rPr>
              <a:t>             Develop data collection methods, analysis frameworks, and visualization models.</a:t>
            </a:r>
            <a:endParaRPr lang="en-US" sz="2800">
              <a:solidFill>
                <a:srgbClr val="FFFFFF"/>
              </a:solidFill>
              <a:latin typeface="DaunPenh"/>
              <a:cs typeface="DaunPenh"/>
            </a:endParaRPr>
          </a:p>
        </p:txBody>
      </p:sp>
    </p:spTree>
    <p:extLst>
      <p:ext uri="{BB962C8B-B14F-4D97-AF65-F5344CB8AC3E}">
        <p14:creationId xmlns:p14="http://schemas.microsoft.com/office/powerpoint/2010/main" val="388602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D5AB-C076-FB67-E32C-ED1146082A30}"/>
              </a:ext>
            </a:extLst>
          </p:cNvPr>
          <p:cNvSpPr>
            <a:spLocks noGrp="1"/>
          </p:cNvSpPr>
          <p:nvPr>
            <p:ph type="title"/>
          </p:nvPr>
        </p:nvSpPr>
        <p:spPr/>
        <p:txBody>
          <a:bodyPr>
            <a:normAutofit/>
          </a:bodyPr>
          <a:lstStyle/>
          <a:p>
            <a:r>
              <a:rPr lang="en-US" sz="4400" b="1" dirty="0">
                <a:latin typeface="HGPMinchoE"/>
                <a:ea typeface="+mj-lt"/>
                <a:cs typeface="+mj-lt"/>
              </a:rPr>
              <a:t>Development Phases...</a:t>
            </a:r>
            <a:endParaRPr lang="en-US" sz="4400" dirty="0">
              <a:latin typeface="HGPMinchoE"/>
            </a:endParaRPr>
          </a:p>
        </p:txBody>
      </p:sp>
      <p:sp>
        <p:nvSpPr>
          <p:cNvPr id="4" name="Content Placeholder 3">
            <a:extLst>
              <a:ext uri="{FF2B5EF4-FFF2-40B4-BE49-F238E27FC236}">
                <a16:creationId xmlns:a16="http://schemas.microsoft.com/office/drawing/2014/main" id="{561BB025-A283-581F-59F3-8D614FEA809F}"/>
              </a:ext>
            </a:extLst>
          </p:cNvPr>
          <p:cNvSpPr>
            <a:spLocks noGrp="1"/>
          </p:cNvSpPr>
          <p:nvPr>
            <p:ph idx="1"/>
          </p:nvPr>
        </p:nvSpPr>
        <p:spPr/>
        <p:txBody>
          <a:bodyPr vert="horz" lIns="91440" tIns="45720" rIns="91440" bIns="45720" rtlCol="0" anchor="t">
            <a:noAutofit/>
          </a:bodyPr>
          <a:lstStyle/>
          <a:p>
            <a:pPr>
              <a:buFont typeface="Wingdings" pitchFamily="34" charset="0"/>
              <a:buChar char="v"/>
            </a:pPr>
            <a:r>
              <a:rPr lang="en-US" dirty="0">
                <a:solidFill>
                  <a:srgbClr val="0070C0"/>
                </a:solidFill>
                <a:latin typeface="DaunPenh"/>
                <a:ea typeface="+mn-lt"/>
                <a:cs typeface="+mn-lt"/>
              </a:rPr>
              <a:t>Planning and Preparation:</a:t>
            </a:r>
            <a:r>
              <a:rPr lang="en-US" dirty="0">
                <a:solidFill>
                  <a:srgbClr val="FFFFFF"/>
                </a:solidFill>
                <a:latin typeface="DaunPenh"/>
                <a:ea typeface="+mn-lt"/>
                <a:cs typeface="+mn-lt"/>
              </a:rPr>
              <a:t> Define project goals and identify data sources and analytical tools.</a:t>
            </a:r>
            <a:endParaRPr lang="en-US" dirty="0">
              <a:solidFill>
                <a:srgbClr val="FFFFFF"/>
              </a:solidFill>
              <a:latin typeface="DaunPenh"/>
              <a:cs typeface="DaunPenh"/>
            </a:endParaRPr>
          </a:p>
          <a:p>
            <a:pPr>
              <a:buFont typeface="Wingdings" pitchFamily="34" charset="0"/>
              <a:buChar char="v"/>
            </a:pPr>
            <a:r>
              <a:rPr lang="en-US" dirty="0">
                <a:solidFill>
                  <a:srgbClr val="0070C0"/>
                </a:solidFill>
                <a:latin typeface="DaunPenh"/>
                <a:ea typeface="+mn-lt"/>
                <a:cs typeface="+mn-lt"/>
              </a:rPr>
              <a:t>Data Collection:</a:t>
            </a:r>
            <a:r>
              <a:rPr lang="en-US" dirty="0">
                <a:solidFill>
                  <a:srgbClr val="FFFFFF"/>
                </a:solidFill>
                <a:latin typeface="DaunPenh"/>
                <a:ea typeface="+mn-lt"/>
                <a:cs typeface="+mn-lt"/>
              </a:rPr>
              <a:t> Gather structured datasets from reputable sources like government health departments and global health organizations.</a:t>
            </a:r>
            <a:endParaRPr lang="en-US" dirty="0">
              <a:solidFill>
                <a:srgbClr val="FFFFFF"/>
              </a:solidFill>
              <a:latin typeface="DaunPenh"/>
              <a:cs typeface="DaunPenh"/>
            </a:endParaRPr>
          </a:p>
          <a:p>
            <a:pPr>
              <a:buFont typeface="Wingdings" pitchFamily="34" charset="0"/>
              <a:buChar char="v"/>
            </a:pPr>
            <a:r>
              <a:rPr lang="en-US" dirty="0">
                <a:solidFill>
                  <a:srgbClr val="0070C0"/>
                </a:solidFill>
                <a:latin typeface="DaunPenh"/>
                <a:ea typeface="+mn-lt"/>
                <a:cs typeface="+mn-lt"/>
              </a:rPr>
              <a:t>Data Cleaning and Preprocessing:</a:t>
            </a:r>
            <a:r>
              <a:rPr lang="en-US" dirty="0">
                <a:solidFill>
                  <a:srgbClr val="FFFFFF"/>
                </a:solidFill>
                <a:latin typeface="DaunPenh"/>
                <a:ea typeface="+mn-lt"/>
                <a:cs typeface="+mn-lt"/>
              </a:rPr>
              <a:t> Ensure data consistency and accuracy for analysis.</a:t>
            </a:r>
            <a:endParaRPr lang="en-US" dirty="0">
              <a:solidFill>
                <a:srgbClr val="FFFFFF"/>
              </a:solidFill>
              <a:latin typeface="DaunPenh"/>
              <a:cs typeface="DaunPenh"/>
            </a:endParaRPr>
          </a:p>
          <a:p>
            <a:pPr>
              <a:buFont typeface="Wingdings" pitchFamily="34" charset="0"/>
              <a:buChar char="v"/>
            </a:pPr>
            <a:r>
              <a:rPr lang="en-US" dirty="0">
                <a:solidFill>
                  <a:srgbClr val="0070C0"/>
                </a:solidFill>
                <a:latin typeface="DaunPenh"/>
                <a:ea typeface="+mn-lt"/>
                <a:cs typeface="+mn-lt"/>
              </a:rPr>
              <a:t>Analysis Using IBM Cognos:</a:t>
            </a:r>
            <a:r>
              <a:rPr lang="en-US" dirty="0">
                <a:solidFill>
                  <a:srgbClr val="FFFFFF"/>
                </a:solidFill>
                <a:latin typeface="DaunPenh"/>
                <a:ea typeface="+mn-lt"/>
                <a:cs typeface="+mn-lt"/>
              </a:rPr>
              <a:t> Utilize IBM Cognos for data visualization, creating dashboards, and generating reports for interpretation.</a:t>
            </a:r>
            <a:endParaRPr lang="en-US" dirty="0">
              <a:solidFill>
                <a:srgbClr val="FFFFFF"/>
              </a:solidFill>
              <a:latin typeface="DaunPenh"/>
              <a:cs typeface="DaunPenh"/>
            </a:endParaRPr>
          </a:p>
          <a:p>
            <a:pPr>
              <a:buFont typeface="Wingdings" pitchFamily="34" charset="0"/>
              <a:buChar char="v"/>
            </a:pPr>
            <a:r>
              <a:rPr lang="en-US" dirty="0">
                <a:solidFill>
                  <a:srgbClr val="0070C0"/>
                </a:solidFill>
                <a:latin typeface="DaunPenh"/>
                <a:ea typeface="+mn-lt"/>
                <a:cs typeface="+mn-lt"/>
              </a:rPr>
              <a:t>Insights Generation:</a:t>
            </a:r>
            <a:r>
              <a:rPr lang="en-US" dirty="0">
                <a:solidFill>
                  <a:srgbClr val="FFFFFF"/>
                </a:solidFill>
                <a:latin typeface="DaunPenh"/>
                <a:ea typeface="+mn-lt"/>
                <a:cs typeface="+mn-lt"/>
              </a:rPr>
              <a:t> Derive patterns, correlations, and key findings from the visualized data.</a:t>
            </a:r>
            <a:endParaRPr lang="en-US" dirty="0">
              <a:solidFill>
                <a:srgbClr val="FFFFFF"/>
              </a:solidFill>
              <a:latin typeface="DaunPenh"/>
              <a:cs typeface="DaunPenh"/>
            </a:endParaRPr>
          </a:p>
          <a:p>
            <a:pPr>
              <a:buFont typeface="Wingdings" pitchFamily="34" charset="0"/>
              <a:buChar char="v"/>
            </a:pPr>
            <a:r>
              <a:rPr lang="en-US" dirty="0">
                <a:solidFill>
                  <a:srgbClr val="0070C0"/>
                </a:solidFill>
                <a:latin typeface="DaunPenh"/>
                <a:ea typeface="+mn-lt"/>
                <a:cs typeface="+mn-lt"/>
              </a:rPr>
              <a:t>Documentation and Reporting:</a:t>
            </a:r>
            <a:r>
              <a:rPr lang="en-US" dirty="0">
                <a:solidFill>
                  <a:srgbClr val="FFFFFF"/>
                </a:solidFill>
                <a:latin typeface="DaunPenh"/>
                <a:ea typeface="+mn-lt"/>
                <a:cs typeface="+mn-lt"/>
              </a:rPr>
              <a:t> Compile insights, interpretations, and actionable recommendations for stakeholders.</a:t>
            </a:r>
            <a:endParaRPr lang="en-US" dirty="0">
              <a:solidFill>
                <a:srgbClr val="FFFFFF"/>
              </a:solidFill>
              <a:latin typeface="DaunPenh"/>
              <a:cs typeface="DaunPenh"/>
            </a:endParaRPr>
          </a:p>
          <a:p>
            <a:pPr>
              <a:buFont typeface="Wingdings" pitchFamily="34" charset="0"/>
              <a:buChar char="v"/>
            </a:pPr>
            <a:endParaRPr lang="en-US" dirty="0">
              <a:solidFill>
                <a:srgbClr val="FFFFFF"/>
              </a:solidFill>
              <a:latin typeface="DaunPenh"/>
              <a:cs typeface="DaunPenh"/>
            </a:endParaRPr>
          </a:p>
          <a:p>
            <a:pPr>
              <a:buFont typeface="Wingdings" pitchFamily="34" charset="0"/>
              <a:buChar char="v"/>
            </a:pPr>
            <a:endParaRPr lang="en-US" sz="4400" dirty="0">
              <a:latin typeface="DaunPenh"/>
              <a:ea typeface="+mn-lt"/>
              <a:cs typeface="+mn-lt"/>
            </a:endParaRPr>
          </a:p>
        </p:txBody>
      </p:sp>
    </p:spTree>
    <p:extLst>
      <p:ext uri="{BB962C8B-B14F-4D97-AF65-F5344CB8AC3E}">
        <p14:creationId xmlns:p14="http://schemas.microsoft.com/office/powerpoint/2010/main" val="179499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A1D6-2EEB-F990-F60B-12A72C988425}"/>
              </a:ext>
            </a:extLst>
          </p:cNvPr>
          <p:cNvSpPr>
            <a:spLocks noGrp="1"/>
          </p:cNvSpPr>
          <p:nvPr>
            <p:ph type="title"/>
          </p:nvPr>
        </p:nvSpPr>
        <p:spPr/>
        <p:txBody>
          <a:bodyPr>
            <a:normAutofit/>
          </a:bodyPr>
          <a:lstStyle/>
          <a:p>
            <a:r>
              <a:rPr lang="en-US" sz="4400" b="1" dirty="0">
                <a:latin typeface="HGPMinchoE"/>
                <a:ea typeface="+mj-lt"/>
                <a:cs typeface="+mj-lt"/>
              </a:rPr>
              <a:t>Analysis Objectives...</a:t>
            </a:r>
            <a:endParaRPr lang="en-US" sz="4400" dirty="0">
              <a:latin typeface="HGPMinchoE"/>
              <a:ea typeface="HGPMinchoE"/>
            </a:endParaRPr>
          </a:p>
        </p:txBody>
      </p:sp>
      <p:graphicFrame>
        <p:nvGraphicFramePr>
          <p:cNvPr id="80" name="Content Placeholder 79">
            <a:extLst>
              <a:ext uri="{FF2B5EF4-FFF2-40B4-BE49-F238E27FC236}">
                <a16:creationId xmlns:a16="http://schemas.microsoft.com/office/drawing/2014/main" id="{0C52BBF2-BC9E-E2CA-AF44-0243CA2F7786}"/>
              </a:ext>
            </a:extLst>
          </p:cNvPr>
          <p:cNvGraphicFramePr>
            <a:graphicFrameLocks noGrp="1"/>
          </p:cNvGraphicFramePr>
          <p:nvPr>
            <p:ph idx="1"/>
            <p:extLst>
              <p:ext uri="{D42A27DB-BD31-4B8C-83A1-F6EECF244321}">
                <p14:modId xmlns:p14="http://schemas.microsoft.com/office/powerpoint/2010/main" val="3655365138"/>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89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F154-A4D6-7E81-555C-26B0BCADEEBC}"/>
              </a:ext>
            </a:extLst>
          </p:cNvPr>
          <p:cNvSpPr>
            <a:spLocks noGrp="1"/>
          </p:cNvSpPr>
          <p:nvPr>
            <p:ph type="title"/>
          </p:nvPr>
        </p:nvSpPr>
        <p:spPr/>
        <p:txBody>
          <a:bodyPr>
            <a:normAutofit/>
          </a:bodyPr>
          <a:lstStyle/>
          <a:p>
            <a:r>
              <a:rPr lang="en-US" sz="3600" b="1" dirty="0">
                <a:latin typeface="HGPMinchoE"/>
                <a:ea typeface="+mj-lt"/>
                <a:cs typeface="+mj-lt"/>
              </a:rPr>
              <a:t>Data Collection Process...</a:t>
            </a:r>
            <a:endParaRPr lang="en-US" sz="3600" dirty="0">
              <a:latin typeface="HGPMinchoE"/>
              <a:ea typeface="HGPMinchoE"/>
            </a:endParaRPr>
          </a:p>
        </p:txBody>
      </p:sp>
      <p:sp>
        <p:nvSpPr>
          <p:cNvPr id="3" name="Content Placeholder 2">
            <a:extLst>
              <a:ext uri="{FF2B5EF4-FFF2-40B4-BE49-F238E27FC236}">
                <a16:creationId xmlns:a16="http://schemas.microsoft.com/office/drawing/2014/main" id="{7E4A72E0-626B-D7A0-BCF4-4B2CA0F06D78}"/>
              </a:ext>
            </a:extLst>
          </p:cNvPr>
          <p:cNvSpPr>
            <a:spLocks noGrp="1"/>
          </p:cNvSpPr>
          <p:nvPr>
            <p:ph idx="1"/>
          </p:nvPr>
        </p:nvSpPr>
        <p:spPr/>
        <p:txBody>
          <a:bodyPr vert="horz" lIns="91440" tIns="45720" rIns="91440" bIns="45720" rtlCol="0" anchor="t">
            <a:noAutofit/>
          </a:bodyPr>
          <a:lstStyle/>
          <a:p>
            <a:pPr>
              <a:buFont typeface="Wingdings" pitchFamily="34" charset="0"/>
              <a:buChar char="ü"/>
            </a:pPr>
            <a:r>
              <a:rPr lang="en-US" sz="4000" dirty="0">
                <a:latin typeface="DaunPenh"/>
                <a:ea typeface="+mn-lt"/>
                <a:cs typeface="+mn-lt"/>
              </a:rPr>
              <a:t>Utilization of structured data sources like government health departments and global health organizations.</a:t>
            </a:r>
            <a:endParaRPr lang="en-US" sz="4000">
              <a:latin typeface="DaunPenh"/>
              <a:cs typeface="DaunPenh"/>
            </a:endParaRPr>
          </a:p>
          <a:p>
            <a:pPr>
              <a:buFont typeface="Wingdings" pitchFamily="34" charset="0"/>
              <a:buChar char="ü"/>
            </a:pPr>
            <a:r>
              <a:rPr lang="en-US" sz="4000" dirty="0">
                <a:latin typeface="DaunPenh"/>
                <a:ea typeface="+mn-lt"/>
                <a:cs typeface="+mn-lt"/>
              </a:rPr>
              <a:t>Implementation of data mining and scraping techniques for automated data retrieval.</a:t>
            </a:r>
            <a:endParaRPr lang="en-US" sz="4000">
              <a:latin typeface="DaunPenh"/>
              <a:cs typeface="DaunPenh"/>
            </a:endParaRPr>
          </a:p>
          <a:p>
            <a:pPr>
              <a:buFont typeface="Wingdings" pitchFamily="34" charset="0"/>
              <a:buChar char="ü"/>
            </a:pPr>
            <a:r>
              <a:rPr lang="en-US" sz="4000" dirty="0">
                <a:latin typeface="DaunPenh"/>
                <a:ea typeface="+mn-lt"/>
                <a:cs typeface="+mn-lt"/>
              </a:rPr>
              <a:t>Data cleaning and preprocessing to ensure data accuracy and consistency for analysis.</a:t>
            </a:r>
            <a:endParaRPr lang="en-US" sz="4000">
              <a:latin typeface="DaunPenh"/>
              <a:cs typeface="DaunPenh"/>
            </a:endParaRPr>
          </a:p>
          <a:p>
            <a:pPr>
              <a:buFont typeface="Wingdings" pitchFamily="34" charset="0"/>
              <a:buChar char="ü"/>
            </a:pPr>
            <a:endParaRPr lang="en-US" sz="6600" dirty="0">
              <a:latin typeface="DaunPenh"/>
              <a:cs typeface="DaunPenh"/>
            </a:endParaRPr>
          </a:p>
        </p:txBody>
      </p:sp>
    </p:spTree>
    <p:extLst>
      <p:ext uri="{BB962C8B-B14F-4D97-AF65-F5344CB8AC3E}">
        <p14:creationId xmlns:p14="http://schemas.microsoft.com/office/powerpoint/2010/main" val="320124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AAC3A5-16A6-C837-4309-F44DE4529DCE}"/>
              </a:ext>
            </a:extLst>
          </p:cNvPr>
          <p:cNvSpPr>
            <a:spLocks noGrp="1"/>
          </p:cNvSpPr>
          <p:nvPr>
            <p:ph type="body" idx="1"/>
          </p:nvPr>
        </p:nvSpPr>
        <p:spPr>
          <a:xfrm>
            <a:off x="1522413" y="539151"/>
            <a:ext cx="4416552" cy="762000"/>
          </a:xfrm>
        </p:spPr>
        <p:txBody>
          <a:bodyPr>
            <a:normAutofit/>
          </a:bodyPr>
          <a:lstStyle/>
          <a:p>
            <a:r>
              <a:rPr lang="en-US" sz="1800" b="1" dirty="0">
                <a:solidFill>
                  <a:srgbClr val="C4D0FF"/>
                </a:solidFill>
                <a:latin typeface="HGPMinchoE"/>
                <a:ea typeface="+mn-lt"/>
                <a:cs typeface="+mn-lt"/>
              </a:rPr>
              <a:t>Insights Generated from the Comparison</a:t>
            </a:r>
            <a:endParaRPr lang="en-US" sz="1800">
              <a:solidFill>
                <a:srgbClr val="C4D0FF"/>
              </a:solidFill>
              <a:latin typeface="HGPMinchoE"/>
              <a:ea typeface="HGPMinchoE"/>
            </a:endParaRPr>
          </a:p>
        </p:txBody>
      </p:sp>
      <p:sp>
        <p:nvSpPr>
          <p:cNvPr id="4" name="Content Placeholder 3">
            <a:extLst>
              <a:ext uri="{FF2B5EF4-FFF2-40B4-BE49-F238E27FC236}">
                <a16:creationId xmlns:a16="http://schemas.microsoft.com/office/drawing/2014/main" id="{A73D78E0-1804-EC71-3222-E41B09E0F73F}"/>
              </a:ext>
            </a:extLst>
          </p:cNvPr>
          <p:cNvSpPr>
            <a:spLocks noGrp="1"/>
          </p:cNvSpPr>
          <p:nvPr>
            <p:ph sz="half" idx="2"/>
          </p:nvPr>
        </p:nvSpPr>
        <p:spPr>
          <a:xfrm>
            <a:off x="1522413" y="1971135"/>
            <a:ext cx="4416552" cy="3352801"/>
          </a:xfrm>
        </p:spPr>
        <p:txBody>
          <a:bodyPr vert="horz" lIns="91440" tIns="45720" rIns="91440" bIns="45720" rtlCol="0" anchor="t">
            <a:noAutofit/>
          </a:bodyPr>
          <a:lstStyle/>
          <a:p>
            <a:pPr>
              <a:buFont typeface="Courier New" pitchFamily="34" charset="0"/>
              <a:buChar char="o"/>
            </a:pPr>
            <a:r>
              <a:rPr lang="en-US" sz="2800" dirty="0">
                <a:latin typeface="DaunPenh"/>
                <a:ea typeface="+mn-lt"/>
                <a:cs typeface="+mn-lt"/>
              </a:rPr>
              <a:t>Identification of hotspots and regions with varying infection rates.</a:t>
            </a:r>
            <a:endParaRPr lang="en-US" sz="2800">
              <a:latin typeface="DaunPenh"/>
              <a:cs typeface="DaunPenh"/>
            </a:endParaRPr>
          </a:p>
          <a:p>
            <a:pPr>
              <a:buFont typeface="Courier New" pitchFamily="34" charset="0"/>
              <a:buChar char="o"/>
            </a:pPr>
            <a:r>
              <a:rPr lang="en-US" sz="2800" dirty="0">
                <a:latin typeface="DaunPenh"/>
                <a:ea typeface="+mn-lt"/>
                <a:cs typeface="+mn-lt"/>
              </a:rPr>
              <a:t>Correlation between containment measures and infection rates.</a:t>
            </a:r>
            <a:endParaRPr lang="en-US" sz="2800">
              <a:latin typeface="DaunPenh"/>
              <a:cs typeface="DaunPenh"/>
            </a:endParaRPr>
          </a:p>
          <a:p>
            <a:pPr>
              <a:buFont typeface="Courier New" pitchFamily="34" charset="0"/>
              <a:buChar char="o"/>
            </a:pPr>
            <a:r>
              <a:rPr lang="en-US" sz="2800" dirty="0">
                <a:latin typeface="DaunPenh"/>
                <a:ea typeface="+mn-lt"/>
                <a:cs typeface="+mn-lt"/>
              </a:rPr>
              <a:t>Assessment of demographic, socio-economic, and healthcare system vulnerabilities.</a:t>
            </a:r>
            <a:endParaRPr lang="en-US" sz="2800">
              <a:latin typeface="DaunPenh"/>
              <a:cs typeface="DaunPenh"/>
            </a:endParaRPr>
          </a:p>
          <a:p>
            <a:pPr>
              <a:buFont typeface="Courier New" pitchFamily="34" charset="0"/>
              <a:buChar char="o"/>
            </a:pPr>
            <a:endParaRPr lang="en-US" sz="4800" dirty="0">
              <a:latin typeface="DaunPenh"/>
              <a:cs typeface="DaunPenh"/>
            </a:endParaRPr>
          </a:p>
        </p:txBody>
      </p:sp>
      <p:sp>
        <p:nvSpPr>
          <p:cNvPr id="5" name="Text Placeholder 4">
            <a:extLst>
              <a:ext uri="{FF2B5EF4-FFF2-40B4-BE49-F238E27FC236}">
                <a16:creationId xmlns:a16="http://schemas.microsoft.com/office/drawing/2014/main" id="{87BAB5BD-FACF-ACBD-4092-8D6142CDF179}"/>
              </a:ext>
            </a:extLst>
          </p:cNvPr>
          <p:cNvSpPr>
            <a:spLocks noGrp="1"/>
          </p:cNvSpPr>
          <p:nvPr>
            <p:ph type="body" sz="quarter" idx="3"/>
          </p:nvPr>
        </p:nvSpPr>
        <p:spPr>
          <a:xfrm>
            <a:off x="6522959" y="539151"/>
            <a:ext cx="4416552" cy="762000"/>
          </a:xfrm>
        </p:spPr>
        <p:txBody>
          <a:bodyPr>
            <a:normAutofit/>
          </a:bodyPr>
          <a:lstStyle/>
          <a:p>
            <a:r>
              <a:rPr lang="en-US" sz="1800" b="1" dirty="0">
                <a:solidFill>
                  <a:srgbClr val="C4D0FF"/>
                </a:solidFill>
                <a:latin typeface="HGPMinchoE"/>
                <a:ea typeface="+mn-lt"/>
                <a:cs typeface="+mn-lt"/>
              </a:rPr>
              <a:t>Understanding COVID-19 Trends and Impacts</a:t>
            </a:r>
            <a:endParaRPr lang="en-US" sz="1800">
              <a:solidFill>
                <a:srgbClr val="C4D0FF"/>
              </a:solidFill>
              <a:latin typeface="HGPMinchoE"/>
              <a:ea typeface="HGPMinchoE"/>
            </a:endParaRPr>
          </a:p>
        </p:txBody>
      </p:sp>
      <p:sp>
        <p:nvSpPr>
          <p:cNvPr id="6" name="Content Placeholder 5">
            <a:extLst>
              <a:ext uri="{FF2B5EF4-FFF2-40B4-BE49-F238E27FC236}">
                <a16:creationId xmlns:a16="http://schemas.microsoft.com/office/drawing/2014/main" id="{80C0AF2E-FA0A-963E-E461-794BD140EE94}"/>
              </a:ext>
            </a:extLst>
          </p:cNvPr>
          <p:cNvSpPr>
            <a:spLocks noGrp="1"/>
          </p:cNvSpPr>
          <p:nvPr>
            <p:ph sz="quarter" idx="4"/>
          </p:nvPr>
        </p:nvSpPr>
        <p:spPr>
          <a:xfrm>
            <a:off x="6522959" y="1913625"/>
            <a:ext cx="4416552" cy="3352801"/>
          </a:xfrm>
        </p:spPr>
        <p:txBody>
          <a:bodyPr vert="horz" lIns="91440" tIns="45720" rIns="91440" bIns="45720" rtlCol="0" anchor="t">
            <a:noAutofit/>
          </a:bodyPr>
          <a:lstStyle/>
          <a:p>
            <a:pPr>
              <a:buFont typeface="Courier New" pitchFamily="34" charset="0"/>
              <a:buChar char="o"/>
            </a:pPr>
            <a:r>
              <a:rPr lang="en-US" sz="2800" dirty="0">
                <a:latin typeface="DaunPenh"/>
                <a:ea typeface="+mn-lt"/>
                <a:cs typeface="+mn-lt"/>
              </a:rPr>
              <a:t>Aid in evaluating the effectiveness of public health measures.</a:t>
            </a:r>
            <a:endParaRPr lang="en-US" sz="2800">
              <a:latin typeface="DaunPenh"/>
              <a:cs typeface="DaunPenh"/>
            </a:endParaRPr>
          </a:p>
          <a:p>
            <a:pPr>
              <a:buFont typeface="Courier New" pitchFamily="34" charset="0"/>
              <a:buChar char="o"/>
            </a:pPr>
            <a:r>
              <a:rPr lang="en-US" sz="2800" dirty="0">
                <a:latin typeface="DaunPenh"/>
                <a:ea typeface="+mn-lt"/>
                <a:cs typeface="+mn-lt"/>
              </a:rPr>
              <a:t>Facilitate resource allocation for affected areas.</a:t>
            </a:r>
            <a:endParaRPr lang="en-US" sz="2800">
              <a:latin typeface="DaunPenh"/>
              <a:cs typeface="DaunPenh"/>
            </a:endParaRPr>
          </a:p>
          <a:p>
            <a:pPr>
              <a:buFont typeface="Courier New" pitchFamily="34" charset="0"/>
              <a:buChar char="o"/>
            </a:pPr>
            <a:r>
              <a:rPr lang="en-US" sz="2800" dirty="0">
                <a:latin typeface="DaunPenh"/>
                <a:ea typeface="+mn-lt"/>
                <a:cs typeface="+mn-lt"/>
              </a:rPr>
              <a:t>Inform policy decisions for future pandemic responses.</a:t>
            </a:r>
            <a:endParaRPr lang="en-US" sz="2800">
              <a:latin typeface="DaunPenh"/>
              <a:cs typeface="DaunPenh"/>
            </a:endParaRPr>
          </a:p>
          <a:p>
            <a:pPr>
              <a:buFont typeface="Courier New" pitchFamily="34" charset="0"/>
              <a:buChar char="o"/>
            </a:pPr>
            <a:endParaRPr lang="en-US" sz="4800" dirty="0">
              <a:latin typeface="DaunPenh"/>
              <a:cs typeface="DaunPenh"/>
            </a:endParaRPr>
          </a:p>
        </p:txBody>
      </p:sp>
    </p:spTree>
    <p:extLst>
      <p:ext uri="{BB962C8B-B14F-4D97-AF65-F5344CB8AC3E}">
        <p14:creationId xmlns:p14="http://schemas.microsoft.com/office/powerpoint/2010/main" val="31581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DATA ANALYTICS </vt:lpstr>
      <vt:lpstr>PHASE-5</vt:lpstr>
      <vt:lpstr>INTRODUTION...</vt:lpstr>
      <vt:lpstr>             Objective</vt:lpstr>
      <vt:lpstr>Design Thinking Process....</vt:lpstr>
      <vt:lpstr>Development Phases...</vt:lpstr>
      <vt:lpstr>Analysis Objectives...</vt:lpstr>
      <vt:lpstr>Data Collection Process...</vt:lpstr>
      <vt:lpstr>PowerPoint Presentation</vt:lpstr>
      <vt:lpstr>Data Visualization Using IBM Cognos...</vt:lpstr>
      <vt:lpstr>                        ...Conclusion...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275</cp:revision>
  <dcterms:created xsi:type="dcterms:W3CDTF">2023-10-30T03:59:24Z</dcterms:created>
  <dcterms:modified xsi:type="dcterms:W3CDTF">2023-10-30T06:16:31Z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