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5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E919-FCE8-0B95-B23F-3BF6D55D4D09}" v="20" dt="2025-09-09T05:22:47.845"/>
    <p1510:client id="{85E47199-AABA-C50E-70B7-AD364B31F396}" v="2" dt="2025-09-09T05:27:00.088"/>
    <p1510:client id="{A07DED64-36E6-C624-2D3D-00D6E4264539}" v="44" dt="2025-09-09T05:34:45.317"/>
    <p1510:client id="{A88B5D0E-6947-DE81-44A6-2A3A440D5103}" v="27" dt="2025-09-09T05:35:5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7540734b-e567-46c3-9ad3-ec9fb9e50140::" providerId="AD" clId="Web-{A88B5D0E-6947-DE81-44A6-2A3A440D5103}"/>
    <pc:docChg chg="modSld">
      <pc:chgData name="Guest User" userId="S::urn:spo:tenantanon#7540734b-e567-46c3-9ad3-ec9fb9e50140::" providerId="AD" clId="Web-{A88B5D0E-6947-DE81-44A6-2A3A440D5103}" dt="2025-09-09T05:35:53.549" v="25" actId="20577"/>
      <pc:docMkLst>
        <pc:docMk/>
      </pc:docMkLst>
      <pc:sldChg chg="modSp">
        <pc:chgData name="Guest User" userId="S::urn:spo:tenantanon#7540734b-e567-46c3-9ad3-ec9fb9e50140::" providerId="AD" clId="Web-{A88B5D0E-6947-DE81-44A6-2A3A440D5103}" dt="2025-09-09T05:35:53.549" v="25" actId="20577"/>
        <pc:sldMkLst>
          <pc:docMk/>
          <pc:sldMk cId="2130858789" sldId="258"/>
        </pc:sldMkLst>
        <pc:spChg chg="mod">
          <ac:chgData name="Guest User" userId="S::urn:spo:tenantanon#7540734b-e567-46c3-9ad3-ec9fb9e50140::" providerId="AD" clId="Web-{A88B5D0E-6947-DE81-44A6-2A3A440D5103}" dt="2025-09-09T05:35:53.549" v="25" actId="20577"/>
          <ac:spMkLst>
            <pc:docMk/>
            <pc:sldMk cId="2130858789" sldId="258"/>
            <ac:spMk id="3" creationId="{23AD55C5-4D22-7664-9294-DE0C3483046B}"/>
          </ac:spMkLst>
        </pc:spChg>
      </pc:sldChg>
    </pc:docChg>
  </pc:docChgLst>
  <pc:docChgLst>
    <pc:chgData name="Guest User" userId="S::urn:spo:tenantanon#7540734b-e567-46c3-9ad3-ec9fb9e50140::" providerId="AD" clId="Web-{85E47199-AABA-C50E-70B7-AD364B31F396}"/>
    <pc:docChg chg="sldOrd">
      <pc:chgData name="Guest User" userId="S::urn:spo:tenantanon#7540734b-e567-46c3-9ad3-ec9fb9e50140::" providerId="AD" clId="Web-{85E47199-AABA-C50E-70B7-AD364B31F396}" dt="2025-09-09T05:27:00.088" v="1"/>
      <pc:docMkLst>
        <pc:docMk/>
      </pc:docMkLst>
      <pc:sldChg chg="ord">
        <pc:chgData name="Guest User" userId="S::urn:spo:tenantanon#7540734b-e567-46c3-9ad3-ec9fb9e50140::" providerId="AD" clId="Web-{85E47199-AABA-C50E-70B7-AD364B31F396}" dt="2025-09-09T05:27:00.088" v="1"/>
        <pc:sldMkLst>
          <pc:docMk/>
          <pc:sldMk cId="4201816857" sldId="275"/>
        </pc:sldMkLst>
      </pc:sldChg>
    </pc:docChg>
  </pc:docChgLst>
  <pc:docChgLst>
    <pc:chgData name="Guest User" userId="S::urn:spo:tenantanon#7540734b-e567-46c3-9ad3-ec9fb9e50140::" providerId="AD" clId="Web-{43F1E919-FCE8-0B95-B23F-3BF6D55D4D09}"/>
    <pc:docChg chg="delSld modSld">
      <pc:chgData name="Guest User" userId="S::urn:spo:tenantanon#7540734b-e567-46c3-9ad3-ec9fb9e50140::" providerId="AD" clId="Web-{43F1E919-FCE8-0B95-B23F-3BF6D55D4D09}" dt="2025-09-09T05:22:47.845" v="19"/>
      <pc:docMkLst>
        <pc:docMk/>
      </pc:docMkLst>
      <pc:sldChg chg="modSp">
        <pc:chgData name="Guest User" userId="S::urn:spo:tenantanon#7540734b-e567-46c3-9ad3-ec9fb9e50140::" providerId="AD" clId="Web-{43F1E919-FCE8-0B95-B23F-3BF6D55D4D09}" dt="2025-09-09T05:15:50.935" v="4" actId="1076"/>
        <pc:sldMkLst>
          <pc:docMk/>
          <pc:sldMk cId="822091591" sldId="260"/>
        </pc:sldMkLst>
        <pc:picChg chg="mod">
          <ac:chgData name="Guest User" userId="S::urn:spo:tenantanon#7540734b-e567-46c3-9ad3-ec9fb9e50140::" providerId="AD" clId="Web-{43F1E919-FCE8-0B95-B23F-3BF6D55D4D09}" dt="2025-09-09T05:15:37.825" v="2" actId="1076"/>
          <ac:picMkLst>
            <pc:docMk/>
            <pc:sldMk cId="822091591" sldId="260"/>
            <ac:picMk id="13" creationId="{66DA04B0-F14E-DB58-D33A-A6CFCDDF55BB}"/>
          </ac:picMkLst>
        </pc:picChg>
        <pc:picChg chg="mod">
          <ac:chgData name="Guest User" userId="S::urn:spo:tenantanon#7540734b-e567-46c3-9ad3-ec9fb9e50140::" providerId="AD" clId="Web-{43F1E919-FCE8-0B95-B23F-3BF6D55D4D09}" dt="2025-09-09T05:15:50.935" v="4" actId="1076"/>
          <ac:picMkLst>
            <pc:docMk/>
            <pc:sldMk cId="822091591" sldId="260"/>
            <ac:picMk id="15" creationId="{EAA4B20F-BB21-0A97-E226-C6F6DAF6C351}"/>
          </ac:picMkLst>
        </pc:picChg>
      </pc:sldChg>
      <pc:sldChg chg="modSp">
        <pc:chgData name="Guest User" userId="S::urn:spo:tenantanon#7540734b-e567-46c3-9ad3-ec9fb9e50140::" providerId="AD" clId="Web-{43F1E919-FCE8-0B95-B23F-3BF6D55D4D09}" dt="2025-09-09T05:19:59.614" v="18" actId="20577"/>
        <pc:sldMkLst>
          <pc:docMk/>
          <pc:sldMk cId="2944547166" sldId="261"/>
        </pc:sldMkLst>
        <pc:spChg chg="mod">
          <ac:chgData name="Guest User" userId="S::urn:spo:tenantanon#7540734b-e567-46c3-9ad3-ec9fb9e50140::" providerId="AD" clId="Web-{43F1E919-FCE8-0B95-B23F-3BF6D55D4D09}" dt="2025-09-09T05:19:59.614" v="18" actId="20577"/>
          <ac:spMkLst>
            <pc:docMk/>
            <pc:sldMk cId="2944547166" sldId="261"/>
            <ac:spMk id="3" creationId="{D44AB483-B9B9-B723-9A02-ED85AC19B6DD}"/>
          </ac:spMkLst>
        </pc:spChg>
      </pc:sldChg>
      <pc:sldChg chg="del">
        <pc:chgData name="Guest User" userId="S::urn:spo:tenantanon#7540734b-e567-46c3-9ad3-ec9fb9e50140::" providerId="AD" clId="Web-{43F1E919-FCE8-0B95-B23F-3BF6D55D4D09}" dt="2025-09-09T05:22:47.845" v="19"/>
        <pc:sldMkLst>
          <pc:docMk/>
          <pc:sldMk cId="477013265" sldId="268"/>
        </pc:sldMkLst>
      </pc:sldChg>
    </pc:docChg>
  </pc:docChgLst>
  <pc:docChgLst>
    <pc:chgData name="Guest User" userId="S::urn:spo:tenantanon#7540734b-e567-46c3-9ad3-ec9fb9e50140::" providerId="AD" clId="Web-{A07DED64-36E6-C624-2D3D-00D6E4264539}"/>
    <pc:docChg chg="modSld">
      <pc:chgData name="Guest User" userId="S::urn:spo:tenantanon#7540734b-e567-46c3-9ad3-ec9fb9e50140::" providerId="AD" clId="Web-{A07DED64-36E6-C624-2D3D-00D6E4264539}" dt="2025-09-09T05:34:45.317" v="38" actId="14100"/>
      <pc:docMkLst>
        <pc:docMk/>
      </pc:docMkLst>
      <pc:sldChg chg="addSp delSp modSp">
        <pc:chgData name="Guest User" userId="S::urn:spo:tenantanon#7540734b-e567-46c3-9ad3-ec9fb9e50140::" providerId="AD" clId="Web-{A07DED64-36E6-C624-2D3D-00D6E4264539}" dt="2025-09-09T05:34:45.317" v="38" actId="14100"/>
        <pc:sldMkLst>
          <pc:docMk/>
          <pc:sldMk cId="660505543" sldId="263"/>
        </pc:sldMkLst>
        <pc:picChg chg="add mod">
          <ac:chgData name="Guest User" userId="S::urn:spo:tenantanon#7540734b-e567-46c3-9ad3-ec9fb9e50140::" providerId="AD" clId="Web-{A07DED64-36E6-C624-2D3D-00D6E4264539}" dt="2025-09-09T05:30:29.174" v="4" actId="14100"/>
          <ac:picMkLst>
            <pc:docMk/>
            <pc:sldMk cId="660505543" sldId="263"/>
            <ac:picMk id="2" creationId="{7FF859D7-ECE1-3C9E-8952-87EA49B994AF}"/>
          </ac:picMkLst>
        </pc:picChg>
        <pc:picChg chg="del">
          <ac:chgData name="Guest User" userId="S::urn:spo:tenantanon#7540734b-e567-46c3-9ad3-ec9fb9e50140::" providerId="AD" clId="Web-{A07DED64-36E6-C624-2D3D-00D6E4264539}" dt="2025-09-09T05:33:09.192" v="26"/>
          <ac:picMkLst>
            <pc:docMk/>
            <pc:sldMk cId="660505543" sldId="263"/>
            <ac:picMk id="3" creationId="{B2CFC30F-EC1E-97F2-8515-943F97795AB2}"/>
          </ac:picMkLst>
        </pc:picChg>
        <pc:picChg chg="add del mod">
          <ac:chgData name="Guest User" userId="S::urn:spo:tenantanon#7540734b-e567-46c3-9ad3-ec9fb9e50140::" providerId="AD" clId="Web-{A07DED64-36E6-C624-2D3D-00D6E4264539}" dt="2025-09-09T05:30:52.285" v="6"/>
          <ac:picMkLst>
            <pc:docMk/>
            <pc:sldMk cId="660505543" sldId="263"/>
            <ac:picMk id="4" creationId="{8C762FB5-EC65-CCD9-0FD0-9DCBA2E463F1}"/>
          </ac:picMkLst>
        </pc:picChg>
        <pc:picChg chg="del">
          <ac:chgData name="Guest User" userId="S::urn:spo:tenantanon#7540734b-e567-46c3-9ad3-ec9fb9e50140::" providerId="AD" clId="Web-{A07DED64-36E6-C624-2D3D-00D6E4264539}" dt="2025-09-09T05:32:39.974" v="20"/>
          <ac:picMkLst>
            <pc:docMk/>
            <pc:sldMk cId="660505543" sldId="263"/>
            <ac:picMk id="5" creationId="{4A763767-B2AD-5E1E-574A-46D6A393ACE5}"/>
          </ac:picMkLst>
        </pc:picChg>
        <pc:picChg chg="add mod">
          <ac:chgData name="Guest User" userId="S::urn:spo:tenantanon#7540734b-e567-46c3-9ad3-ec9fb9e50140::" providerId="AD" clId="Web-{A07DED64-36E6-C624-2D3D-00D6E4264539}" dt="2025-09-09T05:34:35.052" v="37" actId="1076"/>
          <ac:picMkLst>
            <pc:docMk/>
            <pc:sldMk cId="660505543" sldId="263"/>
            <ac:picMk id="6" creationId="{67365BF9-9969-4B47-C667-A090CFCD95D4}"/>
          </ac:picMkLst>
        </pc:picChg>
        <pc:picChg chg="del">
          <ac:chgData name="Guest User" userId="S::urn:spo:tenantanon#7540734b-e567-46c3-9ad3-ec9fb9e50140::" providerId="AD" clId="Web-{A07DED64-36E6-C624-2D3D-00D6E4264539}" dt="2025-09-09T05:30:16.798" v="2"/>
          <ac:picMkLst>
            <pc:docMk/>
            <pc:sldMk cId="660505543" sldId="263"/>
            <ac:picMk id="7" creationId="{82DA860B-74F8-FC1D-0AE0-DD94895E9F71}"/>
          </ac:picMkLst>
        </pc:picChg>
        <pc:picChg chg="add mod">
          <ac:chgData name="Guest User" userId="S::urn:spo:tenantanon#7540734b-e567-46c3-9ad3-ec9fb9e50140::" providerId="AD" clId="Web-{A07DED64-36E6-C624-2D3D-00D6E4264539}" dt="2025-09-09T05:34:29.192" v="36" actId="1076"/>
          <ac:picMkLst>
            <pc:docMk/>
            <pc:sldMk cId="660505543" sldId="263"/>
            <ac:picMk id="8" creationId="{6E1A916E-05C4-429A-1BA3-9DC6F96B3438}"/>
          </ac:picMkLst>
        </pc:picChg>
        <pc:picChg chg="del">
          <ac:chgData name="Guest User" userId="S::urn:spo:tenantanon#7540734b-e567-46c3-9ad3-ec9fb9e50140::" providerId="AD" clId="Web-{A07DED64-36E6-C624-2D3D-00D6E4264539}" dt="2025-09-09T05:31:39.083" v="10"/>
          <ac:picMkLst>
            <pc:docMk/>
            <pc:sldMk cId="660505543" sldId="263"/>
            <ac:picMk id="9" creationId="{E2656FF0-EDCE-480A-1727-9CF348607264}"/>
          </ac:picMkLst>
        </pc:picChg>
        <pc:picChg chg="add mod">
          <ac:chgData name="Guest User" userId="S::urn:spo:tenantanon#7540734b-e567-46c3-9ad3-ec9fb9e50140::" providerId="AD" clId="Web-{A07DED64-36E6-C624-2D3D-00D6E4264539}" dt="2025-09-09T05:34:45.317" v="38" actId="14100"/>
          <ac:picMkLst>
            <pc:docMk/>
            <pc:sldMk cId="660505543" sldId="263"/>
            <ac:picMk id="10" creationId="{D35F3B49-5BB3-7121-B256-84A4BD7F64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22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4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15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5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4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904-2CB5-431C-A00B-A724AD78873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AE0C22-C391-427A-AAEC-AFE43A948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iparthiPavitra/CapstoneProject-GlobalBanking-Automation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4EF-32DD-D04D-287B-09F4C92E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Capstone Project</a:t>
            </a:r>
            <a:br>
              <a:rPr lang="en-US" sz="96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C6823-194E-0E49-8FA5-5B015D50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317" y="3815990"/>
            <a:ext cx="8915399" cy="112628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Java Selenium Batch - 4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2880E-C206-7F77-ABED-C3DF7FE6D205}"/>
              </a:ext>
            </a:extLst>
          </p:cNvPr>
          <p:cNvSpPr txBox="1"/>
          <p:nvPr/>
        </p:nvSpPr>
        <p:spPr>
          <a:xfrm>
            <a:off x="7582525" y="5349592"/>
            <a:ext cx="6310858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520"/>
              </a:lnSpc>
            </a:pPr>
            <a:r>
              <a:rPr lang="en-US" sz="23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Name           : </a:t>
            </a:r>
            <a:r>
              <a:rPr lang="en-US" sz="23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Pandiparthi</a:t>
            </a:r>
            <a:r>
              <a:rPr lang="en-US" sz="2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Pavitra</a:t>
            </a:r>
            <a:endParaRPr lang="en-US" sz="2300" b="1">
              <a:solidFill>
                <a:srgbClr val="2A2E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Klein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09720-8891-02BC-90DC-651FEA601140}"/>
              </a:ext>
            </a:extLst>
          </p:cNvPr>
          <p:cNvSpPr txBox="1"/>
          <p:nvPr/>
        </p:nvSpPr>
        <p:spPr>
          <a:xfrm>
            <a:off x="7582525" y="5702573"/>
            <a:ext cx="7674964" cy="69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520"/>
              </a:lnSpc>
            </a:pPr>
            <a:r>
              <a:rPr lang="en-US" sz="23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Superset ID :</a:t>
            </a:r>
            <a:r>
              <a:rPr lang="en-US" sz="23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3577120</a:t>
            </a:r>
            <a:endParaRPr lang="en-US" sz="2300" b="1">
              <a:solidFill>
                <a:srgbClr val="2A2E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Klein Bold"/>
            </a:endParaRPr>
          </a:p>
        </p:txBody>
      </p:sp>
    </p:spTree>
    <p:extLst>
      <p:ext uri="{BB962C8B-B14F-4D97-AF65-F5344CB8AC3E}">
        <p14:creationId xmlns:p14="http://schemas.microsoft.com/office/powerpoint/2010/main" val="147691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9C8-ED55-7381-6B01-BC8B2B2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 Model (POM)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A17C-5E56-0CD1-BB63-4D5D66E9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06" y="1683895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Page Object Model provides a structured, reusable layer for automation by representing each page of the application as a class. This improves maintainability, readability, and reduces code duplication.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Represents the landing page and provides navigation methods for Manager and Customer login.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ManagerPage.java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Encapsulates Add Customer and Open Account workflows, handling inputs, dropdowns, and verifying success confirmations.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CustomerLoginPage.java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Manages customer login via dropdown selection and validates successful redirection to the account page.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AccountPage.java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Models account operations like Deposit, Withdraw, and Transactions, validating balances and messages.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4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5455-7AAF-94AC-E54C-1C863D71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99" y="783955"/>
            <a:ext cx="8911687" cy="1280890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6187-2A78-A167-FEE9-20CE85EE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516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DriverFactory.java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and manages the WebDriver instance for test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Maximizes the browser window and applies basic setup before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Initializes Chrome, Firefox, and Edge drivers as per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 fresh and stable driver is provided for every scenario.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8CE7-F170-DFC1-2E4F-D5D41C4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27" y="489199"/>
            <a:ext cx="8911687" cy="1280890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BF95-1021-B5CF-1088-683151F8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06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ConfigReader.java</a:t>
            </a:r>
            <a:endParaRPr lang="en-IN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Reads values from </a:t>
            </a:r>
            <a:r>
              <a:rPr lang="en-IN" sz="20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config.properties</a:t>
            </a: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(URL, browser type, timeouts).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configuration dynamically without hardcoding values.</a:t>
            </a:r>
          </a:p>
          <a:p>
            <a:pPr marL="0" indent="0">
              <a:buNone/>
            </a:pPr>
            <a:r>
              <a:rPr lang="en-IN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ScreenshotUtil.java</a:t>
            </a:r>
            <a:endParaRPr lang="en-IN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Captures screenshots during test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with Hooks and Step Definitions to attach evidence in reports.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0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0140-C075-1BDF-6F8B-5DB906EC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class</a:t>
            </a:r>
            <a:br>
              <a:rPr lang="en-IN"/>
            </a:br>
            <a:endParaRPr lang="en-IN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13440F-2689-B724-90D5-4A6F4AFD7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15" y="2133600"/>
            <a:ext cx="3222885" cy="4100290"/>
          </a:xfr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F82A89-EB8D-453A-8606-315F031D1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23" y="2125662"/>
            <a:ext cx="2938071" cy="4108227"/>
          </a:xfrm>
        </p:spPr>
      </p:pic>
    </p:spTree>
    <p:extLst>
      <p:ext uri="{BB962C8B-B14F-4D97-AF65-F5344CB8AC3E}">
        <p14:creationId xmlns:p14="http://schemas.microsoft.com/office/powerpoint/2010/main" val="41551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B54-3EA3-EE01-B32D-B26FB4D6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37" y="507936"/>
            <a:ext cx="8911687" cy="12808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Project Configuration &amp; Build Management</a:t>
            </a:r>
            <a:br>
              <a:rPr lang="en-US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EC9-6DFC-05DB-86F9-46100CE6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163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Testng.xml</a:t>
            </a:r>
          </a:p>
          <a:p>
            <a:pPr marL="539749" lvl="1" indent="-269875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Defines the TestNG suite, specifying which classes or packages to run..</a:t>
            </a:r>
          </a:p>
          <a:p>
            <a:pPr marL="539749" lvl="1" indent="-269875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Ensures the Cucumber </a:t>
            </a:r>
            <a:r>
              <a:rPr lang="en-US" sz="220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TestRunner</a:t>
            </a: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 is executed for all feature files.</a:t>
            </a:r>
          </a:p>
          <a:p>
            <a:r>
              <a:rPr lang="en-US" sz="2200" b="1">
                <a:solidFill>
                  <a:srgbClr val="2A2E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pom.xml</a:t>
            </a:r>
          </a:p>
          <a:p>
            <a:pPr marL="539749" lvl="1" indent="-269875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Manages project dependencies, including Selenium, Cucumber, TestNG, Apache POI, and </a:t>
            </a:r>
            <a:r>
              <a:rPr lang="en-US" sz="220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ExtentReports</a:t>
            </a: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.</a:t>
            </a:r>
          </a:p>
          <a:p>
            <a:pPr marL="539749" lvl="1" indent="-269875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Configures Maven plugins for build, test execution, and report generation.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1C18-F381-0F15-7335-A84BE910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Extent Report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5DE7DC-E1DA-41DE-1E8E-B71E9E9F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52" y="1486308"/>
            <a:ext cx="8911687" cy="4479777"/>
          </a:xfrm>
        </p:spPr>
      </p:pic>
    </p:spTree>
    <p:extLst>
      <p:ext uri="{BB962C8B-B14F-4D97-AF65-F5344CB8AC3E}">
        <p14:creationId xmlns:p14="http://schemas.microsoft.com/office/powerpoint/2010/main" val="261531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9339-CCF8-6A78-D230-1570FE26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SparkReport.html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9B48ED-F40E-764E-5AF0-702D0F46E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26" y="1723868"/>
            <a:ext cx="9640886" cy="4510021"/>
          </a:xfrm>
        </p:spPr>
      </p:pic>
    </p:spTree>
    <p:extLst>
      <p:ext uri="{BB962C8B-B14F-4D97-AF65-F5344CB8AC3E}">
        <p14:creationId xmlns:p14="http://schemas.microsoft.com/office/powerpoint/2010/main" val="297996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0BD2-C0EE-EE21-BDB6-29ECC6FD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index.html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50590-2DC2-9B29-B15F-D308520FE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24" y="1588957"/>
            <a:ext cx="9656723" cy="4644933"/>
          </a:xfrm>
        </p:spPr>
      </p:pic>
    </p:spTree>
    <p:extLst>
      <p:ext uri="{BB962C8B-B14F-4D97-AF65-F5344CB8AC3E}">
        <p14:creationId xmlns:p14="http://schemas.microsoft.com/office/powerpoint/2010/main" val="96131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F97367-F5D9-ABF0-93CC-7963D2A9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68" y="3812533"/>
            <a:ext cx="3446075" cy="21771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holding a pen&#10;&#10;AI-generated content may be incorrect.">
            <a:extLst>
              <a:ext uri="{FF2B5EF4-FFF2-40B4-BE49-F238E27FC236}">
                <a16:creationId xmlns:a16="http://schemas.microsoft.com/office/drawing/2014/main" id="{3269E79B-D200-497E-3722-E8EBC9F9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02" y="1201702"/>
            <a:ext cx="3292521" cy="217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79A751-E9E3-CA25-BA8D-60C56FDB8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7" y="1573886"/>
            <a:ext cx="6184580" cy="4576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53F35-3474-C863-E82C-CA532A666452}"/>
              </a:ext>
            </a:extLst>
          </p:cNvPr>
          <p:cNvSpPr txBox="1"/>
          <p:nvPr/>
        </p:nvSpPr>
        <p:spPr>
          <a:xfrm>
            <a:off x="1839926" y="369247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Emailable-report.html</a:t>
            </a:r>
          </a:p>
        </p:txBody>
      </p:sp>
    </p:spTree>
    <p:extLst>
      <p:ext uri="{BB962C8B-B14F-4D97-AF65-F5344CB8AC3E}">
        <p14:creationId xmlns:p14="http://schemas.microsoft.com/office/powerpoint/2010/main" val="214571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BC89-5DAB-4085-3AD7-38068216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42" y="684071"/>
            <a:ext cx="8911687" cy="1280890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Cucumber.html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7B3535-0CED-C947-4F13-297EBC87E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771" y="1723869"/>
            <a:ext cx="10062842" cy="4616970"/>
          </a:xfrm>
        </p:spPr>
      </p:pic>
    </p:spTree>
    <p:extLst>
      <p:ext uri="{BB962C8B-B14F-4D97-AF65-F5344CB8AC3E}">
        <p14:creationId xmlns:p14="http://schemas.microsoft.com/office/powerpoint/2010/main" val="8230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B03A-0A2D-8F39-6E88-15879125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963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IN" sz="7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SQA Banking</a:t>
            </a:r>
            <a:endParaRPr lang="en-IN" sz="7000"/>
          </a:p>
        </p:txBody>
      </p:sp>
    </p:spTree>
    <p:extLst>
      <p:ext uri="{BB962C8B-B14F-4D97-AF65-F5344CB8AC3E}">
        <p14:creationId xmlns:p14="http://schemas.microsoft.com/office/powerpoint/2010/main" val="18403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DD1F-FC9F-10B0-6CD4-C9193217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53" y="639100"/>
            <a:ext cx="8911687" cy="1280890"/>
          </a:xfrm>
        </p:spPr>
        <p:txBody>
          <a:bodyPr/>
          <a:lstStyle/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Console Output-1</a:t>
            </a:r>
            <a:b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2F0F3C-67C9-9AB6-3445-3495970866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3" y="2083633"/>
            <a:ext cx="5171606" cy="3387777"/>
          </a:xfr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DB0C579-E2DF-7A35-9857-B8113C378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0" y="2083634"/>
            <a:ext cx="5058843" cy="3387776"/>
          </a:xfrm>
        </p:spPr>
      </p:pic>
    </p:spTree>
    <p:extLst>
      <p:ext uri="{BB962C8B-B14F-4D97-AF65-F5344CB8AC3E}">
        <p14:creationId xmlns:p14="http://schemas.microsoft.com/office/powerpoint/2010/main" val="385518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18B3-5B51-8177-0AE8-FA5AB5AD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068" y="594130"/>
            <a:ext cx="8911687" cy="1280890"/>
          </a:xfrm>
        </p:spPr>
        <p:txBody>
          <a:bodyPr/>
          <a:lstStyle/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 Bold"/>
              </a:rPr>
              <a:t>Console Output-2</a:t>
            </a:r>
            <a:b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7CC1C1-09CD-9B96-75E0-2DE9483A5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2233534"/>
            <a:ext cx="5381469" cy="3267855"/>
          </a:xfr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6D27F7-225B-AE06-1F0D-6AC712690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3" y="2233534"/>
            <a:ext cx="5156616" cy="3267855"/>
          </a:xfrm>
        </p:spPr>
      </p:pic>
    </p:spTree>
    <p:extLst>
      <p:ext uri="{BB962C8B-B14F-4D97-AF65-F5344CB8AC3E}">
        <p14:creationId xmlns:p14="http://schemas.microsoft.com/office/powerpoint/2010/main" val="203769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3B6D18-10E2-1F99-9F35-C1E2C5C4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9" y="1614800"/>
            <a:ext cx="10737954" cy="46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8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FB0-81CC-42D3-A7A1-3118C72F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617" y="564149"/>
            <a:ext cx="8911687" cy="128089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US" b="1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IN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DE2A-5B5F-D081-484A-A711F7D4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665" y="1668905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https://github.com/PandiparthiPavitra/CapstoneProject-GlobalBanking-Automation.git</a:t>
            </a:r>
            <a:endParaRPr lang="en-IN" sz="200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7906-AEFC-6A5F-57D1-FED349FB7437}"/>
              </a:ext>
            </a:extLst>
          </p:cNvPr>
          <p:cNvSpPr txBox="1"/>
          <p:nvPr/>
        </p:nvSpPr>
        <p:spPr>
          <a:xfrm>
            <a:off x="3736299" y="2336393"/>
            <a:ext cx="60935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6500"/>
          </a:p>
        </p:txBody>
      </p:sp>
    </p:spTree>
    <p:extLst>
      <p:ext uri="{BB962C8B-B14F-4D97-AF65-F5344CB8AC3E}">
        <p14:creationId xmlns:p14="http://schemas.microsoft.com/office/powerpoint/2010/main" val="38369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6A4F-7FFD-EF3F-561F-DAB655C3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07" y="146539"/>
            <a:ext cx="8911687" cy="952741"/>
          </a:xfrm>
        </p:spPr>
        <p:txBody>
          <a:bodyPr>
            <a:normAutofit/>
          </a:bodyPr>
          <a:lstStyle/>
          <a:p>
            <a:r>
              <a:rPr lang="en-IN" sz="3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sz="3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5C5-4D22-7664-9294-DE0C3483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05" y="832771"/>
            <a:ext cx="8915400" cy="5192458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Project Overview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Project Structure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Feature Files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Runner Class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Step Definitions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POM Class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Utility Class</a:t>
            </a: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Base Class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Report class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Project Config &amp; Build Mngt</a:t>
            </a:r>
            <a:endParaRPr lang="en-US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Extent Reports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Console Output</a:t>
            </a:r>
            <a:endParaRPr lang="en-IN" sz="18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fontAlgn="ctr">
              <a:buFont typeface="+mj-lt"/>
              <a:buAutoNum type="arabicPeriod"/>
            </a:pPr>
            <a:r>
              <a:rPr lang="en-US" sz="185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GIT URL</a:t>
            </a:r>
            <a:endParaRPr lang="en-US" sz="18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900">
              <a:solidFill>
                <a:srgbClr val="404040"/>
              </a:solidFill>
              <a:latin typeface="Century Gothic" panose="020B0502020202020204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F2AF-1789-A16B-35B6-83604EA1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060" y="813935"/>
            <a:ext cx="8911687" cy="1280890"/>
          </a:xfrm>
        </p:spPr>
        <p:txBody>
          <a:bodyPr>
            <a:normAutofit/>
          </a:bodyPr>
          <a:lstStyle/>
          <a:p>
            <a:r>
              <a:rPr lang="en-IN" sz="3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FAC0-BEE6-BF6A-16F6-25D82D55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94825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automates the Global Bank application using Selenium with Java, Cucumber BDD, TestNG, and Maven. It ensures modular design, reusable utilities, cross-browser testing, and professional reporting with screenshots.</a:t>
            </a:r>
          </a:p>
          <a:p>
            <a:pPr algn="just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5186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B164-8899-F761-9030-DE1A6D8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22" y="423924"/>
            <a:ext cx="8911687" cy="1280890"/>
          </a:xfrm>
        </p:spPr>
        <p:txBody>
          <a:bodyPr/>
          <a:lstStyle/>
          <a:p>
            <a:r>
              <a:rPr lang="en-IN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Structure</a:t>
            </a:r>
            <a:br>
              <a:rPr lang="en-IN"/>
            </a:br>
            <a:endParaRPr lang="en-IN"/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DA04B0-F14E-DB58-D33A-A6CFCDDF55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36" y="1715112"/>
            <a:ext cx="3642101" cy="4587498"/>
          </a:xfrm>
        </p:spPr>
      </p:pic>
      <p:pic>
        <p:nvPicPr>
          <p:cNvPr id="15" name="Content Placeholder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AA4B20F-BB21-0A97-E226-C6F6DAF6C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0" y="1540058"/>
            <a:ext cx="3642101" cy="4587498"/>
          </a:xfrm>
        </p:spPr>
      </p:pic>
    </p:spTree>
    <p:extLst>
      <p:ext uri="{BB962C8B-B14F-4D97-AF65-F5344CB8AC3E}">
        <p14:creationId xmlns:p14="http://schemas.microsoft.com/office/powerpoint/2010/main" val="82209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B97E-5F1E-AD82-742B-148CE775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206" y="0"/>
            <a:ext cx="8911687" cy="1280890"/>
          </a:xfrm>
        </p:spPr>
        <p:txBody>
          <a:bodyPr/>
          <a:lstStyle/>
          <a:p>
            <a:b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483-B9B9-B723-9A02-ED85AC19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24" y="1575216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1.Add Customer (Manager Role)</a:t>
            </a:r>
            <a:endParaRPr lang="en-US" altLang="en-US" sz="20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Positive: Valid customer details → Success message with ID.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Negative: Empty fields / duplicate → Error or new ID.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2.Open New Account (Manager Role)</a:t>
            </a: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Positive: Select customer + currency → Success message with Account No.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Negative: No selection → Error message.</a:t>
            </a:r>
          </a:p>
          <a:p>
            <a:pPr marL="0" lvl="0" indent="0" defTabSz="91440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3.Customer Login</a:t>
            </a:r>
            <a:endParaRPr lang="en-US" altLang="en-US" sz="20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Positive: Select valid customer → Redirect to Account Page.</a:t>
            </a:r>
            <a:endParaRPr lang="en-US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Negative: No selection → Error “Please select a customer.”</a:t>
            </a:r>
            <a:endParaRPr lang="en-US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4.Deposit Amount (Customer Role)</a:t>
            </a: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Positive: Enter valid amount → Deposit successful.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Negative: Invalid/negative/blank → Error message.</a:t>
            </a:r>
            <a:endParaRPr lang="en-IN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4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0B47B9-1EF2-1861-3BF1-2A7A8853530C}"/>
              </a:ext>
            </a:extLst>
          </p:cNvPr>
          <p:cNvSpPr txBox="1"/>
          <p:nvPr/>
        </p:nvSpPr>
        <p:spPr>
          <a:xfrm>
            <a:off x="3497479" y="103469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files-</a:t>
            </a:r>
            <a:r>
              <a:rPr lang="en-US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  <a:endParaRPr lang="en-IN" sz="3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FF859D7-ECE1-3C9E-8952-87EA49B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4" y="3494903"/>
            <a:ext cx="4946050" cy="268965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365BF9-9969-4B47-C667-A090CFCD9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80" y="3479585"/>
            <a:ext cx="5196789" cy="269969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1A916E-05C4-429A-1BA3-9DC6F96B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84" y="1102452"/>
            <a:ext cx="4967932" cy="2325904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5F3B49-5BB3-7121-B256-84A4BD7F6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50" y="1111334"/>
            <a:ext cx="5180057" cy="23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4A60-D51E-C13C-6E0E-3960600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1C8E-AF60-9D58-7364-F9B5F2FC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78194"/>
            <a:ext cx="8915400" cy="4243284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The runner class executes all feature files, integrates Cucumber with TestNG, and generates automation reports.</a:t>
            </a:r>
          </a:p>
          <a:p>
            <a:pPr algn="just"/>
            <a:r>
              <a:rPr lang="en-US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TestRunner.java -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The TestRunner.java class integrates Cucumber with TestNG to execute all feature files in the project.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Klein"/>
              </a:rPr>
              <a:t>It specifies feature file locations, step definitions, and generates HTML and JSON reports for automation results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9C9DC-36F8-738B-C150-B7944409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119716"/>
            <a:ext cx="773538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BFCA-5196-F44F-4DA4-4C1CB8B4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C405-DA63-DB16-15E4-B3259EC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379" y="154018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CustomerSteps.java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Contains step definitions for customer login and deposit. It automates customer actions by selecting values from dropdowns and validates successful account page navigation.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ManagerSteps.java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Defines steps for Add Customer and Open Account. It handles form inputs and verifies success messages with generated Customer IDs and Account Numbers.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CommonSteps.java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Holds reusable steps like launching the app, navigation, clicks, and waits. It reduces duplication and ensures stable execution across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AssertSteps.java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Manages assertions for positive and negative outcomes. It validates success/error messages and captures screenshots to include in reports.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Hooks.java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Controls the test lifecycle. Initializes WebDriver before scenarios, closes it afterward, and captures screenshots on scenario success or failure for reporting.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781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Capstone Project </vt:lpstr>
      <vt:lpstr>Global SQA Banking</vt:lpstr>
      <vt:lpstr>Contents:</vt:lpstr>
      <vt:lpstr>Project Overview</vt:lpstr>
      <vt:lpstr>Project Structure </vt:lpstr>
      <vt:lpstr> Feature files</vt:lpstr>
      <vt:lpstr>PowerPoint Presentation</vt:lpstr>
      <vt:lpstr>Runner Class</vt:lpstr>
      <vt:lpstr>Step Definitions</vt:lpstr>
      <vt:lpstr>Page Object Model (POM)</vt:lpstr>
      <vt:lpstr>Base Class</vt:lpstr>
      <vt:lpstr>Utility Class</vt:lpstr>
      <vt:lpstr>Report class </vt:lpstr>
      <vt:lpstr>Project Configuration &amp; Build Management </vt:lpstr>
      <vt:lpstr>Extent Report</vt:lpstr>
      <vt:lpstr>SparkReport.html</vt:lpstr>
      <vt:lpstr>index.html</vt:lpstr>
      <vt:lpstr>PowerPoint Presentation</vt:lpstr>
      <vt:lpstr>Cucumber.html</vt:lpstr>
      <vt:lpstr>Console Output-1 </vt:lpstr>
      <vt:lpstr>Console Output-2 </vt:lpstr>
      <vt:lpstr>PowerPoint Presentation</vt:lpstr>
      <vt:lpstr>Git Url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BR</dc:creator>
  <cp:revision>7</cp:revision>
  <dcterms:created xsi:type="dcterms:W3CDTF">2025-09-08T07:38:22Z</dcterms:created>
  <dcterms:modified xsi:type="dcterms:W3CDTF">2025-09-09T05:35:54Z</dcterms:modified>
</cp:coreProperties>
</file>