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174" d="100"/>
          <a:sy n="174"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34802290"/>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468228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8777471"/>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747210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403930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007127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87131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1609412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7690437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12493794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4659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10;&#10;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61270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407919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362167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410726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1"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0"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6"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3"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04"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05"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4662464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7"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5"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16"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65557159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3"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38"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0"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4/6/2024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683962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91582600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0133346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237771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961542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70926120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2920253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613807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6618793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9321994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rPr>
              <a:t>Pandiselvam R</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:7209211040</a:t>
            </a:r>
            <a:r>
              <a:rPr lang="en-US" altLang="zh-CN" sz="1100" b="0" i="0" u="none" strike="noStrike" kern="0" cap="none" spc="0" baseline="0">
                <a:solidFill>
                  <a:schemeClr val="tx1"/>
                </a:solidFill>
                <a:latin typeface="Arial" pitchFamily="0" charset="0"/>
                <a:ea typeface="Arial" pitchFamily="0" charset="0"/>
                <a:cs typeface="Arial" pitchFamily="0" charset="0"/>
              </a:rPr>
              <a:t>72</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41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Jc</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&amp; Technology-Coimbatore</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228184587"/>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14" name="图片"/>
          <p:cNvPicPr>
            <a:picLocks noChangeAspect="1"/>
          </p:cNvPicPr>
          <p:nvPr/>
        </p:nvPicPr>
        <p:blipFill>
          <a:blip r:embed="rId1" cstate="print"/>
          <a:stretch>
            <a:fillRect/>
          </a:stretch>
        </p:blipFill>
        <p:spPr>
          <a:xfrm rot="0">
            <a:off x="846194" y="1065075"/>
            <a:ext cx="7451612" cy="3745231"/>
          </a:xfrm>
          <a:prstGeom prst="rect"/>
          <a:noFill/>
          <a:ln w="12700" cmpd="sng" cap="flat">
            <a:noFill/>
            <a:prstDash val="solid"/>
            <a:miter/>
          </a:ln>
        </p:spPr>
      </p:pic>
    </p:spTree>
    <p:extLst>
      <p:ext uri="{BB962C8B-B14F-4D97-AF65-F5344CB8AC3E}">
        <p14:creationId xmlns:p14="http://schemas.microsoft.com/office/powerpoint/2010/main" val="5415613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User-Profile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5" name="图片"/>
          <p:cNvPicPr>
            <a:picLocks noChangeAspect="1"/>
          </p:cNvPicPr>
          <p:nvPr/>
        </p:nvPicPr>
        <p:blipFill>
          <a:blip r:embed="rId1" cstate="print"/>
          <a:stretch>
            <a:fillRect/>
          </a:stretch>
        </p:blipFill>
        <p:spPr>
          <a:xfrm rot="0">
            <a:off x="1001826" y="1146822"/>
            <a:ext cx="7249206" cy="3621918"/>
          </a:xfrm>
          <a:prstGeom prst="rect"/>
          <a:noFill/>
          <a:ln w="12700" cmpd="sng" cap="flat">
            <a:noFill/>
            <a:prstDash val="solid"/>
            <a:miter/>
          </a:ln>
        </p:spPr>
      </p:pic>
    </p:spTree>
    <p:extLst>
      <p:ext uri="{BB962C8B-B14F-4D97-AF65-F5344CB8AC3E}">
        <p14:creationId xmlns:p14="http://schemas.microsoft.com/office/powerpoint/2010/main" val="677272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Admin-Page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7" name="图片"/>
          <p:cNvPicPr>
            <a:picLocks noChangeAspect="1"/>
          </p:cNvPicPr>
          <p:nvPr/>
        </p:nvPicPr>
        <p:blipFill>
          <a:blip r:embed="rId1" cstate="print"/>
          <a:stretch>
            <a:fillRect/>
          </a:stretch>
        </p:blipFill>
        <p:spPr>
          <a:xfrm rot="0">
            <a:off x="1219315" y="1180964"/>
            <a:ext cx="6704919" cy="3569629"/>
          </a:xfrm>
          <a:prstGeom prst="rect"/>
          <a:noFill/>
          <a:ln w="12700" cmpd="sng" cap="flat">
            <a:noFill/>
            <a:prstDash val="solid"/>
            <a:miter/>
          </a:ln>
        </p:spPr>
      </p:pic>
    </p:spTree>
    <p:extLst>
      <p:ext uri="{BB962C8B-B14F-4D97-AF65-F5344CB8AC3E}">
        <p14:creationId xmlns:p14="http://schemas.microsoft.com/office/powerpoint/2010/main" val="1355136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p:cNvPicPr>
            <a:picLocks noChangeAspect="1"/>
          </p:cNvPicPr>
          <p:nvPr/>
        </p:nvPicPr>
        <p:blipFill>
          <a:blip r:embed="rId1" cstate="print"/>
          <a:stretch>
            <a:fillRect/>
          </a:stretch>
        </p:blipFill>
        <p:spPr>
          <a:xfrm rot="0">
            <a:off x="1054253" y="1198562"/>
            <a:ext cx="7168203" cy="3398539"/>
          </a:xfrm>
          <a:prstGeom prst="rect"/>
          <a:noFill/>
          <a:ln w="12700" cmpd="sng" cap="flat">
            <a:noFill/>
            <a:prstDash val="solid"/>
            <a:miter/>
          </a:ln>
        </p:spPr>
      </p:pic>
    </p:spTree>
    <p:extLst>
      <p:ext uri="{BB962C8B-B14F-4D97-AF65-F5344CB8AC3E}">
        <p14:creationId xmlns:p14="http://schemas.microsoft.com/office/powerpoint/2010/main" val="138648491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1" name="矩形"/>
          <p:cNvSpPr>
            <a:spLocks/>
          </p:cNvSpPr>
          <p:nvPr/>
        </p:nvSpPr>
        <p:spPr>
          <a:xfrm rot="0">
            <a:off x="250772" y="1113760"/>
            <a:ext cx="852175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1. Artificial Intelligence and Machine Learning Integration</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Content Recommendation System</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Implement machine learning algorithms to analyze user behavior, preferences, and interactions with the content to provide personalized note recommendations.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Automatic Categorization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Utilize natural language processing (NLP) techniques to automatically categorize notes based on their content, making the upload process more efficient and improving the discoverability of resources.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2. Enhanced Collaboration Features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Real-Time Collaboration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Introduce real-time editing and commenting features, allowing multiple users to work on the same document simultaneously, similar to Google Docs.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Study Groups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Enable users to create and join study groups within the application, fostering a more organized and collaborative learning environment.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3. Integration with External Platforms</a:t>
            </a:r>
            <a:endPar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Cloud Storage Services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Offer integration with cloud storage platforms (e.g., Google Drive, Dropbox) to allow users to easily upload and backup their notes.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Educational Tools and Platforms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Integrate with other educational platforms and tools, providing a seamless experience for users to access a wide range of resources and tools from within the application.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0317252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33" name="直线"/>
          <p:cNvSpPr>
            <a:spLocks/>
          </p:cNvSpPr>
          <p:nvPr/>
        </p:nvSpPr>
        <p:spPr>
          <a:xfrm rot="0">
            <a:off x="0" y="4675910"/>
            <a:ext cx="9144000" cy="0"/>
          </a:xfrm>
          <a:prstGeom prst="line"/>
          <a:noFill/>
          <a:ln w="9525" cmpd="sng" cap="flat">
            <a:solidFill>
              <a:srgbClr val="BFBFBF"/>
            </a:solidFill>
            <a:prstDash val="solid"/>
            <a:round/>
          </a:ln>
        </p:spPr>
      </p:sp>
      <p:sp>
        <p:nvSpPr>
          <p:cNvPr id="13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5" name="矩形"/>
          <p:cNvSpPr>
            <a:spLocks/>
          </p:cNvSpPr>
          <p:nvPr/>
        </p:nvSpPr>
        <p:spPr>
          <a:xfrm rot="0">
            <a:off x="131032" y="1081162"/>
            <a:ext cx="8715375" cy="2031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lang="en-US" altLang="zh-CN" sz="14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4504492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5205934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Notes Sharing Web Application using Django Framework</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3852867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Abstract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1" y="4713110"/>
            <a:ext cx="1047211"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Gpt</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138651" y="1184467"/>
            <a:ext cx="8751093"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13145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138652" y="1171576"/>
            <a:ext cx="8636793" cy="1558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33821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1" y="4713110"/>
            <a:ext cx="125437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:google</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73" name="图片"/>
          <p:cNvPicPr>
            <a:picLocks noChangeAspect="1"/>
          </p:cNvPicPr>
          <p:nvPr/>
        </p:nvPicPr>
        <p:blipFill>
          <a:blip r:embed="rId1" cstate="print"/>
          <a:stretch>
            <a:fillRect/>
          </a:stretch>
        </p:blipFill>
        <p:spPr>
          <a:xfrm rot="0">
            <a:off x="1514474" y="1004392"/>
            <a:ext cx="5283003" cy="3518562"/>
          </a:xfrm>
          <a:prstGeom prst="rect"/>
          <a:noFill/>
          <a:ln w="12700" cmpd="sng" cap="flat">
            <a:noFill/>
            <a:prstDash val="solid"/>
            <a:miter/>
          </a:ln>
        </p:spPr>
      </p:pic>
    </p:spTree>
    <p:extLst>
      <p:ext uri="{BB962C8B-B14F-4D97-AF65-F5344CB8AC3E}">
        <p14:creationId xmlns:p14="http://schemas.microsoft.com/office/powerpoint/2010/main" val="2530681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8533" y="600226"/>
            <a:ext cx="2936082"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7" name="矩形"/>
          <p:cNvSpPr>
            <a:spLocks/>
          </p:cNvSpPr>
          <p:nvPr/>
        </p:nvSpPr>
        <p:spPr>
          <a:xfrm rot="0">
            <a:off x="138533" y="1102220"/>
            <a:ext cx="8866934" cy="405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111864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GPT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0" name="矩形"/>
          <p:cNvSpPr>
            <a:spLocks/>
          </p:cNvSpPr>
          <p:nvPr/>
        </p:nvSpPr>
        <p:spPr>
          <a:xfrm rot="0">
            <a:off x="138533" y="922489"/>
            <a:ext cx="8422480"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1.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System Architecture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Backend Development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Utilize Django for server-side logic, database management, user authentication, and session management, ensuring a secure and efficient backend structure.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Frontend Integration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Employ HTML, CSS, and JavaScript, alongside Django’s template system, to create an intuitive and responsive user interface that enhances user experience.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Database Design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Design a relational database schema that efficiently stores user data, notes, categories, and interactions to facilitate quick retrieval and secure storage of information.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2.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Core Features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 Authentication and Authorization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Implement Django’s built-in authentication system to manage user accounts, secure login/logout processes, and ensure user data privacy.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Notes Management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Enable users to upload, download, and manage notes in various formats (PDF, DOCX, PPT, etc.), with features for creating, editing, and deleting notes.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Collaboration Tools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Incorporate features for users to comment on notes, rate them, and engage in discussions, fostering a collaborative learning environment.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65358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457200" y="752832"/>
            <a:ext cx="8017933" cy="72008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1018636"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:GPT 4</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6" name="矩形"/>
          <p:cNvSpPr>
            <a:spLocks/>
          </p:cNvSpPr>
          <p:nvPr/>
        </p:nvSpPr>
        <p:spPr>
          <a:xfrm rot="0">
            <a:off x="235744" y="678657"/>
            <a:ext cx="8779669" cy="3653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3.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Security and Privacy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Django’s security best practices to protect against common vulnerabilities such as SQL injection, Cross-Site Scripting (XSS), and Cross-Site Request Forgery (CSRF).</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Ensure data privacy by adhering to regulations such as GDPR for the handling of personal information.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4.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Scalability and Performance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Design the application with scalability in mind, allowing for easy adaptation to increased user numbers and data volume without performance degradation.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Utilize Django’s caching framework to enhance application performance and reduce server load.</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5.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User Experience (UX) Design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Follow a user-centered design approach to create an accessible and engaging platform, ensuring that the UI/UX caters to the needs and preferences of the target audience.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responsive design principles to ensure the application is accessible across various devices and screen sizes.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6. </a:t>
            </a:r>
            <a:r>
              <a:rPr lang="en-US" altLang="zh-CN" sz="1400" b="1" i="0" u="none" strike="noStrike" kern="0" cap="none" spc="0" baseline="0">
                <a:solidFill>
                  <a:srgbClr val="0D0D0D"/>
                </a:solidFill>
                <a:latin typeface="Söhne" pitchFamily="0" charset="0"/>
                <a:ea typeface="Arial" pitchFamily="0" charset="0"/>
                <a:cs typeface="Arial" pitchFamily="0" charset="0"/>
                <a:sym typeface="Arial" pitchFamily="0" charset="0"/>
              </a:rPr>
              <a:t>Testing and Quality Assurance</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Conduct thorough testing, including unit tests, integration tests, and user acceptance testing (UAT), to ensure the application is reliable, secure, and user-friendly.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Utilize Django’s testing framework to automate test cases and ensure code integrity.</a:t>
            </a: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74450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8"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9"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1"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159555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Results</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8" name="直线"/>
          <p:cNvSpPr>
            <a:spLocks/>
          </p:cNvSpPr>
          <p:nvPr/>
        </p:nvSpPr>
        <p:spPr>
          <a:xfrm rot="0">
            <a:off x="0" y="4675910"/>
            <a:ext cx="9144000" cy="0"/>
          </a:xfrm>
          <a:prstGeom prst="line"/>
          <a:noFill/>
          <a:ln w="9525" cmpd="sng" cap="flat">
            <a:solidFill>
              <a:srgbClr val="BFBFBF"/>
            </a:solidFill>
            <a:prstDash val="solid"/>
            <a:round/>
          </a:ln>
        </p:spPr>
      </p:sp>
      <p:sp>
        <p:nvSpPr>
          <p:cNvPr id="99"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100" name="图片"/>
          <p:cNvPicPr>
            <a:picLocks noChangeAspect="1"/>
          </p:cNvPicPr>
          <p:nvPr/>
        </p:nvPicPr>
        <p:blipFill>
          <a:blip r:embed="rId1" cstate="print"/>
          <a:stretch>
            <a:fillRect/>
          </a:stretch>
        </p:blipFill>
        <p:spPr>
          <a:xfrm rot="0">
            <a:off x="554191" y="1062831"/>
            <a:ext cx="7168203" cy="3398539"/>
          </a:xfrm>
          <a:prstGeom prst="rect"/>
          <a:noFill/>
          <a:ln w="12700" cmpd="sng" cap="flat">
            <a:noFill/>
            <a:prstDash val="solid"/>
            <a:miter/>
          </a:ln>
        </p:spPr>
      </p:pic>
    </p:spTree>
    <p:extLst>
      <p:ext uri="{BB962C8B-B14F-4D97-AF65-F5344CB8AC3E}">
        <p14:creationId xmlns:p14="http://schemas.microsoft.com/office/powerpoint/2010/main" val="10831983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9</cp:revision>
  <dcterms:modified xsi:type="dcterms:W3CDTF">2024-04-06T03:51:58Z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