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1" autoAdjust="0"/>
    <p:restoredTop sz="94830" autoAdjust="0"/>
  </p:normalViewPr>
  <p:slideViewPr>
    <p:cSldViewPr snapToGrid="0">
      <p:cViewPr>
        <p:scale>
          <a:sx n="50" d="100"/>
          <a:sy n="5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7"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9"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88942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10162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09430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65857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9226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12259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69178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37388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22331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133453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74552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62949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78431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2953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曲线"/>
          <p:cNvSpPr>
            <a:spLocks xmlns:a="http://schemas.openxmlformats.org/drawingml/2006/main"/>
          </p:cNvSpPr>
          <p:nvPr/>
        </p:nvSpPr>
        <p:spPr>
          <a:xfrm xmlns:a="http://schemas.openxmlformats.org/drawingml/2006/main" rot="0">
            <a:off x="9554940" y="2134282"/>
            <a:ext cx="2354070" cy="2273885"/>
          </a:xfrm>
          <a:custGeom xmlns:a="http://schemas.openxmlformats.org/drawingml/2006/main">
            <a:gdLst>
              <a:gd name="T1" fmla="*/ 0 w 21600"/>
              <a:gd name="T2" fmla="*/ 0 h 21600"/>
              <a:gd name="T3" fmla="*/ 21600 w 21600"/>
              <a:gd name="T4" fmla="*/ 21600 h 21600"/>
            </a:gdLst>
            <a:rect l="T1" t="T2" r="T3" b="T4"/>
            <a:pathLst>
              <a:path w="21600" h="21600">
                <a:moveTo>
                  <a:pt x="11329" y="5"/>
                </a:moveTo>
                <a:cubicBezTo>
                  <a:pt x="15658" y="124"/>
                  <a:pt x="19814" y="2019"/>
                  <a:pt x="20945" y="3172"/>
                </a:cubicBezTo>
                <a:cubicBezTo>
                  <a:pt x="23207" y="5478"/>
                  <a:pt x="19272" y="20048"/>
                  <a:pt x="14245" y="21335"/>
                </a:cubicBezTo>
                <a:cubicBezTo>
                  <a:pt x="9218" y="22622"/>
                  <a:pt x="-2980" y="19406"/>
                  <a:pt x="671" y="7499"/>
                </a:cubicBezTo>
                <a:cubicBezTo>
                  <a:pt x="2497" y="1545"/>
                  <a:pt x="7000" y="-112"/>
                  <a:pt x="11329" y="5"/>
                </a:cubicBezTo>
                <a:close/>
              </a:path>
            </a:pathLst>
          </a:custGeom>
          <a:solidFill xmlns:a="http://schemas.openxmlformats.org/drawingml/2006/main">
            <a:srgbClr val="D3EAEF"/>
          </a:solidFill>
          <a:ln xmlns:a="http://schemas.openxmlformats.org/drawingml/2006/main" w="12700" cmpd="sng" cap="flat">
            <a:noFill/>
            <a:prstDash val="solid"/>
            <a:round/>
          </a:ln>
        </p:spPr>
      </p:sp>
      <p:sp>
        <p:nvSpPr>
          <p:cNvPr id="14" name="曲线"/>
          <p:cNvSpPr>
            <a:spLocks xmlns:a="http://schemas.openxmlformats.org/drawingml/2006/main"/>
          </p:cNvSpPr>
          <p:nvPr/>
        </p:nvSpPr>
        <p:spPr>
          <a:xfrm xmlns:a="http://schemas.openxmlformats.org/drawingml/2006/main" rot="0">
            <a:off x="7174107" y="555951"/>
            <a:ext cx="4115992" cy="3687882"/>
          </a:xfrm>
          <a:custGeom xmlns:a="http://schemas.openxmlformats.org/drawingml/2006/main">
            <a:gdLst>
              <a:gd name="T1" fmla="*/ 0 w 21600"/>
              <a:gd name="T2" fmla="*/ 0 h 21600"/>
              <a:gd name="T3" fmla="*/ 21600 w 21600"/>
              <a:gd name="T4" fmla="*/ 21600 h 21600"/>
            </a:gdLst>
            <a:rect l="T1" t="T2" r="T3" b="T4"/>
            <a:pathLst>
              <a:path w="21600" h="21600">
                <a:moveTo>
                  <a:pt x="10996" y="9"/>
                </a:moveTo>
                <a:cubicBezTo>
                  <a:pt x="13427" y="-71"/>
                  <a:pt x="15641" y="371"/>
                  <a:pt x="16858" y="1393"/>
                </a:cubicBezTo>
                <a:cubicBezTo>
                  <a:pt x="20755" y="4662"/>
                  <a:pt x="24137" y="19279"/>
                  <a:pt x="18962" y="21307"/>
                </a:cubicBezTo>
                <a:cubicBezTo>
                  <a:pt x="13786" y="23335"/>
                  <a:pt x="1274" y="14387"/>
                  <a:pt x="72" y="7581"/>
                </a:cubicBezTo>
                <a:cubicBezTo>
                  <a:pt x="-754" y="2902"/>
                  <a:pt x="5648" y="187"/>
                  <a:pt x="10996" y="9"/>
                </a:cubicBezTo>
                <a:close/>
              </a:path>
            </a:pathLst>
          </a:custGeom>
          <a:solidFill xmlns:a="http://schemas.openxmlformats.org/drawingml/2006/main">
            <a:schemeClr val="accent6"/>
          </a:solidFill>
          <a:ln xmlns:a="http://schemas.openxmlformats.org/drawingml/2006/main" w="12700" cmpd="sng" cap="flat">
            <a:noFill/>
            <a:prstDash val="solid"/>
            <a:round/>
          </a:ln>
        </p:spPr>
      </p:sp>
      <p:sp>
        <p:nvSpPr>
          <p:cNvPr id="15" name="曲线"/>
          <p:cNvSpPr>
            <a:spLocks xmlns:a="http://schemas.openxmlformats.org/drawingml/2006/main"/>
          </p:cNvSpPr>
          <p:nvPr/>
        </p:nvSpPr>
        <p:spPr>
          <a:xfrm xmlns:a="http://schemas.openxmlformats.org/drawingml/2006/main" rot="0">
            <a:off x="7143263" y="4108165"/>
            <a:ext cx="1880411" cy="1898594"/>
          </a:xfrm>
          <a:custGeom xmlns:a="http://schemas.openxmlformats.org/drawingml/2006/main">
            <a:gdLst>
              <a:gd name="T1" fmla="*/ 0 w 21600"/>
              <a:gd name="T2" fmla="*/ 0 h 21600"/>
              <a:gd name="T3" fmla="*/ 21600 w 21600"/>
              <a:gd name="T4" fmla="*/ 21600 h 21600"/>
            </a:gdLst>
            <a:rect l="T1" t="T2" r="T3" b="T4"/>
            <a:pathLst>
              <a:path w="21600" h="21600">
                <a:moveTo>
                  <a:pt x="9556" y="0"/>
                </a:moveTo>
                <a:cubicBezTo>
                  <a:pt x="13318" y="-1"/>
                  <a:pt x="17108" y="949"/>
                  <a:pt x="18660" y="2596"/>
                </a:cubicBezTo>
                <a:cubicBezTo>
                  <a:pt x="22207" y="6360"/>
                  <a:pt x="23322" y="20606"/>
                  <a:pt x="17549" y="21542"/>
                </a:cubicBezTo>
                <a:cubicBezTo>
                  <a:pt x="11776" y="22478"/>
                  <a:pt x="128" y="11833"/>
                  <a:pt x="0" y="5269"/>
                </a:cubicBezTo>
                <a:cubicBezTo>
                  <a:pt x="-71" y="1577"/>
                  <a:pt x="4719" y="1"/>
                  <a:pt x="9556" y="0"/>
                </a:cubicBezTo>
                <a:close/>
              </a:path>
            </a:pathLst>
          </a:custGeom>
          <a:noFill xmlns:a="http://schemas.openxmlformats.org/drawingml/2006/main"/>
          <a:ln xmlns:a="http://schemas.openxmlformats.org/drawingml/2006/main" w="38100" cmpd="sng" cap="flat">
            <a:solidFill>
              <a:srgbClr val="FF709D"/>
            </a:solidFill>
            <a:prstDash val="solid"/>
            <a:round/>
          </a:ln>
        </p:spPr>
      </p:sp>
      <p:sp>
        <p:nvSpPr>
          <p:cNvPr id="16" name="文本框"/>
          <p:cNvSpPr>
            <a:spLocks xmlns:a="http://schemas.openxmlformats.org/drawingml/2006/main" noGrp="1"/>
          </p:cNvSpPr>
          <p:nvPr>
            <p:ph type="title"/>
          </p:nvPr>
        </p:nvSpPr>
        <p:spPr>
          <a:xfrm xmlns:a="http://schemas.openxmlformats.org/drawingml/2006/main" rot="0">
            <a:off x="786384" y="1774335"/>
            <a:ext cx="6016752" cy="18836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6000"/>
              <a:t>Click to edit Master title style</a:t>
            </a:r>
            <a:endParaRPr lang="zh-CN" altLang="en-US" sz="6000"/>
          </a:p>
        </p:txBody>
      </p:sp>
      <p:sp>
        <p:nvSpPr>
          <p:cNvPr id="17" name="文本框"/>
          <p:cNvSpPr>
            <a:spLocks xmlns:a="http://schemas.openxmlformats.org/drawingml/2006/main" noGrp="1"/>
          </p:cNvSpPr>
          <p:nvPr>
            <p:ph type="body" idx="1"/>
          </p:nvPr>
        </p:nvSpPr>
        <p:spPr>
          <a:xfrm xmlns:a="http://schemas.openxmlformats.org/drawingml/2006/main" rot="0">
            <a:off x="786384" y="4133668"/>
            <a:ext cx="6016752"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400" b="1">
                <a:latin typeface="Source Sans Pro" pitchFamily="34" charset="0"/>
                <a:ea typeface="Source Sans Pro" pitchFamily="34" charset="0"/>
              </a:rPr>
              <a:t>Click to edit Master subtitle style</a:t>
            </a:r>
            <a:endParaRPr lang="zh-CN" altLang="en-US" sz="2400" b="1">
              <a:latin typeface="Source Sans Pro" pitchFamily="34" charset="0"/>
              <a:ea typeface="Source Sans Pro" pitchFamily="34" charset="0"/>
            </a:endParaRPr>
          </a:p>
        </p:txBody>
      </p:sp>
      <p:grpSp>
        <p:nvGrpSpPr>
          <p:cNvPr id="25" name="组合"/>
          <p:cNvGrpSpPr>
            <a:grpSpLocks xmlns:a="http://schemas.openxmlformats.org/drawingml/2006/main"/>
          </p:cNvGrpSpPr>
          <p:nvPr/>
        </p:nvGrpSpPr>
        <p:grpSpPr>
          <a:xfrm xmlns:a="http://schemas.openxmlformats.org/drawingml/2006/main">
            <a:off x="855739" y="3736016"/>
            <a:ext cx="4949108" cy="147359"/>
            <a:chOff x="855739" y="3736016"/>
            <a:chExt cx="4949108" cy="147359"/>
          </a:xfrm>
        </p:grpSpPr>
        <p:sp>
          <p:nvSpPr>
            <p:cNvPr id="18" name="矩形"/>
            <p:cNvSpPr>
              <a:spLocks xmlns:a="http://schemas.openxmlformats.org/drawingml/2006/main"/>
            </p:cNvSpPr>
            <p:nvPr/>
          </p:nvSpPr>
          <p:spPr>
            <a:xfrm xmlns:a="http://schemas.openxmlformats.org/drawingml/2006/main" rot="0">
              <a:off x="905541" y="3760659"/>
              <a:ext cx="955876" cy="107848"/>
            </a:xfrm>
            <a:prstGeom xmlns:a="http://schemas.openxmlformats.org/drawingml/2006/main" prst="rect"/>
            <a:solidFill xmlns:a="http://schemas.openxmlformats.org/drawingml/2006/main">
              <a:schemeClr val="accent6"/>
            </a:solidFill>
            <a:ln xmlns:a="http://schemas.openxmlformats.org/drawingml/2006/main" w="12700" cmpd="sng" cap="flat">
              <a:noFill/>
              <a:prstDash val="solid"/>
              <a:round/>
            </a:ln>
          </p:spPr>
        </p:sp>
        <p:sp>
          <p:nvSpPr>
            <p:cNvPr id="19" name="矩形"/>
            <p:cNvSpPr>
              <a:spLocks xmlns:a="http://schemas.openxmlformats.org/drawingml/2006/main"/>
            </p:cNvSpPr>
            <p:nvPr/>
          </p:nvSpPr>
          <p:spPr>
            <a:xfrm xmlns:a="http://schemas.openxmlformats.org/drawingml/2006/main" rot="0">
              <a:off x="2821045" y="3764355"/>
              <a:ext cx="955876" cy="107848"/>
            </a:xfrm>
            <a:prstGeom xmlns:a="http://schemas.openxmlformats.org/drawingml/2006/main" prst="rect"/>
            <a:solidFill xmlns:a="http://schemas.openxmlformats.org/drawingml/2006/main">
              <a:schemeClr val="accent4"/>
            </a:solidFill>
            <a:ln xmlns:a="http://schemas.openxmlformats.org/drawingml/2006/main" w="12700" cmpd="sng" cap="flat">
              <a:noFill/>
              <a:prstDash val="solid"/>
              <a:round/>
            </a:ln>
          </p:spPr>
        </p:sp>
        <p:sp>
          <p:nvSpPr>
            <p:cNvPr id="20" name="矩形"/>
            <p:cNvSpPr>
              <a:spLocks xmlns:a="http://schemas.openxmlformats.org/drawingml/2006/main"/>
            </p:cNvSpPr>
            <p:nvPr/>
          </p:nvSpPr>
          <p:spPr>
            <a:xfrm xmlns:a="http://schemas.openxmlformats.org/drawingml/2006/main" rot="0">
              <a:off x="4732796" y="3755639"/>
              <a:ext cx="955876" cy="107848"/>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21" name="矩形"/>
            <p:cNvSpPr>
              <a:spLocks xmlns:a="http://schemas.openxmlformats.org/drawingml/2006/main"/>
            </p:cNvSpPr>
            <p:nvPr/>
          </p:nvSpPr>
          <p:spPr>
            <a:xfrm xmlns:a="http://schemas.openxmlformats.org/drawingml/2006/main" rot="0">
              <a:off x="3776918" y="3753485"/>
              <a:ext cx="955876" cy="107848"/>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sp>
          <p:nvSpPr>
            <p:cNvPr id="22" name="矩形"/>
            <p:cNvSpPr>
              <a:spLocks xmlns:a="http://schemas.openxmlformats.org/drawingml/2006/main"/>
            </p:cNvSpPr>
            <p:nvPr/>
          </p:nvSpPr>
          <p:spPr>
            <a:xfrm xmlns:a="http://schemas.openxmlformats.org/drawingml/2006/main" rot="0">
              <a:off x="1862668" y="3760659"/>
              <a:ext cx="955876" cy="107848"/>
            </a:xfrm>
            <a:prstGeom xmlns:a="http://schemas.openxmlformats.org/drawingml/2006/main" prst="rect"/>
            <a:solidFill xmlns:a="http://schemas.openxmlformats.org/drawingml/2006/main">
              <a:schemeClr val="accent5"/>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855739" y="3736016"/>
              <a:ext cx="4946735" cy="54262"/>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58111" y="3829114"/>
              <a:ext cx="4946736" cy="54262"/>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grpSp>
      <p:sp>
        <p:nvSpPr>
          <p:cNvPr id="26" name="曲线"/>
          <p:cNvSpPr>
            <a:spLocks xmlns:a="http://schemas.openxmlformats.org/drawingml/2006/main" noGrp="1"/>
          </p:cNvSpPr>
          <p:nvPr/>
        </p:nvSpPr>
        <p:spPr>
          <a:xfrm xmlns:a="http://schemas.openxmlformats.org/drawingml/2006/main" rot="0">
            <a:off x="6481154" y="1065229"/>
            <a:ext cx="4838886" cy="4396060"/>
          </a:xfrm>
          <a:custGeom xmlns:a="http://schemas.openxmlformats.org/drawingml/2006/main">
            <a:gdLst>
              <a:gd name="T1" fmla="*/ 0 w 21600"/>
              <a:gd name="T2" fmla="*/ 0 h 21600"/>
              <a:gd name="T3" fmla="*/ 21600 w 21600"/>
              <a:gd name="T4" fmla="*/ 21600 h 21600"/>
            </a:gdLst>
            <a:rect l="T1" t="T2" r="T3" b="T4"/>
            <a:pathLst>
              <a:path w="21600" h="21600">
                <a:moveTo>
                  <a:pt x="12719" y="1"/>
                </a:moveTo>
                <a:cubicBezTo>
                  <a:pt x="13040" y="11"/>
                  <a:pt x="13345" y="61"/>
                  <a:pt x="13630" y="157"/>
                </a:cubicBezTo>
                <a:cubicBezTo>
                  <a:pt x="18183" y="1698"/>
                  <a:pt x="26334" y="10752"/>
                  <a:pt x="18009" y="18835"/>
                </a:cubicBezTo>
                <a:cubicBezTo>
                  <a:pt x="9683" y="26918"/>
                  <a:pt x="768" y="15011"/>
                  <a:pt x="38" y="11898"/>
                </a:cubicBezTo>
                <a:cubicBezTo>
                  <a:pt x="-645" y="8980"/>
                  <a:pt x="7896" y="-139"/>
                  <a:pt x="12719" y="1"/>
                </a:cubicBezTo>
                <a:close/>
              </a:path>
            </a:pathLst>
          </a:custGeom>
          <a:solidFill xmlns:a="http://schemas.openxmlformats.org/drawingml/2006/main">
            <a:srgbClr val="F2F2F2"/>
          </a:solidFill>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endParaRPr lang="zh-CN" altLang="en-US"/>
          </a:p>
        </p:txBody>
      </p:sp>
      <p:sp>
        <p:nvSpPr>
          <p:cNvPr id="27" name="文本框"/>
          <p:cNvSpPr>
            <a:spLocks xmlns:a="http://schemas.openxmlformats.org/drawingml/2006/main" noGrp="1"/>
          </p:cNvSpPr>
          <p:nvPr>
            <p:ph type="body"/>
          </p:nvPr>
        </p:nvSpPr>
        <p:spPr>
          <a:xfrm xmlns:a="http://schemas.openxmlformats.org/drawingml/2006/main" rot="0">
            <a:off x="786383" y="4505372"/>
            <a:ext cx="6016751" cy="4480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buNone/>
            </a:pPr>
            <a:r>
              <a:rPr lang="en-US" altLang="zh-CN" sz="1800" b="0">
                <a:solidFill>
                  <a:schemeClr val="tx2"/>
                </a:solidFill>
                <a:latin typeface="Source Sans Pro Light" pitchFamily="0" charset="0"/>
                <a:ea typeface="Source Sans Pro" pitchFamily="34" charset="0"/>
              </a:rPr>
              <a:t>Click to edit Master text styles</a:t>
            </a:r>
            <a:endParaRPr lang="zh-CN" altLang="en-US" sz="1800" b="0">
              <a:solidFill>
                <a:schemeClr val="tx2"/>
              </a:solidFill>
              <a:latin typeface="Source Sans Pro Light" pitchFamily="0" charset="0"/>
              <a:ea typeface="Source Sans Pro" pitchFamily="34" charset="0"/>
            </a:endParaRPr>
          </a:p>
        </p:txBody>
      </p:sp>
    </p:spTree>
    <p:extLst>
      <p:ext uri="{BB962C8B-B14F-4D97-AF65-F5344CB8AC3E}">
        <p14:creationId xmlns:p14="http://schemas.microsoft.com/office/powerpoint/2010/main" val="10515107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3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r>
              <a:rPr lang="en-US" altLang="zh-CN" sz="1200">
                <a:solidFill>
                  <a:srgbClr val="898989"/>
                </a:solidFill>
                <a:latin typeface="Source Sans Pro Light" pitchFamily="0" charset="0"/>
                <a:ea typeface="宋体" pitchFamily="0" charset="0"/>
                <a:cs typeface="Source Sans Pro Light" pitchFamily="0" charset="0"/>
              </a:rPr>
              <a:t>Contoso grand opening event</a:t>
            </a:r>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34"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&lt;#&gt;</a:t>
            </a:fld>
            <a:endParaRPr lang="zh-CN" altLang="en-US" sz="1200">
              <a:solidFill>
                <a:srgbClr val="898989"/>
              </a:solidFill>
              <a:latin typeface="Source Sans Pro Light" pitchFamily="0" charset="0"/>
              <a:ea typeface="宋体" pitchFamily="0" charset="0"/>
              <a:cs typeface="Source Sans Pro Light" pitchFamily="0" charset="0"/>
            </a:endParaRPr>
          </a:p>
        </p:txBody>
      </p:sp>
    </p:spTree>
    <p:extLst>
      <p:ext uri="{BB962C8B-B14F-4D97-AF65-F5344CB8AC3E}">
        <p14:creationId xmlns:p14="http://schemas.microsoft.com/office/powerpoint/2010/main" val="15455291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文本框"/>
          <p:cNvSpPr>
            <a:spLocks xmlns:a="http://schemas.openxmlformats.org/drawingml/2006/main" noGrp="1"/>
          </p:cNvSpPr>
          <p:nvPr>
            <p:ph type="body"/>
          </p:nvPr>
        </p:nvSpPr>
        <p:spPr>
          <a:xfrm xmlns:a="http://schemas.openxmlformats.org/drawingml/2006/main" rot="0">
            <a:off x="1881480" y="1692737"/>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6"/>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38" name="文本框"/>
          <p:cNvSpPr>
            <a:spLocks xmlns:a="http://schemas.openxmlformats.org/drawingml/2006/main" noGrp="1"/>
          </p:cNvSpPr>
          <p:nvPr>
            <p:ph type="title"/>
          </p:nvPr>
        </p:nvSpPr>
        <p:spPr>
          <a:xfrm xmlns:a="http://schemas.openxmlformats.org/drawingml/2006/main" rot="0">
            <a:off x="381000" y="381000"/>
            <a:ext cx="11430001"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a:t>Click to edit Master title style</a:t>
            </a:r>
            <a:endParaRPr lang="zh-CN" altLang="en-US"/>
          </a:p>
        </p:txBody>
      </p:sp>
      <p:sp>
        <p:nvSpPr>
          <p:cNvPr id="39" name="文本框"/>
          <p:cNvSpPr>
            <a:spLocks xmlns:a="http://schemas.openxmlformats.org/drawingml/2006/main" noGrp="1"/>
          </p:cNvSpPr>
          <p:nvPr>
            <p:ph type="body"/>
          </p:nvPr>
        </p:nvSpPr>
        <p:spPr>
          <a:xfrm xmlns:a="http://schemas.openxmlformats.org/drawingml/2006/main" rot="0">
            <a:off x="1881480" y="2285390"/>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5"/>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0" name="文本框"/>
          <p:cNvSpPr>
            <a:spLocks xmlns:a="http://schemas.openxmlformats.org/drawingml/2006/main" noGrp="1"/>
          </p:cNvSpPr>
          <p:nvPr>
            <p:ph type="body"/>
          </p:nvPr>
        </p:nvSpPr>
        <p:spPr>
          <a:xfrm xmlns:a="http://schemas.openxmlformats.org/drawingml/2006/main" rot="0">
            <a:off x="1881480" y="2878043"/>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4"/>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1" name="文本框"/>
          <p:cNvSpPr>
            <a:spLocks xmlns:a="http://schemas.openxmlformats.org/drawingml/2006/main" noGrp="1"/>
          </p:cNvSpPr>
          <p:nvPr>
            <p:ph type="body"/>
          </p:nvPr>
        </p:nvSpPr>
        <p:spPr>
          <a:xfrm xmlns:a="http://schemas.openxmlformats.org/drawingml/2006/main" rot="0">
            <a:off x="1881480" y="3470696"/>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2"/>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2" name="文本框"/>
          <p:cNvSpPr>
            <a:spLocks xmlns:a="http://schemas.openxmlformats.org/drawingml/2006/main" noGrp="1"/>
          </p:cNvSpPr>
          <p:nvPr>
            <p:ph type="body"/>
          </p:nvPr>
        </p:nvSpPr>
        <p:spPr>
          <a:xfrm xmlns:a="http://schemas.openxmlformats.org/drawingml/2006/main" rot="0">
            <a:off x="1881480" y="4063348"/>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6"/>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3" name="文本框"/>
          <p:cNvSpPr>
            <a:spLocks xmlns:a="http://schemas.openxmlformats.org/drawingml/2006/main" noGrp="1"/>
          </p:cNvSpPr>
          <p:nvPr>
            <p:ph type="body"/>
          </p:nvPr>
        </p:nvSpPr>
        <p:spPr>
          <a:xfrm xmlns:a="http://schemas.openxmlformats.org/drawingml/2006/main" rot="0">
            <a:off x="1881480" y="4656002"/>
            <a:ext cx="1536333" cy="343434"/>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5"/>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4" name="文本框"/>
          <p:cNvSpPr>
            <a:spLocks xmlns:a="http://schemas.openxmlformats.org/drawingml/2006/main" noGrp="1"/>
          </p:cNvSpPr>
          <p:nvPr>
            <p:ph type="body"/>
          </p:nvPr>
        </p:nvSpPr>
        <p:spPr>
          <a:xfrm xmlns:a="http://schemas.openxmlformats.org/drawingml/2006/main" rot="0">
            <a:off x="1881480" y="5248656"/>
            <a:ext cx="1536333" cy="343433"/>
          </a:xfrm>
          <a:custGeom xmlns:a="http://schemas.openxmlformats.org/drawingml/2006/main">
            <a:gdLst>
              <a:gd name="T1" fmla="*/ 0 w 21600"/>
              <a:gd name="T2" fmla="*/ 0 h 21600"/>
              <a:gd name="T3" fmla="*/ 21600 w 21600"/>
              <a:gd name="T4" fmla="*/ 21600 h 21600"/>
            </a:gdLst>
            <a:rect l="T1" t="T2" r="T3" b="T4"/>
            <a:pathLst>
              <a:path w="21600" h="21600">
                <a:moveTo>
                  <a:pt x="2411" y="0"/>
                </a:moveTo>
                <a:lnTo>
                  <a:pt x="4823" y="0"/>
                </a:lnTo>
                <a:lnTo>
                  <a:pt x="4823" y="5"/>
                </a:lnTo>
                <a:lnTo>
                  <a:pt x="16776" y="5"/>
                </a:lnTo>
                <a:lnTo>
                  <a:pt x="16776" y="23"/>
                </a:lnTo>
                <a:lnTo>
                  <a:pt x="19188" y="23"/>
                </a:lnTo>
                <a:cubicBezTo>
                  <a:pt x="20520" y="23"/>
                  <a:pt x="21600" y="4853"/>
                  <a:pt x="21600" y="10811"/>
                </a:cubicBezTo>
                <a:cubicBezTo>
                  <a:pt x="21600" y="16769"/>
                  <a:pt x="20520" y="21600"/>
                  <a:pt x="19188" y="21600"/>
                </a:cubicBezTo>
                <a:lnTo>
                  <a:pt x="16776" y="21600"/>
                </a:lnTo>
                <a:lnTo>
                  <a:pt x="4773" y="21600"/>
                </a:lnTo>
                <a:lnTo>
                  <a:pt x="4773" y="21576"/>
                </a:lnTo>
                <a:lnTo>
                  <a:pt x="2411" y="21576"/>
                </a:lnTo>
                <a:cubicBezTo>
                  <a:pt x="1079" y="21576"/>
                  <a:pt x="0" y="16746"/>
                  <a:pt x="0" y="10788"/>
                </a:cubicBezTo>
                <a:cubicBezTo>
                  <a:pt x="0" y="4830"/>
                  <a:pt x="1079" y="0"/>
                  <a:pt x="2411" y="0"/>
                </a:cubicBezTo>
                <a:close/>
              </a:path>
            </a:pathLst>
          </a:custGeom>
          <a:solidFill xmlns:a="http://schemas.openxmlformats.org/drawingml/2006/main">
            <a:schemeClr val="accent4"/>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18288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a:solidFill>
                  <a:schemeClr val="bg1"/>
                </a:solidFill>
              </a:rPr>
              <a:t>Time</a:t>
            </a:r>
            <a:endParaRPr lang="zh-CN" altLang="en-US" sz="1800">
              <a:solidFill>
                <a:schemeClr val="bg1"/>
              </a:solidFill>
            </a:endParaRPr>
          </a:p>
        </p:txBody>
      </p:sp>
      <p:sp>
        <p:nvSpPr>
          <p:cNvPr id="45" name="文本框"/>
          <p:cNvSpPr>
            <a:spLocks xmlns:a="http://schemas.openxmlformats.org/drawingml/2006/main" noGrp="1"/>
          </p:cNvSpPr>
          <p:nvPr>
            <p:ph type="body"/>
          </p:nvPr>
        </p:nvSpPr>
        <p:spPr>
          <a:xfrm xmlns:a="http://schemas.openxmlformats.org/drawingml/2006/main" rot="0">
            <a:off x="3520440" y="163677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46" name="文本框"/>
          <p:cNvSpPr>
            <a:spLocks xmlns:a="http://schemas.openxmlformats.org/drawingml/2006/main" noGrp="1"/>
          </p:cNvSpPr>
          <p:nvPr>
            <p:ph type="body"/>
          </p:nvPr>
        </p:nvSpPr>
        <p:spPr>
          <a:xfrm xmlns:a="http://schemas.openxmlformats.org/drawingml/2006/main" rot="0">
            <a:off x="3520440" y="223113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47" name="文本框"/>
          <p:cNvSpPr>
            <a:spLocks xmlns:a="http://schemas.openxmlformats.org/drawingml/2006/main" noGrp="1"/>
          </p:cNvSpPr>
          <p:nvPr>
            <p:ph type="body"/>
          </p:nvPr>
        </p:nvSpPr>
        <p:spPr>
          <a:xfrm xmlns:a="http://schemas.openxmlformats.org/drawingml/2006/main" rot="0">
            <a:off x="3520440" y="282549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48" name="文本框"/>
          <p:cNvSpPr>
            <a:spLocks xmlns:a="http://schemas.openxmlformats.org/drawingml/2006/main" noGrp="1"/>
          </p:cNvSpPr>
          <p:nvPr>
            <p:ph type="body"/>
          </p:nvPr>
        </p:nvSpPr>
        <p:spPr>
          <a:xfrm xmlns:a="http://schemas.openxmlformats.org/drawingml/2006/main" rot="0">
            <a:off x="3520440" y="341985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49" name="文本框"/>
          <p:cNvSpPr>
            <a:spLocks xmlns:a="http://schemas.openxmlformats.org/drawingml/2006/main" noGrp="1"/>
          </p:cNvSpPr>
          <p:nvPr>
            <p:ph type="body"/>
          </p:nvPr>
        </p:nvSpPr>
        <p:spPr>
          <a:xfrm xmlns:a="http://schemas.openxmlformats.org/drawingml/2006/main" rot="0">
            <a:off x="3520440" y="401421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50" name="文本框"/>
          <p:cNvSpPr>
            <a:spLocks xmlns:a="http://schemas.openxmlformats.org/drawingml/2006/main" noGrp="1"/>
          </p:cNvSpPr>
          <p:nvPr>
            <p:ph type="body"/>
          </p:nvPr>
        </p:nvSpPr>
        <p:spPr>
          <a:xfrm xmlns:a="http://schemas.openxmlformats.org/drawingml/2006/main" rot="0">
            <a:off x="3520440" y="460857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51" name="文本框"/>
          <p:cNvSpPr>
            <a:spLocks xmlns:a="http://schemas.openxmlformats.org/drawingml/2006/main" noGrp="1"/>
          </p:cNvSpPr>
          <p:nvPr>
            <p:ph type="body"/>
          </p:nvPr>
        </p:nvSpPr>
        <p:spPr>
          <a:xfrm xmlns:a="http://schemas.openxmlformats.org/drawingml/2006/main" rot="0">
            <a:off x="3520440" y="5202936"/>
            <a:ext cx="6958584" cy="4663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00000"/>
              </a:lnSpc>
              <a:buNone/>
            </a:pPr>
            <a:r>
              <a:rPr lang="en-US" altLang="zh-CN" sz="2400"/>
              <a:t>Click to edit Master text styles</a:t>
            </a:r>
            <a:endParaRPr lang="zh-CN" altLang="en-US" sz="2400"/>
          </a:p>
        </p:txBody>
      </p:sp>
      <p:sp>
        <p:nvSpPr>
          <p:cNvPr id="52" name="文本框"/>
          <p:cNvSpPr>
            <a:spLocks xmlns:a="http://schemas.openxmlformats.org/drawingml/2006/main" noGrp="1"/>
          </p:cNvSpPr>
          <p:nvPr>
            <p:ph type="sldNum"/>
          </p:nvPr>
        </p:nvSpPr>
        <p:spPr>
          <a:xfrm xmlns:a="http://schemas.openxmlformats.org/drawingml/2006/main" rot="0">
            <a:off x="11493726" y="6232421"/>
            <a:ext cx="350912" cy="338960"/>
          </a:xfrm>
          <a:custGeom xmlns:a="http://schemas.openxmlformats.org/drawingml/2006/main">
            <a:gdLst>
              <a:gd name="T1" fmla="*/ 0 w 21600"/>
              <a:gd name="T2" fmla="*/ 0 h 21600"/>
              <a:gd name="T3" fmla="*/ 21600 w 21600"/>
              <a:gd name="T4" fmla="*/ 21600 h 21600"/>
            </a:gdLst>
            <a:rect l="T1" t="T2" r="T3" b="T4"/>
            <a:pathLst>
              <a:path w="21600" h="21600">
                <a:moveTo>
                  <a:pt x="9531" y="1"/>
                </a:moveTo>
                <a:cubicBezTo>
                  <a:pt x="15183" y="-82"/>
                  <a:pt x="24123" y="3681"/>
                  <a:pt x="20928" y="14100"/>
                </a:cubicBezTo>
                <a:cubicBezTo>
                  <a:pt x="17277" y="26008"/>
                  <a:pt x="2916" y="20733"/>
                  <a:pt x="654" y="18427"/>
                </a:cubicBezTo>
                <a:cubicBezTo>
                  <a:pt x="-1607" y="16121"/>
                  <a:pt x="2327" y="1551"/>
                  <a:pt x="7354" y="264"/>
                </a:cubicBezTo>
                <a:cubicBezTo>
                  <a:pt x="7983" y="103"/>
                  <a:pt x="8723" y="13"/>
                  <a:pt x="9531" y="1"/>
                </a:cubicBezTo>
                <a:close/>
              </a:path>
            </a:pathLst>
          </a:custGeom>
          <a:noFill xmlns:a="http://schemas.openxmlformats.org/drawingml/2006/main"/>
          <a:ln xmlns:a="http://schemas.openxmlformats.org/drawingml/2006/main" w="12700" cmpd="sng" cap="flat">
            <a:solidFill>
              <a:srgbClr val="00CEE4"/>
            </a:solid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&lt;#&gt;</a:t>
            </a:fld>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53" name="文本框"/>
          <p:cNvSpPr>
            <a:spLocks xmlns:a="http://schemas.openxmlformats.org/drawingml/2006/main" noGrp="1"/>
          </p:cNvSpPr>
          <p:nvPr>
            <p:ph type="ftr"/>
          </p:nvPr>
        </p:nvSpPr>
        <p:spPr>
          <a:xfrm xmlns:a="http://schemas.openxmlformats.org/drawingml/2006/main" rot="0">
            <a:off x="393192" y="6281928"/>
            <a:ext cx="2450591" cy="27431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r>
              <a:rPr lang="en-US" altLang="zh-CN" sz="1200">
                <a:solidFill>
                  <a:srgbClr val="898989"/>
                </a:solidFill>
                <a:latin typeface="Source Sans Pro Light" pitchFamily="0" charset="0"/>
                <a:ea typeface="宋体" pitchFamily="0" charset="0"/>
                <a:cs typeface="Source Sans Pro Light" pitchFamily="0" charset="0"/>
              </a:rPr>
              <a:t>Contoso grand opening event</a:t>
            </a:r>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54" name="文本框"/>
          <p:cNvSpPr>
            <a:spLocks xmlns:a="http://schemas.openxmlformats.org/drawingml/2006/main" noGrp="1"/>
          </p:cNvSpPr>
          <p:nvPr>
            <p:ph type="body"/>
          </p:nvPr>
        </p:nvSpPr>
        <p:spPr>
          <a:xfrm xmlns:a="http://schemas.openxmlformats.org/drawingml/2006/main" rot="0">
            <a:off x="3154680" y="1817973"/>
            <a:ext cx="100583" cy="100584"/>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799"/>
                </a:cubicBezTo>
                <a:cubicBezTo>
                  <a:pt x="21600" y="16764"/>
                  <a:pt x="16764" y="21600"/>
                  <a:pt x="10800" y="21600"/>
                </a:cubicBezTo>
                <a:cubicBezTo>
                  <a:pt x="4835" y="21600"/>
                  <a:pt x="0" y="16764"/>
                  <a:pt x="0" y="10799"/>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55" name="文本框"/>
          <p:cNvSpPr>
            <a:spLocks xmlns:a="http://schemas.openxmlformats.org/drawingml/2006/main" noGrp="1"/>
          </p:cNvSpPr>
          <p:nvPr>
            <p:ph type="body"/>
          </p:nvPr>
        </p:nvSpPr>
        <p:spPr>
          <a:xfrm xmlns:a="http://schemas.openxmlformats.org/drawingml/2006/main" rot="0">
            <a:off x="3154680" y="2407602"/>
            <a:ext cx="100583" cy="100583"/>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56" name="文本框"/>
          <p:cNvSpPr>
            <a:spLocks xmlns:a="http://schemas.openxmlformats.org/drawingml/2006/main" noGrp="1"/>
          </p:cNvSpPr>
          <p:nvPr>
            <p:ph type="body"/>
          </p:nvPr>
        </p:nvSpPr>
        <p:spPr>
          <a:xfrm xmlns:a="http://schemas.openxmlformats.org/drawingml/2006/main" rot="0">
            <a:off x="3154680" y="3006693"/>
            <a:ext cx="100583" cy="100583"/>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57" name="文本框"/>
          <p:cNvSpPr>
            <a:spLocks xmlns:a="http://schemas.openxmlformats.org/drawingml/2006/main" noGrp="1"/>
          </p:cNvSpPr>
          <p:nvPr>
            <p:ph type="body"/>
          </p:nvPr>
        </p:nvSpPr>
        <p:spPr>
          <a:xfrm xmlns:a="http://schemas.openxmlformats.org/drawingml/2006/main" rot="0">
            <a:off x="3154680" y="3602736"/>
            <a:ext cx="100583" cy="100583"/>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58" name="文本框"/>
          <p:cNvSpPr>
            <a:spLocks xmlns:a="http://schemas.openxmlformats.org/drawingml/2006/main" noGrp="1"/>
          </p:cNvSpPr>
          <p:nvPr>
            <p:ph type="body"/>
          </p:nvPr>
        </p:nvSpPr>
        <p:spPr>
          <a:xfrm xmlns:a="http://schemas.openxmlformats.org/drawingml/2006/main" rot="0">
            <a:off x="3154680" y="4184774"/>
            <a:ext cx="100583" cy="100583"/>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59" name="文本框"/>
          <p:cNvSpPr>
            <a:spLocks xmlns:a="http://schemas.openxmlformats.org/drawingml/2006/main" noGrp="1"/>
          </p:cNvSpPr>
          <p:nvPr>
            <p:ph type="body"/>
          </p:nvPr>
        </p:nvSpPr>
        <p:spPr>
          <a:xfrm xmlns:a="http://schemas.openxmlformats.org/drawingml/2006/main" rot="0">
            <a:off x="3154680" y="4777427"/>
            <a:ext cx="100583" cy="100584"/>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
        <p:nvSpPr>
          <p:cNvPr id="60" name="文本框"/>
          <p:cNvSpPr>
            <a:spLocks xmlns:a="http://schemas.openxmlformats.org/drawingml/2006/main" noGrp="1"/>
          </p:cNvSpPr>
          <p:nvPr>
            <p:ph type="body"/>
          </p:nvPr>
        </p:nvSpPr>
        <p:spPr>
          <a:xfrm xmlns:a="http://schemas.openxmlformats.org/drawingml/2006/main" rot="0">
            <a:off x="3154680" y="5385816"/>
            <a:ext cx="100583" cy="100584"/>
          </a:xfrm>
          <a:custGeom xmlns:a="http://schemas.openxmlformats.org/drawingml/2006/main">
            <a:gdLst>
              <a:gd name="T1" fmla="*/ 0 w 21600"/>
              <a:gd name="T2" fmla="*/ 0 h 21600"/>
              <a:gd name="T3" fmla="*/ 21600 w 21600"/>
              <a:gd name="T4" fmla="*/ 21600 h 21600"/>
            </a:gdLst>
            <a:rect l="T1" t="T2" r="T3" b="T4"/>
            <a:pathLst>
              <a:path w="21600" h="21600">
                <a:moveTo>
                  <a:pt x="10800" y="0"/>
                </a:moveTo>
                <a:cubicBezTo>
                  <a:pt x="16764" y="0"/>
                  <a:pt x="21600" y="4835"/>
                  <a:pt x="21600" y="10800"/>
                </a:cubicBezTo>
                <a:cubicBezTo>
                  <a:pt x="21600" y="16764"/>
                  <a:pt x="16764" y="21600"/>
                  <a:pt x="10800" y="21600"/>
                </a:cubicBezTo>
                <a:cubicBezTo>
                  <a:pt x="4835" y="21600"/>
                  <a:pt x="0" y="16764"/>
                  <a:pt x="0" y="10800"/>
                </a:cubicBezTo>
                <a:cubicBezTo>
                  <a:pt x="0" y="4835"/>
                  <a:pt x="4835" y="0"/>
                  <a:pt x="10800" y="0"/>
                </a:cubicBezTo>
                <a:close/>
              </a:path>
            </a:pathLst>
          </a:custGeom>
          <a:solidFill xmlns:a="http://schemas.openxmlformats.org/drawingml/2006/main">
            <a:schemeClr val="bg1"/>
          </a:solidFill>
          <a:ln xmlns:a="http://schemas.openxmlformats.org/drawingml/2006/main" w="12700" cmpd="sng" cap="flat">
            <a:solidFill>
              <a:srgbClr val="BB9D37"/>
            </a:solid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buNone/>
            </a:pPr>
            <a:r>
              <a:rPr lang="en-US" altLang="zh-CN" sz="800">
                <a:solidFill>
                  <a:srgbClr val="000000"/>
                </a:solidFill>
              </a:rPr>
              <a:t>X</a:t>
            </a:r>
            <a:endParaRPr lang="zh-CN" altLang="en-US" sz="800">
              <a:solidFill>
                <a:srgbClr val="000000"/>
              </a:solidFill>
            </a:endParaRPr>
          </a:p>
        </p:txBody>
      </p:sp>
    </p:spTree>
    <p:extLst>
      <p:ext uri="{BB962C8B-B14F-4D97-AF65-F5344CB8AC3E}">
        <p14:creationId xmlns:p14="http://schemas.microsoft.com/office/powerpoint/2010/main" val="806938663"/>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文本框"/>
          <p:cNvSpPr>
            <a:spLocks xmlns:a="http://schemas.openxmlformats.org/drawingml/2006/main" noGrp="1"/>
          </p:cNvSpPr>
          <p:nvPr>
            <p:ph type="body"/>
          </p:nvPr>
        </p:nvSpPr>
        <p:spPr>
          <a:xfrm xmlns:a="http://schemas.openxmlformats.org/drawingml/2006/main" rot="0">
            <a:off x="727611" y="3282696"/>
            <a:ext cx="2097024" cy="18576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9611"/>
                </a:lnTo>
                <a:cubicBezTo>
                  <a:pt x="21600" y="20709"/>
                  <a:pt x="20811" y="21600"/>
                  <a:pt x="19838" y="21600"/>
                </a:cubicBezTo>
                <a:lnTo>
                  <a:pt x="1761" y="21600"/>
                </a:lnTo>
                <a:cubicBezTo>
                  <a:pt x="788" y="21600"/>
                  <a:pt x="0" y="20709"/>
                  <a:pt x="0" y="19611"/>
                </a:cubicBezTo>
                <a:close/>
              </a:path>
            </a:pathLst>
          </a:custGeom>
          <a:solidFill xmlns:a="http://schemas.openxmlformats.org/drawingml/2006/main">
            <a:srgbClr val="EEE3FD"/>
          </a:solidFill>
          <a:ln xmlns:a="http://schemas.openxmlformats.org/drawingml/2006/main" w="12700" cmpd="sng" cap="flat">
            <a:solidFill>
              <a:srgbClr val="BB9D37"/>
            </a:solidFill>
            <a:prstDash val="solid"/>
            <a:miter/>
          </a:ln>
        </p:spPr>
        <p:txBody>
          <a:bodyPr xmlns:a="http://schemas.openxmlformats.org/drawingml/2006/main" vert="horz" wrap="square" lIns="256032" tIns="182880" rIns="91440" bIns="45720" anchor="t" anchorCtr="0">
            <a:prstTxWarp prst="textNoShape"/>
          </a:bodyPr>
          <a:lstStyle xmlns:a="http://schemas.openxmlformats.org/drawingml/2006/main"/>
          <a:p xmlns:a="http://schemas.openxmlformats.org/drawingml/2006/main">
            <a:pPr marL="0" indent="0">
              <a:lnSpc>
                <a:spcPts val="2080"/>
              </a:lnSpc>
              <a:buNone/>
            </a:pPr>
            <a:r>
              <a:rPr lang="en-US" altLang="zh-CN" sz="1400"/>
              <a:t>Click to edit Master text styles</a:t>
            </a:r>
            <a:endParaRPr lang="zh-CN" altLang="en-US" sz="1400"/>
          </a:p>
        </p:txBody>
      </p:sp>
      <p:sp>
        <p:nvSpPr>
          <p:cNvPr id="66" name="文本框"/>
          <p:cNvSpPr>
            <a:spLocks xmlns:a="http://schemas.openxmlformats.org/drawingml/2006/main" noGrp="1"/>
          </p:cNvSpPr>
          <p:nvPr>
            <p:ph type="title"/>
          </p:nvPr>
        </p:nvSpPr>
        <p:spPr>
          <a:xfrm xmlns:a="http://schemas.openxmlformats.org/drawingml/2006/main" rot="0">
            <a:off x="381000" y="381000"/>
            <a:ext cx="11430001"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a:t>Click to edit Master title style</a:t>
            </a:r>
            <a:endParaRPr lang="zh-CN" altLang="en-US"/>
          </a:p>
        </p:txBody>
      </p:sp>
      <p:sp>
        <p:nvSpPr>
          <p:cNvPr id="67" name="文本框"/>
          <p:cNvSpPr>
            <a:spLocks xmlns:a="http://schemas.openxmlformats.org/drawingml/2006/main" noGrp="1"/>
          </p:cNvSpPr>
          <p:nvPr>
            <p:ph type="ftr"/>
          </p:nvPr>
        </p:nvSpPr>
        <p:spPr>
          <a:xfrm xmlns:a="http://schemas.openxmlformats.org/drawingml/2006/main" rot="0">
            <a:off x="393192" y="6281928"/>
            <a:ext cx="2450591" cy="27431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r>
              <a:rPr lang="en-US" altLang="zh-CN" sz="1200">
                <a:solidFill>
                  <a:srgbClr val="898989"/>
                </a:solidFill>
                <a:latin typeface="Source Sans Pro Light" pitchFamily="0" charset="0"/>
                <a:ea typeface="宋体" pitchFamily="0" charset="0"/>
                <a:cs typeface="Source Sans Pro Light" pitchFamily="0" charset="0"/>
              </a:rPr>
              <a:t>Contoso grand opening event</a:t>
            </a:r>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68" name="文本框"/>
          <p:cNvSpPr>
            <a:spLocks xmlns:a="http://schemas.openxmlformats.org/drawingml/2006/main" noGrp="1"/>
          </p:cNvSpPr>
          <p:nvPr>
            <p:ph type="body"/>
          </p:nvPr>
        </p:nvSpPr>
        <p:spPr>
          <a:xfrm xmlns:a="http://schemas.openxmlformats.org/drawingml/2006/main" rot="0">
            <a:off x="728248" y="1810512"/>
            <a:ext cx="2097025" cy="1444540"/>
          </a:xfrm>
          <a:custGeom xmlns:a="http://schemas.openxmlformats.org/drawingml/2006/main">
            <a:gdLst>
              <a:gd name="T1" fmla="*/ 0 w 21600"/>
              <a:gd name="T2" fmla="*/ 0 h 21600"/>
              <a:gd name="T3" fmla="*/ 21600 w 21600"/>
              <a:gd name="T4" fmla="*/ 21600 h 21600"/>
            </a:gdLst>
            <a:rect l="T1" t="T2" r="T3" b="T4"/>
            <a:pathLst>
              <a:path w="21600" h="21600">
                <a:moveTo>
                  <a:pt x="1761" y="0"/>
                </a:moveTo>
                <a:lnTo>
                  <a:pt x="19838" y="0"/>
                </a:lnTo>
                <a:cubicBezTo>
                  <a:pt x="20811" y="0"/>
                  <a:pt x="21600" y="1358"/>
                  <a:pt x="21600" y="3035"/>
                </a:cubicBezTo>
                <a:lnTo>
                  <a:pt x="21600" y="21600"/>
                </a:lnTo>
                <a:lnTo>
                  <a:pt x="0" y="21600"/>
                </a:lnTo>
                <a:lnTo>
                  <a:pt x="0" y="3035"/>
                </a:lnTo>
                <a:cubicBezTo>
                  <a:pt x="0" y="1358"/>
                  <a:pt x="788" y="0"/>
                  <a:pt x="1761" y="0"/>
                </a:cubicBezTo>
                <a:close/>
              </a:path>
            </a:pathLst>
          </a:custGeom>
          <a:solidFill xmlns:a="http://schemas.openxmlformats.org/drawingml/2006/main">
            <a:schemeClr val="accent6"/>
          </a:solidFill>
          <a:ln xmlns:a="http://schemas.openxmlformats.org/drawingml/2006/main" w="12700" cmpd="sng" cap="flat">
            <a:solidFill>
              <a:srgbClr val="BB9D37"/>
            </a:solidFill>
            <a:prstDash val="solid"/>
            <a:miter/>
          </a:ln>
        </p:spPr>
        <p:txBody>
          <a:bodyPr xmlns:a="http://schemas.openxmlformats.org/drawingml/2006/main" vert="horz" wrap="square" lIns="91440" tIns="914400" rIns="9144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b="1">
                <a:solidFill>
                  <a:schemeClr val="bg1"/>
                </a:solidFill>
                <a:latin typeface="Source Sans Pro" pitchFamily="34" charset="0"/>
                <a:ea typeface="Source Sans Pro" pitchFamily="34" charset="0"/>
              </a:rPr>
              <a:t>Click to edit Master text styles</a:t>
            </a:r>
            <a:endParaRPr lang="zh-CN" altLang="en-US" sz="1800" b="1">
              <a:solidFill>
                <a:schemeClr val="bg1"/>
              </a:solidFill>
              <a:latin typeface="Source Sans Pro" pitchFamily="34" charset="0"/>
              <a:ea typeface="Source Sans Pro" pitchFamily="34" charset="0"/>
            </a:endParaRPr>
          </a:p>
        </p:txBody>
      </p:sp>
      <p:sp>
        <p:nvSpPr>
          <p:cNvPr id="69" name="文本框"/>
          <p:cNvSpPr>
            <a:spLocks xmlns:a="http://schemas.openxmlformats.org/drawingml/2006/main" noGrp="1"/>
          </p:cNvSpPr>
          <p:nvPr>
            <p:ph type="body"/>
          </p:nvPr>
        </p:nvSpPr>
        <p:spPr>
          <a:xfrm xmlns:a="http://schemas.openxmlformats.org/drawingml/2006/main" rot="0">
            <a:off x="2888858" y="3282696"/>
            <a:ext cx="2097025" cy="18576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lnTo>
                  <a:pt x="21599" y="19611"/>
                </a:lnTo>
                <a:cubicBezTo>
                  <a:pt x="21599" y="20709"/>
                  <a:pt x="20811" y="21600"/>
                  <a:pt x="19838" y="21600"/>
                </a:cubicBezTo>
                <a:lnTo>
                  <a:pt x="1761" y="21600"/>
                </a:lnTo>
                <a:cubicBezTo>
                  <a:pt x="788" y="21600"/>
                  <a:pt x="0" y="20709"/>
                  <a:pt x="0" y="19611"/>
                </a:cubicBezTo>
                <a:close/>
              </a:path>
            </a:pathLst>
          </a:custGeom>
          <a:solidFill xmlns:a="http://schemas.openxmlformats.org/drawingml/2006/main">
            <a:srgbClr val="FFE1EA"/>
          </a:solidFill>
          <a:ln xmlns:a="http://schemas.openxmlformats.org/drawingml/2006/main" w="12700" cmpd="sng" cap="flat">
            <a:solidFill>
              <a:srgbClr val="BB9D37"/>
            </a:solidFill>
            <a:prstDash val="solid"/>
            <a:miter/>
          </a:ln>
        </p:spPr>
        <p:txBody>
          <a:bodyPr xmlns:a="http://schemas.openxmlformats.org/drawingml/2006/main" vert="horz" wrap="square" lIns="256032" tIns="182880" rIns="91440" bIns="45720" anchor="t" anchorCtr="0">
            <a:prstTxWarp prst="textNoShape"/>
          </a:bodyPr>
          <a:lstStyle xmlns:a="http://schemas.openxmlformats.org/drawingml/2006/main"/>
          <a:p xmlns:a="http://schemas.openxmlformats.org/drawingml/2006/main">
            <a:pPr marL="0" indent="0">
              <a:lnSpc>
                <a:spcPts val="2080"/>
              </a:lnSpc>
              <a:buNone/>
            </a:pPr>
            <a:r>
              <a:rPr lang="en-US" altLang="zh-CN" sz="1400"/>
              <a:t>Click to edit Master text styles</a:t>
            </a:r>
            <a:endParaRPr lang="zh-CN" altLang="en-US" sz="1400"/>
          </a:p>
        </p:txBody>
      </p:sp>
      <p:sp>
        <p:nvSpPr>
          <p:cNvPr id="70" name="文本框"/>
          <p:cNvSpPr>
            <a:spLocks xmlns:a="http://schemas.openxmlformats.org/drawingml/2006/main" noGrp="1"/>
          </p:cNvSpPr>
          <p:nvPr>
            <p:ph type="body"/>
          </p:nvPr>
        </p:nvSpPr>
        <p:spPr>
          <a:xfrm xmlns:a="http://schemas.openxmlformats.org/drawingml/2006/main" rot="0">
            <a:off x="2889336" y="1810512"/>
            <a:ext cx="2097025" cy="1444540"/>
          </a:xfrm>
          <a:custGeom xmlns:a="http://schemas.openxmlformats.org/drawingml/2006/main">
            <a:gdLst>
              <a:gd name="T1" fmla="*/ 0 w 21600"/>
              <a:gd name="T2" fmla="*/ 0 h 21600"/>
              <a:gd name="T3" fmla="*/ 21600 w 21600"/>
              <a:gd name="T4" fmla="*/ 21600 h 21600"/>
            </a:gdLst>
            <a:rect l="T1" t="T2" r="T3" b="T4"/>
            <a:pathLst>
              <a:path w="21600" h="21600">
                <a:moveTo>
                  <a:pt x="1761" y="0"/>
                </a:moveTo>
                <a:lnTo>
                  <a:pt x="19838" y="0"/>
                </a:lnTo>
                <a:cubicBezTo>
                  <a:pt x="20811" y="0"/>
                  <a:pt x="21599" y="1358"/>
                  <a:pt x="21599" y="3035"/>
                </a:cubicBezTo>
                <a:lnTo>
                  <a:pt x="21599" y="21600"/>
                </a:lnTo>
                <a:lnTo>
                  <a:pt x="0" y="21600"/>
                </a:lnTo>
                <a:lnTo>
                  <a:pt x="0" y="3035"/>
                </a:lnTo>
                <a:cubicBezTo>
                  <a:pt x="0" y="1358"/>
                  <a:pt x="788" y="0"/>
                  <a:pt x="1761" y="0"/>
                </a:cubicBezTo>
                <a:close/>
              </a:path>
            </a:pathLst>
          </a:custGeom>
          <a:solidFill xmlns:a="http://schemas.openxmlformats.org/drawingml/2006/main">
            <a:schemeClr val="accent5"/>
          </a:solidFill>
          <a:ln xmlns:a="http://schemas.openxmlformats.org/drawingml/2006/main" w="12700" cmpd="sng" cap="flat">
            <a:solidFill>
              <a:srgbClr val="BB9D37"/>
            </a:solidFill>
            <a:prstDash val="solid"/>
            <a:miter/>
          </a:ln>
        </p:spPr>
        <p:txBody>
          <a:bodyPr xmlns:a="http://schemas.openxmlformats.org/drawingml/2006/main" vert="horz" wrap="square" lIns="91440" tIns="914400" rIns="9144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b="1">
                <a:solidFill>
                  <a:schemeClr val="bg1"/>
                </a:solidFill>
                <a:latin typeface="Source Sans Pro" pitchFamily="34" charset="0"/>
                <a:ea typeface="Source Sans Pro" pitchFamily="34" charset="0"/>
              </a:rPr>
              <a:t>Click to edit Master text styles</a:t>
            </a:r>
            <a:endParaRPr lang="zh-CN" altLang="en-US" sz="1800" b="1">
              <a:solidFill>
                <a:schemeClr val="bg1"/>
              </a:solidFill>
              <a:latin typeface="Source Sans Pro" pitchFamily="34" charset="0"/>
              <a:ea typeface="Source Sans Pro" pitchFamily="34" charset="0"/>
            </a:endParaRPr>
          </a:p>
        </p:txBody>
      </p:sp>
      <p:sp>
        <p:nvSpPr>
          <p:cNvPr id="71" name="文本框"/>
          <p:cNvSpPr>
            <a:spLocks xmlns:a="http://schemas.openxmlformats.org/drawingml/2006/main" noGrp="1"/>
          </p:cNvSpPr>
          <p:nvPr>
            <p:ph type="body"/>
          </p:nvPr>
        </p:nvSpPr>
        <p:spPr>
          <a:xfrm xmlns:a="http://schemas.openxmlformats.org/drawingml/2006/main" rot="0">
            <a:off x="5050105" y="3282696"/>
            <a:ext cx="2097024" cy="18576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9611"/>
                </a:lnTo>
                <a:cubicBezTo>
                  <a:pt x="21600" y="20709"/>
                  <a:pt x="20811" y="21600"/>
                  <a:pt x="19838" y="21600"/>
                </a:cubicBezTo>
                <a:lnTo>
                  <a:pt x="1761" y="21600"/>
                </a:lnTo>
                <a:cubicBezTo>
                  <a:pt x="788" y="21600"/>
                  <a:pt x="0" y="20709"/>
                  <a:pt x="0" y="19611"/>
                </a:cubicBezTo>
                <a:close/>
              </a:path>
            </a:pathLst>
          </a:custGeom>
          <a:solidFill xmlns:a="http://schemas.openxmlformats.org/drawingml/2006/main">
            <a:srgbClr val="E9F5F7"/>
          </a:solidFill>
          <a:ln xmlns:a="http://schemas.openxmlformats.org/drawingml/2006/main" w="12700" cmpd="sng" cap="flat">
            <a:solidFill>
              <a:srgbClr val="BB9D37"/>
            </a:solidFill>
            <a:prstDash val="solid"/>
            <a:miter/>
          </a:ln>
        </p:spPr>
        <p:txBody>
          <a:bodyPr xmlns:a="http://schemas.openxmlformats.org/drawingml/2006/main" vert="horz" wrap="square" lIns="256032" tIns="182880" rIns="91440" bIns="45720" anchor="t" anchorCtr="0">
            <a:prstTxWarp prst="textNoShape"/>
          </a:bodyPr>
          <a:lstStyle xmlns:a="http://schemas.openxmlformats.org/drawingml/2006/main"/>
          <a:p xmlns:a="http://schemas.openxmlformats.org/drawingml/2006/main">
            <a:pPr marL="0" indent="0">
              <a:lnSpc>
                <a:spcPts val="2080"/>
              </a:lnSpc>
              <a:buNone/>
            </a:pPr>
            <a:r>
              <a:rPr lang="en-US" altLang="zh-CN" sz="1400"/>
              <a:t>Click to edit Master text styles</a:t>
            </a:r>
            <a:endParaRPr lang="zh-CN" altLang="en-US" sz="1400"/>
          </a:p>
        </p:txBody>
      </p:sp>
      <p:sp>
        <p:nvSpPr>
          <p:cNvPr id="72" name="文本框"/>
          <p:cNvSpPr>
            <a:spLocks xmlns:a="http://schemas.openxmlformats.org/drawingml/2006/main" noGrp="1"/>
          </p:cNvSpPr>
          <p:nvPr>
            <p:ph type="body"/>
          </p:nvPr>
        </p:nvSpPr>
        <p:spPr>
          <a:xfrm xmlns:a="http://schemas.openxmlformats.org/drawingml/2006/main" rot="0">
            <a:off x="5050424" y="1810512"/>
            <a:ext cx="2097024" cy="1444540"/>
          </a:xfrm>
          <a:custGeom xmlns:a="http://schemas.openxmlformats.org/drawingml/2006/main">
            <a:gdLst>
              <a:gd name="T1" fmla="*/ 0 w 21600"/>
              <a:gd name="T2" fmla="*/ 0 h 21600"/>
              <a:gd name="T3" fmla="*/ 21600 w 21600"/>
              <a:gd name="T4" fmla="*/ 21600 h 21600"/>
            </a:gdLst>
            <a:rect l="T1" t="T2" r="T3" b="T4"/>
            <a:pathLst>
              <a:path w="21600" h="21600">
                <a:moveTo>
                  <a:pt x="1761" y="0"/>
                </a:moveTo>
                <a:lnTo>
                  <a:pt x="19838" y="0"/>
                </a:lnTo>
                <a:cubicBezTo>
                  <a:pt x="20811" y="0"/>
                  <a:pt x="21600" y="1358"/>
                  <a:pt x="21600" y="3035"/>
                </a:cubicBezTo>
                <a:lnTo>
                  <a:pt x="21600" y="21600"/>
                </a:lnTo>
                <a:lnTo>
                  <a:pt x="0" y="21600"/>
                </a:lnTo>
                <a:lnTo>
                  <a:pt x="0" y="3035"/>
                </a:lnTo>
                <a:cubicBezTo>
                  <a:pt x="0" y="1358"/>
                  <a:pt x="788" y="0"/>
                  <a:pt x="1761" y="0"/>
                </a:cubicBezTo>
                <a:close/>
              </a:path>
            </a:pathLst>
          </a:custGeom>
          <a:solidFill xmlns:a="http://schemas.openxmlformats.org/drawingml/2006/main">
            <a:schemeClr val="accent4"/>
          </a:solidFill>
          <a:ln xmlns:a="http://schemas.openxmlformats.org/drawingml/2006/main" w="12700" cmpd="sng" cap="flat">
            <a:solidFill>
              <a:srgbClr val="BB9D37"/>
            </a:solidFill>
            <a:prstDash val="solid"/>
            <a:miter/>
          </a:ln>
        </p:spPr>
        <p:txBody>
          <a:bodyPr xmlns:a="http://schemas.openxmlformats.org/drawingml/2006/main" vert="horz" wrap="square" lIns="91440" tIns="914400" rIns="9144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b="1">
                <a:solidFill>
                  <a:schemeClr val="bg1"/>
                </a:solidFill>
                <a:latin typeface="Source Sans Pro" pitchFamily="34" charset="0"/>
                <a:ea typeface="Source Sans Pro" pitchFamily="34" charset="0"/>
              </a:rPr>
              <a:t>Click to edit Master text styles</a:t>
            </a:r>
            <a:endParaRPr lang="zh-CN" altLang="en-US" sz="1800" b="1">
              <a:solidFill>
                <a:schemeClr val="bg1"/>
              </a:solidFill>
              <a:latin typeface="Source Sans Pro" pitchFamily="34" charset="0"/>
              <a:ea typeface="Source Sans Pro" pitchFamily="34" charset="0"/>
            </a:endParaRPr>
          </a:p>
        </p:txBody>
      </p:sp>
      <p:sp>
        <p:nvSpPr>
          <p:cNvPr id="73" name="文本框"/>
          <p:cNvSpPr>
            <a:spLocks xmlns:a="http://schemas.openxmlformats.org/drawingml/2006/main" noGrp="1"/>
          </p:cNvSpPr>
          <p:nvPr>
            <p:ph type="body"/>
          </p:nvPr>
        </p:nvSpPr>
        <p:spPr>
          <a:xfrm xmlns:a="http://schemas.openxmlformats.org/drawingml/2006/main" rot="0">
            <a:off x="7211351" y="3282696"/>
            <a:ext cx="2097024" cy="18576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9611"/>
                </a:lnTo>
                <a:cubicBezTo>
                  <a:pt x="21600" y="20709"/>
                  <a:pt x="20811" y="21600"/>
                  <a:pt x="19838" y="21600"/>
                </a:cubicBezTo>
                <a:lnTo>
                  <a:pt x="1761" y="21600"/>
                </a:lnTo>
                <a:cubicBezTo>
                  <a:pt x="788" y="21600"/>
                  <a:pt x="0" y="20709"/>
                  <a:pt x="0" y="19611"/>
                </a:cubicBezTo>
                <a:close/>
              </a:path>
            </a:pathLst>
          </a:custGeom>
          <a:solidFill xmlns:a="http://schemas.openxmlformats.org/drawingml/2006/main">
            <a:srgbClr val="FEEED0"/>
          </a:solidFill>
          <a:ln xmlns:a="http://schemas.openxmlformats.org/drawingml/2006/main" w="12700" cmpd="sng" cap="flat">
            <a:solidFill>
              <a:srgbClr val="BB9D37"/>
            </a:solidFill>
            <a:prstDash val="solid"/>
            <a:miter/>
          </a:ln>
        </p:spPr>
        <p:txBody>
          <a:bodyPr xmlns:a="http://schemas.openxmlformats.org/drawingml/2006/main" vert="horz" wrap="square" lIns="256032" tIns="182880" rIns="91440" bIns="45720" anchor="t" anchorCtr="0">
            <a:prstTxWarp prst="textNoShape"/>
          </a:bodyPr>
          <a:lstStyle xmlns:a="http://schemas.openxmlformats.org/drawingml/2006/main"/>
          <a:p xmlns:a="http://schemas.openxmlformats.org/drawingml/2006/main">
            <a:pPr marL="0" indent="0">
              <a:lnSpc>
                <a:spcPts val="2080"/>
              </a:lnSpc>
              <a:buNone/>
            </a:pPr>
            <a:r>
              <a:rPr lang="en-US" altLang="zh-CN" sz="1400"/>
              <a:t>Click to edit Master text styles</a:t>
            </a:r>
            <a:endParaRPr lang="zh-CN" altLang="en-US" sz="1400"/>
          </a:p>
        </p:txBody>
      </p:sp>
      <p:sp>
        <p:nvSpPr>
          <p:cNvPr id="74" name="文本框"/>
          <p:cNvSpPr>
            <a:spLocks xmlns:a="http://schemas.openxmlformats.org/drawingml/2006/main" noGrp="1"/>
          </p:cNvSpPr>
          <p:nvPr>
            <p:ph type="body"/>
          </p:nvPr>
        </p:nvSpPr>
        <p:spPr>
          <a:xfrm xmlns:a="http://schemas.openxmlformats.org/drawingml/2006/main" rot="0">
            <a:off x="7211513" y="1810512"/>
            <a:ext cx="2097024" cy="1444540"/>
          </a:xfrm>
          <a:custGeom xmlns:a="http://schemas.openxmlformats.org/drawingml/2006/main">
            <a:gdLst>
              <a:gd name="T1" fmla="*/ 0 w 21600"/>
              <a:gd name="T2" fmla="*/ 0 h 21600"/>
              <a:gd name="T3" fmla="*/ 21600 w 21600"/>
              <a:gd name="T4" fmla="*/ 21600 h 21600"/>
            </a:gdLst>
            <a:rect l="T1" t="T2" r="T3" b="T4"/>
            <a:pathLst>
              <a:path w="21600" h="21600">
                <a:moveTo>
                  <a:pt x="1761" y="0"/>
                </a:moveTo>
                <a:lnTo>
                  <a:pt x="19838" y="0"/>
                </a:lnTo>
                <a:cubicBezTo>
                  <a:pt x="20811" y="0"/>
                  <a:pt x="21600" y="1358"/>
                  <a:pt x="21600" y="3035"/>
                </a:cubicBezTo>
                <a:lnTo>
                  <a:pt x="21600" y="21600"/>
                </a:lnTo>
                <a:lnTo>
                  <a:pt x="0" y="21600"/>
                </a:lnTo>
                <a:lnTo>
                  <a:pt x="0" y="3035"/>
                </a:lnTo>
                <a:cubicBezTo>
                  <a:pt x="0" y="1358"/>
                  <a:pt x="788" y="0"/>
                  <a:pt x="1761" y="0"/>
                </a:cubicBezTo>
                <a:close/>
              </a:path>
            </a:pathLst>
          </a:custGeom>
          <a:solidFill xmlns:a="http://schemas.openxmlformats.org/drawingml/2006/main">
            <a:schemeClr val="accent2"/>
          </a:solidFill>
          <a:ln xmlns:a="http://schemas.openxmlformats.org/drawingml/2006/main" w="12700" cmpd="sng" cap="flat">
            <a:solidFill>
              <a:srgbClr val="BB9D37"/>
            </a:solidFill>
            <a:prstDash val="solid"/>
            <a:miter/>
          </a:ln>
        </p:spPr>
        <p:txBody>
          <a:bodyPr xmlns:a="http://schemas.openxmlformats.org/drawingml/2006/main" vert="horz" wrap="square" lIns="91440" tIns="914400" rIns="9144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b="1">
                <a:solidFill>
                  <a:schemeClr val="bg1"/>
                </a:solidFill>
                <a:latin typeface="Source Sans Pro" pitchFamily="34" charset="0"/>
                <a:ea typeface="Source Sans Pro" pitchFamily="34" charset="0"/>
              </a:rPr>
              <a:t>Click to edit Master text styles</a:t>
            </a:r>
            <a:endParaRPr lang="zh-CN" altLang="en-US" sz="1800" b="1">
              <a:solidFill>
                <a:schemeClr val="bg1"/>
              </a:solidFill>
              <a:latin typeface="Source Sans Pro" pitchFamily="34" charset="0"/>
              <a:ea typeface="Source Sans Pro" pitchFamily="34" charset="0"/>
            </a:endParaRPr>
          </a:p>
        </p:txBody>
      </p:sp>
      <p:sp>
        <p:nvSpPr>
          <p:cNvPr id="75" name="文本框"/>
          <p:cNvSpPr>
            <a:spLocks xmlns:a="http://schemas.openxmlformats.org/drawingml/2006/main" noGrp="1"/>
          </p:cNvSpPr>
          <p:nvPr>
            <p:ph type="body"/>
          </p:nvPr>
        </p:nvSpPr>
        <p:spPr>
          <a:xfrm xmlns:a="http://schemas.openxmlformats.org/drawingml/2006/main" rot="0">
            <a:off x="9372600" y="3282696"/>
            <a:ext cx="2097025" cy="18576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9611"/>
                </a:lnTo>
                <a:cubicBezTo>
                  <a:pt x="21600" y="20709"/>
                  <a:pt x="20811" y="21600"/>
                  <a:pt x="19838" y="21600"/>
                </a:cubicBezTo>
                <a:lnTo>
                  <a:pt x="1761" y="21600"/>
                </a:lnTo>
                <a:cubicBezTo>
                  <a:pt x="788" y="21600"/>
                  <a:pt x="0" y="20709"/>
                  <a:pt x="0" y="19611"/>
                </a:cubicBezTo>
                <a:close/>
              </a:path>
            </a:pathLst>
          </a:custGeom>
          <a:solidFill xmlns:a="http://schemas.openxmlformats.org/drawingml/2006/main">
            <a:srgbClr val="EEE3FD"/>
          </a:solidFill>
          <a:ln xmlns:a="http://schemas.openxmlformats.org/drawingml/2006/main" w="12700" cmpd="sng" cap="flat">
            <a:solidFill>
              <a:srgbClr val="BB9D37"/>
            </a:solidFill>
            <a:prstDash val="solid"/>
            <a:miter/>
          </a:ln>
        </p:spPr>
        <p:txBody>
          <a:bodyPr xmlns:a="http://schemas.openxmlformats.org/drawingml/2006/main" vert="horz" wrap="square" lIns="256032" tIns="182880" rIns="91440" bIns="45720" anchor="t" anchorCtr="0">
            <a:prstTxWarp prst="textNoShape"/>
          </a:bodyPr>
          <a:lstStyle xmlns:a="http://schemas.openxmlformats.org/drawingml/2006/main"/>
          <a:p xmlns:a="http://schemas.openxmlformats.org/drawingml/2006/main">
            <a:pPr marL="0" indent="0">
              <a:lnSpc>
                <a:spcPts val="2080"/>
              </a:lnSpc>
              <a:buNone/>
            </a:pPr>
            <a:r>
              <a:rPr lang="en-US" altLang="zh-CN" sz="1400"/>
              <a:t>Click to edit Master text styles</a:t>
            </a:r>
            <a:endParaRPr lang="zh-CN" altLang="en-US" sz="1400"/>
          </a:p>
        </p:txBody>
      </p:sp>
      <p:sp>
        <p:nvSpPr>
          <p:cNvPr id="76" name="文本框"/>
          <p:cNvSpPr>
            <a:spLocks xmlns:a="http://schemas.openxmlformats.org/drawingml/2006/main" noGrp="1"/>
          </p:cNvSpPr>
          <p:nvPr>
            <p:ph type="body"/>
          </p:nvPr>
        </p:nvSpPr>
        <p:spPr>
          <a:xfrm xmlns:a="http://schemas.openxmlformats.org/drawingml/2006/main" rot="0">
            <a:off x="9372600" y="1810512"/>
            <a:ext cx="2097025" cy="1444540"/>
          </a:xfrm>
          <a:custGeom xmlns:a="http://schemas.openxmlformats.org/drawingml/2006/main">
            <a:gdLst>
              <a:gd name="T1" fmla="*/ 0 w 21600"/>
              <a:gd name="T2" fmla="*/ 0 h 21600"/>
              <a:gd name="T3" fmla="*/ 21600 w 21600"/>
              <a:gd name="T4" fmla="*/ 21600 h 21600"/>
            </a:gdLst>
            <a:rect l="T1" t="T2" r="T3" b="T4"/>
            <a:pathLst>
              <a:path w="21600" h="21600">
                <a:moveTo>
                  <a:pt x="1761" y="0"/>
                </a:moveTo>
                <a:lnTo>
                  <a:pt x="19838" y="0"/>
                </a:lnTo>
                <a:cubicBezTo>
                  <a:pt x="20811" y="0"/>
                  <a:pt x="21600" y="1358"/>
                  <a:pt x="21600" y="3035"/>
                </a:cubicBezTo>
                <a:lnTo>
                  <a:pt x="21600" y="21600"/>
                </a:lnTo>
                <a:lnTo>
                  <a:pt x="0" y="21600"/>
                </a:lnTo>
                <a:lnTo>
                  <a:pt x="0" y="3035"/>
                </a:lnTo>
                <a:cubicBezTo>
                  <a:pt x="0" y="1358"/>
                  <a:pt x="788" y="0"/>
                  <a:pt x="1761" y="0"/>
                </a:cubicBezTo>
                <a:close/>
              </a:path>
            </a:pathLst>
          </a:custGeom>
          <a:solidFill xmlns:a="http://schemas.openxmlformats.org/drawingml/2006/main">
            <a:schemeClr val="accent6"/>
          </a:solidFill>
          <a:ln xmlns:a="http://schemas.openxmlformats.org/drawingml/2006/main" w="12700" cmpd="sng" cap="flat">
            <a:solidFill>
              <a:srgbClr val="BB9D37"/>
            </a:solidFill>
            <a:prstDash val="solid"/>
            <a:miter/>
          </a:ln>
        </p:spPr>
        <p:txBody>
          <a:bodyPr xmlns:a="http://schemas.openxmlformats.org/drawingml/2006/main" vert="horz" wrap="square" lIns="91440" tIns="914400" rIns="91440" bIns="45720" anchor="t" anchorCtr="0">
            <a:prstTxWarp prst="textNoShape"/>
          </a:bodyPr>
          <a:lstStyle xmlns:a="http://schemas.openxmlformats.org/drawingml/2006/main"/>
          <a:p xmlns:a="http://schemas.openxmlformats.org/drawingml/2006/main">
            <a:pPr marL="0" indent="0" algn="ctr">
              <a:lnSpc>
                <a:spcPct val="100000"/>
              </a:lnSpc>
              <a:buNone/>
            </a:pPr>
            <a:r>
              <a:rPr lang="en-US" altLang="zh-CN" sz="1800" b="1">
                <a:solidFill>
                  <a:schemeClr val="bg1"/>
                </a:solidFill>
                <a:latin typeface="Source Sans Pro" pitchFamily="34" charset="0"/>
                <a:ea typeface="Source Sans Pro" pitchFamily="34" charset="0"/>
              </a:rPr>
              <a:t>Click to edit Master text styles</a:t>
            </a:r>
            <a:endParaRPr lang="zh-CN" altLang="en-US" sz="1800" b="1">
              <a:solidFill>
                <a:schemeClr val="bg1"/>
              </a:solidFill>
              <a:latin typeface="Source Sans Pro" pitchFamily="34" charset="0"/>
              <a:ea typeface="Source Sans Pro" pitchFamily="34" charset="0"/>
            </a:endParaRPr>
          </a:p>
        </p:txBody>
      </p:sp>
      <p:pic>
        <p:nvPicPr>
          <p:cNvPr id="77" name="图片"/>
          <p:cNvPicPr>
            <a:picLocks xmlns:a="http://schemas.openxmlformats.org/drawingml/2006/main" noGrp="1"/>
          </p:cNvPicPr>
          <p:nvPr>
            <p:ph/>
          </p:nvPr>
        </p:nvPicPr>
        <p:blipFill>
          <a:blip xmlns:a="http://schemas.openxmlformats.org/drawingml/2006/main"/>
        </p:blipFill>
        <p:spPr>
          <a:xfrm xmlns:a="http://schemas.openxmlformats.org/drawingml/2006/main" rot="0">
            <a:off x="1433222" y="1938527"/>
            <a:ext cx="685800" cy="685799"/>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8" name="图片"/>
          <p:cNvPicPr>
            <a:picLocks xmlns:a="http://schemas.openxmlformats.org/drawingml/2006/main" noGrp="1"/>
          </p:cNvPicPr>
          <p:nvPr>
            <p:ph/>
          </p:nvPr>
        </p:nvPicPr>
        <p:blipFill>
          <a:blip xmlns:a="http://schemas.openxmlformats.org/drawingml/2006/main"/>
        </p:blipFill>
        <p:spPr>
          <a:xfrm xmlns:a="http://schemas.openxmlformats.org/drawingml/2006/main" rot="0">
            <a:off x="3594470" y="1938527"/>
            <a:ext cx="685800" cy="685799"/>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9" name="图片"/>
          <p:cNvPicPr>
            <a:picLocks xmlns:a="http://schemas.openxmlformats.org/drawingml/2006/main" noGrp="1"/>
          </p:cNvPicPr>
          <p:nvPr>
            <p:ph/>
          </p:nvPr>
        </p:nvPicPr>
        <p:blipFill>
          <a:blip xmlns:a="http://schemas.openxmlformats.org/drawingml/2006/main"/>
        </p:blipFill>
        <p:spPr>
          <a:xfrm xmlns:a="http://schemas.openxmlformats.org/drawingml/2006/main" rot="0">
            <a:off x="7916964" y="1938527"/>
            <a:ext cx="685800" cy="685799"/>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80" name="图片"/>
          <p:cNvPicPr>
            <a:picLocks xmlns:a="http://schemas.openxmlformats.org/drawingml/2006/main" noGrp="1"/>
          </p:cNvPicPr>
          <p:nvPr>
            <p:ph/>
          </p:nvPr>
        </p:nvPicPr>
        <p:blipFill>
          <a:blip xmlns:a="http://schemas.openxmlformats.org/drawingml/2006/main"/>
        </p:blipFill>
        <p:spPr>
          <a:xfrm xmlns:a="http://schemas.openxmlformats.org/drawingml/2006/main" rot="0">
            <a:off x="10078213" y="1938527"/>
            <a:ext cx="685800" cy="685799"/>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81" name="图片"/>
          <p:cNvPicPr>
            <a:picLocks xmlns:a="http://schemas.openxmlformats.org/drawingml/2006/main" noGrp="1"/>
          </p:cNvPicPr>
          <p:nvPr>
            <p:ph/>
          </p:nvPr>
        </p:nvPicPr>
        <p:blipFill>
          <a:blip xmlns:a="http://schemas.openxmlformats.org/drawingml/2006/main"/>
        </p:blipFill>
        <p:spPr>
          <a:xfrm xmlns:a="http://schemas.openxmlformats.org/drawingml/2006/main" rot="0">
            <a:off x="5794056" y="1938527"/>
            <a:ext cx="685800" cy="68579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2" name="文本框"/>
          <p:cNvSpPr>
            <a:spLocks xmlns:a="http://schemas.openxmlformats.org/drawingml/2006/main" noGrp="1"/>
          </p:cNvSpPr>
          <p:nvPr>
            <p:ph type="sldNum"/>
          </p:nvPr>
        </p:nvSpPr>
        <p:spPr>
          <a:xfrm xmlns:a="http://schemas.openxmlformats.org/drawingml/2006/main" rot="0">
            <a:off x="11471732" y="6231541"/>
            <a:ext cx="377575" cy="346860"/>
          </a:xfrm>
          <a:custGeom xmlns:a="http://schemas.openxmlformats.org/drawingml/2006/main">
            <a:gdLst>
              <a:gd name="T1" fmla="*/ 0 w 21600"/>
              <a:gd name="T2" fmla="*/ 0 h 21600"/>
              <a:gd name="T3" fmla="*/ 21600 w 21600"/>
              <a:gd name="T4" fmla="*/ 21600 h 21600"/>
            </a:gdLst>
            <a:rect l="T1" t="T2" r="T3" b="T4"/>
            <a:pathLst>
              <a:path w="21600" h="21600">
                <a:moveTo>
                  <a:pt x="11851" y="28"/>
                </a:moveTo>
                <a:cubicBezTo>
                  <a:pt x="16623" y="706"/>
                  <a:pt x="26133" y="8122"/>
                  <a:pt x="19084" y="17617"/>
                </a:cubicBezTo>
                <a:cubicBezTo>
                  <a:pt x="12035" y="27113"/>
                  <a:pt x="1325" y="17027"/>
                  <a:pt x="119" y="14096"/>
                </a:cubicBezTo>
                <a:cubicBezTo>
                  <a:pt x="-1085" y="11164"/>
                  <a:pt x="7078" y="-650"/>
                  <a:pt x="11851" y="28"/>
                </a:cubicBezTo>
                <a:close/>
              </a:path>
            </a:pathLst>
          </a:custGeom>
          <a:noFill xmlns:a="http://schemas.openxmlformats.org/drawingml/2006/main"/>
          <a:ln xmlns:a="http://schemas.openxmlformats.org/drawingml/2006/main" cmpd="sng" cap="flat">
            <a:solidFill>
              <a:srgbClr val="00CEE4"/>
            </a:solid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&lt;#&gt;</a:t>
            </a:fld>
            <a:endParaRPr lang="zh-CN" altLang="en-US" sz="1200">
              <a:solidFill>
                <a:srgbClr val="898989"/>
              </a:solidFill>
              <a:latin typeface="Source Sans Pro Light" pitchFamily="0" charset="0"/>
              <a:ea typeface="宋体" pitchFamily="0" charset="0"/>
              <a:cs typeface="Source Sans Pro Light" pitchFamily="0" charset="0"/>
            </a:endParaRPr>
          </a:p>
        </p:txBody>
      </p:sp>
    </p:spTree>
    <p:extLst>
      <p:ext uri="{BB962C8B-B14F-4D97-AF65-F5344CB8AC3E}">
        <p14:creationId xmlns:p14="http://schemas.microsoft.com/office/powerpoint/2010/main" val="30560092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08" name="曲线"/>
          <p:cNvSpPr>
            <a:spLocks xmlns:a="http://schemas.openxmlformats.org/drawingml/2006/main"/>
          </p:cNvSpPr>
          <p:nvPr/>
        </p:nvSpPr>
        <p:spPr>
          <a:xfrm xmlns:a="http://schemas.openxmlformats.org/drawingml/2006/main" rot="0">
            <a:off x="2371564" y="3978509"/>
            <a:ext cx="2833489" cy="1977740"/>
          </a:xfrm>
          <a:custGeom xmlns:a="http://schemas.openxmlformats.org/drawingml/2006/main">
            <a:gdLst>
              <a:gd name="T1" fmla="*/ 0 w 21600"/>
              <a:gd name="T2" fmla="*/ 0 h 21600"/>
              <a:gd name="T3" fmla="*/ 21600 w 21600"/>
              <a:gd name="T4" fmla="*/ 21600 h 21600"/>
            </a:gdLst>
            <a:rect l="T1" t="T2" r="T3" b="T4"/>
            <a:pathLst>
              <a:path w="21600" h="21600">
                <a:moveTo>
                  <a:pt x="17763" y="0"/>
                </a:moveTo>
                <a:cubicBezTo>
                  <a:pt x="18167" y="-1"/>
                  <a:pt x="18587" y="147"/>
                  <a:pt x="19050" y="485"/>
                </a:cubicBezTo>
                <a:cubicBezTo>
                  <a:pt x="22652" y="3283"/>
                  <a:pt x="21973" y="8358"/>
                  <a:pt x="19869" y="13464"/>
                </a:cubicBezTo>
                <a:cubicBezTo>
                  <a:pt x="19869" y="13556"/>
                  <a:pt x="18482" y="16126"/>
                  <a:pt x="17619" y="17220"/>
                </a:cubicBezTo>
                <a:cubicBezTo>
                  <a:pt x="7753" y="29719"/>
                  <a:pt x="-6104" y="11863"/>
                  <a:pt x="2925" y="8214"/>
                </a:cubicBezTo>
                <a:cubicBezTo>
                  <a:pt x="12940" y="7360"/>
                  <a:pt x="14940" y="9"/>
                  <a:pt x="17763" y="0"/>
                </a:cubicBezTo>
                <a:close/>
              </a:path>
            </a:pathLst>
          </a:custGeom>
          <a:solidFill xmlns:a="http://schemas.openxmlformats.org/drawingml/2006/main">
            <a:schemeClr val="accent5"/>
          </a:solidFill>
          <a:ln xmlns:a="http://schemas.openxmlformats.org/drawingml/2006/main" w="12700" cmpd="sng" cap="flat">
            <a:noFill/>
            <a:prstDash val="solid"/>
            <a:round/>
          </a:ln>
        </p:spPr>
      </p:sp>
      <p:sp>
        <p:nvSpPr>
          <p:cNvPr id="109" name="曲线"/>
          <p:cNvSpPr>
            <a:spLocks xmlns:a="http://schemas.openxmlformats.org/drawingml/2006/main"/>
          </p:cNvSpPr>
          <p:nvPr/>
        </p:nvSpPr>
        <p:spPr>
          <a:xfrm xmlns:a="http://schemas.openxmlformats.org/drawingml/2006/main" rot="0">
            <a:off x="2663716" y="895957"/>
            <a:ext cx="3353591" cy="3394580"/>
          </a:xfrm>
          <a:custGeom xmlns:a="http://schemas.openxmlformats.org/drawingml/2006/main">
            <a:gdLst>
              <a:gd name="T1" fmla="*/ 0 w 21600"/>
              <a:gd name="T2" fmla="*/ 0 h 21600"/>
              <a:gd name="T3" fmla="*/ 21600 w 21600"/>
              <a:gd name="T4" fmla="*/ 21600 h 21600"/>
            </a:gdLst>
            <a:rect l="T1" t="T2" r="T3" b="T4"/>
            <a:pathLst>
              <a:path w="21600" h="21600">
                <a:moveTo>
                  <a:pt x="7194" y="1"/>
                </a:moveTo>
                <a:cubicBezTo>
                  <a:pt x="13084" y="-93"/>
                  <a:pt x="21030" y="4823"/>
                  <a:pt x="21509" y="8614"/>
                </a:cubicBezTo>
                <a:cubicBezTo>
                  <a:pt x="22122" y="13466"/>
                  <a:pt x="19802" y="25025"/>
                  <a:pt x="9408" y="20616"/>
                </a:cubicBezTo>
                <a:cubicBezTo>
                  <a:pt x="-984" y="16206"/>
                  <a:pt x="-2171" y="5723"/>
                  <a:pt x="2939" y="1394"/>
                </a:cubicBezTo>
                <a:cubicBezTo>
                  <a:pt x="4057" y="447"/>
                  <a:pt x="5545" y="27"/>
                  <a:pt x="7194" y="1"/>
                </a:cubicBezTo>
                <a:close/>
              </a:path>
            </a:pathLst>
          </a:custGeom>
          <a:solidFill xmlns:a="http://schemas.openxmlformats.org/drawingml/2006/main">
            <a:schemeClr val="accent6"/>
          </a:solidFill>
          <a:ln xmlns:a="http://schemas.openxmlformats.org/drawingml/2006/main" w="38100" cmpd="sng" cap="flat">
            <a:noFill/>
            <a:prstDash val="solid"/>
            <a:round/>
          </a:ln>
        </p:spPr>
      </p:sp>
      <p:sp>
        <p:nvSpPr>
          <p:cNvPr id="110" name="曲线"/>
          <p:cNvSpPr>
            <a:spLocks xmlns:a="http://schemas.openxmlformats.org/drawingml/2006/main"/>
          </p:cNvSpPr>
          <p:nvPr/>
        </p:nvSpPr>
        <p:spPr>
          <a:xfrm xmlns:a="http://schemas.openxmlformats.org/drawingml/2006/main" rot="0">
            <a:off x="695424" y="703594"/>
            <a:ext cx="3679069" cy="3508957"/>
          </a:xfrm>
          <a:custGeom xmlns:a="http://schemas.openxmlformats.org/drawingml/2006/main">
            <a:gdLst>
              <a:gd name="T1" fmla="*/ 0 w 21600"/>
              <a:gd name="T2" fmla="*/ 0 h 21600"/>
              <a:gd name="T3" fmla="*/ 21600 w 21600"/>
              <a:gd name="T4" fmla="*/ 21600 h 21600"/>
            </a:gdLst>
            <a:rect l="T1" t="T2" r="T3" b="T4"/>
            <a:pathLst>
              <a:path w="21600" h="21600">
                <a:moveTo>
                  <a:pt x="12999" y="6"/>
                </a:moveTo>
                <a:cubicBezTo>
                  <a:pt x="19836" y="-217"/>
                  <a:pt x="25184" y="5037"/>
                  <a:pt x="18607" y="8284"/>
                </a:cubicBezTo>
                <a:cubicBezTo>
                  <a:pt x="8586" y="13232"/>
                  <a:pt x="10251" y="22579"/>
                  <a:pt x="4211" y="21516"/>
                </a:cubicBezTo>
                <a:cubicBezTo>
                  <a:pt x="-1828" y="20453"/>
                  <a:pt x="-416" y="9954"/>
                  <a:pt x="2530" y="5944"/>
                </a:cubicBezTo>
                <a:cubicBezTo>
                  <a:pt x="5428" y="1744"/>
                  <a:pt x="9418" y="124"/>
                  <a:pt x="12999" y="6"/>
                </a:cubicBezTo>
                <a:close/>
              </a:path>
            </a:pathLst>
          </a:custGeom>
          <a:noFill xmlns:a="http://schemas.openxmlformats.org/drawingml/2006/main"/>
          <a:ln xmlns:a="http://schemas.openxmlformats.org/drawingml/2006/main" w="38100" cmpd="sng" cap="flat">
            <a:solidFill>
              <a:srgbClr val="0073AC"/>
            </a:solidFill>
            <a:prstDash val="solid"/>
            <a:round/>
          </a:ln>
        </p:spPr>
      </p:sp>
      <p:sp>
        <p:nvSpPr>
          <p:cNvPr id="111" name="文本框"/>
          <p:cNvSpPr>
            <a:spLocks xmlns:a="http://schemas.openxmlformats.org/drawingml/2006/main" noGrp="1"/>
          </p:cNvSpPr>
          <p:nvPr>
            <p:ph type="title"/>
          </p:nvPr>
        </p:nvSpPr>
        <p:spPr>
          <a:xfrm xmlns:a="http://schemas.openxmlformats.org/drawingml/2006/main" rot="0">
            <a:off x="6592824" y="1042416"/>
            <a:ext cx="4535424" cy="132588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sz="4800"/>
              <a:t>Click to edit Master title style</a:t>
            </a:r>
            <a:endParaRPr lang="zh-CN" altLang="en-US" sz="4800"/>
          </a:p>
        </p:txBody>
      </p:sp>
      <p:sp>
        <p:nvSpPr>
          <p:cNvPr id="112" name="文本框"/>
          <p:cNvSpPr>
            <a:spLocks xmlns:a="http://schemas.openxmlformats.org/drawingml/2006/main" noGrp="1"/>
          </p:cNvSpPr>
          <p:nvPr>
            <p:ph type="body" idx="1"/>
          </p:nvPr>
        </p:nvSpPr>
        <p:spPr>
          <a:xfrm xmlns:a="http://schemas.openxmlformats.org/drawingml/2006/main" rot="0">
            <a:off x="6592824" y="2295144"/>
            <a:ext cx="4535424" cy="25420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1800">
                <a:solidFill>
                  <a:schemeClr val="tx1"/>
                </a:solidFill>
              </a:rPr>
              <a:t>Click to edit Master text styles</a:t>
            </a:r>
            <a:endParaRPr lang="zh-CN" altLang="en-US" sz="1800">
              <a:solidFill>
                <a:schemeClr val="tx1"/>
              </a:solidFill>
            </a:endParaRPr>
          </a:p>
        </p:txBody>
      </p:sp>
      <p:sp>
        <p:nvSpPr>
          <p:cNvPr id="113" name="曲线"/>
          <p:cNvSpPr>
            <a:spLocks xmlns:a="http://schemas.openxmlformats.org/drawingml/2006/main" noGrp="1"/>
          </p:cNvSpPr>
          <p:nvPr/>
        </p:nvSpPr>
        <p:spPr>
          <a:xfrm xmlns:a="http://schemas.openxmlformats.org/drawingml/2006/main" rot="0">
            <a:off x="1068086" y="785580"/>
            <a:ext cx="4537760" cy="4719174"/>
          </a:xfrm>
          <a:custGeom xmlns:a="http://schemas.openxmlformats.org/drawingml/2006/main">
            <a:gdLst>
              <a:gd name="T1" fmla="*/ 0 w 21600"/>
              <a:gd name="T2" fmla="*/ 0 h 21600"/>
              <a:gd name="T3" fmla="*/ 21600 w 21600"/>
              <a:gd name="T4" fmla="*/ 21600 h 21600"/>
            </a:gdLst>
            <a:rect l="T1" t="T2" r="T3" b="T4"/>
            <a:pathLst>
              <a:path w="21600" h="21600">
                <a:moveTo>
                  <a:pt x="10368" y="0"/>
                </a:moveTo>
                <a:cubicBezTo>
                  <a:pt x="13968" y="0"/>
                  <a:pt x="21599" y="3293"/>
                  <a:pt x="21599" y="10799"/>
                </a:cubicBezTo>
                <a:cubicBezTo>
                  <a:pt x="21599" y="18306"/>
                  <a:pt x="13968" y="21600"/>
                  <a:pt x="10368" y="21600"/>
                </a:cubicBezTo>
                <a:cubicBezTo>
                  <a:pt x="6768" y="21600"/>
                  <a:pt x="0" y="16764"/>
                  <a:pt x="0" y="10799"/>
                </a:cubicBezTo>
                <a:cubicBezTo>
                  <a:pt x="0" y="4835"/>
                  <a:pt x="6768" y="0"/>
                  <a:pt x="10368" y="0"/>
                </a:cubicBezTo>
                <a:close/>
              </a:path>
            </a:pathLst>
          </a:custGeom>
          <a:solidFill xmlns:a="http://schemas.openxmlformats.org/drawingml/2006/main">
            <a:srgbClr val="F2F2F2"/>
          </a:solidFill>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endParaRPr lang="zh-CN" altLang="en-US"/>
          </a:p>
        </p:txBody>
      </p:sp>
    </p:spTree>
    <p:extLst>
      <p:ext uri="{BB962C8B-B14F-4D97-AF65-F5344CB8AC3E}">
        <p14:creationId xmlns:p14="http://schemas.microsoft.com/office/powerpoint/2010/main" val="225941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70578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30223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45017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76967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0193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9210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6627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2727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381000" y="381000"/>
            <a:ext cx="11430001" cy="132556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381000" y="1825625"/>
            <a:ext cx="11430001"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Source Sans Pro Light" pitchFamily="0" charset="0"/>
                <a:ea typeface="宋体" pitchFamily="0" charset="0"/>
                <a:cs typeface="Source Sans Pro Light" pitchFamily="0" charset="0"/>
              </a:rPr>
              <a:t>Contoso grand opening event</a:t>
            </a:r>
            <a:endParaRPr lang="zh-CN" altLang="en-US" sz="1200">
              <a:solidFill>
                <a:srgbClr val="898989"/>
              </a:solidFill>
              <a:latin typeface="Source Sans Pro Light" pitchFamily="0" charset="0"/>
              <a:ea typeface="宋体" pitchFamily="0" charset="0"/>
              <a:cs typeface="Source Sans Pro Light"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&lt;#&gt;</a:t>
            </a:fld>
            <a:endParaRPr lang="zh-CN" altLang="en-US" sz="1200">
              <a:solidFill>
                <a:srgbClr val="898989"/>
              </a:solidFill>
              <a:latin typeface="Source Sans Pro Light" pitchFamily="0" charset="0"/>
              <a:ea typeface="宋体" pitchFamily="0" charset="0"/>
              <a:cs typeface="Source Sans Pro Light" pitchFamily="0" charset="0"/>
            </a:endParaRPr>
          </a:p>
        </p:txBody>
      </p:sp>
    </p:spTree>
    <p:extLst>
      <p:ext uri="{BB962C8B-B14F-4D97-AF65-F5344CB8AC3E}">
        <p14:creationId xmlns:p14="http://schemas.microsoft.com/office/powerpoint/2010/main" val="8269205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lnSpc>
          <a:spcPct val="90000"/>
        </a:lnSpc>
        <a:spcBef>
          <a:spcPts val="0"/>
        </a:spcBef>
        <a:buNone/>
        <a:defRPr sz="4800" kern="1200">
          <a:solidFill>
            <a:schemeClr val="tx1"/>
          </a:solidFill>
          <a:latin typeface="Abadi" pitchFamily="0" charset="0"/>
          <a:ea typeface="宋体" pitchFamily="0" charset="0"/>
          <a:cs typeface="Abadi" pitchFamily="0" charset="0"/>
        </a:defRPr>
      </a:lvl1pPr>
    </p:titleStyle>
    <p:bodyStyle>
      <a:lvl1pPr marL="228600" indent="-228600" algn="l" defTabSz="914400" eaLnBrk="1" fontAlgn="auto" latinLnBrk="0" hangingPunct="1">
        <a:lnSpc>
          <a:spcPct val="90000"/>
        </a:lnSpc>
        <a:spcBef>
          <a:spcPts val="0"/>
        </a:spcBef>
        <a:buClr>
          <a:schemeClr val="accent4"/>
        </a:buClr>
        <a:buFont typeface="Arial" pitchFamily="34" charset="0"/>
        <a:buChar char="•"/>
        <a:defRPr sz="2800" kern="1200">
          <a:solidFill>
            <a:schemeClr val="tx1"/>
          </a:solidFill>
          <a:latin typeface="Source Sans Pro Light" pitchFamily="0" charset="0"/>
          <a:ea typeface="宋体" pitchFamily="0" charset="0"/>
          <a:cs typeface="Source Sans Pro Light" pitchFamily="0" charset="0"/>
        </a:defRPr>
      </a:lvl1pPr>
      <a:lvl2pPr marL="685800" indent="-228600" algn="l" defTabSz="914400" eaLnBrk="1" fontAlgn="auto" latinLnBrk="0" hangingPunct="1">
        <a:lnSpc>
          <a:spcPct val="90000"/>
        </a:lnSpc>
        <a:spcBef>
          <a:spcPts val="0"/>
        </a:spcBef>
        <a:buClr>
          <a:schemeClr val="accent4"/>
        </a:buClr>
        <a:buFont typeface="Arial" pitchFamily="34" charset="0"/>
        <a:buChar char="•"/>
        <a:defRPr sz="2400" kern="1200">
          <a:solidFill>
            <a:schemeClr val="tx1"/>
          </a:solidFill>
          <a:latin typeface="Source Sans Pro Light" pitchFamily="0" charset="0"/>
          <a:ea typeface="宋体" pitchFamily="0" charset="0"/>
          <a:cs typeface="Source Sans Pro Light" pitchFamily="0" charset="0"/>
        </a:defRPr>
      </a:lvl2pPr>
      <a:lvl3pPr marL="1143000" indent="-228600" algn="l" defTabSz="914400" eaLnBrk="1" fontAlgn="auto" latinLnBrk="0" hangingPunct="1">
        <a:lnSpc>
          <a:spcPct val="90000"/>
        </a:lnSpc>
        <a:spcBef>
          <a:spcPts val="0"/>
        </a:spcBef>
        <a:buClr>
          <a:schemeClr val="accent4"/>
        </a:buClr>
        <a:buFont typeface="Arial" pitchFamily="34" charset="0"/>
        <a:buChar char="•"/>
        <a:defRPr sz="2000" kern="1200">
          <a:solidFill>
            <a:schemeClr val="tx1"/>
          </a:solidFill>
          <a:latin typeface="Source Sans Pro Light" pitchFamily="0" charset="0"/>
          <a:ea typeface="宋体" pitchFamily="0" charset="0"/>
          <a:cs typeface="Source Sans Pro Light" pitchFamily="0" charset="0"/>
        </a:defRPr>
      </a:lvl3pPr>
      <a:lvl4pPr marL="1600200" indent="-228600" algn="l" defTabSz="914400" eaLnBrk="1" fontAlgn="auto" latinLnBrk="0" hangingPunct="1">
        <a:lnSpc>
          <a:spcPct val="90000"/>
        </a:lnSpc>
        <a:spcBef>
          <a:spcPts val="0"/>
        </a:spcBef>
        <a:buClr>
          <a:schemeClr val="accent4"/>
        </a:buClr>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4pPr>
      <a:lvl5pPr marL="2057400" indent="-228600" algn="l" defTabSz="914400" eaLnBrk="1" fontAlgn="auto" latinLnBrk="0" hangingPunct="1">
        <a:lnSpc>
          <a:spcPct val="90000"/>
        </a:lnSpc>
        <a:spcBef>
          <a:spcPts val="0"/>
        </a:spcBef>
        <a:buClr>
          <a:schemeClr val="accent4"/>
        </a:buClr>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Source Sans Pro Light" pitchFamily="0" charset="0"/>
          <a:ea typeface="宋体" pitchFamily="0" charset="0"/>
          <a:cs typeface="Source Sans Pro Ligh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786384" y="1774335"/>
            <a:ext cx="6016752" cy="18836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none" spc="0" baseline="0">
                <a:solidFill>
                  <a:schemeClr val="tx1"/>
                </a:solidFill>
                <a:latin typeface="Abadi" pitchFamily="0" charset="0"/>
                <a:ea typeface="宋体" pitchFamily="0" charset="0"/>
                <a:cs typeface="Lucida Sans"/>
              </a:rPr>
              <a:t>Notes Sharing Web Application</a:t>
            </a:r>
            <a:endParaRPr lang="zh-CN" altLang="en-US" sz="6000" b="0" i="0" u="none" strike="noStrike" kern="1200" cap="none" spc="0" baseline="0">
              <a:solidFill>
                <a:schemeClr val="tx1"/>
              </a:solidFill>
              <a:latin typeface="Abadi" pitchFamily="0" charset="0"/>
              <a:ea typeface="宋体" pitchFamily="0" charset="0"/>
              <a:cs typeface="Lucida Sans"/>
            </a:endParaRPr>
          </a:p>
        </p:txBody>
      </p:sp>
      <p:sp>
        <p:nvSpPr>
          <p:cNvPr id="29" name="文本框"/>
          <p:cNvSpPr>
            <a:spLocks noGrp="1"/>
          </p:cNvSpPr>
          <p:nvPr>
            <p:ph type="subTitle" idx="1"/>
          </p:nvPr>
        </p:nvSpPr>
        <p:spPr>
          <a:xfrm rot="0">
            <a:off x="786384" y="4133668"/>
            <a:ext cx="6016752" cy="46634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400" b="1" i="0" u="none" strike="noStrike" kern="1200" cap="none" spc="0" baseline="0">
                <a:solidFill>
                  <a:schemeClr val="tx1"/>
                </a:solidFill>
                <a:latin typeface="Source Sans Pro" pitchFamily="34" charset="0"/>
                <a:ea typeface="Source Sans Pro" pitchFamily="34" charset="0"/>
                <a:cs typeface="Lucida Sans"/>
              </a:rPr>
              <a:t>Submitted by</a:t>
            </a:r>
            <a:endParaRPr lang="en-US" altLang="zh-CN" sz="2400" b="1" i="0" u="none" strike="noStrike" kern="1200" cap="none" spc="0" baseline="0">
              <a:solidFill>
                <a:schemeClr val="tx1"/>
              </a:solidFill>
              <a:latin typeface="Source Sans Pro" pitchFamily="34" charset="0"/>
              <a:ea typeface="Source Sans Pro" pitchFamily="34" charset="0"/>
              <a:cs typeface="Lucida Sans"/>
            </a:endParaRPr>
          </a:p>
          <a:p>
            <a:pPr marL="0" indent="0" algn="l">
              <a:lnSpc>
                <a:spcPct val="90000"/>
              </a:lnSpc>
              <a:spcBef>
                <a:spcPts val="0"/>
              </a:spcBef>
              <a:spcAft>
                <a:spcPts val="0"/>
              </a:spcAft>
              <a:buNone/>
            </a:pPr>
            <a:endParaRPr lang="en-US" altLang="zh-CN" sz="2400" b="1" i="0" u="none" strike="noStrike" kern="1200" cap="none" spc="0" baseline="0">
              <a:solidFill>
                <a:schemeClr val="tx1"/>
              </a:solidFill>
              <a:latin typeface="Source Sans Pro" pitchFamily="34" charset="0"/>
              <a:ea typeface="Source Sans Pro" pitchFamily="34" charset="0"/>
              <a:cs typeface="Lucida Sans"/>
            </a:endParaRPr>
          </a:p>
          <a:p>
            <a:pPr marL="0" indent="0" algn="l">
              <a:lnSpc>
                <a:spcPct val="90000"/>
              </a:lnSpc>
              <a:spcBef>
                <a:spcPts val="0"/>
              </a:spcBef>
              <a:spcAft>
                <a:spcPts val="0"/>
              </a:spcAft>
              <a:buNone/>
            </a:pPr>
            <a:endParaRPr lang="zh-CN" altLang="en-US" sz="2400" b="1" i="0" u="none" strike="noStrike" kern="1200" cap="none" spc="0" baseline="0">
              <a:solidFill>
                <a:schemeClr val="tx1"/>
              </a:solidFill>
              <a:latin typeface="Source Sans Pro" pitchFamily="34" charset="0"/>
              <a:ea typeface="Source Sans Pro" pitchFamily="34" charset="0"/>
              <a:cs typeface="Lucida Sans"/>
            </a:endParaRPr>
          </a:p>
        </p:txBody>
      </p:sp>
      <p:sp>
        <p:nvSpPr>
          <p:cNvPr id="30" name="文本框"/>
          <p:cNvSpPr>
            <a:spLocks noGrp="1"/>
          </p:cNvSpPr>
          <p:nvPr>
            <p:ph type="body" idx="4294967295"/>
          </p:nvPr>
        </p:nvSpPr>
        <p:spPr>
          <a:xfrm rot="0">
            <a:off x="786383" y="4505372"/>
            <a:ext cx="6016751" cy="44805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1200" cap="none" spc="0" baseline="0">
                <a:solidFill>
                  <a:schemeClr val="tx2"/>
                </a:solidFill>
                <a:latin typeface="Source Sans Pro Light" pitchFamily="0" charset="0"/>
                <a:ea typeface="Source Sans Pro" pitchFamily="34" charset="0"/>
                <a:cs typeface="Lucida Sans"/>
              </a:rPr>
              <a:t>Pandiselvam R</a:t>
            </a:r>
            <a:endParaRPr lang="en-US" altLang="zh-CN" sz="2000" b="0" i="0" u="none" strike="noStrike" kern="1200" cap="none" spc="0" baseline="0">
              <a:solidFill>
                <a:schemeClr val="tx2"/>
              </a:solidFill>
              <a:latin typeface="Source Sans Pro Light" pitchFamily="0" charset="0"/>
              <a:ea typeface="Source Sans Pro" pitchFamily="34" charset="0"/>
              <a:cs typeface="Lucida Sans"/>
            </a:endParaRPr>
          </a:p>
          <a:p>
            <a:pPr marL="0" indent="0" algn="l">
              <a:lnSpc>
                <a:spcPct val="150000"/>
              </a:lnSpc>
              <a:spcBef>
                <a:spcPts val="0"/>
              </a:spcBef>
              <a:spcAft>
                <a:spcPts val="0"/>
              </a:spcAft>
              <a:buNone/>
            </a:pPr>
            <a:r>
              <a:rPr lang="en-US" altLang="zh-CN" sz="2000" b="0" i="0" u="none" strike="noStrike" kern="1200" cap="none" spc="0" baseline="0">
                <a:solidFill>
                  <a:schemeClr val="tx2"/>
                </a:solidFill>
                <a:latin typeface="Source Sans Pro Light" pitchFamily="0" charset="0"/>
                <a:ea typeface="Source Sans Pro" pitchFamily="34" charset="0"/>
                <a:cs typeface="Lucida Sans"/>
              </a:rPr>
              <a:t>720921104072</a:t>
            </a:r>
            <a:endParaRPr lang="en-US" altLang="zh-CN" sz="2000" b="0" i="0" u="none" strike="noStrike" kern="1200" cap="none" spc="0" baseline="0">
              <a:solidFill>
                <a:schemeClr val="tx2"/>
              </a:solidFill>
              <a:latin typeface="Source Sans Pro Light" pitchFamily="0" charset="0"/>
              <a:ea typeface="Source Sans Pro" pitchFamily="34" charset="0"/>
              <a:cs typeface="Lucida Sans"/>
            </a:endParaRPr>
          </a:p>
          <a:p>
            <a:pPr marL="0" indent="0" algn="l">
              <a:lnSpc>
                <a:spcPct val="150000"/>
              </a:lnSpc>
              <a:spcBef>
                <a:spcPts val="0"/>
              </a:spcBef>
              <a:spcAft>
                <a:spcPts val="0"/>
              </a:spcAft>
              <a:buNone/>
            </a:pPr>
            <a:r>
              <a:rPr lang="en-US" altLang="zh-CN" sz="2000" b="0" i="0" u="none" strike="noStrike" kern="1200" cap="none" spc="0" baseline="0">
                <a:solidFill>
                  <a:schemeClr val="tx2"/>
                </a:solidFill>
                <a:latin typeface="Source Sans Pro Light" pitchFamily="0" charset="0"/>
                <a:ea typeface="Source Sans Pro" pitchFamily="34" charset="0"/>
                <a:cs typeface="Lucida Sans"/>
              </a:rPr>
              <a:t>JCT college of engineering &amp; technology </a:t>
            </a:r>
            <a:r>
              <a:rPr lang="en-US" altLang="zh-CN" sz="2000" b="0" i="0" u="none" strike="noStrike" kern="1200" cap="none" spc="0" baseline="0">
                <a:solidFill>
                  <a:schemeClr val="tx2"/>
                </a:solidFill>
                <a:latin typeface="Source Sans Pro Light" pitchFamily="0" charset="0"/>
                <a:ea typeface="Source Sans Pro" pitchFamily="34" charset="0"/>
                <a:cs typeface="Source Sans Pro Light" pitchFamily="0" charset="0"/>
              </a:rPr>
              <a:t>— Coimbatore </a:t>
            </a:r>
            <a:endParaRPr lang="zh-CN" altLang="en-US" sz="2000" b="0" i="0" u="none" strike="noStrike" kern="1200" cap="none" spc="0" baseline="0">
              <a:solidFill>
                <a:schemeClr val="tx2"/>
              </a:solidFill>
              <a:latin typeface="Source Sans Pro Light" pitchFamily="0" charset="0"/>
              <a:ea typeface="Source Sans Pro" pitchFamily="34" charset="0"/>
              <a:cs typeface="Lucida Sans"/>
            </a:endParaRPr>
          </a:p>
        </p:txBody>
      </p:sp>
      <p:pic>
        <p:nvPicPr>
          <p:cNvPr id="31" name="图片"/>
          <p:cNvPicPr>
            <a:picLocks noChangeAspect="1"/>
          </p:cNvPicPr>
          <p:nvPr/>
        </p:nvPicPr>
        <p:blipFill>
          <a:blip r:embed="rId1" cstate="print"/>
          <a:srcRect l="13308" r="13308"/>
          <a:stretch>
            <a:fillRect/>
          </a:stretch>
        </p:blipFill>
        <p:spPr>
          <a:xfrm rot="0">
            <a:off x="6740901" y="923715"/>
            <a:ext cx="4838885" cy="4396060"/>
          </a:xfrm>
          <a:prstGeom prst="rect"/>
          <a:noFill/>
          <a:ln cmpd="sng" cap="flat">
            <a:noFill/>
            <a:prstDash val="solid"/>
            <a:miter/>
          </a:ln>
        </p:spPr>
      </p:pic>
    </p:spTree>
    <p:extLst>
      <p:ext uri="{BB962C8B-B14F-4D97-AF65-F5344CB8AC3E}">
        <p14:creationId xmlns:p14="http://schemas.microsoft.com/office/powerpoint/2010/main" val="13128925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文本框"/>
          <p:cNvSpPr>
            <a:spLocks noGrp="1"/>
          </p:cNvSpPr>
          <p:nvPr>
            <p:ph type="title"/>
          </p:nvPr>
        </p:nvSpPr>
        <p:spPr>
          <a:xfrm rot="0">
            <a:off x="6259286" y="280946"/>
            <a:ext cx="4535423" cy="132588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chemeClr val="tx1"/>
                </a:solidFill>
                <a:latin typeface="Abadi" pitchFamily="0" charset="0"/>
                <a:ea typeface="宋体" pitchFamily="0" charset="0"/>
                <a:cs typeface="Lucida Sans"/>
              </a:rPr>
              <a:t>Conclusion</a:t>
            </a:r>
            <a:endParaRPr lang="zh-CN" altLang="en-US" sz="4800" b="0" i="0" u="none" strike="noStrike" kern="1200" cap="none" spc="0" baseline="0">
              <a:solidFill>
                <a:schemeClr val="tx1"/>
              </a:solidFill>
              <a:latin typeface="Abadi" pitchFamily="0" charset="0"/>
              <a:ea typeface="宋体" pitchFamily="0" charset="0"/>
              <a:cs typeface="Lucida Sans"/>
            </a:endParaRPr>
          </a:p>
        </p:txBody>
      </p:sp>
      <p:pic>
        <p:nvPicPr>
          <p:cNvPr id="115" name="图片"/>
          <p:cNvPicPr>
            <a:picLocks noChangeAspect="1"/>
          </p:cNvPicPr>
          <p:nvPr/>
        </p:nvPicPr>
        <p:blipFill>
          <a:blip r:embed="rId1" cstate="print"/>
          <a:srcRect l="1934" r="1934"/>
          <a:stretch>
            <a:fillRect/>
          </a:stretch>
        </p:blipFill>
        <p:spPr>
          <a:xfrm rot="0">
            <a:off x="1068086" y="785580"/>
            <a:ext cx="4537760" cy="4719174"/>
          </a:xfrm>
          <a:prstGeom prst="rect"/>
          <a:noFill/>
          <a:ln cmpd="sng" cap="flat">
            <a:noFill/>
            <a:prstDash val="solid"/>
            <a:miter/>
          </a:ln>
        </p:spPr>
      </p:pic>
      <p:sp>
        <p:nvSpPr>
          <p:cNvPr id="116" name="矩形"/>
          <p:cNvSpPr>
            <a:spLocks/>
          </p:cNvSpPr>
          <p:nvPr/>
        </p:nvSpPr>
        <p:spPr>
          <a:xfrm rot="0">
            <a:off x="6259286" y="1346341"/>
            <a:ext cx="5344884" cy="5078312"/>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just"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Source Sans Pro Light" pitchFamily="0"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lang="en-US" altLang="zh-CN" sz="1800" b="0" i="0" u="none" strike="noStrike" kern="1200" cap="none" spc="0" baseline="0">
              <a:solidFill>
                <a:schemeClr val="tx1"/>
              </a:solidFill>
              <a:latin typeface="Arial" pitchFamily="34" charset="0"/>
              <a:ea typeface="宋体" pitchFamily="0" charset="0"/>
              <a:cs typeface="Source Sans Pro Light" pitchFamily="0" charset="0"/>
            </a:endParaRPr>
          </a:p>
          <a:p>
            <a:pPr marL="0" indent="0" algn="just"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Source Sans Pro Light" pitchFamily="0" charset="0"/>
            </a:endParaRPr>
          </a:p>
        </p:txBody>
      </p:sp>
      <p:sp>
        <p:nvSpPr>
          <p:cNvPr id="117" name="矩形"/>
          <p:cNvSpPr>
            <a:spLocks/>
          </p:cNvSpPr>
          <p:nvPr/>
        </p:nvSpPr>
        <p:spPr>
          <a:xfrm rot="0">
            <a:off x="0" y="0"/>
            <a:ext cx="4063999" cy="0"/>
          </a:xfrm>
          <a:prstGeom prst="rect"/>
          <a:noFill/>
          <a:ln w="12700" cmpd="sng" cap="flat">
            <a:noFill/>
            <a:prstDash val="solid"/>
            <a:round/>
          </a:ln>
        </p:spPr>
      </p:sp>
    </p:spTree>
    <p:extLst>
      <p:ext uri="{BB962C8B-B14F-4D97-AF65-F5344CB8AC3E}">
        <p14:creationId xmlns:p14="http://schemas.microsoft.com/office/powerpoint/2010/main" val="9437944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11</a:t>
            </a:fld>
            <a:endParaRPr lang="zh-CN" altLang="en-US" sz="1200" b="0" i="0" u="none" strike="noStrike" kern="1200" cap="none" spc="0" baseline="0">
              <a:solidFill>
                <a:srgbClr val="898989"/>
              </a:solidFill>
              <a:latin typeface="Source Sans Pro Light" pitchFamily="0" charset="0"/>
              <a:ea typeface="宋体" pitchFamily="0" charset="0"/>
              <a:cs typeface="Source Sans Pro Light" pitchFamily="0" charset="0"/>
            </a:endParaRPr>
          </a:p>
        </p:txBody>
      </p:sp>
      <p:sp>
        <p:nvSpPr>
          <p:cNvPr id="119" name="矩形"/>
          <p:cNvSpPr>
            <a:spLocks/>
          </p:cNvSpPr>
          <p:nvPr/>
        </p:nvSpPr>
        <p:spPr>
          <a:xfrm rot="0">
            <a:off x="3375442" y="2660904"/>
            <a:ext cx="5111496" cy="768096"/>
          </a:xfrm>
          <a:prstGeom prst="rect"/>
          <a:noFill/>
          <a:ln w="12700"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90000"/>
              </a:lnSpc>
              <a:spcBef>
                <a:spcPts val="0"/>
              </a:spcBef>
              <a:spcAft>
                <a:spcPts val="0"/>
              </a:spcAft>
              <a:buNone/>
            </a:pPr>
            <a:r>
              <a:rPr lang="en-US" altLang="zh-CN" sz="4800" b="0" i="0" u="none" strike="noStrike" kern="1200" cap="none" spc="0" baseline="0">
                <a:solidFill>
                  <a:schemeClr val="tx1"/>
                </a:solidFill>
                <a:latin typeface="Abadi" pitchFamily="0" charset="0"/>
                <a:ea typeface="宋体" pitchFamily="0" charset="0"/>
                <a:cs typeface="Abadi" pitchFamily="0" charset="0"/>
              </a:rPr>
              <a:t>Thank you</a:t>
            </a:r>
            <a:endParaRPr lang="zh-CN" altLang="en-US" sz="4800" b="0" i="0" u="none" strike="noStrike" kern="1200" cap="none" spc="0" baseline="0">
              <a:solidFill>
                <a:schemeClr val="tx1"/>
              </a:solidFill>
              <a:latin typeface="Abadi" pitchFamily="0" charset="0"/>
              <a:ea typeface="宋体" pitchFamily="0" charset="0"/>
              <a:cs typeface="Abadi" pitchFamily="0" charset="0"/>
            </a:endParaRPr>
          </a:p>
        </p:txBody>
      </p:sp>
    </p:spTree>
    <p:extLst>
      <p:ext uri="{BB962C8B-B14F-4D97-AF65-F5344CB8AC3E}">
        <p14:creationId xmlns:p14="http://schemas.microsoft.com/office/powerpoint/2010/main" val="3834337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2731226" y="723037"/>
            <a:ext cx="5532120" cy="960120"/>
          </a:xfrm>
          <a:prstGeom prst="rect"/>
          <a:noFill/>
          <a:ln w="12700"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90000"/>
              </a:lnSpc>
              <a:spcBef>
                <a:spcPts val="0"/>
              </a:spcBef>
              <a:spcAft>
                <a:spcPts val="0"/>
              </a:spcAft>
              <a:buNone/>
            </a:pPr>
            <a:r>
              <a:rPr lang="en-US" altLang="zh-CN" sz="4800" b="1" i="0" u="none" strike="noStrike" kern="1200" cap="none" spc="0" baseline="0">
                <a:solidFill>
                  <a:srgbClr val="002060"/>
                </a:solidFill>
                <a:latin typeface="Arial" pitchFamily="34" charset="0"/>
                <a:ea typeface="宋体" pitchFamily="0" charset="0"/>
                <a:cs typeface="Arial" pitchFamily="34" charset="0"/>
              </a:rPr>
              <a:t>OUTLINE</a:t>
            </a:r>
            <a:endParaRPr lang="zh-CN" altLang="en-US" sz="4800" b="0" i="0" u="none" strike="noStrike" kern="1200" cap="none" spc="0" baseline="0">
              <a:solidFill>
                <a:schemeClr val="tx1"/>
              </a:solidFill>
              <a:latin typeface="Abadi" pitchFamily="0" charset="0"/>
              <a:ea typeface="宋体" pitchFamily="0" charset="0"/>
              <a:cs typeface="Abadi" pitchFamily="0" charset="0"/>
            </a:endParaRPr>
          </a:p>
        </p:txBody>
      </p:sp>
      <p:sp>
        <p:nvSpPr>
          <p:cNvPr id="36" name="矩形"/>
          <p:cNvSpPr>
            <a:spLocks/>
          </p:cNvSpPr>
          <p:nvPr/>
        </p:nvSpPr>
        <p:spPr>
          <a:xfrm rot="0">
            <a:off x="1173478" y="1657257"/>
            <a:ext cx="8699865" cy="383132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eaLnBrk="1" latinLnBrk="0" hangingPunct="1">
              <a:lnSpc>
                <a:spcPct val="150000"/>
              </a:lnSpc>
              <a:spcBef>
                <a:spcPts val="0"/>
              </a:spcBef>
              <a:spcAft>
                <a:spcPts val="0"/>
              </a:spcAft>
              <a:buClr>
                <a:schemeClr val="accent4"/>
              </a:buClr>
              <a:buFont typeface="Arial" pitchFamily="34" charset="0"/>
              <a:buChar char="•"/>
            </a:pPr>
            <a:r>
              <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rPr>
              <a:t>Introduction to a Notes Sharing  Application</a:t>
            </a:r>
            <a:endPar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endParaRPr>
          </a:p>
          <a:p>
            <a:pPr marL="228600" indent="-228600" algn="l" eaLnBrk="1" latinLnBrk="0" hangingPunct="1">
              <a:lnSpc>
                <a:spcPct val="150000"/>
              </a:lnSpc>
              <a:spcBef>
                <a:spcPts val="0"/>
              </a:spcBef>
              <a:spcAft>
                <a:spcPts val="0"/>
              </a:spcAft>
              <a:buClr>
                <a:schemeClr val="accent4"/>
              </a:buClr>
              <a:buFont typeface="Arial" pitchFamily="34" charset="0"/>
              <a:buChar char="•"/>
            </a:pPr>
            <a:r>
              <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rPr>
              <a:t>Key Features</a:t>
            </a:r>
            <a:endPar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endParaRPr>
          </a:p>
          <a:p>
            <a:pPr marL="228600" indent="-228600" algn="l" eaLnBrk="1" latinLnBrk="0" hangingPunct="1">
              <a:lnSpc>
                <a:spcPct val="150000"/>
              </a:lnSpc>
              <a:spcBef>
                <a:spcPts val="0"/>
              </a:spcBef>
              <a:spcAft>
                <a:spcPts val="0"/>
              </a:spcAft>
              <a:buClr>
                <a:schemeClr val="accent4"/>
              </a:buClr>
              <a:buFont typeface="Arial" pitchFamily="34" charset="0"/>
              <a:buChar char="•"/>
            </a:pPr>
            <a:r>
              <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rPr>
              <a:t>User Interface</a:t>
            </a:r>
            <a:endPar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endParaRPr>
          </a:p>
          <a:p>
            <a:pPr marL="228600" indent="-228600" algn="l" eaLnBrk="1" latinLnBrk="0" hangingPunct="1">
              <a:lnSpc>
                <a:spcPct val="150000"/>
              </a:lnSpc>
              <a:spcBef>
                <a:spcPts val="0"/>
              </a:spcBef>
              <a:spcAft>
                <a:spcPts val="0"/>
              </a:spcAft>
              <a:buClr>
                <a:schemeClr val="accent4"/>
              </a:buClr>
              <a:buFont typeface="Arial" pitchFamily="34" charset="0"/>
              <a:buChar char="•"/>
            </a:pPr>
            <a:r>
              <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rPr>
              <a:t>Use Cases</a:t>
            </a:r>
            <a:endPar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endParaRPr>
          </a:p>
          <a:p>
            <a:pPr marL="228600" indent="-228600" algn="l" eaLnBrk="1" latinLnBrk="0" hangingPunct="1">
              <a:lnSpc>
                <a:spcPct val="150000"/>
              </a:lnSpc>
              <a:spcBef>
                <a:spcPts val="0"/>
              </a:spcBef>
              <a:spcAft>
                <a:spcPts val="0"/>
              </a:spcAft>
              <a:buClr>
                <a:schemeClr val="accent4"/>
              </a:buClr>
              <a:buFont typeface="Arial" pitchFamily="34" charset="0"/>
              <a:buChar char="•"/>
            </a:pPr>
            <a:r>
              <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rPr>
              <a:t>Conclusion</a:t>
            </a:r>
            <a:endParaRPr lang="en-US" altLang="zh-CN" sz="3200" b="0" i="0" u="none" strike="noStrike" kern="1200" cap="none" spc="0" baseline="0">
              <a:solidFill>
                <a:schemeClr val="tx1"/>
              </a:solidFill>
              <a:latin typeface="Source Sans Pro Light" pitchFamily="0" charset="0"/>
              <a:ea typeface="宋体" pitchFamily="0" charset="0"/>
              <a:cs typeface="Source Sans Pro Light" pitchFamily="0" charset="0"/>
            </a:endParaRPr>
          </a:p>
          <a:p>
            <a:pPr marL="228600" indent="-228600" algn="l" eaLnBrk="1" latinLnBrk="0" hangingPunct="1">
              <a:lnSpc>
                <a:spcPct val="150000"/>
              </a:lnSpc>
              <a:spcBef>
                <a:spcPts val="0"/>
              </a:spcBef>
              <a:spcAft>
                <a:spcPts val="0"/>
              </a:spcAft>
              <a:buClr>
                <a:schemeClr val="accent4"/>
              </a:buClr>
              <a:buFont typeface="Arial" pitchFamily="34" charset="0"/>
              <a:buChar char="•"/>
            </a:pPr>
            <a:endParaRPr lang="zh-CN" altLang="en-US" sz="2800" b="0" i="0" u="none" strike="noStrike" kern="1200" cap="none" spc="0" baseline="0">
              <a:solidFill>
                <a:schemeClr val="tx1"/>
              </a:solidFill>
              <a:latin typeface="Source Sans Pro Light" pitchFamily="0" charset="0"/>
              <a:ea typeface="宋体" pitchFamily="0" charset="0"/>
              <a:cs typeface="Source Sans Pro Light" pitchFamily="0" charset="0"/>
            </a:endParaRPr>
          </a:p>
        </p:txBody>
      </p:sp>
    </p:spTree>
    <p:extLst>
      <p:ext uri="{BB962C8B-B14F-4D97-AF65-F5344CB8AC3E}">
        <p14:creationId xmlns:p14="http://schemas.microsoft.com/office/powerpoint/2010/main" val="9007340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97666" y="113024"/>
            <a:ext cx="12279389"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rgbClr val="0D0D0D"/>
                </a:solidFill>
                <a:latin typeface="Söhne" pitchFamily="0" charset="0"/>
                <a:ea typeface="宋体" pitchFamily="0" charset="0"/>
                <a:cs typeface="Lucida Sans"/>
              </a:rPr>
              <a:t>Introduction to a Notes Sharing Web Application</a:t>
            </a:r>
            <a:endParaRPr lang="zh-CN" altLang="en-US" sz="4000" b="0" i="0" u="none" strike="noStrike" kern="1200" cap="none" spc="0" baseline="0">
              <a:solidFill>
                <a:schemeClr val="tx1"/>
              </a:solidFill>
              <a:latin typeface="Abadi" pitchFamily="0" charset="0"/>
              <a:ea typeface="宋体" pitchFamily="0" charset="0"/>
              <a:cs typeface="Lucida Sans"/>
            </a:endParaRPr>
          </a:p>
        </p:txBody>
      </p:sp>
      <p:sp>
        <p:nvSpPr>
          <p:cNvPr id="62" name="文本框"/>
          <p:cNvSpPr>
            <a:spLocks noGrp="1"/>
          </p:cNvSpPr>
          <p:nvPr>
            <p:ph type="body" idx="4294967295"/>
          </p:nvPr>
        </p:nvSpPr>
        <p:spPr>
          <a:xfrm rot="0">
            <a:off x="3154680" y="1817973"/>
            <a:ext cx="100583" cy="100584"/>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endParaRPr lang="zh-CN" altLang="en-US" sz="800" b="0" i="0" u="none" strike="noStrike" kern="1200" cap="none" spc="0" baseline="0">
              <a:solidFill>
                <a:srgbClr val="000000"/>
              </a:solidFill>
              <a:latin typeface="Source Sans Pro Light" pitchFamily="0" charset="0"/>
              <a:ea typeface="宋体" pitchFamily="0" charset="0"/>
              <a:cs typeface="Lucida Sans"/>
            </a:endParaRPr>
          </a:p>
        </p:txBody>
      </p:sp>
      <p:sp>
        <p:nvSpPr>
          <p:cNvPr id="63" name="文本框"/>
          <p:cNvSpPr>
            <a:spLocks noGrp="1"/>
          </p:cNvSpPr>
          <p:nvPr>
            <p:ph type="body" idx="4294967295"/>
          </p:nvPr>
        </p:nvSpPr>
        <p:spPr>
          <a:xfrm rot="0">
            <a:off x="539637" y="1438587"/>
            <a:ext cx="11112726" cy="196508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1200" cap="none" spc="0" baseline="0">
                <a:solidFill>
                  <a:srgbClr val="0D0D0D"/>
                </a:solidFill>
                <a:latin typeface="Söhne" pitchFamily="0" charset="0"/>
                <a:ea typeface="宋体" pitchFamily="0" charset="0"/>
                <a:cs typeface="Lucida Sans"/>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endParaRPr lang="en-US" altLang="zh-CN" sz="2400" b="0" i="0" u="none" strike="noStrike" kern="1200" cap="none" spc="0" baseline="0">
              <a:solidFill>
                <a:srgbClr val="0D0D0D"/>
              </a:solidFill>
              <a:latin typeface="Söhne" pitchFamily="0" charset="0"/>
              <a:ea typeface="宋体" pitchFamily="0" charset="0"/>
              <a:cs typeface="Lucida Sans"/>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Source Sans Pro Light" pitchFamily="0" charset="0"/>
              <a:ea typeface="宋体" pitchFamily="0" charset="0"/>
              <a:cs typeface="Lucida Sans"/>
            </a:endParaRPr>
          </a:p>
        </p:txBody>
      </p:sp>
      <p:sp>
        <p:nvSpPr>
          <p:cNvPr id="64" name="矩形"/>
          <p:cNvSpPr>
            <a:spLocks/>
          </p:cNvSpPr>
          <p:nvPr/>
        </p:nvSpPr>
        <p:spPr>
          <a:xfrm rot="0">
            <a:off x="556456" y="3454324"/>
            <a:ext cx="11112726" cy="1965089"/>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2400" b="1" i="0" u="none" strike="noStrike" kern="1200" cap="none" spc="0" baseline="0">
                <a:solidFill>
                  <a:srgbClr val="0D0D0D"/>
                </a:solidFill>
                <a:latin typeface="Söhne" pitchFamily="0" charset="0"/>
                <a:ea typeface="宋体" pitchFamily="0" charset="0"/>
                <a:cs typeface="Source Sans Pro Light" pitchFamily="0" charset="0"/>
              </a:rPr>
              <a:t>Importance:</a:t>
            </a:r>
            <a:endParaRPr lang="en-US" altLang="zh-CN" sz="2400" b="1" i="0" u="none" strike="noStrike" kern="1200" cap="none" spc="0" baseline="0">
              <a:solidFill>
                <a:srgbClr val="0D0D0D"/>
              </a:solidFill>
              <a:latin typeface="Söhne" pitchFamily="0" charset="0"/>
              <a:ea typeface="宋体" pitchFamily="0" charset="0"/>
              <a:cs typeface="Source Sans Pro Light" pitchFamily="0" charset="0"/>
            </a:endParaRPr>
          </a:p>
          <a:p>
            <a:pPr marL="0" indent="0" algn="just" eaLnBrk="1" latinLnBrk="0" hangingPunct="1">
              <a:lnSpc>
                <a:spcPct val="100000"/>
              </a:lnSpc>
              <a:spcBef>
                <a:spcPts val="0"/>
              </a:spcBef>
              <a:spcAft>
                <a:spcPts val="0"/>
              </a:spcAft>
              <a:buNone/>
            </a:pPr>
            <a:r>
              <a:rPr lang="en-US" altLang="zh-CN" sz="2400" b="0" i="0" u="none" strike="noStrike" kern="1200" cap="none" spc="0" baseline="0">
                <a:solidFill>
                  <a:srgbClr val="0D0D0D"/>
                </a:solidFill>
                <a:latin typeface="Söhne" pitchFamily="0" charset="0"/>
                <a:ea typeface="宋体" pitchFamily="0" charset="0"/>
                <a:cs typeface="Source Sans Pro Light" pitchFamily="0" charset="0"/>
              </a:rPr>
              <a:t>                      The importance of a Notes Sharing Web Application lies in its ability to facilitate seamless collaboration, streamline information sharing, and promote organization and </a:t>
            </a:r>
            <a:r>
              <a:rPr lang="en-US" altLang="zh-CN" sz="2400" b="0" i="0" u="none" strike="noStrike" kern="1200" cap="none" spc="0" baseline="0">
                <a:solidFill>
                  <a:srgbClr val="0D0D0D"/>
                </a:solidFill>
                <a:latin typeface="Söhne" pitchFamily="0" charset="0"/>
                <a:ea typeface="宋体" pitchFamily="0" charset="0"/>
                <a:cs typeface="Source Sans Pro Light" pitchFamily="0" charset="0"/>
              </a:rPr>
              <a:t>productivity.This</a:t>
            </a:r>
            <a:r>
              <a:rPr lang="en-US" altLang="zh-CN" sz="2400" b="0" i="0" u="none" strike="noStrike" kern="1200" cap="none" spc="0" baseline="0">
                <a:solidFill>
                  <a:srgbClr val="0D0D0D"/>
                </a:solidFill>
                <a:latin typeface="Söhne" pitchFamily="0" charset="0"/>
                <a:ea typeface="宋体" pitchFamily="0" charset="0"/>
                <a:cs typeface="Source Sans Pro Light" pitchFamily="0" charset="0"/>
              </a:rPr>
              <a:t> technology empowers users to access their notes anytime, anywhere, fostering flexibility and accessibility. Overall, a Notes Sharing Web Application is a valuable tool for optimizing efficiency and maximizing the impact of shared knowledge and ideas</a:t>
            </a:r>
            <a:endParaRPr lang="zh-CN" altLang="en-US" sz="2400" b="0" i="0" u="none" strike="noStrike" kern="1200" cap="none" spc="0" baseline="0">
              <a:solidFill>
                <a:srgbClr val="0D0D0D"/>
              </a:solidFill>
              <a:latin typeface="Söhne" pitchFamily="0" charset="0"/>
              <a:ea typeface="宋体" pitchFamily="0" charset="0"/>
              <a:cs typeface="Source Sans Pro Light" pitchFamily="0" charset="0"/>
            </a:endParaRPr>
          </a:p>
        </p:txBody>
      </p:sp>
    </p:spTree>
    <p:extLst>
      <p:ext uri="{BB962C8B-B14F-4D97-AF65-F5344CB8AC3E}">
        <p14:creationId xmlns:p14="http://schemas.microsoft.com/office/powerpoint/2010/main" val="67943410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body" idx="4294967295"/>
          </p:nvPr>
        </p:nvSpPr>
        <p:spPr>
          <a:xfrm rot="0">
            <a:off x="483886" y="1693447"/>
            <a:ext cx="2713675" cy="1444539"/>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1" i="0" u="none" strike="noStrike" kern="1200" cap="none" spc="0" baseline="0">
                <a:solidFill>
                  <a:schemeClr val="bg1"/>
                </a:solidFill>
                <a:latin typeface="Söhne" pitchFamily="0" charset="0"/>
                <a:ea typeface="Source Sans Pro" pitchFamily="34" charset="0"/>
                <a:cs typeface="Lucida Sans"/>
              </a:rPr>
              <a:t>User-Friendly Interface</a:t>
            </a:r>
            <a:endParaRPr lang="zh-CN" altLang="en-US" sz="1800" b="1" i="0" u="none" strike="noStrike" kern="1200" cap="none" spc="0" baseline="0">
              <a:solidFill>
                <a:schemeClr val="bg1"/>
              </a:solidFill>
              <a:latin typeface="Source Sans Pro" pitchFamily="34" charset="0"/>
              <a:ea typeface="Source Sans Pro" pitchFamily="34" charset="0"/>
              <a:cs typeface="Lucida Sans"/>
            </a:endParaRPr>
          </a:p>
        </p:txBody>
      </p:sp>
      <p:pic>
        <p:nvPicPr>
          <p:cNvPr id="84" name="图片" descr="Party mask outline"/>
          <p:cNvPicPr>
            <a:picLocks noChangeAspect="1"/>
          </p:cNvPicPr>
          <p:nvPr/>
        </p:nvPicPr>
        <p:blipFill>
          <a:blip r:embed="rId1" cstate="print"/>
          <a:stretch>
            <a:fillRect/>
          </a:stretch>
        </p:blipFill>
        <p:spPr>
          <a:xfrm rot="0">
            <a:off x="1497823" y="1965928"/>
            <a:ext cx="685800" cy="685800"/>
          </a:xfrm>
          <a:prstGeom prst="rect"/>
          <a:noFill/>
          <a:ln w="12700" cmpd="sng" cap="flat">
            <a:noFill/>
            <a:prstDash val="solid"/>
            <a:miter/>
          </a:ln>
        </p:spPr>
      </p:pic>
      <p:sp>
        <p:nvSpPr>
          <p:cNvPr id="85" name="文本框"/>
          <p:cNvSpPr>
            <a:spLocks noGrp="1"/>
          </p:cNvSpPr>
          <p:nvPr>
            <p:ph type="body" idx="4294967295"/>
          </p:nvPr>
        </p:nvSpPr>
        <p:spPr>
          <a:xfrm rot="0">
            <a:off x="479143" y="3179070"/>
            <a:ext cx="2723160" cy="262824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just">
              <a:lnSpc>
                <a:spcPts val="2080"/>
              </a:lnSpc>
              <a:spcBef>
                <a:spcPts val="0"/>
              </a:spcBef>
              <a:spcAft>
                <a:spcPts val="0"/>
              </a:spcAft>
              <a:buNone/>
            </a:pPr>
            <a:r>
              <a:rPr lang="en-US" altLang="zh-CN" sz="1400" b="0" i="0" u="none" strike="noStrike" kern="1200" cap="none" spc="0" baseline="0">
                <a:solidFill>
                  <a:srgbClr val="0D0D0D"/>
                </a:solidFill>
                <a:latin typeface="Söhne" pitchFamily="0" charset="0"/>
                <a:ea typeface="宋体" pitchFamily="0" charset="0"/>
                <a:cs typeface="Lucida Sans"/>
              </a:rPr>
              <a:t>The application provides an intuitive interface for users to easily create, edit, and organize their notes. It should be accessible across various devices and operating systems.</a:t>
            </a:r>
            <a:endParaRPr lang="zh-CN" altLang="en-US" sz="1400" b="0" i="0" u="none" strike="noStrike" kern="1200" cap="none" spc="0" baseline="0">
              <a:solidFill>
                <a:schemeClr val="tx1"/>
              </a:solidFill>
              <a:latin typeface="Source Sans Pro Light" pitchFamily="0" charset="0"/>
              <a:ea typeface="宋体" pitchFamily="0" charset="0"/>
              <a:cs typeface="Lucida Sans"/>
            </a:endParaRPr>
          </a:p>
        </p:txBody>
      </p:sp>
      <p:sp>
        <p:nvSpPr>
          <p:cNvPr id="86" name="文本框"/>
          <p:cNvSpPr>
            <a:spLocks noGrp="1"/>
          </p:cNvSpPr>
          <p:nvPr>
            <p:ph type="body" idx="4294967295"/>
          </p:nvPr>
        </p:nvSpPr>
        <p:spPr>
          <a:xfrm rot="0">
            <a:off x="3432514" y="1700832"/>
            <a:ext cx="2713675" cy="1444539"/>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1" i="0" u="none" strike="noStrike" kern="1200" cap="none" spc="0" baseline="0">
                <a:solidFill>
                  <a:schemeClr val="bg1"/>
                </a:solidFill>
                <a:latin typeface="Söhne" pitchFamily="0" charset="0"/>
                <a:ea typeface="Source Sans Pro" pitchFamily="34" charset="0"/>
                <a:cs typeface="Lucida Sans"/>
              </a:rPr>
              <a:t>Search Functionality</a:t>
            </a:r>
            <a:endParaRPr lang="zh-CN" altLang="en-US" sz="1800" b="1" i="0" u="none" strike="noStrike" kern="1200" cap="none" spc="0" baseline="0">
              <a:solidFill>
                <a:schemeClr val="bg1"/>
              </a:solidFill>
              <a:latin typeface="Source Sans Pro" pitchFamily="34" charset="0"/>
              <a:ea typeface="Source Sans Pro" pitchFamily="34" charset="0"/>
              <a:cs typeface="Lucida Sans"/>
            </a:endParaRPr>
          </a:p>
        </p:txBody>
      </p:sp>
      <p:sp>
        <p:nvSpPr>
          <p:cNvPr id="87" name="文本框"/>
          <p:cNvSpPr>
            <a:spLocks noGrp="1"/>
          </p:cNvSpPr>
          <p:nvPr>
            <p:ph type="body" idx="4294967295"/>
          </p:nvPr>
        </p:nvSpPr>
        <p:spPr>
          <a:xfrm rot="0">
            <a:off x="3432512" y="3179070"/>
            <a:ext cx="2713675" cy="2607492"/>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just">
              <a:lnSpc>
                <a:spcPts val="2080"/>
              </a:lnSpc>
              <a:spcBef>
                <a:spcPts val="0"/>
              </a:spcBef>
              <a:spcAft>
                <a:spcPts val="0"/>
              </a:spcAft>
              <a:buNone/>
            </a:pPr>
            <a:r>
              <a:rPr lang="en-US" altLang="zh-CN" sz="1400" b="0" i="0" u="none" strike="noStrike" kern="1200" cap="none" spc="0" baseline="0">
                <a:solidFill>
                  <a:srgbClr val="0D0D0D"/>
                </a:solidFill>
                <a:latin typeface="Söhne" pitchFamily="0" charset="0"/>
                <a:ea typeface="宋体" pitchFamily="0" charset="0"/>
                <a:cs typeface="Lucida Sans"/>
              </a:rPr>
              <a:t>A robust search feature enables users to quickly find relevant notes based on keywords or tags, even within large collections of notes</a:t>
            </a:r>
            <a:endParaRPr lang="zh-CN" altLang="en-US" sz="1400" b="0" i="0" u="none" strike="noStrike" kern="1200" cap="none" spc="0" baseline="0">
              <a:solidFill>
                <a:schemeClr val="tx1"/>
              </a:solidFill>
              <a:latin typeface="Source Sans Pro Light" pitchFamily="0" charset="0"/>
              <a:ea typeface="宋体" pitchFamily="0" charset="0"/>
              <a:cs typeface="Lucida Sans"/>
            </a:endParaRPr>
          </a:p>
        </p:txBody>
      </p:sp>
      <p:sp>
        <p:nvSpPr>
          <p:cNvPr id="88" name="文本框"/>
          <p:cNvSpPr>
            <a:spLocks noGrp="1"/>
          </p:cNvSpPr>
          <p:nvPr>
            <p:ph type="body" idx="4294967295"/>
          </p:nvPr>
        </p:nvSpPr>
        <p:spPr>
          <a:xfrm rot="0">
            <a:off x="6354633" y="1648749"/>
            <a:ext cx="2695165" cy="1444540"/>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1" i="0" u="none" strike="noStrike" kern="1200" cap="none" spc="0" baseline="0">
                <a:solidFill>
                  <a:schemeClr val="bg1"/>
                </a:solidFill>
                <a:latin typeface="Söhne" pitchFamily="0" charset="0"/>
                <a:ea typeface="Source Sans Pro" pitchFamily="34" charset="0"/>
                <a:cs typeface="Lucida Sans"/>
              </a:rPr>
              <a:t>Access Control and Privacy</a:t>
            </a:r>
            <a:endParaRPr lang="zh-CN" altLang="en-US" sz="1800" b="1" i="0" u="none" strike="noStrike" kern="1200" cap="none" spc="0" baseline="0">
              <a:solidFill>
                <a:schemeClr val="bg1"/>
              </a:solidFill>
              <a:latin typeface="Source Sans Pro" pitchFamily="34" charset="0"/>
              <a:ea typeface="Source Sans Pro" pitchFamily="34" charset="0"/>
              <a:cs typeface="Lucida Sans"/>
            </a:endParaRPr>
          </a:p>
        </p:txBody>
      </p:sp>
      <p:sp>
        <p:nvSpPr>
          <p:cNvPr id="89" name="文本框"/>
          <p:cNvSpPr>
            <a:spLocks noGrp="1"/>
          </p:cNvSpPr>
          <p:nvPr>
            <p:ph type="body" idx="4294967295"/>
          </p:nvPr>
        </p:nvSpPr>
        <p:spPr>
          <a:xfrm rot="0">
            <a:off x="6376397" y="3145372"/>
            <a:ext cx="2695165" cy="258549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l">
              <a:lnSpc>
                <a:spcPts val="2080"/>
              </a:lnSpc>
              <a:spcBef>
                <a:spcPts val="0"/>
              </a:spcBef>
              <a:spcAft>
                <a:spcPts val="0"/>
              </a:spcAft>
              <a:buNone/>
            </a:pPr>
            <a:r>
              <a:rPr lang="en-US" altLang="zh-CN" sz="1400" b="0" i="0" u="none" strike="noStrike" kern="1200" cap="none" spc="0" baseline="0">
                <a:solidFill>
                  <a:srgbClr val="0D0D0D"/>
                </a:solidFill>
                <a:latin typeface="Söhne" pitchFamily="0" charset="0"/>
                <a:ea typeface="宋体" pitchFamily="0" charset="0"/>
                <a:cs typeface="Lucida Sans"/>
              </a:rPr>
              <a:t>Users have control over the visibility and accessibility of their notes. They can set permissions to determine who can view, edit, or comment on their content, ensuring privacy and security.</a:t>
            </a:r>
            <a:endParaRPr lang="zh-CN" altLang="en-US" sz="1400" b="0" i="0" u="none" strike="noStrike" kern="1200" cap="none" spc="0" baseline="0">
              <a:solidFill>
                <a:schemeClr val="tx1"/>
              </a:solidFill>
              <a:latin typeface="Source Sans Pro Light" pitchFamily="0" charset="0"/>
              <a:ea typeface="宋体" pitchFamily="0" charset="0"/>
              <a:cs typeface="Lucida Sans"/>
            </a:endParaRPr>
          </a:p>
        </p:txBody>
      </p:sp>
      <p:sp>
        <p:nvSpPr>
          <p:cNvPr id="90" name="文本框"/>
          <p:cNvSpPr>
            <a:spLocks noGrp="1"/>
          </p:cNvSpPr>
          <p:nvPr>
            <p:ph type="body" idx="4294967295"/>
          </p:nvPr>
        </p:nvSpPr>
        <p:spPr>
          <a:xfrm rot="0">
            <a:off x="9245770" y="1613448"/>
            <a:ext cx="2695164" cy="1444540"/>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1" i="0" u="none" strike="noStrike" kern="1200" cap="none" spc="0" baseline="0">
                <a:solidFill>
                  <a:schemeClr val="bg1"/>
                </a:solidFill>
                <a:latin typeface="Source Sans Pro" pitchFamily="34" charset="0"/>
                <a:ea typeface="Source Sans Pro" pitchFamily="34" charset="0"/>
                <a:cs typeface="Lucida Sans"/>
              </a:rPr>
              <a:t>  Admin Panel</a:t>
            </a:r>
            <a:endParaRPr lang="zh-CN" altLang="en-US" sz="1800" b="1" i="0" u="none" strike="noStrike" kern="1200" cap="none" spc="0" baseline="0">
              <a:solidFill>
                <a:schemeClr val="bg1"/>
              </a:solidFill>
              <a:latin typeface="Source Sans Pro" pitchFamily="34" charset="0"/>
              <a:ea typeface="Source Sans Pro" pitchFamily="34" charset="0"/>
              <a:cs typeface="Lucida Sans"/>
            </a:endParaRPr>
          </a:p>
        </p:txBody>
      </p:sp>
      <p:sp>
        <p:nvSpPr>
          <p:cNvPr id="91" name="文本框"/>
          <p:cNvSpPr>
            <a:spLocks noGrp="1"/>
          </p:cNvSpPr>
          <p:nvPr>
            <p:ph type="body" idx="4294967295"/>
          </p:nvPr>
        </p:nvSpPr>
        <p:spPr>
          <a:xfrm rot="0">
            <a:off x="9301772" y="3137987"/>
            <a:ext cx="2639163" cy="2585497"/>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t" anchorCtr="0">
            <a:prstTxWarp prst="textNoShape"/>
          </a:bodyPr>
          <a:lstStyle/>
          <a:p>
            <a:pPr marL="0" indent="0" algn="l">
              <a:lnSpc>
                <a:spcPts val="2080"/>
              </a:lnSpc>
              <a:spcBef>
                <a:spcPts val="0"/>
              </a:spcBef>
              <a:spcAft>
                <a:spcPts val="0"/>
              </a:spcAft>
              <a:buNone/>
            </a:pPr>
            <a:r>
              <a:rPr lang="en-US" altLang="zh-CN" sz="1400" b="0" i="0" u="none" strike="noStrike" kern="1200" cap="none" spc="0" baseline="0">
                <a:solidFill>
                  <a:srgbClr val="0D0D0D"/>
                </a:solidFill>
                <a:latin typeface="Söhne" pitchFamily="0" charset="0"/>
                <a:ea typeface="宋体" pitchFamily="0" charset="0"/>
                <a:cs typeface="Lucida Sans"/>
              </a:rPr>
              <a:t>The admin panel for adding notes in a Notes Sharing Web Application offers administrators the ability to create, edit, and manage notes on behalf of users</a:t>
            </a:r>
            <a:endParaRPr lang="zh-CN" altLang="en-US" sz="1400" b="0" i="0" u="none" strike="noStrike" kern="1200" cap="none" spc="0" baseline="0">
              <a:solidFill>
                <a:schemeClr val="tx1"/>
              </a:solidFill>
              <a:latin typeface="Source Sans Pro Light" pitchFamily="0" charset="0"/>
              <a:ea typeface="宋体" pitchFamily="0" charset="0"/>
              <a:cs typeface="Lucida Sans"/>
            </a:endParaRPr>
          </a:p>
        </p:txBody>
      </p:sp>
      <p:sp>
        <p:nvSpPr>
          <p:cNvPr id="92" name="文本框"/>
          <p:cNvSpPr>
            <a:spLocks noGrp="1"/>
          </p:cNvSpPr>
          <p:nvPr>
            <p:ph type="ftr"/>
          </p:nvPr>
        </p:nvSpPr>
        <p:spPr>
          <a:xfrm rot="0">
            <a:off x="393192" y="6281928"/>
            <a:ext cx="2450591" cy="274319"/>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Contoso grand opening event</a:t>
            </a:r>
            <a:endParaRPr lang="zh-CN" altLang="en-US" sz="1200" b="0" i="0" u="none" strike="noStrike" kern="1200" cap="none" spc="0" baseline="0">
              <a:solidFill>
                <a:srgbClr val="898989"/>
              </a:solidFill>
              <a:latin typeface="Source Sans Pro Light" pitchFamily="0" charset="0"/>
              <a:ea typeface="宋体" pitchFamily="0" charset="0"/>
              <a:cs typeface="Source Sans Pro Light" pitchFamily="0" charset="0"/>
            </a:endParaRPr>
          </a:p>
        </p:txBody>
      </p:sp>
      <p:sp>
        <p:nvSpPr>
          <p:cNvPr id="93" name="文本框"/>
          <p:cNvSpPr>
            <a:spLocks noGrp="1"/>
          </p:cNvSpPr>
          <p:nvPr>
            <p:ph type="title"/>
          </p:nvPr>
        </p:nvSpPr>
        <p:spPr>
          <a:xfrm rot="0">
            <a:off x="97666" y="113024"/>
            <a:ext cx="12279389"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rgbClr val="0D0D0D"/>
                </a:solidFill>
                <a:latin typeface="Söhne" pitchFamily="0" charset="0"/>
                <a:ea typeface="宋体" pitchFamily="0" charset="0"/>
                <a:cs typeface="Lucida Sans"/>
              </a:rPr>
              <a:t>Key Features</a:t>
            </a:r>
            <a:endParaRPr lang="zh-CN" altLang="en-US" sz="4000" b="0" i="0" u="none" strike="noStrike" kern="1200" cap="none" spc="0" baseline="0">
              <a:solidFill>
                <a:schemeClr val="tx1"/>
              </a:solidFill>
              <a:latin typeface="Abadi" pitchFamily="0" charset="0"/>
              <a:ea typeface="宋体" pitchFamily="0" charset="0"/>
              <a:cs typeface="Lucida Sans"/>
            </a:endParaRPr>
          </a:p>
        </p:txBody>
      </p:sp>
      <p:pic>
        <p:nvPicPr>
          <p:cNvPr id="94" name="图片"/>
          <p:cNvPicPr>
            <a:picLocks noChangeAspect="1"/>
          </p:cNvPicPr>
          <p:nvPr/>
        </p:nvPicPr>
        <p:blipFill>
          <a:blip r:embed="rId2" cstate="print"/>
          <a:srcRect l="15258" r="15258"/>
          <a:stretch>
            <a:fillRect/>
          </a:stretch>
        </p:blipFill>
        <p:spPr>
          <a:xfrm rot="0">
            <a:off x="4630243" y="2125155"/>
            <a:ext cx="518657" cy="390642"/>
          </a:xfrm>
          <a:prstGeom prst="rect"/>
          <a:noFill/>
          <a:ln w="12700" cmpd="sng" cap="flat">
            <a:noFill/>
            <a:prstDash val="solid"/>
            <a:miter/>
          </a:ln>
        </p:spPr>
      </p:pic>
      <p:pic>
        <p:nvPicPr>
          <p:cNvPr id="95" name="图片"/>
          <p:cNvPicPr>
            <a:picLocks noChangeAspect="1"/>
          </p:cNvPicPr>
          <p:nvPr/>
        </p:nvPicPr>
        <p:blipFill>
          <a:blip r:embed="rId3" cstate="print"/>
          <a:srcRect l="11053" r="11053"/>
          <a:stretch>
            <a:fillRect/>
          </a:stretch>
        </p:blipFill>
        <p:spPr>
          <a:xfrm rot="0">
            <a:off x="7381080" y="1837727"/>
            <a:ext cx="685800" cy="685800"/>
          </a:xfrm>
          <a:prstGeom prst="rect"/>
          <a:noFill/>
          <a:ln w="12700" cmpd="sng" cap="flat">
            <a:noFill/>
            <a:prstDash val="solid"/>
            <a:miter/>
          </a:ln>
        </p:spPr>
      </p:pic>
      <p:pic>
        <p:nvPicPr>
          <p:cNvPr id="96" name="图片"/>
          <p:cNvPicPr>
            <a:picLocks noChangeAspect="1"/>
          </p:cNvPicPr>
          <p:nvPr/>
        </p:nvPicPr>
        <p:blipFill>
          <a:blip r:embed="rId4" cstate="print"/>
          <a:srcRect l="9563" r="9563"/>
          <a:stretch>
            <a:fillRect/>
          </a:stretch>
        </p:blipFill>
        <p:spPr>
          <a:xfrm rot="0">
            <a:off x="10414905" y="1965928"/>
            <a:ext cx="514430" cy="549869"/>
          </a:xfrm>
          <a:prstGeom prst="rect"/>
          <a:noFill/>
          <a:ln w="12700" cmpd="sng" cap="flat">
            <a:noFill/>
            <a:prstDash val="solid"/>
            <a:miter/>
          </a:ln>
        </p:spPr>
      </p:pic>
    </p:spTree>
    <p:extLst>
      <p:ext uri="{BB962C8B-B14F-4D97-AF65-F5344CB8AC3E}">
        <p14:creationId xmlns:p14="http://schemas.microsoft.com/office/powerpoint/2010/main" val="12599157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矩形"/>
          <p:cNvSpPr>
            <a:spLocks/>
          </p:cNvSpPr>
          <p:nvPr/>
        </p:nvSpPr>
        <p:spPr>
          <a:xfrm rot="0">
            <a:off x="97666" y="113024"/>
            <a:ext cx="12279389"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90000"/>
              </a:lnSpc>
              <a:spcBef>
                <a:spcPts val="0"/>
              </a:spcBef>
              <a:spcAft>
                <a:spcPts val="0"/>
              </a:spcAft>
              <a:buNone/>
            </a:pPr>
            <a:r>
              <a:rPr lang="en-US" altLang="zh-CN" sz="4000" b="0" i="0" u="none" strike="noStrike" kern="1200" cap="none" spc="0" baseline="0">
                <a:solidFill>
                  <a:srgbClr val="0D0D0D"/>
                </a:solidFill>
                <a:latin typeface="Söhne" pitchFamily="0" charset="0"/>
                <a:ea typeface="宋体" pitchFamily="0" charset="0"/>
                <a:cs typeface="Abadi" pitchFamily="0" charset="0"/>
              </a:rPr>
              <a:t> User Interface</a:t>
            </a:r>
            <a:endParaRPr lang="zh-CN" altLang="en-US" sz="4000" b="0" i="0" u="none" strike="noStrike" kern="1200" cap="none" spc="0" baseline="0">
              <a:solidFill>
                <a:schemeClr val="tx1"/>
              </a:solidFill>
              <a:latin typeface="Abadi" pitchFamily="0" charset="0"/>
              <a:ea typeface="宋体" pitchFamily="0" charset="0"/>
              <a:cs typeface="Abadi" pitchFamily="0" charset="0"/>
            </a:endParaRPr>
          </a:p>
        </p:txBody>
      </p:sp>
      <p:pic>
        <p:nvPicPr>
          <p:cNvPr id="98" name="图片"/>
          <p:cNvPicPr>
            <a:picLocks noChangeAspect="1"/>
          </p:cNvPicPr>
          <p:nvPr/>
        </p:nvPicPr>
        <p:blipFill>
          <a:blip r:embed="rId1" cstate="print"/>
          <a:stretch>
            <a:fillRect/>
          </a:stretch>
        </p:blipFill>
        <p:spPr>
          <a:xfrm rot="0">
            <a:off x="642257" y="863286"/>
            <a:ext cx="10907486" cy="5482177"/>
          </a:xfrm>
          <a:prstGeom prst="rect"/>
          <a:noFill/>
          <a:ln w="12700" cmpd="sng" cap="flat">
            <a:noFill/>
            <a:prstDash val="solid"/>
            <a:miter/>
          </a:ln>
        </p:spPr>
      </p:pic>
    </p:spTree>
    <p:extLst>
      <p:ext uri="{BB962C8B-B14F-4D97-AF65-F5344CB8AC3E}">
        <p14:creationId xmlns:p14="http://schemas.microsoft.com/office/powerpoint/2010/main" val="152311226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99" name="图片"/>
          <p:cNvPicPr>
            <a:picLocks noChangeAspect="1"/>
          </p:cNvPicPr>
          <p:nvPr/>
        </p:nvPicPr>
        <p:blipFill>
          <a:blip r:embed="rId1" cstate="print"/>
          <a:stretch>
            <a:fillRect/>
          </a:stretch>
        </p:blipFill>
        <p:spPr>
          <a:xfrm rot="0">
            <a:off x="289872" y="418193"/>
            <a:ext cx="11612256" cy="6021614"/>
          </a:xfrm>
          <a:prstGeom prst="rect"/>
          <a:noFill/>
          <a:ln w="12700" cmpd="sng" cap="flat">
            <a:noFill/>
            <a:prstDash val="solid"/>
            <a:miter/>
          </a:ln>
        </p:spPr>
      </p:pic>
    </p:spTree>
    <p:extLst>
      <p:ext uri="{BB962C8B-B14F-4D97-AF65-F5344CB8AC3E}">
        <p14:creationId xmlns:p14="http://schemas.microsoft.com/office/powerpoint/2010/main" val="16878120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0" name="图片"/>
          <p:cNvPicPr>
            <a:picLocks noChangeAspect="1"/>
          </p:cNvPicPr>
          <p:nvPr/>
        </p:nvPicPr>
        <p:blipFill>
          <a:blip r:embed="rId1" cstate="print"/>
          <a:stretch>
            <a:fillRect/>
          </a:stretch>
        </p:blipFill>
        <p:spPr>
          <a:xfrm rot="0">
            <a:off x="337457" y="568178"/>
            <a:ext cx="11451772" cy="5721643"/>
          </a:xfrm>
          <a:prstGeom prst="rect"/>
          <a:noFill/>
          <a:ln w="12700" cmpd="sng" cap="flat">
            <a:noFill/>
            <a:prstDash val="solid"/>
            <a:miter/>
          </a:ln>
        </p:spPr>
      </p:pic>
    </p:spTree>
    <p:extLst>
      <p:ext uri="{BB962C8B-B14F-4D97-AF65-F5344CB8AC3E}">
        <p14:creationId xmlns:p14="http://schemas.microsoft.com/office/powerpoint/2010/main" val="93584424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1" name="图片"/>
          <p:cNvPicPr>
            <a:picLocks noChangeAspect="1"/>
          </p:cNvPicPr>
          <p:nvPr/>
        </p:nvPicPr>
        <p:blipFill>
          <a:blip r:embed="rId1" cstate="print"/>
          <a:stretch>
            <a:fillRect/>
          </a:stretch>
        </p:blipFill>
        <p:spPr>
          <a:xfrm rot="0">
            <a:off x="424543" y="409575"/>
            <a:ext cx="11342914" cy="6038849"/>
          </a:xfrm>
          <a:prstGeom prst="rect"/>
          <a:noFill/>
          <a:ln w="12700" cmpd="sng" cap="flat">
            <a:noFill/>
            <a:prstDash val="solid"/>
            <a:miter/>
          </a:ln>
        </p:spPr>
      </p:pic>
    </p:spTree>
    <p:extLst>
      <p:ext uri="{BB962C8B-B14F-4D97-AF65-F5344CB8AC3E}">
        <p14:creationId xmlns:p14="http://schemas.microsoft.com/office/powerpoint/2010/main" val="4606080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2" name="文本框"/>
          <p:cNvSpPr>
            <a:spLocks noGrp="1"/>
          </p:cNvSpPr>
          <p:nvPr>
            <p:ph type="title"/>
          </p:nvPr>
        </p:nvSpPr>
        <p:spPr>
          <a:xfrm rot="0">
            <a:off x="119437" y="146928"/>
            <a:ext cx="12279389"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rgbClr val="0D0D0D"/>
                </a:solidFill>
                <a:latin typeface="Söhne" pitchFamily="0" charset="0"/>
                <a:ea typeface="宋体" pitchFamily="0" charset="0"/>
                <a:cs typeface="Lucida Sans"/>
              </a:rPr>
              <a:t>Use Cases</a:t>
            </a:r>
            <a:endParaRPr lang="zh-CN" altLang="en-US" sz="4000" b="0" i="0" u="none" strike="noStrike" kern="1200" cap="none" spc="0" baseline="0">
              <a:solidFill>
                <a:schemeClr val="tx1"/>
              </a:solidFill>
              <a:latin typeface="Abadi" pitchFamily="0" charset="0"/>
              <a:ea typeface="宋体" pitchFamily="0" charset="0"/>
              <a:cs typeface="Lucida Sans"/>
            </a:endParaRPr>
          </a:p>
        </p:txBody>
      </p:sp>
      <p:sp>
        <p:nvSpPr>
          <p:cNvPr id="103" name="文本框"/>
          <p:cNvSpPr>
            <a:spLocks noGrp="1"/>
          </p:cNvSpPr>
          <p:nvPr>
            <p:ph type="body" idx="4294967295"/>
          </p:nvPr>
        </p:nvSpPr>
        <p:spPr>
          <a:xfrm rot="0">
            <a:off x="3154680" y="1817973"/>
            <a:ext cx="100583" cy="100584"/>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endParaRPr lang="zh-CN" altLang="en-US" sz="800" b="0" i="0" u="none" strike="noStrike" kern="1200" cap="none" spc="0" baseline="0">
              <a:solidFill>
                <a:srgbClr val="000000"/>
              </a:solidFill>
              <a:latin typeface="Source Sans Pro Light" pitchFamily="0" charset="0"/>
              <a:ea typeface="宋体" pitchFamily="0" charset="0"/>
              <a:cs typeface="Lucida Sans"/>
            </a:endParaRPr>
          </a:p>
        </p:txBody>
      </p:sp>
      <p:sp>
        <p:nvSpPr>
          <p:cNvPr id="104" name="文本框"/>
          <p:cNvSpPr>
            <a:spLocks noGrp="1"/>
          </p:cNvSpPr>
          <p:nvPr>
            <p:ph type="body" idx="4294967295"/>
          </p:nvPr>
        </p:nvSpPr>
        <p:spPr>
          <a:xfrm rot="0">
            <a:off x="539637" y="1438587"/>
            <a:ext cx="11112726" cy="196508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1" i="0" u="none" strike="noStrike" kern="1200" cap="none" spc="0" baseline="0">
                <a:solidFill>
                  <a:srgbClr val="0D0D0D"/>
                </a:solidFill>
                <a:latin typeface="Söhne" pitchFamily="0" charset="0"/>
                <a:ea typeface="宋体" pitchFamily="0" charset="0"/>
                <a:cs typeface="Lucida Sans"/>
              </a:rPr>
              <a:t>Educational Collaboration</a:t>
            </a:r>
            <a:r>
              <a:rPr lang="en-US" altLang="zh-CN" sz="2400" b="0" i="0" u="none" strike="noStrike" kern="1200" cap="none" spc="0" baseline="0">
                <a:solidFill>
                  <a:srgbClr val="0D0D0D"/>
                </a:solidFill>
                <a:latin typeface="Söhne" pitchFamily="0" charset="0"/>
                <a:ea typeface="宋体" pitchFamily="0" charset="0"/>
                <a:cs typeface="Lucida Sans"/>
              </a:rPr>
              <a:t>: Students can use note sharing web applications to collaborate on study materials, lecture notes, and project research. They can create shared study guides, exchange insights, and collectively build knowledge resources.</a:t>
            </a:r>
            <a:endParaRPr lang="zh-CN" altLang="en-US" sz="2400" b="0" i="0" u="none" strike="noStrike" kern="1200" cap="none" spc="0" baseline="0">
              <a:solidFill>
                <a:schemeClr val="tx1"/>
              </a:solidFill>
              <a:latin typeface="Source Sans Pro Light" pitchFamily="0" charset="0"/>
              <a:ea typeface="宋体" pitchFamily="0" charset="0"/>
              <a:cs typeface="Lucida Sans"/>
            </a:endParaRPr>
          </a:p>
        </p:txBody>
      </p:sp>
      <p:sp>
        <p:nvSpPr>
          <p:cNvPr id="105" name="文本框"/>
          <p:cNvSpPr>
            <a:spLocks noGrp="1"/>
          </p:cNvSpPr>
          <p:nvPr>
            <p:ph type="sldNum"/>
          </p:nvPr>
        </p:nvSpPr>
        <p:spPr>
          <a:xfrm rot="0">
            <a:off x="11493726" y="6232421"/>
            <a:ext cx="350912" cy="338960"/>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Source Sans Pro Light" pitchFamily="0" charset="0"/>
                <a:ea typeface="宋体" pitchFamily="0" charset="0"/>
                <a:cs typeface="Source Sans Pro Light" pitchFamily="0" charset="0"/>
              </a:rPr>
              <a:t>9</a:t>
            </a:fld>
            <a:endParaRPr lang="zh-CN" altLang="en-US" sz="1200" b="0" i="0" u="none" strike="noStrike" kern="1200" cap="none" spc="0" baseline="0">
              <a:solidFill>
                <a:srgbClr val="898989"/>
              </a:solidFill>
              <a:latin typeface="Source Sans Pro Light" pitchFamily="0" charset="0"/>
              <a:ea typeface="宋体" pitchFamily="0" charset="0"/>
              <a:cs typeface="Source Sans Pro Light" pitchFamily="0" charset="0"/>
            </a:endParaRPr>
          </a:p>
        </p:txBody>
      </p:sp>
      <p:sp>
        <p:nvSpPr>
          <p:cNvPr id="106" name="矩形"/>
          <p:cNvSpPr>
            <a:spLocks/>
          </p:cNvSpPr>
          <p:nvPr/>
        </p:nvSpPr>
        <p:spPr>
          <a:xfrm rot="0">
            <a:off x="539637" y="2764150"/>
            <a:ext cx="11112726" cy="1965089"/>
          </a:xfrm>
          <a:prstGeom prst="rect"/>
          <a:noFill/>
          <a:ln w="12700" cmpd="sng" cap="flat">
            <a:noFill/>
            <a:prstDash val="solid"/>
            <a:miter/>
          </a:ln>
        </p:spPr>
        <p:txBody>
          <a:bodyPr vert="horz" wrap="square" lIns="91440" tIns="45720" rIns="91440" bIns="45720" anchor="t" anchorCtr="0">
            <a:prstTxWarp prst="textNoShape"/>
          </a:bodyPr>
          <a:lstStyle/>
          <a:p>
            <a:pPr marL="0" indent="0" algn="just" eaLnBrk="1" latinLnBrk="0" hangingPunct="1">
              <a:lnSpc>
                <a:spcPct val="100000"/>
              </a:lnSpc>
              <a:spcBef>
                <a:spcPts val="0"/>
              </a:spcBef>
              <a:spcAft>
                <a:spcPts val="0"/>
              </a:spcAft>
              <a:buNone/>
            </a:pPr>
            <a:r>
              <a:rPr lang="en-US" altLang="zh-CN" sz="2400" b="1" i="0" u="none" strike="noStrike" kern="1200" cap="none" spc="0" baseline="0">
                <a:solidFill>
                  <a:srgbClr val="0D0D0D"/>
                </a:solidFill>
                <a:latin typeface="Söhne" pitchFamily="0" charset="0"/>
                <a:ea typeface="宋体" pitchFamily="0" charset="0"/>
                <a:cs typeface="Source Sans Pro Light" pitchFamily="0" charset="0"/>
              </a:rPr>
              <a:t>Remote Learning and Teaching</a:t>
            </a:r>
            <a:r>
              <a:rPr lang="en-US" altLang="zh-CN" sz="2400" b="0" i="0" u="none" strike="noStrike" kern="1200" cap="none" spc="0" baseline="0">
                <a:solidFill>
                  <a:srgbClr val="0D0D0D"/>
                </a:solidFill>
                <a:latin typeface="Söhne" pitchFamily="0" charset="0"/>
                <a:ea typeface="宋体" pitchFamily="0" charset="0"/>
                <a:cs typeface="Source Sans Pro Light" pitchFamily="0" charset="0"/>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zh-CN" altLang="en-US" sz="2400" b="0" i="0" u="none" strike="noStrike" kern="1200" cap="none" spc="0" baseline="0">
              <a:solidFill>
                <a:schemeClr val="tx1"/>
              </a:solidFill>
              <a:latin typeface="Source Sans Pro Light" pitchFamily="0" charset="0"/>
              <a:ea typeface="宋体" pitchFamily="0" charset="0"/>
              <a:cs typeface="Source Sans Pro Light" pitchFamily="0" charset="0"/>
            </a:endParaRPr>
          </a:p>
        </p:txBody>
      </p:sp>
      <p:sp>
        <p:nvSpPr>
          <p:cNvPr id="107" name="矩形"/>
          <p:cNvSpPr>
            <a:spLocks/>
          </p:cNvSpPr>
          <p:nvPr/>
        </p:nvSpPr>
        <p:spPr>
          <a:xfrm rot="0">
            <a:off x="556456" y="4436868"/>
            <a:ext cx="11112726" cy="1965090"/>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2400" b="1" i="0" u="none" strike="noStrike" kern="1200" cap="none" spc="0" baseline="0">
                <a:solidFill>
                  <a:srgbClr val="0D0D0D"/>
                </a:solidFill>
                <a:latin typeface="Söhne" pitchFamily="0" charset="0"/>
                <a:ea typeface="宋体" pitchFamily="0" charset="0"/>
                <a:cs typeface="Source Sans Pro Light" pitchFamily="0" charset="0"/>
              </a:rPr>
              <a:t>Research and Academic Publishing</a:t>
            </a:r>
            <a:r>
              <a:rPr lang="en-US" altLang="zh-CN" sz="2400" b="0" i="0" u="none" strike="noStrike" kern="1200" cap="none" spc="0" baseline="0">
                <a:solidFill>
                  <a:srgbClr val="0D0D0D"/>
                </a:solidFill>
                <a:latin typeface="Söhne" pitchFamily="0" charset="0"/>
                <a:ea typeface="宋体" pitchFamily="0" charset="0"/>
                <a:cs typeface="Source Sans Pro Light" pitchFamily="0" charset="0"/>
              </a:rPr>
              <a:t>: Researchers and academics can use note sharing applications to share findings, collaborate on papers, and contribute to scholarly discussions. They can share research notes, collaborate on manuscripts, and provide feedback to peers in their field.</a:t>
            </a:r>
            <a:endParaRPr lang="en-US" altLang="zh-CN" sz="2400" b="0" i="0" u="none" strike="noStrike" kern="1200" cap="none" spc="0" baseline="0">
              <a:solidFill>
                <a:srgbClr val="0D0D0D"/>
              </a:solidFill>
              <a:latin typeface="Söhne" pitchFamily="0" charset="0"/>
              <a:ea typeface="宋体" pitchFamily="0" charset="0"/>
              <a:cs typeface="Source Sans Pro Light" pitchFamily="0" charset="0"/>
            </a:endParaRPr>
          </a:p>
          <a:p>
            <a:pPr marL="0" indent="0" algn="l" eaLnBrk="1" latinLnBrk="0" hangingPunct="1">
              <a:lnSpc>
                <a:spcPct val="100000"/>
              </a:lnSpc>
              <a:spcBef>
                <a:spcPts val="0"/>
              </a:spcBef>
              <a:spcAft>
                <a:spcPts val="0"/>
              </a:spcAft>
              <a:buNone/>
            </a:pPr>
            <a:br>
              <a:rPr lang="zh-CN" altLang="en-US" sz="2400" b="0" i="0" u="none" strike="noStrike" kern="1200" cap="none" spc="0" baseline="0">
                <a:solidFill>
                  <a:schemeClr val="tx1"/>
                </a:solidFill>
                <a:latin typeface="Source Sans Pro Light" pitchFamily="0" charset="0"/>
                <a:ea typeface="宋体" pitchFamily="0" charset="0"/>
                <a:cs typeface="Source Sans Pro Light" pitchFamily="0" charset="0"/>
              </a:rPr>
            </a:br>
            <a:endParaRPr lang="zh-CN" altLang="en-US" sz="2400" b="0" i="0" u="none" strike="noStrike" kern="1200" cap="none" spc="0" baseline="0">
              <a:solidFill>
                <a:schemeClr val="tx1"/>
              </a:solidFill>
              <a:latin typeface="Source Sans Pro Light" pitchFamily="0" charset="0"/>
              <a:ea typeface="宋体" pitchFamily="0" charset="0"/>
              <a:cs typeface="Source Sans Pro Light" pitchFamily="0" charset="0"/>
            </a:endParaRPr>
          </a:p>
        </p:txBody>
      </p:sp>
    </p:spTree>
    <p:extLst>
      <p:ext uri="{BB962C8B-B14F-4D97-AF65-F5344CB8AC3E}">
        <p14:creationId xmlns:p14="http://schemas.microsoft.com/office/powerpoint/2010/main" val="18016604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1</cp:revision>
  <dcterms:created xsi:type="dcterms:W3CDTF">2022-09-12T05:33:02Z</dcterms:created>
  <dcterms:modified xsi:type="dcterms:W3CDTF">2024-04-06T00:13:08Z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