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5" r:id="rId7"/>
    <p:sldId id="266" r:id="rId8"/>
    <p:sldId id="271" r:id="rId9"/>
    <p:sldId id="267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D2375-3D3F-460D-AE3A-263A2C78FAE3}" type="datetimeFigureOut">
              <a:rPr lang="en-IN" smtClean="0"/>
              <a:t>08-11-2018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6642A-981A-4EAE-A1C0-2553D68DD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44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F33BBA-4AD2-4FC3-9C5D-E889467EC66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61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8CAB37-1E88-4708-A532-D75EB217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PowerPoint logo">
            <a:extLst>
              <a:ext uri="{FF2B5EF4-FFF2-40B4-BE49-F238E27FC236}">
                <a16:creationId xmlns:a16="http://schemas.microsoft.com/office/drawing/2014/main" id="{A11B18B3-9881-4CAC-89A9-F3B8175309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487709" y="5573935"/>
            <a:ext cx="2043316" cy="67964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961839-10F7-4B26-97D8-3B09045F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56427" y="4486359"/>
            <a:ext cx="8303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2897E7F-9714-44E5-993E-DBF4230C6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124" y="3083859"/>
            <a:ext cx="10974598" cy="151316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 b="0"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F7019-E7BE-4EF2-AE25-147C9EB6E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427" y="4746054"/>
            <a:ext cx="6579479" cy="1253469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200" b="1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9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C314C-387C-4945-A19D-3B87791BA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3BE1D-B9D6-4253-B297-6E1D1831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456AE-EFB4-48B9-B590-443B6AC1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7FEF9-F08B-4826-9DD0-63FA658A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60E9F-2C2A-48BA-B6BF-563F870F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7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2 color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8320-C2F3-46C3-B4BC-353FF8C9FD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802E0D2B-0B3A-4D03-BBA5-85486AFBEB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9235" y="1189177"/>
            <a:ext cx="11653525" cy="1985637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spcBef>
                <a:spcPts val="500"/>
              </a:spcBef>
              <a:buNone/>
              <a:defRPr sz="1961"/>
            </a:lvl2pPr>
            <a:lvl3pPr marL="224101" indent="0">
              <a:buNone/>
              <a:defRPr/>
            </a:lvl3pPr>
            <a:lvl4pPr marL="448193" indent="0">
              <a:buNone/>
              <a:defRPr/>
            </a:lvl4pPr>
            <a:lvl5pPr marL="67229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03874F-0249-4059-91A4-C3C3E20B96CF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83B6909-2033-42BD-9A4D-3FEC5C764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Graphic 6">
              <a:extLst>
                <a:ext uri="{FF2B5EF4-FFF2-40B4-BE49-F238E27FC236}">
                  <a16:creationId xmlns:a16="http://schemas.microsoft.com/office/drawing/2014/main" id="{68EE7B85-1759-48DE-97BA-ECD5E8BED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199613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AEA5-CF5B-46EC-AFCD-A1666F7A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33B-22CF-4853-8DBF-691E749A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E0E8C-901D-425E-8AA7-D1BD6A0A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FA12-E129-4E79-BFA1-62D435AD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ACBF-8BF8-4D7A-9998-28CF5ED5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0F17FC-DE49-4934-B430-4C904746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A32B5B-6A1B-4AEE-BE18-97E2FB02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08" y="528137"/>
            <a:ext cx="9274676" cy="117232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F367-9A62-40CE-A7F4-639F03D2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17926"/>
            <a:ext cx="9274676" cy="51067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390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5132614" cy="4083050"/>
          </a:xfrm>
        </p:spPr>
        <p:txBody>
          <a:bodyPr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9A8B0E0-E07A-49F7-B25F-4B478FADB3A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21186" y="2122488"/>
            <a:ext cx="5132614" cy="4083050"/>
          </a:xfrm>
        </p:spPr>
        <p:txBody>
          <a:bodyPr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8C66BE67-91A6-49CD-A166-4EFD27D36C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70669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9A73E789-A47B-493F-BD60-32422000C6B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03139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C78D6D-D6FA-4ABF-8565-3BFF1B362A45}"/>
              </a:ext>
            </a:extLst>
          </p:cNvPr>
          <p:cNvCxnSpPr/>
          <p:nvPr userDrawn="1"/>
        </p:nvCxnSpPr>
        <p:spPr>
          <a:xfrm>
            <a:off x="4335277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B95B52-D4CC-44EE-9F94-F106A8238740}"/>
              </a:ext>
            </a:extLst>
          </p:cNvPr>
          <p:cNvCxnSpPr/>
          <p:nvPr userDrawn="1"/>
        </p:nvCxnSpPr>
        <p:spPr>
          <a:xfrm>
            <a:off x="7866780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8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D1ED74-0D66-49A5-B190-A7DE0E67A6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7"/>
            <a:ext cx="12192000" cy="316706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0B519A99-FF44-472F-B22E-5F86CEAB9C59}"/>
              </a:ext>
            </a:extLst>
          </p:cNvPr>
          <p:cNvSpPr/>
          <p:nvPr userDrawn="1"/>
        </p:nvSpPr>
        <p:spPr>
          <a:xfrm>
            <a:off x="4693237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EC5AF5-F2E8-491C-BA10-ABF9E30E73D8}"/>
              </a:ext>
            </a:extLst>
          </p:cNvPr>
          <p:cNvSpPr/>
          <p:nvPr userDrawn="1"/>
        </p:nvSpPr>
        <p:spPr>
          <a:xfrm>
            <a:off x="8513368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915790-803C-4DD9-87FC-7880EE0EAC52}"/>
              </a:ext>
            </a:extLst>
          </p:cNvPr>
          <p:cNvSpPr/>
          <p:nvPr userDrawn="1"/>
        </p:nvSpPr>
        <p:spPr>
          <a:xfrm>
            <a:off x="910053" y="1892626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42C05-3195-4529-840F-8A6EADA6A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129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31B9BD-554C-40FA-8C90-F818F61C4557}"/>
              </a:ext>
            </a:extLst>
          </p:cNvPr>
          <p:cNvSpPr/>
          <p:nvPr userDrawn="1"/>
        </p:nvSpPr>
        <p:spPr>
          <a:xfrm>
            <a:off x="8892073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D3FE72-F542-4BD9-81A4-FB9FDE700A2A}"/>
              </a:ext>
            </a:extLst>
          </p:cNvPr>
          <p:cNvSpPr/>
          <p:nvPr userDrawn="1"/>
        </p:nvSpPr>
        <p:spPr>
          <a:xfrm>
            <a:off x="5071942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C24C6-88D8-4D3F-AFDC-A6C9E2922736}"/>
              </a:ext>
            </a:extLst>
          </p:cNvPr>
          <p:cNvSpPr/>
          <p:nvPr userDrawn="1"/>
        </p:nvSpPr>
        <p:spPr>
          <a:xfrm>
            <a:off x="1288758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9F6D5-2ED8-4FD9-B5B2-9093B4C1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7386" y="4298200"/>
            <a:ext cx="1877308" cy="358025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A39E9-D45A-443C-A58B-17D0B5D5C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1942" y="4298200"/>
            <a:ext cx="1912883" cy="358025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42B0D44-387D-4C24-B5F0-F47FD12154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2073" y="4264288"/>
            <a:ext cx="1912883" cy="422012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9F3ACD07-A1A8-4C77-9A5E-A152399BF1A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509826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35A00728-0390-449B-A9C3-B2E70E7B87F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29957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68A52873-F950-4E21-95F3-B294D0B9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9C60224-04AE-4754-B02D-77F7807365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7518" y="2106669"/>
            <a:ext cx="1912828" cy="191282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0DB3A35F-50DF-4731-9C74-A6E9A24FBF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997" y="2106669"/>
            <a:ext cx="1912828" cy="191282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90215D81-6F8E-4563-B187-421039C2AC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2128" y="2106669"/>
            <a:ext cx="1912828" cy="191282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0F1F5E-0F8E-4292-A2C4-57224605234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6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5456-20FC-48A7-BE67-71488B45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B51B5-1DF3-41CD-A957-E9A05361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0CD5D-2F5B-4547-8B71-EF4448AB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21205-E349-470A-A959-45D60D2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9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6D9F9-5A76-47FC-B76A-79DF99E9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46DF5-B260-48EA-A562-51A920C2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32BD4-E04A-4497-8494-72AA7909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0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7EEF-0759-477E-AA5C-EB9060CE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F86D4-5180-4D02-9937-52B7F61EF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4DC1-0189-44BD-9FB8-DF70AE92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F59F-8F03-4A4D-8859-9298A260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A1F9-A38C-468E-ACB7-25764D97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F4D1852-0B32-43A2-AF32-062E9EC37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547"/>
            <a:ext cx="12192000" cy="3316716"/>
            <a:chOff x="0" y="4547"/>
            <a:chExt cx="12192000" cy="331671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87464D-F58B-492E-A7E1-17EC8F31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7"/>
              <a:ext cx="12192000" cy="316706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0FA97E-93E9-45A9-967A-DD905690C756}"/>
                </a:ext>
              </a:extLst>
            </p:cNvPr>
            <p:cNvSpPr/>
            <p:nvPr/>
          </p:nvSpPr>
          <p:spPr>
            <a:xfrm>
              <a:off x="0" y="1892300"/>
              <a:ext cx="12192000" cy="1428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1C049FA-04F3-4E83-A400-653730E5E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0" y="1"/>
            <a:ext cx="3225800" cy="279904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5AE06-C1A4-479D-961E-89F2BE93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72" y="365125"/>
            <a:ext cx="1075055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D420E-5AA3-46FF-924E-C6482652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1265"/>
            <a:ext cx="10515600" cy="412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AE446-2533-44B0-A61C-6E264034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7094-828F-4507-8763-329969F4092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CCA6-6249-4EEF-8EB6-5880D7FD2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EE8A-DDD1-41D0-8553-81C0B037F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81BBC1-20E7-4568-BB16-09A7F298515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5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8" r:id="rId9"/>
    <p:sldLayoutId id="2147483659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1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go.microsoft.com/fwlink/?LinkId=61717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http://go.microsoft.com/fwlink/?LinkId=623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1F38D0-D1DC-424C-A95E-CA9BA3266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HTTP-REPL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E38BC034-3AAF-43AF-B5D3-540617DE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Pandiyan Murugan</a:t>
            </a:r>
          </a:p>
          <a:p>
            <a:r>
              <a:rPr lang="en-US" sz="2000" dirty="0"/>
              <a:t>08-Nov-18</a:t>
            </a:r>
          </a:p>
          <a:p>
            <a:r>
              <a:rPr lang="en-US" sz="2000" dirty="0"/>
              <a:t>Tech Talk</a:t>
            </a:r>
          </a:p>
        </p:txBody>
      </p:sp>
    </p:spTree>
    <p:extLst>
      <p:ext uri="{BB962C8B-B14F-4D97-AF65-F5344CB8AC3E}">
        <p14:creationId xmlns:p14="http://schemas.microsoft.com/office/powerpoint/2010/main" val="129246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750550" cy="777875"/>
          </a:xfrm>
        </p:spPr>
        <p:txBody>
          <a:bodyPr/>
          <a:lstStyle/>
          <a:p>
            <a:r>
              <a:rPr lang="en-US" dirty="0"/>
              <a:t>API Testing</a:t>
            </a:r>
          </a:p>
        </p:txBody>
      </p:sp>
      <p:pic>
        <p:nvPicPr>
          <p:cNvPr id="2052" name="Picture 4" descr="Image result for api testing">
            <a:extLst>
              <a:ext uri="{FF2B5EF4-FFF2-40B4-BE49-F238E27FC236}">
                <a16:creationId xmlns:a16="http://schemas.microsoft.com/office/drawing/2014/main" id="{4F546107-E6CC-462E-AE46-DEC6E610F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4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ostman open api">
            <a:extLst>
              <a:ext uri="{FF2B5EF4-FFF2-40B4-BE49-F238E27FC236}">
                <a16:creationId xmlns:a16="http://schemas.microsoft.com/office/drawing/2014/main" id="{6F3C3813-F36C-40C1-AA8E-BCC4BDC9E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-255104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fiddler">
            <a:extLst>
              <a:ext uri="{FF2B5EF4-FFF2-40B4-BE49-F238E27FC236}">
                <a16:creationId xmlns:a16="http://schemas.microsoft.com/office/drawing/2014/main" id="{11090E0D-8497-4475-8516-549FE1B04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jmeter logo">
            <a:extLst>
              <a:ext uri="{FF2B5EF4-FFF2-40B4-BE49-F238E27FC236}">
                <a16:creationId xmlns:a16="http://schemas.microsoft.com/office/drawing/2014/main" id="{93A97B3B-7263-4DD6-91B5-F39C63F5C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681" y="4460256"/>
            <a:ext cx="3193774" cy="238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oapui logo">
            <a:extLst>
              <a:ext uri="{FF2B5EF4-FFF2-40B4-BE49-F238E27FC236}">
                <a16:creationId xmlns:a16="http://schemas.microsoft.com/office/drawing/2014/main" id="{D089F750-0482-4114-ACD7-B4327692E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89" y="242680"/>
            <a:ext cx="23431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swagger logo">
            <a:extLst>
              <a:ext uri="{FF2B5EF4-FFF2-40B4-BE49-F238E27FC236}">
                <a16:creationId xmlns:a16="http://schemas.microsoft.com/office/drawing/2014/main" id="{708F4620-C68F-4962-B2C4-9ACA121ED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39" y="46482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23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47840148-6C42-4FBA-A8EF-20D34A1E1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310" y="1354310"/>
            <a:ext cx="4149379" cy="414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33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32D129-CA7F-42DC-BCD2-CE2B0920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API Improvements in ASP.NET Core 2.2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33A75-0412-414A-ADF2-FC1833773C8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69235" y="2252869"/>
            <a:ext cx="11653525" cy="427315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Easier to create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Easier to test &amp; debug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Easier to document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Easier to consume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Easier to secure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Easier to monitor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Improved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8147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60CB-47D1-4559-BB83-92709354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HTTP-REPL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BB80C-1D64-4C05-891F-0D036CDA2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2223052"/>
            <a:ext cx="96107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6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4BB1-2B98-481D-B918-1EA92EBD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Preview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6251-5C29-4EAC-88DB-E8044A5B3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dotnet tool install -g dotnet-</a:t>
            </a:r>
            <a:r>
              <a:rPr lang="en-US" i="1" dirty="0" err="1"/>
              <a:t>httprepl</a:t>
            </a:r>
            <a:r>
              <a:rPr lang="en-US" i="1" dirty="0"/>
              <a:t> –version 2.2.0-* –add-source https://dotnet.myget.org/F/dotnet-core/api/v3/index.json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70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2D0F-CAEB-4E4B-94EB-1F434C2D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Thanks, Keep supporting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grpSp>
        <p:nvGrpSpPr>
          <p:cNvPr id="8" name="Tell Me Instructions" descr="Select the Tell Me button and type what you want to know.">
            <a:extLst>
              <a:ext uri="{FF2B5EF4-FFF2-40B4-BE49-F238E27FC236}">
                <a16:creationId xmlns:a16="http://schemas.microsoft.com/office/drawing/2014/main" id="{5E32E395-ADEF-4D98-83D0-C803D6E90C40}"/>
              </a:ext>
            </a:extLst>
          </p:cNvPr>
          <p:cNvGrpSpPr/>
          <p:nvPr/>
        </p:nvGrpSpPr>
        <p:grpSpPr>
          <a:xfrm>
            <a:off x="556427" y="3166632"/>
            <a:ext cx="3902848" cy="731395"/>
            <a:chOff x="459513" y="3545956"/>
            <a:chExt cx="3902848" cy="731395"/>
          </a:xfrm>
        </p:grpSpPr>
        <p:sp>
          <p:nvSpPr>
            <p:cNvPr id="9" name="Content Placeholder 4">
              <a:extLst>
                <a:ext uri="{FF2B5EF4-FFF2-40B4-BE49-F238E27FC236}">
                  <a16:creationId xmlns:a16="http://schemas.microsoft.com/office/drawing/2014/main" id="{259DF350-67AF-4C4A-B789-9F66ABD8C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/>
            </p:cNvSpPr>
            <p:nvPr/>
          </p:nvSpPr>
          <p:spPr>
            <a:xfrm>
              <a:off x="459513" y="3781526"/>
              <a:ext cx="3902848" cy="4958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Tx/>
                <a:buNone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4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71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400"/>
                </a:lnSpc>
                <a:spcAft>
                  <a:spcPts val="0"/>
                </a:spcAft>
              </a:pPr>
              <a:r>
                <a:rPr lang="en-US" sz="18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and click the bell icon.</a:t>
              </a:r>
            </a:p>
          </p:txBody>
        </p:sp>
        <p:sp>
          <p:nvSpPr>
            <p:cNvPr id="10" name="Text Placeholder 6">
              <a:extLst>
                <a:ext uri="{FF2B5EF4-FFF2-40B4-BE49-F238E27FC236}">
                  <a16:creationId xmlns:a16="http://schemas.microsoft.com/office/drawing/2014/main" id="{05351FBF-AC57-407C-ADE2-0D04C1EDB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/>
            </p:cNvSpPr>
            <p:nvPr/>
          </p:nvSpPr>
          <p:spPr>
            <a:xfrm>
              <a:off x="533399" y="3545956"/>
              <a:ext cx="3050629" cy="30252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Tx/>
                <a:buNone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4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71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 b="1" dirty="0">
                  <a:solidFill>
                    <a:schemeClr val="bg1"/>
                  </a:solidFill>
                </a:rPr>
                <a:t>Subscribe to </a:t>
              </a:r>
              <a:r>
                <a:rPr lang="en-US" sz="1800" b="1" dirty="0">
                  <a:solidFill>
                    <a:schemeClr val="accent3"/>
                  </a:solidFill>
                </a:rPr>
                <a:t>Efficient User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Links Instructions" descr="Select The Arrow When In Slide Show Mode">
            <a:extLst>
              <a:ext uri="{FF2B5EF4-FFF2-40B4-BE49-F238E27FC236}">
                <a16:creationId xmlns:a16="http://schemas.microsoft.com/office/drawing/2014/main" id="{72C1777C-62D4-43BD-940B-1A8A197209C2}"/>
              </a:ext>
            </a:extLst>
          </p:cNvPr>
          <p:cNvSpPr txBox="1">
            <a:spLocks/>
          </p:cNvSpPr>
          <p:nvPr/>
        </p:nvSpPr>
        <p:spPr>
          <a:xfrm>
            <a:off x="6200668" y="3306526"/>
            <a:ext cx="3286125" cy="68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cs typeface="Segoe UI Light" panose="020B0502040204020203" pitchFamily="34" charset="0"/>
              </a:rPr>
              <a:t>Developer blogs</a:t>
            </a:r>
          </a:p>
        </p:txBody>
      </p:sp>
      <p:sp>
        <p:nvSpPr>
          <p:cNvPr id="11" name="WebLinks" descr="Links to the PowerPoint team blog, free PowerPoint training, and a survey about this tour.">
            <a:extLst>
              <a:ext uri="{FF2B5EF4-FFF2-40B4-BE49-F238E27FC236}">
                <a16:creationId xmlns:a16="http://schemas.microsoft.com/office/drawing/2014/main" id="{BE296664-1FAF-464C-B316-DB9F9C0F6211}"/>
              </a:ext>
            </a:extLst>
          </p:cNvPr>
          <p:cNvSpPr/>
          <p:nvPr/>
        </p:nvSpPr>
        <p:spPr>
          <a:xfrm>
            <a:off x="6902854" y="3985424"/>
            <a:ext cx="4276725" cy="1150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efficientuser.com</a:t>
            </a:r>
            <a:endParaRPr 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ts val="1500"/>
              </a:spcBef>
            </a:pPr>
            <a:r>
              <a:rPr lang="en-US" sz="2000" u="sng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nullablereference.wordpress.com</a:t>
            </a:r>
            <a:endParaRPr 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PT Blog Button" descr="Click to visit the PowerPoint team blog when in Slide Show Mode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695A9CAB-1C3C-4D51-991C-43430DDDD7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93" y="4137247"/>
            <a:ext cx="393068" cy="393068"/>
          </a:xfrm>
          <a:prstGeom prst="rect">
            <a:avLst/>
          </a:prstGeom>
        </p:spPr>
      </p:pic>
      <p:pic>
        <p:nvPicPr>
          <p:cNvPr id="14" name="Free Training Button" descr="Click to view free PowerPoint training when in Slide Show Mode">
            <a:hlinkClick r:id="rId4" tooltip="Select here to go to free PowerPoint training."/>
            <a:extLst>
              <a:ext uri="{FF2B5EF4-FFF2-40B4-BE49-F238E27FC236}">
                <a16:creationId xmlns:a16="http://schemas.microsoft.com/office/drawing/2014/main" id="{49A31EDC-265A-4237-9C82-FCD4683E21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93" y="4784581"/>
            <a:ext cx="393068" cy="393068"/>
          </a:xfrm>
          <a:prstGeom prst="rect">
            <a:avLst/>
          </a:prstGeom>
        </p:spPr>
      </p:pic>
      <p:pic>
        <p:nvPicPr>
          <p:cNvPr id="6146" name="Picture 2" descr="Image result for youtube subscribe button">
            <a:extLst>
              <a:ext uri="{FF2B5EF4-FFF2-40B4-BE49-F238E27FC236}">
                <a16:creationId xmlns:a16="http://schemas.microsoft.com/office/drawing/2014/main" id="{048D9635-25EB-463A-A016-3890E1C08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13" y="3958648"/>
            <a:ext cx="2786287" cy="7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717185"/>
      </p:ext>
    </p:extLst>
  </p:cSld>
  <p:clrMapOvr>
    <a:masterClrMapping/>
  </p:clrMapOvr>
</p:sld>
</file>

<file path=ppt/theme/theme1.xml><?xml version="1.0" encoding="utf-8"?>
<a:theme xmlns:a="http://schemas.openxmlformats.org/drawingml/2006/main" name="Amaze Theme">
  <a:themeElements>
    <a:clrScheme name="Amaz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107C10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nt to Amaze Your Students-steps.potx" id="{DDF82B36-D49E-4FEB-AA4C-8FF22CACDE9E}" vid="{960F9124-D33D-4D54-87F8-D9AD1F4A77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FA0FAA1F40A48AFF9B83E7A8535C8" ma:contentTypeVersion="6" ma:contentTypeDescription="Create a new document." ma:contentTypeScope="" ma:versionID="a29564c4913de883a27ffdcfd458aeb5">
  <xsd:schema xmlns:xsd="http://www.w3.org/2001/XMLSchema" xmlns:xs="http://www.w3.org/2001/XMLSchema" xmlns:p="http://schemas.microsoft.com/office/2006/metadata/properties" xmlns:ns2="b348f026-0623-4e77-bd1b-15beed583077" xmlns:ns3="59f4de77-fb23-43c4-8afd-72bf968a030f" targetNamespace="http://schemas.microsoft.com/office/2006/metadata/properties" ma:root="true" ma:fieldsID="474b71ccdbfe1ec76872f436b686490d" ns2:_="" ns3:_="">
    <xsd:import namespace="b348f026-0623-4e77-bd1b-15beed583077"/>
    <xsd:import namespace="59f4de77-fb23-43c4-8afd-72bf968a0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48f026-0623-4e77-bd1b-15beed5830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f4de77-fb23-43c4-8afd-72bf968a0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4F41DF-2C0E-4B10-85A9-6FC1BFD1B4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948B32-DA92-4A42-8187-3DC078F9DA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48f026-0623-4e77-bd1b-15beed583077"/>
    <ds:schemaRef ds:uri="59f4de77-fb23-43c4-8afd-72bf968a0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33DB80-C74E-47C7-BCEB-24165022915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Want to amaze your students </Template>
  <TotalTime>0</TotalTime>
  <Words>99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Segoe UI</vt:lpstr>
      <vt:lpstr>Segoe UI Black</vt:lpstr>
      <vt:lpstr>Segoe UI Light</vt:lpstr>
      <vt:lpstr>Wingdings</vt:lpstr>
      <vt:lpstr>Amaze Theme</vt:lpstr>
      <vt:lpstr>HTTP-REPL</vt:lpstr>
      <vt:lpstr>API Testing</vt:lpstr>
      <vt:lpstr>PowerPoint Presentation</vt:lpstr>
      <vt:lpstr>PowerPoint Presentation</vt:lpstr>
      <vt:lpstr>Web API Improvements in ASP.NET Core 2.2</vt:lpstr>
      <vt:lpstr>HTTP-REPL</vt:lpstr>
      <vt:lpstr>Preview release</vt:lpstr>
      <vt:lpstr>Thanks, Keep supporting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2018-11-08T09:36:54Z</dcterms:created>
  <dcterms:modified xsi:type="dcterms:W3CDTF">2018-11-08T13:46:50Z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0x010100500FA0FAA1F40A48AFF9B83E7A8535C8</vt:lpwstr>
  </property>
</Properties>
</file>