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sldIdLst>
    <p:sldId id="256" r:id="rId5"/>
    <p:sldId id="257" r:id="rId6"/>
    <p:sldId id="258" r:id="rId7"/>
    <p:sldId id="259" r:id="rId8"/>
    <p:sldId id="262" r:id="rId9"/>
    <p:sldId id="265" r:id="rId10"/>
    <p:sldId id="263" r:id="rId11"/>
    <p:sldId id="267" r:id="rId12"/>
    <p:sldId id="268"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655113-7BC1-4E7A-9396-89B91935DDC3}" type="datetimeFigureOut">
              <a:rPr lang="en-IN" smtClean="0"/>
              <a:t>05-09-2018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F5D58-ECE9-48EC-A210-33F5F642F51F}" type="slidenum">
              <a:rPr lang="en-IN" smtClean="0"/>
              <a:t>‹#›</a:t>
            </a:fld>
            <a:endParaRPr lang="en-IN"/>
          </a:p>
        </p:txBody>
      </p:sp>
    </p:spTree>
    <p:extLst>
      <p:ext uri="{BB962C8B-B14F-4D97-AF65-F5344CB8AC3E}">
        <p14:creationId xmlns:p14="http://schemas.microsoft.com/office/powerpoint/2010/main" val="3350075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96F5D58-ECE9-48EC-A210-33F5F642F51F}" type="slidenum">
              <a:rPr lang="en-IN" smtClean="0"/>
              <a:t>8</a:t>
            </a:fld>
            <a:endParaRPr lang="en-IN"/>
          </a:p>
        </p:txBody>
      </p:sp>
    </p:spTree>
    <p:extLst>
      <p:ext uri="{BB962C8B-B14F-4D97-AF65-F5344CB8AC3E}">
        <p14:creationId xmlns:p14="http://schemas.microsoft.com/office/powerpoint/2010/main" val="1716529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8CAB37-1E88-4708-A532-D75EB2177FB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descr="PowerPoint logo">
            <a:extLst>
              <a:ext uri="{FF2B5EF4-FFF2-40B4-BE49-F238E27FC236}">
                <a16:creationId xmlns:a16="http://schemas.microsoft.com/office/drawing/2014/main" id="{A11B18B3-9881-4CAC-89A9-F3B8175309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9487709" y="5573935"/>
            <a:ext cx="2043316" cy="679645"/>
          </a:xfrm>
          <a:prstGeom prst="rect">
            <a:avLst/>
          </a:prstGeom>
        </p:spPr>
      </p:pic>
      <p:cxnSp>
        <p:nvCxnSpPr>
          <p:cNvPr id="9" name="Straight Connector 8">
            <a:extLst>
              <a:ext uri="{FF2B5EF4-FFF2-40B4-BE49-F238E27FC236}">
                <a16:creationId xmlns:a16="http://schemas.microsoft.com/office/drawing/2014/main" id="{66961839-10F7-4B26-97D8-3B09045F4074}"/>
              </a:ext>
              <a:ext uri="{C183D7F6-B498-43B3-948B-1728B52AA6E4}">
                <adec:decorative xmlns:adec="http://schemas.microsoft.com/office/drawing/2017/decorative" val="1"/>
              </a:ext>
            </a:extLst>
          </p:cNvPr>
          <p:cNvCxnSpPr>
            <a:cxnSpLocks/>
          </p:cNvCxnSpPr>
          <p:nvPr userDrawn="1"/>
        </p:nvCxnSpPr>
        <p:spPr>
          <a:xfrm>
            <a:off x="556427" y="4486359"/>
            <a:ext cx="830317"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2897E7F-9714-44E5-993E-DBF4230C6963}"/>
              </a:ext>
            </a:extLst>
          </p:cNvPr>
          <p:cNvSpPr>
            <a:spLocks noGrp="1"/>
          </p:cNvSpPr>
          <p:nvPr>
            <p:ph type="ctrTitle"/>
          </p:nvPr>
        </p:nvSpPr>
        <p:spPr>
          <a:xfrm>
            <a:off x="442124" y="3083859"/>
            <a:ext cx="10974598" cy="1513164"/>
          </a:xfrm>
        </p:spPr>
        <p:txBody>
          <a:bodyPr vert="horz" lIns="91440" tIns="45720" rIns="91440" bIns="45720" rtlCol="0" anchor="ctr" anchorCtr="0">
            <a:normAutofit/>
          </a:bodyPr>
          <a:lstStyle>
            <a:lvl1pPr>
              <a:defRPr lang="en-US" sz="4400" b="0">
                <a:ea typeface="Segoe UI Black" panose="020B0A02040204020203" pitchFamily="34" charset="0"/>
                <a:cs typeface="Segoe UI Black" panose="020B0A02040204020203" pitchFamily="34" charset="0"/>
              </a:defRPr>
            </a:lvl1pPr>
          </a:lstStyle>
          <a:p>
            <a:pPr marL="0" lvl="0"/>
            <a:r>
              <a:rPr lang="en-US"/>
              <a:t>Click to edit Master title style</a:t>
            </a:r>
          </a:p>
        </p:txBody>
      </p:sp>
      <p:sp>
        <p:nvSpPr>
          <p:cNvPr id="3" name="Subtitle 2">
            <a:extLst>
              <a:ext uri="{FF2B5EF4-FFF2-40B4-BE49-F238E27FC236}">
                <a16:creationId xmlns:a16="http://schemas.microsoft.com/office/drawing/2014/main" id="{FC7F7019-E7BE-4EF2-AE25-147C9EB6E3AD}"/>
              </a:ext>
            </a:extLst>
          </p:cNvPr>
          <p:cNvSpPr>
            <a:spLocks noGrp="1"/>
          </p:cNvSpPr>
          <p:nvPr>
            <p:ph type="subTitle" idx="1"/>
          </p:nvPr>
        </p:nvSpPr>
        <p:spPr>
          <a:xfrm>
            <a:off x="556427" y="4746054"/>
            <a:ext cx="6579479" cy="1253469"/>
          </a:xfrm>
        </p:spPr>
        <p:txBody>
          <a:bodyPr vert="horz" lIns="91440" tIns="45720" rIns="91440" bIns="45720" rtlCol="0">
            <a:noAutofit/>
          </a:bodyPr>
          <a:lstStyle>
            <a:lvl1pPr marL="0" indent="0">
              <a:buNone/>
              <a:defRPr lang="en-US" sz="2200" b="1">
                <a:solidFill>
                  <a:schemeClr val="bg1"/>
                </a:solidFill>
              </a:defRPr>
            </a:lvl1pPr>
          </a:lstStyle>
          <a:p>
            <a:pPr marL="228600" lvl="0" indent="-228600">
              <a:lnSpc>
                <a:spcPct val="100000"/>
              </a:lnSpc>
              <a:spcAft>
                <a:spcPts val="1200"/>
              </a:spcAft>
            </a:pPr>
            <a:r>
              <a:rPr lang="en-US"/>
              <a:t>Click to edit Master subtitle style</a:t>
            </a:r>
            <a:endParaRPr lang="en-US" dirty="0"/>
          </a:p>
        </p:txBody>
      </p:sp>
    </p:spTree>
    <p:extLst>
      <p:ext uri="{BB962C8B-B14F-4D97-AF65-F5344CB8AC3E}">
        <p14:creationId xmlns:p14="http://schemas.microsoft.com/office/powerpoint/2010/main" val="213039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CC314C-387C-4945-A19D-3B87791BA2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C3BE1D-B9D6-4253-B297-6E1D1831D3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456AE-EFB4-48B9-B590-443B6AC1480E}"/>
              </a:ext>
            </a:extLst>
          </p:cNvPr>
          <p:cNvSpPr>
            <a:spLocks noGrp="1"/>
          </p:cNvSpPr>
          <p:nvPr>
            <p:ph type="dt" sz="half" idx="10"/>
          </p:nvPr>
        </p:nvSpPr>
        <p:spPr/>
        <p:txBody>
          <a:bodyPr/>
          <a:lstStyle/>
          <a:p>
            <a:fld id="{9B237094-828F-4507-8763-329969F4092C}" type="datetimeFigureOut">
              <a:rPr lang="en-US" smtClean="0"/>
              <a:t>9/5/2018</a:t>
            </a:fld>
            <a:endParaRPr lang="en-US"/>
          </a:p>
        </p:txBody>
      </p:sp>
      <p:sp>
        <p:nvSpPr>
          <p:cNvPr id="5" name="Footer Placeholder 4">
            <a:extLst>
              <a:ext uri="{FF2B5EF4-FFF2-40B4-BE49-F238E27FC236}">
                <a16:creationId xmlns:a16="http://schemas.microsoft.com/office/drawing/2014/main" id="{1727FEF9-F08B-4826-9DD0-63FA658A7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60E9F-2C2A-48BA-B6BF-563F870F4855}"/>
              </a:ext>
            </a:extLst>
          </p:cNvPr>
          <p:cNvSpPr>
            <a:spLocks noGrp="1"/>
          </p:cNvSpPr>
          <p:nvPr>
            <p:ph type="sldNum" sz="quarter" idx="12"/>
          </p:nvPr>
        </p:nvSpPr>
        <p:spPr/>
        <p:txBody>
          <a:bodyPr/>
          <a:lstStyle/>
          <a:p>
            <a:fld id="{3342767F-C36F-43F3-A3EC-D3C6B44B9C04}" type="slidenum">
              <a:rPr lang="en-US" smtClean="0"/>
              <a:t>‹#›</a:t>
            </a:fld>
            <a:endParaRPr lang="en-US"/>
          </a:p>
        </p:txBody>
      </p:sp>
    </p:spTree>
    <p:extLst>
      <p:ext uri="{BB962C8B-B14F-4D97-AF65-F5344CB8AC3E}">
        <p14:creationId xmlns:p14="http://schemas.microsoft.com/office/powerpoint/2010/main" val="279867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AEA5-CF5B-46EC-AFCD-A1666F7A54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9433B-22CF-4853-8DBF-691E749AB2C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E0E8C-901D-425E-8AA7-D1BD6A0A01BB}"/>
              </a:ext>
            </a:extLst>
          </p:cNvPr>
          <p:cNvSpPr>
            <a:spLocks noGrp="1"/>
          </p:cNvSpPr>
          <p:nvPr>
            <p:ph type="dt" sz="half" idx="10"/>
          </p:nvPr>
        </p:nvSpPr>
        <p:spPr/>
        <p:txBody>
          <a:bodyPr/>
          <a:lstStyle/>
          <a:p>
            <a:fld id="{9B237094-828F-4507-8763-329969F4092C}" type="datetimeFigureOut">
              <a:rPr lang="en-US" smtClean="0"/>
              <a:t>9/5/2018</a:t>
            </a:fld>
            <a:endParaRPr lang="en-US"/>
          </a:p>
        </p:txBody>
      </p:sp>
      <p:sp>
        <p:nvSpPr>
          <p:cNvPr id="5" name="Footer Placeholder 4">
            <a:extLst>
              <a:ext uri="{FF2B5EF4-FFF2-40B4-BE49-F238E27FC236}">
                <a16:creationId xmlns:a16="http://schemas.microsoft.com/office/drawing/2014/main" id="{543AFA12-E129-4E79-BFA1-62D435AD3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FACBF-8BF8-4D7A-9998-28CF5ED5D32B}"/>
              </a:ext>
            </a:extLst>
          </p:cNvPr>
          <p:cNvSpPr>
            <a:spLocks noGrp="1"/>
          </p:cNvSpPr>
          <p:nvPr>
            <p:ph type="sldNum" sz="quarter" idx="12"/>
          </p:nvPr>
        </p:nvSpPr>
        <p:spPr/>
        <p:txBody>
          <a:bodyPr/>
          <a:lstStyle/>
          <a:p>
            <a:fld id="{3342767F-C36F-43F3-A3EC-D3C6B44B9C04}" type="slidenum">
              <a:rPr lang="en-US" smtClean="0"/>
              <a:t>‹#›</a:t>
            </a:fld>
            <a:endParaRPr lang="en-US"/>
          </a:p>
        </p:txBody>
      </p:sp>
    </p:spTree>
    <p:extLst>
      <p:ext uri="{BB962C8B-B14F-4D97-AF65-F5344CB8AC3E}">
        <p14:creationId xmlns:p14="http://schemas.microsoft.com/office/powerpoint/2010/main" val="269026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30F17FC-DE49-4934-B430-4C90474614F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A32B5B-6A1B-4AEE-BE18-97E2FB027B54}"/>
              </a:ext>
            </a:extLst>
          </p:cNvPr>
          <p:cNvSpPr>
            <a:spLocks noGrp="1"/>
          </p:cNvSpPr>
          <p:nvPr>
            <p:ph type="title"/>
          </p:nvPr>
        </p:nvSpPr>
        <p:spPr>
          <a:xfrm>
            <a:off x="511008" y="528137"/>
            <a:ext cx="9274676" cy="1172326"/>
          </a:xfrm>
        </p:spPr>
        <p:txBody>
          <a:bodyPr vert="horz" lIns="91440" tIns="45720" rIns="91440" bIns="45720" rtlCol="0" anchor="ctr" anchorCtr="0">
            <a:normAutofit/>
          </a:bodyPr>
          <a:lstStyle>
            <a:lvl1pPr>
              <a:defRPr lang="en-US" sz="4400"/>
            </a:lvl1pPr>
          </a:lstStyle>
          <a:p>
            <a:pPr marL="0" lvl="0"/>
            <a:r>
              <a:rPr lang="en-US"/>
              <a:t>Click to edit Master title style</a:t>
            </a:r>
            <a:endParaRPr lang="en-US" dirty="0"/>
          </a:p>
        </p:txBody>
      </p:sp>
      <p:sp>
        <p:nvSpPr>
          <p:cNvPr id="3" name="Text Placeholder 2">
            <a:extLst>
              <a:ext uri="{FF2B5EF4-FFF2-40B4-BE49-F238E27FC236}">
                <a16:creationId xmlns:a16="http://schemas.microsoft.com/office/drawing/2014/main" id="{BE82F367-9A62-40CE-A7F4-639F03D2E1CE}"/>
              </a:ext>
            </a:extLst>
          </p:cNvPr>
          <p:cNvSpPr>
            <a:spLocks noGrp="1"/>
          </p:cNvSpPr>
          <p:nvPr>
            <p:ph type="body" idx="1"/>
          </p:nvPr>
        </p:nvSpPr>
        <p:spPr>
          <a:xfrm>
            <a:off x="511008" y="1717926"/>
            <a:ext cx="9274676" cy="510674"/>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91390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BBF-B898-4624-B87C-C9C27F49D9E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5CA9F520-0160-42BB-B5EB-28655875459A}"/>
              </a:ext>
            </a:extLst>
          </p:cNvPr>
          <p:cNvSpPr>
            <a:spLocks noGrp="1"/>
          </p:cNvSpPr>
          <p:nvPr>
            <p:ph type="dt" sz="half" idx="10"/>
          </p:nvPr>
        </p:nvSpPr>
        <p:spPr/>
        <p:txBody>
          <a:bodyPr/>
          <a:lstStyle/>
          <a:p>
            <a:fld id="{9B237094-828F-4507-8763-329969F4092C}" type="datetimeFigureOut">
              <a:rPr lang="en-US" smtClean="0"/>
              <a:t>9/5/2018</a:t>
            </a:fld>
            <a:endParaRPr lang="en-US"/>
          </a:p>
        </p:txBody>
      </p:sp>
      <p:sp>
        <p:nvSpPr>
          <p:cNvPr id="6" name="Footer Placeholder 5">
            <a:extLst>
              <a:ext uri="{FF2B5EF4-FFF2-40B4-BE49-F238E27FC236}">
                <a16:creationId xmlns:a16="http://schemas.microsoft.com/office/drawing/2014/main" id="{701A3B6F-84CB-4C28-9DCE-EAEAE4896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C62515-3D0D-4553-8E2C-85E88BDCD5ED}"/>
              </a:ext>
            </a:extLst>
          </p:cNvPr>
          <p:cNvSpPr>
            <a:spLocks noGrp="1"/>
          </p:cNvSpPr>
          <p:nvPr>
            <p:ph type="sldNum" sz="quarter" idx="12"/>
          </p:nvPr>
        </p:nvSpPr>
        <p:spPr/>
        <p:txBody>
          <a:bodyPr/>
          <a:lstStyle/>
          <a:p>
            <a:fld id="{3342767F-C36F-43F3-A3EC-D3C6B44B9C04}" type="slidenum">
              <a:rPr lang="en-US" smtClean="0"/>
              <a:t>‹#›</a:t>
            </a:fld>
            <a:endParaRPr lang="en-US"/>
          </a:p>
        </p:txBody>
      </p:sp>
      <p:sp>
        <p:nvSpPr>
          <p:cNvPr id="9" name="Content Placeholder 8">
            <a:extLst>
              <a:ext uri="{FF2B5EF4-FFF2-40B4-BE49-F238E27FC236}">
                <a16:creationId xmlns:a16="http://schemas.microsoft.com/office/drawing/2014/main" id="{41AE5E0F-98A9-4F28-ADEB-A5575BAFF895}"/>
              </a:ext>
            </a:extLst>
          </p:cNvPr>
          <p:cNvSpPr>
            <a:spLocks noGrp="1"/>
          </p:cNvSpPr>
          <p:nvPr>
            <p:ph sz="quarter" idx="13"/>
          </p:nvPr>
        </p:nvSpPr>
        <p:spPr>
          <a:xfrm>
            <a:off x="838200" y="2122488"/>
            <a:ext cx="5132614" cy="4083050"/>
          </a:xfrm>
        </p:spPr>
        <p:txBody>
          <a:bodyPr>
            <a:noAutofit/>
          </a:bodyPr>
          <a:lstStyle>
            <a:lvl1pPr marL="0" indent="0">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8">
            <a:extLst>
              <a:ext uri="{FF2B5EF4-FFF2-40B4-BE49-F238E27FC236}">
                <a16:creationId xmlns:a16="http://schemas.microsoft.com/office/drawing/2014/main" id="{F9A8B0E0-E07A-49F7-B25F-4B478FADB3A8}"/>
              </a:ext>
            </a:extLst>
          </p:cNvPr>
          <p:cNvSpPr>
            <a:spLocks noGrp="1"/>
          </p:cNvSpPr>
          <p:nvPr>
            <p:ph sz="quarter" idx="14"/>
          </p:nvPr>
        </p:nvSpPr>
        <p:spPr>
          <a:xfrm>
            <a:off x="6221186" y="2122488"/>
            <a:ext cx="5132614" cy="4083050"/>
          </a:xfrm>
        </p:spPr>
        <p:txBody>
          <a:bodyPr>
            <a:noAutofit/>
          </a:bodyPr>
          <a:lstStyle>
            <a:lvl1pPr marL="0" indent="0">
              <a:buFont typeface="Segoe UI" panose="020B0502040204020203" pitchFamily="34" charset="0"/>
              <a:buChar char=" "/>
              <a:defRPr sz="1800" b="1">
                <a:solidFill>
                  <a:schemeClr val="accent1"/>
                </a:solidFill>
              </a:defRPr>
            </a:lvl1pPr>
            <a:lvl2pPr marL="65088" indent="-65088">
              <a:lnSpc>
                <a:spcPct val="150000"/>
              </a:lnSpc>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4920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BBF-B898-4624-B87C-C9C27F49D9E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5CA9F520-0160-42BB-B5EB-28655875459A}"/>
              </a:ext>
            </a:extLst>
          </p:cNvPr>
          <p:cNvSpPr>
            <a:spLocks noGrp="1"/>
          </p:cNvSpPr>
          <p:nvPr>
            <p:ph type="dt" sz="half" idx="10"/>
          </p:nvPr>
        </p:nvSpPr>
        <p:spPr/>
        <p:txBody>
          <a:bodyPr/>
          <a:lstStyle/>
          <a:p>
            <a:fld id="{9B237094-828F-4507-8763-329969F4092C}" type="datetimeFigureOut">
              <a:rPr lang="en-US" smtClean="0"/>
              <a:t>9/5/2018</a:t>
            </a:fld>
            <a:endParaRPr lang="en-US"/>
          </a:p>
        </p:txBody>
      </p:sp>
      <p:sp>
        <p:nvSpPr>
          <p:cNvPr id="6" name="Footer Placeholder 5">
            <a:extLst>
              <a:ext uri="{FF2B5EF4-FFF2-40B4-BE49-F238E27FC236}">
                <a16:creationId xmlns:a16="http://schemas.microsoft.com/office/drawing/2014/main" id="{701A3B6F-84CB-4C28-9DCE-EAEAE4896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C62515-3D0D-4553-8E2C-85E88BDCD5ED}"/>
              </a:ext>
            </a:extLst>
          </p:cNvPr>
          <p:cNvSpPr>
            <a:spLocks noGrp="1"/>
          </p:cNvSpPr>
          <p:nvPr>
            <p:ph type="sldNum" sz="quarter" idx="12"/>
          </p:nvPr>
        </p:nvSpPr>
        <p:spPr/>
        <p:txBody>
          <a:bodyPr/>
          <a:lstStyle/>
          <a:p>
            <a:fld id="{3342767F-C36F-43F3-A3EC-D3C6B44B9C04}" type="slidenum">
              <a:rPr lang="en-US" smtClean="0"/>
              <a:t>‹#›</a:t>
            </a:fld>
            <a:endParaRPr lang="en-US"/>
          </a:p>
        </p:txBody>
      </p:sp>
      <p:sp>
        <p:nvSpPr>
          <p:cNvPr id="9" name="Content Placeholder 8">
            <a:extLst>
              <a:ext uri="{FF2B5EF4-FFF2-40B4-BE49-F238E27FC236}">
                <a16:creationId xmlns:a16="http://schemas.microsoft.com/office/drawing/2014/main" id="{41AE5E0F-98A9-4F28-ADEB-A5575BAFF895}"/>
              </a:ext>
            </a:extLst>
          </p:cNvPr>
          <p:cNvSpPr>
            <a:spLocks noGrp="1"/>
          </p:cNvSpPr>
          <p:nvPr>
            <p:ph sz="quarter" idx="13"/>
          </p:nvPr>
        </p:nvSpPr>
        <p:spPr>
          <a:xfrm>
            <a:off x="838200"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8">
            <a:extLst>
              <a:ext uri="{FF2B5EF4-FFF2-40B4-BE49-F238E27FC236}">
                <a16:creationId xmlns:a16="http://schemas.microsoft.com/office/drawing/2014/main" id="{8C66BE67-91A6-49CD-A166-4EFD27D36C0D}"/>
              </a:ext>
            </a:extLst>
          </p:cNvPr>
          <p:cNvSpPr>
            <a:spLocks noGrp="1"/>
          </p:cNvSpPr>
          <p:nvPr>
            <p:ph sz="quarter" idx="14"/>
          </p:nvPr>
        </p:nvSpPr>
        <p:spPr>
          <a:xfrm>
            <a:off x="4370669"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8">
            <a:extLst>
              <a:ext uri="{FF2B5EF4-FFF2-40B4-BE49-F238E27FC236}">
                <a16:creationId xmlns:a16="http://schemas.microsoft.com/office/drawing/2014/main" id="{9A73E789-A47B-493F-BD60-32422000C6B6}"/>
              </a:ext>
            </a:extLst>
          </p:cNvPr>
          <p:cNvSpPr>
            <a:spLocks noGrp="1"/>
          </p:cNvSpPr>
          <p:nvPr>
            <p:ph sz="quarter" idx="15"/>
          </p:nvPr>
        </p:nvSpPr>
        <p:spPr>
          <a:xfrm>
            <a:off x="7903139"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BFC78D6D-D6FA-4ABF-8565-3BFF1B362A45}"/>
              </a:ext>
            </a:extLst>
          </p:cNvPr>
          <p:cNvCxnSpPr/>
          <p:nvPr userDrawn="1"/>
        </p:nvCxnSpPr>
        <p:spPr>
          <a:xfrm>
            <a:off x="4335277" y="2122488"/>
            <a:ext cx="0" cy="408305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B95B52-D4CC-44EE-9F94-F106A8238740}"/>
              </a:ext>
            </a:extLst>
          </p:cNvPr>
          <p:cNvCxnSpPr/>
          <p:nvPr userDrawn="1"/>
        </p:nvCxnSpPr>
        <p:spPr>
          <a:xfrm>
            <a:off x="7866780" y="2122488"/>
            <a:ext cx="0" cy="408305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885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6D1ED74-0D66-49A5-B190-A7DE0E67A6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47"/>
            <a:ext cx="12192000" cy="3167063"/>
          </a:xfrm>
          <a:prstGeom prst="rect">
            <a:avLst/>
          </a:prstGeom>
        </p:spPr>
      </p:pic>
      <p:sp>
        <p:nvSpPr>
          <p:cNvPr id="18" name="Oval 17">
            <a:extLst>
              <a:ext uri="{FF2B5EF4-FFF2-40B4-BE49-F238E27FC236}">
                <a16:creationId xmlns:a16="http://schemas.microsoft.com/office/drawing/2014/main" id="{0B519A99-FF44-472F-B22E-5F86CEAB9C59}"/>
              </a:ext>
            </a:extLst>
          </p:cNvPr>
          <p:cNvSpPr/>
          <p:nvPr userDrawn="1"/>
        </p:nvSpPr>
        <p:spPr>
          <a:xfrm>
            <a:off x="4693237" y="1847294"/>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9EC5AF5-F2E8-491C-BA10-ABF9E30E73D8}"/>
              </a:ext>
            </a:extLst>
          </p:cNvPr>
          <p:cNvSpPr/>
          <p:nvPr userDrawn="1"/>
        </p:nvSpPr>
        <p:spPr>
          <a:xfrm>
            <a:off x="8513368" y="1847294"/>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1915790-803C-4DD9-87FC-7880EE0EAC52}"/>
              </a:ext>
            </a:extLst>
          </p:cNvPr>
          <p:cNvSpPr/>
          <p:nvPr userDrawn="1"/>
        </p:nvSpPr>
        <p:spPr>
          <a:xfrm>
            <a:off x="910053" y="1892626"/>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DE42C05-3195-4529-840F-8A6EADA6AAD9}"/>
              </a:ext>
            </a:extLst>
          </p:cNvPr>
          <p:cNvSpPr>
            <a:spLocks noGrp="1"/>
          </p:cNvSpPr>
          <p:nvPr>
            <p:ph sz="half" idx="2"/>
          </p:nvPr>
        </p:nvSpPr>
        <p:spPr>
          <a:xfrm>
            <a:off x="702129"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a:t>Edit Master text styles</a:t>
            </a:r>
          </a:p>
          <a:p>
            <a:pPr lvl="1"/>
            <a:r>
              <a:rPr lang="en-US"/>
              <a:t>Second level</a:t>
            </a:r>
          </a:p>
        </p:txBody>
      </p:sp>
      <p:sp>
        <p:nvSpPr>
          <p:cNvPr id="21" name="Rectangle 20">
            <a:extLst>
              <a:ext uri="{FF2B5EF4-FFF2-40B4-BE49-F238E27FC236}">
                <a16:creationId xmlns:a16="http://schemas.microsoft.com/office/drawing/2014/main" id="{8831B9BD-554C-40FA-8C90-F818F61C4557}"/>
              </a:ext>
            </a:extLst>
          </p:cNvPr>
          <p:cNvSpPr/>
          <p:nvPr userDrawn="1"/>
        </p:nvSpPr>
        <p:spPr>
          <a:xfrm>
            <a:off x="8892073"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Rectangle 21">
            <a:extLst>
              <a:ext uri="{FF2B5EF4-FFF2-40B4-BE49-F238E27FC236}">
                <a16:creationId xmlns:a16="http://schemas.microsoft.com/office/drawing/2014/main" id="{1ED3FE72-F542-4BD9-81A4-FB9FDE700A2A}"/>
              </a:ext>
            </a:extLst>
          </p:cNvPr>
          <p:cNvSpPr/>
          <p:nvPr userDrawn="1"/>
        </p:nvSpPr>
        <p:spPr>
          <a:xfrm>
            <a:off x="5071942"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a:extLst>
              <a:ext uri="{FF2B5EF4-FFF2-40B4-BE49-F238E27FC236}">
                <a16:creationId xmlns:a16="http://schemas.microsoft.com/office/drawing/2014/main" id="{AF9C24C6-88D8-4D3F-AFDC-A6C9E2922736}"/>
              </a:ext>
            </a:extLst>
          </p:cNvPr>
          <p:cNvSpPr/>
          <p:nvPr userDrawn="1"/>
        </p:nvSpPr>
        <p:spPr>
          <a:xfrm>
            <a:off x="1288758"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ext Placeholder 2">
            <a:extLst>
              <a:ext uri="{FF2B5EF4-FFF2-40B4-BE49-F238E27FC236}">
                <a16:creationId xmlns:a16="http://schemas.microsoft.com/office/drawing/2014/main" id="{A499F6D5-2ED8-4FD9-B5B2-9093B4C101F0}"/>
              </a:ext>
            </a:extLst>
          </p:cNvPr>
          <p:cNvSpPr>
            <a:spLocks noGrp="1"/>
          </p:cNvSpPr>
          <p:nvPr>
            <p:ph type="body" idx="1"/>
          </p:nvPr>
        </p:nvSpPr>
        <p:spPr>
          <a:xfrm>
            <a:off x="1287386" y="4298200"/>
            <a:ext cx="1877308" cy="358025"/>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a:t>Edit Master text styles</a:t>
            </a:r>
          </a:p>
        </p:txBody>
      </p:sp>
      <p:sp>
        <p:nvSpPr>
          <p:cNvPr id="5" name="Text Placeholder 4">
            <a:extLst>
              <a:ext uri="{FF2B5EF4-FFF2-40B4-BE49-F238E27FC236}">
                <a16:creationId xmlns:a16="http://schemas.microsoft.com/office/drawing/2014/main" id="{D3BA39E9-D45A-443C-A58B-17D0B5D5CF9E}"/>
              </a:ext>
            </a:extLst>
          </p:cNvPr>
          <p:cNvSpPr>
            <a:spLocks noGrp="1"/>
          </p:cNvSpPr>
          <p:nvPr>
            <p:ph type="body" sz="quarter" idx="3"/>
          </p:nvPr>
        </p:nvSpPr>
        <p:spPr>
          <a:xfrm>
            <a:off x="5071942" y="4298200"/>
            <a:ext cx="1912883" cy="358025"/>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a:t>Edit Master text styles</a:t>
            </a:r>
          </a:p>
        </p:txBody>
      </p:sp>
      <p:sp>
        <p:nvSpPr>
          <p:cNvPr id="15" name="Text Placeholder 4">
            <a:extLst>
              <a:ext uri="{FF2B5EF4-FFF2-40B4-BE49-F238E27FC236}">
                <a16:creationId xmlns:a16="http://schemas.microsoft.com/office/drawing/2014/main" id="{D42B0D44-387D-4C24-B5F0-F47FD12154F4}"/>
              </a:ext>
            </a:extLst>
          </p:cNvPr>
          <p:cNvSpPr>
            <a:spLocks noGrp="1"/>
          </p:cNvSpPr>
          <p:nvPr>
            <p:ph type="body" sz="quarter" idx="11"/>
          </p:nvPr>
        </p:nvSpPr>
        <p:spPr>
          <a:xfrm>
            <a:off x="8892073" y="4264288"/>
            <a:ext cx="1912883" cy="422012"/>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a:t>Edit Master text styles</a:t>
            </a:r>
          </a:p>
        </p:txBody>
      </p:sp>
      <p:sp>
        <p:nvSpPr>
          <p:cNvPr id="24" name="Content Placeholder 3">
            <a:extLst>
              <a:ext uri="{FF2B5EF4-FFF2-40B4-BE49-F238E27FC236}">
                <a16:creationId xmlns:a16="http://schemas.microsoft.com/office/drawing/2014/main" id="{9F3ACD07-A1A8-4C77-9A5E-A152399BF1AC}"/>
              </a:ext>
            </a:extLst>
          </p:cNvPr>
          <p:cNvSpPr>
            <a:spLocks noGrp="1"/>
          </p:cNvSpPr>
          <p:nvPr>
            <p:ph sz="half" idx="12"/>
          </p:nvPr>
        </p:nvSpPr>
        <p:spPr>
          <a:xfrm>
            <a:off x="4509826"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a:t>Edit Master text styles</a:t>
            </a:r>
          </a:p>
          <a:p>
            <a:pPr lvl="1"/>
            <a:r>
              <a:rPr lang="en-US"/>
              <a:t>Second level</a:t>
            </a:r>
          </a:p>
        </p:txBody>
      </p:sp>
      <p:sp>
        <p:nvSpPr>
          <p:cNvPr id="25" name="Content Placeholder 3">
            <a:extLst>
              <a:ext uri="{FF2B5EF4-FFF2-40B4-BE49-F238E27FC236}">
                <a16:creationId xmlns:a16="http://schemas.microsoft.com/office/drawing/2014/main" id="{35A00728-0390-449B-A9C3-B2E70E7B87FD}"/>
              </a:ext>
            </a:extLst>
          </p:cNvPr>
          <p:cNvSpPr>
            <a:spLocks noGrp="1"/>
          </p:cNvSpPr>
          <p:nvPr>
            <p:ph sz="half" idx="13"/>
          </p:nvPr>
        </p:nvSpPr>
        <p:spPr>
          <a:xfrm>
            <a:off x="8329957"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a:t>Edit Master text styles</a:t>
            </a:r>
          </a:p>
          <a:p>
            <a:pPr lvl="1"/>
            <a:r>
              <a:rPr lang="en-US"/>
              <a:t>Second level</a:t>
            </a:r>
          </a:p>
        </p:txBody>
      </p:sp>
      <p:sp>
        <p:nvSpPr>
          <p:cNvPr id="27" name="Title 26">
            <a:extLst>
              <a:ext uri="{FF2B5EF4-FFF2-40B4-BE49-F238E27FC236}">
                <a16:creationId xmlns:a16="http://schemas.microsoft.com/office/drawing/2014/main" id="{68A52873-F950-4E21-95F3-B294D0B91084}"/>
              </a:ext>
            </a:extLst>
          </p:cNvPr>
          <p:cNvSpPr>
            <a:spLocks noGrp="1"/>
          </p:cNvSpPr>
          <p:nvPr>
            <p:ph type="title"/>
          </p:nvPr>
        </p:nvSpPr>
        <p:spPr/>
        <p:txBody>
          <a:bodyPr/>
          <a:lstStyle/>
          <a:p>
            <a:r>
              <a:rPr lang="en-US"/>
              <a:t>Click to edit Master title style</a:t>
            </a:r>
          </a:p>
        </p:txBody>
      </p:sp>
      <p:sp>
        <p:nvSpPr>
          <p:cNvPr id="31" name="Picture Placeholder 30">
            <a:extLst>
              <a:ext uri="{FF2B5EF4-FFF2-40B4-BE49-F238E27FC236}">
                <a16:creationId xmlns:a16="http://schemas.microsoft.com/office/drawing/2014/main" id="{19C60224-04AE-4754-B02D-77F7807365BC}"/>
              </a:ext>
            </a:extLst>
          </p:cNvPr>
          <p:cNvSpPr>
            <a:spLocks noGrp="1"/>
          </p:cNvSpPr>
          <p:nvPr>
            <p:ph type="pic" sz="quarter" idx="14"/>
          </p:nvPr>
        </p:nvSpPr>
        <p:spPr>
          <a:xfrm>
            <a:off x="1287518" y="2106669"/>
            <a:ext cx="1912828" cy="1912826"/>
          </a:xfrm>
        </p:spPr>
        <p:txBody>
          <a:bodyPr/>
          <a:lstStyle/>
          <a:p>
            <a:r>
              <a:rPr lang="en-US"/>
              <a:t>Click icon to add picture</a:t>
            </a:r>
          </a:p>
        </p:txBody>
      </p:sp>
      <p:sp>
        <p:nvSpPr>
          <p:cNvPr id="32" name="Picture Placeholder 30">
            <a:extLst>
              <a:ext uri="{FF2B5EF4-FFF2-40B4-BE49-F238E27FC236}">
                <a16:creationId xmlns:a16="http://schemas.microsoft.com/office/drawing/2014/main" id="{0DB3A35F-50DF-4731-9C74-A6E9A24FBFB7}"/>
              </a:ext>
            </a:extLst>
          </p:cNvPr>
          <p:cNvSpPr>
            <a:spLocks noGrp="1"/>
          </p:cNvSpPr>
          <p:nvPr>
            <p:ph type="pic" sz="quarter" idx="15"/>
          </p:nvPr>
        </p:nvSpPr>
        <p:spPr>
          <a:xfrm>
            <a:off x="5071997" y="2106669"/>
            <a:ext cx="1912828" cy="1912826"/>
          </a:xfrm>
        </p:spPr>
        <p:txBody>
          <a:bodyPr/>
          <a:lstStyle/>
          <a:p>
            <a:r>
              <a:rPr lang="en-US"/>
              <a:t>Click icon to add picture</a:t>
            </a:r>
          </a:p>
        </p:txBody>
      </p:sp>
      <p:sp>
        <p:nvSpPr>
          <p:cNvPr id="33" name="Picture Placeholder 30">
            <a:extLst>
              <a:ext uri="{FF2B5EF4-FFF2-40B4-BE49-F238E27FC236}">
                <a16:creationId xmlns:a16="http://schemas.microsoft.com/office/drawing/2014/main" id="{90215D81-6F8E-4563-B187-421039C2AC22}"/>
              </a:ext>
            </a:extLst>
          </p:cNvPr>
          <p:cNvSpPr>
            <a:spLocks noGrp="1"/>
          </p:cNvSpPr>
          <p:nvPr>
            <p:ph type="pic" sz="quarter" idx="16"/>
          </p:nvPr>
        </p:nvSpPr>
        <p:spPr>
          <a:xfrm>
            <a:off x="8892128" y="2106669"/>
            <a:ext cx="1912828" cy="1912826"/>
          </a:xfrm>
        </p:spPr>
        <p:txBody>
          <a:bodyPr/>
          <a:lstStyle/>
          <a:p>
            <a:r>
              <a:rPr lang="en-US"/>
              <a:t>Click icon to add picture</a:t>
            </a:r>
          </a:p>
        </p:txBody>
      </p:sp>
      <p:sp>
        <p:nvSpPr>
          <p:cNvPr id="34" name="Rectangle 33">
            <a:extLst>
              <a:ext uri="{FF2B5EF4-FFF2-40B4-BE49-F238E27FC236}">
                <a16:creationId xmlns:a16="http://schemas.microsoft.com/office/drawing/2014/main" id="{860F1F5E-0F8E-4292-A2C4-57224605234E}"/>
              </a:ext>
            </a:extLst>
          </p:cNvPr>
          <p:cNvSpPr/>
          <p:nvPr userDrawn="1"/>
        </p:nvSpPr>
        <p:spPr>
          <a:xfrm>
            <a:off x="571460" y="1052623"/>
            <a:ext cx="563526" cy="61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676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5456-20FC-48A7-BE67-71488B45A6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DB51B5-1DF3-41CD-A957-E9A05361AFC4}"/>
              </a:ext>
            </a:extLst>
          </p:cNvPr>
          <p:cNvSpPr>
            <a:spLocks noGrp="1"/>
          </p:cNvSpPr>
          <p:nvPr>
            <p:ph type="dt" sz="half" idx="10"/>
          </p:nvPr>
        </p:nvSpPr>
        <p:spPr/>
        <p:txBody>
          <a:bodyPr/>
          <a:lstStyle/>
          <a:p>
            <a:fld id="{9B237094-828F-4507-8763-329969F4092C}" type="datetimeFigureOut">
              <a:rPr lang="en-US" smtClean="0"/>
              <a:t>9/5/2018</a:t>
            </a:fld>
            <a:endParaRPr lang="en-US"/>
          </a:p>
        </p:txBody>
      </p:sp>
      <p:sp>
        <p:nvSpPr>
          <p:cNvPr id="4" name="Footer Placeholder 3">
            <a:extLst>
              <a:ext uri="{FF2B5EF4-FFF2-40B4-BE49-F238E27FC236}">
                <a16:creationId xmlns:a16="http://schemas.microsoft.com/office/drawing/2014/main" id="{1500CD5D-2F5B-4547-8B71-EF4448AB4F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621205-E349-470A-A959-45D60D2017B1}"/>
              </a:ext>
            </a:extLst>
          </p:cNvPr>
          <p:cNvSpPr>
            <a:spLocks noGrp="1"/>
          </p:cNvSpPr>
          <p:nvPr>
            <p:ph type="sldNum" sz="quarter" idx="12"/>
          </p:nvPr>
        </p:nvSpPr>
        <p:spPr/>
        <p:txBody>
          <a:bodyPr/>
          <a:lstStyle/>
          <a:p>
            <a:fld id="{3342767F-C36F-43F3-A3EC-D3C6B44B9C04}" type="slidenum">
              <a:rPr lang="en-US" smtClean="0"/>
              <a:t>‹#›</a:t>
            </a:fld>
            <a:endParaRPr lang="en-US"/>
          </a:p>
        </p:txBody>
      </p:sp>
    </p:spTree>
    <p:extLst>
      <p:ext uri="{BB962C8B-B14F-4D97-AF65-F5344CB8AC3E}">
        <p14:creationId xmlns:p14="http://schemas.microsoft.com/office/powerpoint/2010/main" val="94999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B6D9F9-5A76-47FC-B76A-79DF99E98B59}"/>
              </a:ext>
            </a:extLst>
          </p:cNvPr>
          <p:cNvSpPr>
            <a:spLocks noGrp="1"/>
          </p:cNvSpPr>
          <p:nvPr>
            <p:ph type="dt" sz="half" idx="10"/>
          </p:nvPr>
        </p:nvSpPr>
        <p:spPr/>
        <p:txBody>
          <a:bodyPr/>
          <a:lstStyle/>
          <a:p>
            <a:fld id="{9B237094-828F-4507-8763-329969F4092C}" type="datetimeFigureOut">
              <a:rPr lang="en-US" smtClean="0"/>
              <a:t>9/5/2018</a:t>
            </a:fld>
            <a:endParaRPr lang="en-US"/>
          </a:p>
        </p:txBody>
      </p:sp>
      <p:sp>
        <p:nvSpPr>
          <p:cNvPr id="3" name="Footer Placeholder 2">
            <a:extLst>
              <a:ext uri="{FF2B5EF4-FFF2-40B4-BE49-F238E27FC236}">
                <a16:creationId xmlns:a16="http://schemas.microsoft.com/office/drawing/2014/main" id="{DA946DF5-B260-48EA-A562-51A920C2B1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132BD4-E04A-4497-8494-72AA7909C446}"/>
              </a:ext>
            </a:extLst>
          </p:cNvPr>
          <p:cNvSpPr>
            <a:spLocks noGrp="1"/>
          </p:cNvSpPr>
          <p:nvPr>
            <p:ph type="sldNum" sz="quarter" idx="12"/>
          </p:nvPr>
        </p:nvSpPr>
        <p:spPr/>
        <p:txBody>
          <a:bodyPr/>
          <a:lstStyle/>
          <a:p>
            <a:fld id="{3342767F-C36F-43F3-A3EC-D3C6B44B9C04}" type="slidenum">
              <a:rPr lang="en-US" smtClean="0"/>
              <a:t>‹#›</a:t>
            </a:fld>
            <a:endParaRPr lang="en-US"/>
          </a:p>
        </p:txBody>
      </p:sp>
    </p:spTree>
    <p:extLst>
      <p:ext uri="{BB962C8B-B14F-4D97-AF65-F5344CB8AC3E}">
        <p14:creationId xmlns:p14="http://schemas.microsoft.com/office/powerpoint/2010/main" val="372840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47EEF-0759-477E-AA5C-EB9060CEB8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3F86D4-5180-4D02-9937-52B7F61EF4E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84DC1-0189-44BD-9FB8-DF70AE92417C}"/>
              </a:ext>
            </a:extLst>
          </p:cNvPr>
          <p:cNvSpPr>
            <a:spLocks noGrp="1"/>
          </p:cNvSpPr>
          <p:nvPr>
            <p:ph type="dt" sz="half" idx="10"/>
          </p:nvPr>
        </p:nvSpPr>
        <p:spPr/>
        <p:txBody>
          <a:bodyPr/>
          <a:lstStyle/>
          <a:p>
            <a:fld id="{9B237094-828F-4507-8763-329969F4092C}" type="datetimeFigureOut">
              <a:rPr lang="en-US" smtClean="0"/>
              <a:t>9/5/2018</a:t>
            </a:fld>
            <a:endParaRPr lang="en-US"/>
          </a:p>
        </p:txBody>
      </p:sp>
      <p:sp>
        <p:nvSpPr>
          <p:cNvPr id="5" name="Footer Placeholder 4">
            <a:extLst>
              <a:ext uri="{FF2B5EF4-FFF2-40B4-BE49-F238E27FC236}">
                <a16:creationId xmlns:a16="http://schemas.microsoft.com/office/drawing/2014/main" id="{FC24F59F-8F03-4A4D-8859-9298A260C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3CA1F9-A38C-468E-ACB7-25764D97F87C}"/>
              </a:ext>
            </a:extLst>
          </p:cNvPr>
          <p:cNvSpPr>
            <a:spLocks noGrp="1"/>
          </p:cNvSpPr>
          <p:nvPr>
            <p:ph type="sldNum" sz="quarter" idx="12"/>
          </p:nvPr>
        </p:nvSpPr>
        <p:spPr/>
        <p:txBody>
          <a:bodyPr/>
          <a:lstStyle/>
          <a:p>
            <a:fld id="{3342767F-C36F-43F3-A3EC-D3C6B44B9C04}" type="slidenum">
              <a:rPr lang="en-US" smtClean="0"/>
              <a:t>‹#›</a:t>
            </a:fld>
            <a:endParaRPr lang="en-US"/>
          </a:p>
        </p:txBody>
      </p:sp>
    </p:spTree>
    <p:extLst>
      <p:ext uri="{BB962C8B-B14F-4D97-AF65-F5344CB8AC3E}">
        <p14:creationId xmlns:p14="http://schemas.microsoft.com/office/powerpoint/2010/main" val="122413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F4D1852-0B32-43A2-AF32-062E9EC37555}"/>
              </a:ext>
              <a:ext uri="{C183D7F6-B498-43B3-948B-1728B52AA6E4}">
                <adec:decorative xmlns:adec="http://schemas.microsoft.com/office/drawing/2017/decorative" val="1"/>
              </a:ext>
            </a:extLst>
          </p:cNvPr>
          <p:cNvGrpSpPr/>
          <p:nvPr userDrawn="1"/>
        </p:nvGrpSpPr>
        <p:grpSpPr>
          <a:xfrm>
            <a:off x="0" y="4547"/>
            <a:ext cx="12192000" cy="3316716"/>
            <a:chOff x="0" y="4547"/>
            <a:chExt cx="12192000" cy="3316716"/>
          </a:xfrm>
        </p:grpSpPr>
        <p:pic>
          <p:nvPicPr>
            <p:cNvPr id="8" name="Picture 7">
              <a:extLst>
                <a:ext uri="{FF2B5EF4-FFF2-40B4-BE49-F238E27FC236}">
                  <a16:creationId xmlns:a16="http://schemas.microsoft.com/office/drawing/2014/main" id="{1287464D-F58B-492E-A7E1-17EC8F31060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4547"/>
              <a:ext cx="12192000" cy="3167063"/>
            </a:xfrm>
            <a:prstGeom prst="rect">
              <a:avLst/>
            </a:prstGeom>
          </p:spPr>
        </p:pic>
        <p:sp>
          <p:nvSpPr>
            <p:cNvPr id="9" name="Rectangle 8">
              <a:extLst>
                <a:ext uri="{FF2B5EF4-FFF2-40B4-BE49-F238E27FC236}">
                  <a16:creationId xmlns:a16="http://schemas.microsoft.com/office/drawing/2014/main" id="{AD0FA97E-93E9-45A9-967A-DD905690C756}"/>
                </a:ext>
              </a:extLst>
            </p:cNvPr>
            <p:cNvSpPr/>
            <p:nvPr/>
          </p:nvSpPr>
          <p:spPr>
            <a:xfrm>
              <a:off x="0" y="1892300"/>
              <a:ext cx="12192000" cy="1428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71C049FA-04F3-4E83-A400-653730E5EA41}"/>
              </a:ext>
              <a:ext uri="{C183D7F6-B498-43B3-948B-1728B52AA6E4}">
                <adec:decorative xmlns:adec="http://schemas.microsoft.com/office/drawing/2017/decorative" val="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966200" y="1"/>
            <a:ext cx="3225800" cy="2799040"/>
          </a:xfrm>
          <a:prstGeom prst="rect">
            <a:avLst/>
          </a:prstGeom>
        </p:spPr>
      </p:pic>
      <p:sp>
        <p:nvSpPr>
          <p:cNvPr id="2" name="Title Placeholder 1">
            <a:extLst>
              <a:ext uri="{FF2B5EF4-FFF2-40B4-BE49-F238E27FC236}">
                <a16:creationId xmlns:a16="http://schemas.microsoft.com/office/drawing/2014/main" id="{A165AE06-C1A4-479D-961E-89F2BE937E6A}"/>
              </a:ext>
            </a:extLst>
          </p:cNvPr>
          <p:cNvSpPr>
            <a:spLocks noGrp="1"/>
          </p:cNvSpPr>
          <p:nvPr>
            <p:ph type="title"/>
          </p:nvPr>
        </p:nvSpPr>
        <p:spPr>
          <a:xfrm>
            <a:off x="458872" y="365125"/>
            <a:ext cx="10750550" cy="777875"/>
          </a:xfrm>
          <a:prstGeom prst="rect">
            <a:avLst/>
          </a:prstGeom>
        </p:spPr>
        <p:txBody>
          <a:bodyPr vert="horz" lIns="91440" tIns="45720" rIns="91440" bIns="45720" rtlCol="0" anchor="ctr">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101D420E-5AA3-46FF-924E-C64826528F95}"/>
              </a:ext>
            </a:extLst>
          </p:cNvPr>
          <p:cNvSpPr>
            <a:spLocks noGrp="1"/>
          </p:cNvSpPr>
          <p:nvPr>
            <p:ph type="body" idx="1"/>
          </p:nvPr>
        </p:nvSpPr>
        <p:spPr>
          <a:xfrm>
            <a:off x="838200" y="2051265"/>
            <a:ext cx="10515600" cy="412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AE446-2533-44B0-A61C-6E26403478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37094-828F-4507-8763-329969F4092C}" type="datetimeFigureOut">
              <a:rPr lang="en-US" smtClean="0"/>
              <a:t>9/5/2018</a:t>
            </a:fld>
            <a:endParaRPr lang="en-US"/>
          </a:p>
        </p:txBody>
      </p:sp>
      <p:sp>
        <p:nvSpPr>
          <p:cNvPr id="5" name="Footer Placeholder 4">
            <a:extLst>
              <a:ext uri="{FF2B5EF4-FFF2-40B4-BE49-F238E27FC236}">
                <a16:creationId xmlns:a16="http://schemas.microsoft.com/office/drawing/2014/main" id="{C845CCA6-6249-4EEF-8EB6-5880D7FD27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94EE8A-DDD1-41D0-8553-81C0B037F4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2767F-C36F-43F3-A3EC-D3C6B44B9C04}" type="slidenum">
              <a:rPr lang="en-US" smtClean="0"/>
              <a:t>‹#›</a:t>
            </a:fld>
            <a:endParaRPr lang="en-US"/>
          </a:p>
        </p:txBody>
      </p:sp>
      <p:sp>
        <p:nvSpPr>
          <p:cNvPr id="13" name="Rectangle 12">
            <a:extLst>
              <a:ext uri="{FF2B5EF4-FFF2-40B4-BE49-F238E27FC236}">
                <a16:creationId xmlns:a16="http://schemas.microsoft.com/office/drawing/2014/main" id="{BD81BBC1-20E7-4568-BB16-09A7F298515E}"/>
              </a:ext>
            </a:extLst>
          </p:cNvPr>
          <p:cNvSpPr/>
          <p:nvPr userDrawn="1"/>
        </p:nvSpPr>
        <p:spPr>
          <a:xfrm>
            <a:off x="571460" y="1052623"/>
            <a:ext cx="563526" cy="61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34054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8" r:id="rId9"/>
    <p:sldLayoutId id="2147483659" r:id="rId10"/>
  </p:sldLayoutIdLst>
  <p:txStyles>
    <p:titleStyle>
      <a:lvl1pPr algn="l" defTabSz="914400" rtl="0" eaLnBrk="1" latinLnBrk="0" hangingPunct="1">
        <a:lnSpc>
          <a:spcPct val="90000"/>
        </a:lnSpc>
        <a:spcBef>
          <a:spcPct val="0"/>
        </a:spcBef>
        <a:buNone/>
        <a:defRPr lang="en-US" sz="3000" b="1" kern="1200" dirty="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go.microsoft.com/fwlink/?LinkId=617172" TargetMode="Externa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1F38D0-D1DC-424C-A95E-CA9BA32661F3}"/>
              </a:ext>
            </a:extLst>
          </p:cNvPr>
          <p:cNvSpPr>
            <a:spLocks noGrp="1"/>
          </p:cNvSpPr>
          <p:nvPr>
            <p:ph type="ctrTitle"/>
          </p:nvPr>
        </p:nvSpPr>
        <p:spPr/>
        <p:txBody>
          <a:bodyPr/>
          <a:lstStyle/>
          <a:p>
            <a:r>
              <a:rPr lang="en-US" dirty="0"/>
              <a:t>Angular - AOT Compilation</a:t>
            </a:r>
          </a:p>
        </p:txBody>
      </p:sp>
      <p:sp>
        <p:nvSpPr>
          <p:cNvPr id="13" name="Subtitle 12">
            <a:extLst>
              <a:ext uri="{FF2B5EF4-FFF2-40B4-BE49-F238E27FC236}">
                <a16:creationId xmlns:a16="http://schemas.microsoft.com/office/drawing/2014/main" id="{E38BC034-3AAF-43AF-B5D3-540617DEEB1D}"/>
              </a:ext>
            </a:extLst>
          </p:cNvPr>
          <p:cNvSpPr>
            <a:spLocks noGrp="1"/>
          </p:cNvSpPr>
          <p:nvPr>
            <p:ph type="subTitle" idx="1"/>
          </p:nvPr>
        </p:nvSpPr>
        <p:spPr/>
        <p:txBody>
          <a:bodyPr/>
          <a:lstStyle/>
          <a:p>
            <a:r>
              <a:rPr lang="en-US" dirty="0"/>
              <a:t>Pandiyan Murugan</a:t>
            </a:r>
          </a:p>
        </p:txBody>
      </p:sp>
      <p:pic>
        <p:nvPicPr>
          <p:cNvPr id="5122" name="Picture 2" descr="Image result for angular logo png">
            <a:extLst>
              <a:ext uri="{FF2B5EF4-FFF2-40B4-BE49-F238E27FC236}">
                <a16:creationId xmlns:a16="http://schemas.microsoft.com/office/drawing/2014/main" id="{CECC282C-1320-4B55-BEB9-D063C2E5A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0048" y="4419600"/>
            <a:ext cx="2295525"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2461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42D0F-CAEB-4E4B-94EB-1F434C2D801F}"/>
              </a:ext>
            </a:extLst>
          </p:cNvPr>
          <p:cNvSpPr>
            <a:spLocks noGrp="1"/>
          </p:cNvSpPr>
          <p:nvPr>
            <p:ph type="title"/>
          </p:nvPr>
        </p:nvSpPr>
        <p:spPr/>
        <p:txBody>
          <a:bodyPr>
            <a:normAutofit/>
          </a:bodyPr>
          <a:lstStyle/>
          <a:p>
            <a:r>
              <a:rPr lang="en-US" dirty="0"/>
              <a:t>What’s Next?</a:t>
            </a:r>
          </a:p>
        </p:txBody>
      </p:sp>
      <p:grpSp>
        <p:nvGrpSpPr>
          <p:cNvPr id="8" name="Tell Me Instructions" descr="Select the Tell Me button and type what you want to know.">
            <a:extLst>
              <a:ext uri="{FF2B5EF4-FFF2-40B4-BE49-F238E27FC236}">
                <a16:creationId xmlns:a16="http://schemas.microsoft.com/office/drawing/2014/main" id="{5E32E395-ADEF-4D98-83D0-C803D6E90C40}"/>
              </a:ext>
            </a:extLst>
          </p:cNvPr>
          <p:cNvGrpSpPr/>
          <p:nvPr/>
        </p:nvGrpSpPr>
        <p:grpSpPr>
          <a:xfrm>
            <a:off x="556427" y="3153380"/>
            <a:ext cx="3902848" cy="731395"/>
            <a:chOff x="459513" y="3545956"/>
            <a:chExt cx="3902848" cy="731395"/>
          </a:xfrm>
        </p:grpSpPr>
        <p:sp>
          <p:nvSpPr>
            <p:cNvPr id="9" name="Content Placeholder 4">
              <a:extLst>
                <a:ext uri="{FF2B5EF4-FFF2-40B4-BE49-F238E27FC236}">
                  <a16:creationId xmlns:a16="http://schemas.microsoft.com/office/drawing/2014/main" id="{259DF350-67AF-4C4A-B789-9F66ABD8C696}"/>
                </a:ext>
                <a:ext uri="{C183D7F6-B498-43B3-948B-1728B52AA6E4}">
                  <adec:decorative xmlns:adec="http://schemas.microsoft.com/office/drawing/2017/decorative" val="1"/>
                </a:ext>
              </a:extLst>
            </p:cNvPr>
            <p:cNvSpPr txBox="1">
              <a:spLocks/>
            </p:cNvSpPr>
            <p:nvPr/>
          </p:nvSpPr>
          <p:spPr>
            <a:xfrm>
              <a:off x="459513" y="3781526"/>
              <a:ext cx="3902848" cy="495825"/>
            </a:xfrm>
            <a:prstGeom prst="rect">
              <a:avLst/>
            </a:prstGeom>
          </p:spPr>
          <p:txBody>
            <a:bodyPr vert="horz" lIns="91440" tIns="45720" rIns="91440" bIns="45720" rtlCol="0">
              <a:normAutofit fontScale="92500"/>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2400"/>
                </a:lnSpc>
                <a:spcAft>
                  <a:spcPts val="0"/>
                </a:spcAft>
              </a:pPr>
              <a:r>
                <a:rPr lang="en-US" sz="1800" dirty="0">
                  <a:solidFill>
                    <a:schemeClr val="bg1"/>
                  </a:solidFill>
                  <a:cs typeface="Segoe UI Light" panose="020B0502040204020203" pitchFamily="34" charset="0"/>
                </a:rPr>
                <a:t>And show us your continuous support.</a:t>
              </a:r>
            </a:p>
          </p:txBody>
        </p:sp>
        <p:sp>
          <p:nvSpPr>
            <p:cNvPr id="10" name="Text Placeholder 6">
              <a:extLst>
                <a:ext uri="{FF2B5EF4-FFF2-40B4-BE49-F238E27FC236}">
                  <a16:creationId xmlns:a16="http://schemas.microsoft.com/office/drawing/2014/main" id="{05351FBF-AC57-407C-ADE2-0D04C1EDB8EB}"/>
                </a:ext>
                <a:ext uri="{C183D7F6-B498-43B3-948B-1728B52AA6E4}">
                  <adec:decorative xmlns:adec="http://schemas.microsoft.com/office/drawing/2017/decorative" val="1"/>
                </a:ext>
              </a:extLst>
            </p:cNvPr>
            <p:cNvSpPr txBox="1">
              <a:spLocks/>
            </p:cNvSpPr>
            <p:nvPr/>
          </p:nvSpPr>
          <p:spPr>
            <a:xfrm>
              <a:off x="533399" y="3545956"/>
              <a:ext cx="3050629" cy="302521"/>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1800" b="1" dirty="0">
                  <a:solidFill>
                    <a:schemeClr val="bg1"/>
                  </a:solidFill>
                </a:rPr>
                <a:t>Click the </a:t>
              </a:r>
              <a:r>
                <a:rPr lang="en-US" sz="1800" b="1" dirty="0">
                  <a:solidFill>
                    <a:schemeClr val="accent3"/>
                  </a:solidFill>
                </a:rPr>
                <a:t>Subscribe </a:t>
              </a:r>
              <a:r>
                <a:rPr lang="en-US" sz="1800" b="1" dirty="0">
                  <a:solidFill>
                    <a:schemeClr val="bg1"/>
                  </a:solidFill>
                </a:rPr>
                <a:t>button </a:t>
              </a:r>
            </a:p>
          </p:txBody>
        </p:sp>
      </p:grpSp>
      <p:sp>
        <p:nvSpPr>
          <p:cNvPr id="12" name="Links Instructions" descr="Select The Arrow When In Slide Show Mode">
            <a:extLst>
              <a:ext uri="{FF2B5EF4-FFF2-40B4-BE49-F238E27FC236}">
                <a16:creationId xmlns:a16="http://schemas.microsoft.com/office/drawing/2014/main" id="{72C1777C-62D4-43BD-940B-1A8A197209C2}"/>
              </a:ext>
            </a:extLst>
          </p:cNvPr>
          <p:cNvSpPr txBox="1">
            <a:spLocks/>
          </p:cNvSpPr>
          <p:nvPr/>
        </p:nvSpPr>
        <p:spPr>
          <a:xfrm>
            <a:off x="6116714" y="3085412"/>
            <a:ext cx="3286125" cy="687175"/>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2400"/>
              </a:lnSpc>
              <a:spcAft>
                <a:spcPts val="0"/>
              </a:spcAft>
            </a:pPr>
            <a:r>
              <a:rPr lang="en-US" sz="1800" dirty="0">
                <a:solidFill>
                  <a:schemeClr val="bg1"/>
                </a:solidFill>
                <a:cs typeface="Segoe UI Light" panose="020B0502040204020203" pitchFamily="34" charset="0"/>
              </a:rPr>
              <a:t>Follow us</a:t>
            </a:r>
          </a:p>
        </p:txBody>
      </p:sp>
      <p:sp>
        <p:nvSpPr>
          <p:cNvPr id="11" name="WebLinks" descr="Links to the PowerPoint team blog, free PowerPoint training, and a survey about this tour.">
            <a:extLst>
              <a:ext uri="{FF2B5EF4-FFF2-40B4-BE49-F238E27FC236}">
                <a16:creationId xmlns:a16="http://schemas.microsoft.com/office/drawing/2014/main" id="{BE296664-1FAF-464C-B316-DB9F9C0F6211}"/>
              </a:ext>
            </a:extLst>
          </p:cNvPr>
          <p:cNvSpPr/>
          <p:nvPr/>
        </p:nvSpPr>
        <p:spPr>
          <a:xfrm>
            <a:off x="6937767" y="3529641"/>
            <a:ext cx="4276725" cy="1150700"/>
          </a:xfrm>
          <a:prstGeom prst="rect">
            <a:avLst/>
          </a:prstGeom>
        </p:spPr>
        <p:txBody>
          <a:bodyPr wrap="square">
            <a:spAutoFit/>
          </a:bodyPr>
          <a:lstStyle/>
          <a:p>
            <a:pPr>
              <a:lnSpc>
                <a:spcPct val="150000"/>
              </a:lnSpc>
            </a:pPr>
            <a:r>
              <a:rPr lang="en-US" sz="2000" u="sng" dirty="0">
                <a:solidFill>
                  <a:schemeClr val="accent3"/>
                </a:solidFill>
                <a:latin typeface="Segoe UI Light" panose="020B0502040204020203" pitchFamily="34" charset="0"/>
                <a:cs typeface="Segoe UI Light" panose="020B0502040204020203" pitchFamily="34" charset="0"/>
              </a:rPr>
              <a:t>https://efficientuser.com</a:t>
            </a:r>
            <a:endParaRPr lang="en-US" sz="2000" dirty="0">
              <a:solidFill>
                <a:schemeClr val="accent3"/>
              </a:solidFill>
              <a:latin typeface="Segoe UI Light" panose="020B0502040204020203" pitchFamily="34" charset="0"/>
              <a:cs typeface="Segoe UI Light" panose="020B0502040204020203" pitchFamily="34" charset="0"/>
            </a:endParaRPr>
          </a:p>
          <a:p>
            <a:pPr>
              <a:lnSpc>
                <a:spcPct val="150000"/>
              </a:lnSpc>
              <a:spcBef>
                <a:spcPts val="1500"/>
              </a:spcBef>
            </a:pPr>
            <a:endParaRPr lang="en-US" sz="2000" dirty="0">
              <a:solidFill>
                <a:schemeClr val="accent3"/>
              </a:solidFill>
              <a:latin typeface="Segoe UI Light" panose="020B0502040204020203" pitchFamily="34" charset="0"/>
              <a:cs typeface="Segoe UI Light" panose="020B0502040204020203" pitchFamily="34" charset="0"/>
            </a:endParaRPr>
          </a:p>
        </p:txBody>
      </p:sp>
      <p:pic>
        <p:nvPicPr>
          <p:cNvPr id="13" name="PPT Blog Button" descr="Click to visit the PowerPoint team blog when in Slide Show Mode">
            <a:hlinkClick r:id="rId2" tooltip="Select here to visit the PowerPoint team blog."/>
            <a:extLst>
              <a:ext uri="{FF2B5EF4-FFF2-40B4-BE49-F238E27FC236}">
                <a16:creationId xmlns:a16="http://schemas.microsoft.com/office/drawing/2014/main" id="{695A9CAB-1C3C-4D51-991C-43430DDDD769}"/>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209093" y="3600351"/>
            <a:ext cx="393068" cy="393068"/>
          </a:xfrm>
          <a:prstGeom prst="rect">
            <a:avLst/>
          </a:prstGeom>
        </p:spPr>
      </p:pic>
      <p:pic>
        <p:nvPicPr>
          <p:cNvPr id="4100" name="Picture 4" descr="Image result for youtube subscribe logo">
            <a:extLst>
              <a:ext uri="{FF2B5EF4-FFF2-40B4-BE49-F238E27FC236}">
                <a16:creationId xmlns:a16="http://schemas.microsoft.com/office/drawing/2014/main" id="{1356B3C3-F077-402F-995A-8251C8949F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946" y="3986858"/>
            <a:ext cx="2399251" cy="693846"/>
          </a:xfrm>
          <a:prstGeom prst="rect">
            <a:avLst/>
          </a:prstGeom>
          <a:noFill/>
          <a:extLst>
            <a:ext uri="{909E8E84-426E-40DD-AFC4-6F175D3DCCD1}">
              <a14:hiddenFill xmlns:a14="http://schemas.microsoft.com/office/drawing/2010/main">
                <a:solidFill>
                  <a:srgbClr val="FFFFFF"/>
                </a:solidFill>
              </a14:hiddenFill>
            </a:ext>
          </a:extLst>
        </p:spPr>
      </p:pic>
      <p:sp>
        <p:nvSpPr>
          <p:cNvPr id="16" name="WebLinks" descr="Links to the PowerPoint team blog, free PowerPoint training, and a survey about this tour.">
            <a:extLst>
              <a:ext uri="{FF2B5EF4-FFF2-40B4-BE49-F238E27FC236}">
                <a16:creationId xmlns:a16="http://schemas.microsoft.com/office/drawing/2014/main" id="{CE78C4A5-C9BA-4170-A2B1-CF89CCE927FA}"/>
              </a:ext>
            </a:extLst>
          </p:cNvPr>
          <p:cNvSpPr/>
          <p:nvPr/>
        </p:nvSpPr>
        <p:spPr>
          <a:xfrm>
            <a:off x="6937766" y="4266434"/>
            <a:ext cx="4276725" cy="1150700"/>
          </a:xfrm>
          <a:prstGeom prst="rect">
            <a:avLst/>
          </a:prstGeom>
        </p:spPr>
        <p:txBody>
          <a:bodyPr wrap="square">
            <a:spAutoFit/>
          </a:bodyPr>
          <a:lstStyle/>
          <a:p>
            <a:pPr>
              <a:lnSpc>
                <a:spcPct val="150000"/>
              </a:lnSpc>
            </a:pPr>
            <a:r>
              <a:rPr lang="en-US" sz="2000" u="sng" dirty="0">
                <a:solidFill>
                  <a:schemeClr val="accent3"/>
                </a:solidFill>
                <a:latin typeface="Segoe UI Light" panose="020B0502040204020203" pitchFamily="34" charset="0"/>
                <a:cs typeface="Segoe UI Light" panose="020B0502040204020203" pitchFamily="34" charset="0"/>
              </a:rPr>
              <a:t>https://twitter.com/efficientuser</a:t>
            </a:r>
            <a:endParaRPr lang="en-US" sz="2000" dirty="0">
              <a:solidFill>
                <a:schemeClr val="accent3"/>
              </a:solidFill>
              <a:latin typeface="Segoe UI Light" panose="020B0502040204020203" pitchFamily="34" charset="0"/>
              <a:cs typeface="Segoe UI Light" panose="020B0502040204020203" pitchFamily="34" charset="0"/>
            </a:endParaRPr>
          </a:p>
          <a:p>
            <a:pPr>
              <a:lnSpc>
                <a:spcPct val="150000"/>
              </a:lnSpc>
              <a:spcBef>
                <a:spcPts val="1500"/>
              </a:spcBef>
            </a:pPr>
            <a:endParaRPr lang="en-US" sz="2000" dirty="0">
              <a:solidFill>
                <a:schemeClr val="accent3"/>
              </a:solidFill>
              <a:latin typeface="Segoe UI Light" panose="020B0502040204020203" pitchFamily="34" charset="0"/>
              <a:cs typeface="Segoe UI Light" panose="020B0502040204020203" pitchFamily="34" charset="0"/>
            </a:endParaRPr>
          </a:p>
        </p:txBody>
      </p:sp>
      <p:pic>
        <p:nvPicPr>
          <p:cNvPr id="17" name="PPT Blog Button" descr="Click to visit the PowerPoint team blog when in Slide Show Mode">
            <a:hlinkClick r:id="rId2" tooltip="Select here to visit the PowerPoint team blog."/>
            <a:extLst>
              <a:ext uri="{FF2B5EF4-FFF2-40B4-BE49-F238E27FC236}">
                <a16:creationId xmlns:a16="http://schemas.microsoft.com/office/drawing/2014/main" id="{B651A542-AC13-45C0-9518-2AEE86BEF33C}"/>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260074" y="4333781"/>
            <a:ext cx="393068" cy="393068"/>
          </a:xfrm>
          <a:prstGeom prst="rect">
            <a:avLst/>
          </a:prstGeom>
        </p:spPr>
      </p:pic>
    </p:spTree>
    <p:extLst>
      <p:ext uri="{BB962C8B-B14F-4D97-AF65-F5344CB8AC3E}">
        <p14:creationId xmlns:p14="http://schemas.microsoft.com/office/powerpoint/2010/main" val="3776717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352A35-5F62-482F-905A-D33CDFCF04CD}"/>
              </a:ext>
            </a:extLst>
          </p:cNvPr>
          <p:cNvSpPr>
            <a:spLocks noGrp="1"/>
          </p:cNvSpPr>
          <p:nvPr>
            <p:ph type="title"/>
          </p:nvPr>
        </p:nvSpPr>
        <p:spPr/>
        <p:txBody>
          <a:bodyPr/>
          <a:lstStyle/>
          <a:p>
            <a:r>
              <a:rPr lang="en-US" dirty="0"/>
              <a:t>What is AOT?</a:t>
            </a:r>
          </a:p>
        </p:txBody>
      </p:sp>
      <p:sp>
        <p:nvSpPr>
          <p:cNvPr id="28" name="Content Placeholder 27">
            <a:extLst>
              <a:ext uri="{FF2B5EF4-FFF2-40B4-BE49-F238E27FC236}">
                <a16:creationId xmlns:a16="http://schemas.microsoft.com/office/drawing/2014/main" id="{B7FCE422-4794-42F2-A60A-4910B4017054}"/>
              </a:ext>
            </a:extLst>
          </p:cNvPr>
          <p:cNvSpPr>
            <a:spLocks noGrp="1"/>
          </p:cNvSpPr>
          <p:nvPr>
            <p:ph sz="quarter" idx="13"/>
          </p:nvPr>
        </p:nvSpPr>
        <p:spPr>
          <a:xfrm>
            <a:off x="838199" y="2122488"/>
            <a:ext cx="10210101" cy="4083050"/>
          </a:xfrm>
        </p:spPr>
        <p:txBody>
          <a:bodyPr anchor="ctr"/>
          <a:lstStyle/>
          <a:p>
            <a:pPr algn="ctr"/>
            <a:r>
              <a:rPr lang="en-US" dirty="0"/>
              <a:t>In computer science, ahead-of-time (AOT) compilation is the act of compiling a higher-level programming language, or an intermediate representation code, into a native (system-dependent) machine code so that the resulting binary file can execute natively.</a:t>
            </a:r>
          </a:p>
          <a:p>
            <a:pPr algn="ctr"/>
            <a:endParaRPr lang="en-US" dirty="0"/>
          </a:p>
          <a:p>
            <a:endParaRPr lang="en-US" dirty="0"/>
          </a:p>
        </p:txBody>
      </p:sp>
    </p:spTree>
    <p:extLst>
      <p:ext uri="{BB962C8B-B14F-4D97-AF65-F5344CB8AC3E}">
        <p14:creationId xmlns:p14="http://schemas.microsoft.com/office/powerpoint/2010/main" val="28214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01975-B4A9-4A68-83A1-D92657BFE80B}"/>
              </a:ext>
            </a:extLst>
          </p:cNvPr>
          <p:cNvSpPr>
            <a:spLocks noGrp="1"/>
          </p:cNvSpPr>
          <p:nvPr>
            <p:ph type="title"/>
          </p:nvPr>
        </p:nvSpPr>
        <p:spPr/>
        <p:txBody>
          <a:bodyPr/>
          <a:lstStyle/>
          <a:p>
            <a:r>
              <a:rPr lang="en-US" dirty="0"/>
              <a:t>Compilation in Angular?</a:t>
            </a:r>
          </a:p>
        </p:txBody>
      </p:sp>
      <p:sp>
        <p:nvSpPr>
          <p:cNvPr id="4" name="Content Placeholder 3">
            <a:extLst>
              <a:ext uri="{FF2B5EF4-FFF2-40B4-BE49-F238E27FC236}">
                <a16:creationId xmlns:a16="http://schemas.microsoft.com/office/drawing/2014/main" id="{6BE5F603-2B71-4C5E-8DBF-0F00C95C57E3}"/>
              </a:ext>
            </a:extLst>
          </p:cNvPr>
          <p:cNvSpPr>
            <a:spLocks noGrp="1"/>
          </p:cNvSpPr>
          <p:nvPr>
            <p:ph sz="quarter" idx="14"/>
          </p:nvPr>
        </p:nvSpPr>
        <p:spPr>
          <a:xfrm>
            <a:off x="6221186" y="2122487"/>
            <a:ext cx="5132614" cy="4370387"/>
          </a:xfrm>
        </p:spPr>
        <p:txBody>
          <a:bodyPr>
            <a:normAutofit fontScale="92500" lnSpcReduction="10000"/>
          </a:bodyPr>
          <a:lstStyle/>
          <a:p>
            <a:r>
              <a:rPr lang="en-US" dirty="0"/>
              <a:t>Why we need compilation in angular?</a:t>
            </a:r>
          </a:p>
          <a:p>
            <a:pPr lvl="1">
              <a:spcAft>
                <a:spcPts val="2400"/>
              </a:spcAft>
            </a:pPr>
            <a:r>
              <a:rPr lang="en-US" dirty="0"/>
              <a:t>Our angular application view will have various components and bindings in it. All of those things needs to run natively in JavaScript in the browser. So it needs to compiled down to native JavaScript.</a:t>
            </a:r>
          </a:p>
          <a:p>
            <a:pPr indent="-65088"/>
            <a:r>
              <a:rPr lang="en-US" dirty="0"/>
              <a:t>In angular?</a:t>
            </a:r>
          </a:p>
          <a:p>
            <a:pPr lvl="1"/>
            <a:r>
              <a:rPr lang="en-US" dirty="0">
                <a:latin typeface="Segoe UI" panose="020B0502040204020203" pitchFamily="34" charset="0"/>
                <a:cs typeface="Segoe UI" panose="020B0502040204020203" pitchFamily="34" charset="0"/>
              </a:rPr>
              <a:t>In angular, TypeScript is </a:t>
            </a:r>
            <a:r>
              <a:rPr lang="en-US" dirty="0" err="1">
                <a:latin typeface="Segoe UI" panose="020B0502040204020203" pitchFamily="34" charset="0"/>
                <a:cs typeface="Segoe UI" panose="020B0502040204020203" pitchFamily="34" charset="0"/>
              </a:rPr>
              <a:t>transpiled</a:t>
            </a:r>
            <a:r>
              <a:rPr lang="en-US" dirty="0">
                <a:latin typeface="Segoe UI" panose="020B0502040204020203" pitchFamily="34" charset="0"/>
                <a:cs typeface="Segoe UI" panose="020B0502040204020203" pitchFamily="34" charset="0"/>
              </a:rPr>
              <a:t> into </a:t>
            </a:r>
            <a:r>
              <a:rPr lang="en-US" dirty="0" err="1">
                <a:latin typeface="Segoe UI" panose="020B0502040204020203" pitchFamily="34" charset="0"/>
                <a:cs typeface="Segoe UI" panose="020B0502040204020203" pitchFamily="34" charset="0"/>
              </a:rPr>
              <a:t>Javascript</a:t>
            </a:r>
            <a:r>
              <a:rPr lang="en-US" dirty="0">
                <a:latin typeface="Segoe UI" panose="020B0502040204020203" pitchFamily="34" charset="0"/>
                <a:cs typeface="Segoe UI" panose="020B0502040204020203" pitchFamily="34" charset="0"/>
              </a:rPr>
              <a:t>.</a:t>
            </a:r>
          </a:p>
          <a:p>
            <a:pPr lvl="1"/>
            <a:r>
              <a:rPr lang="en-US" dirty="0">
                <a:latin typeface="Segoe UI" panose="020B0502040204020203" pitchFamily="34" charset="0"/>
                <a:cs typeface="Segoe UI" panose="020B0502040204020203" pitchFamily="34" charset="0"/>
              </a:rPr>
              <a:t>For example, we have concept called component, decorator, etc. Browser cant understand the components, so its should compile into browser understandable code.</a:t>
            </a:r>
          </a:p>
          <a:p>
            <a:pPr marL="0" lvl="1" indent="0">
              <a:buNone/>
            </a:pPr>
            <a:endParaRPr lang="en-US" dirty="0"/>
          </a:p>
          <a:p>
            <a:pPr lvl="1"/>
            <a:endParaRPr lang="en-US" dirty="0"/>
          </a:p>
        </p:txBody>
      </p:sp>
      <p:sp>
        <p:nvSpPr>
          <p:cNvPr id="6" name="Content Placeholder 5">
            <a:extLst>
              <a:ext uri="{FF2B5EF4-FFF2-40B4-BE49-F238E27FC236}">
                <a16:creationId xmlns:a16="http://schemas.microsoft.com/office/drawing/2014/main" id="{2F5A3F4F-06FF-437B-B6EE-5A37678B3F89}"/>
              </a:ext>
            </a:extLst>
          </p:cNvPr>
          <p:cNvSpPr>
            <a:spLocks noGrp="1"/>
          </p:cNvSpPr>
          <p:nvPr>
            <p:ph sz="quarter" idx="13"/>
          </p:nvPr>
        </p:nvSpPr>
        <p:spPr/>
        <p:txBody>
          <a:bodyPr/>
          <a:lstStyle/>
          <a:p>
            <a:endParaRPr lang="en-IN" dirty="0"/>
          </a:p>
        </p:txBody>
      </p:sp>
      <p:pic>
        <p:nvPicPr>
          <p:cNvPr id="1026" name="Picture 2" descr="Image result for angular logo png">
            <a:extLst>
              <a:ext uri="{FF2B5EF4-FFF2-40B4-BE49-F238E27FC236}">
                <a16:creationId xmlns:a16="http://schemas.microsoft.com/office/drawing/2014/main" id="{D055EA84-AEA7-4435-B6D6-B3114B390C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824" y="2845266"/>
            <a:ext cx="2596944" cy="2758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600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0079-1AE5-4C33-A92B-606421EE5911}"/>
              </a:ext>
            </a:extLst>
          </p:cNvPr>
          <p:cNvSpPr>
            <a:spLocks noGrp="1"/>
          </p:cNvSpPr>
          <p:nvPr>
            <p:ph type="title"/>
          </p:nvPr>
        </p:nvSpPr>
        <p:spPr/>
        <p:txBody>
          <a:bodyPr/>
          <a:lstStyle/>
          <a:p>
            <a:r>
              <a:rPr lang="en-US" dirty="0"/>
              <a:t>The virtual machine friendly code</a:t>
            </a:r>
          </a:p>
        </p:txBody>
      </p:sp>
      <p:grpSp>
        <p:nvGrpSpPr>
          <p:cNvPr id="23" name="Directions" descr="To Insert a 3D Model: 1. From the Ribbon, go to Insert, 3D Models; or, go to Insert, 3D Models from Online Sources. That will open the Online 3D Models Window where you can search or browse categories of various 3D models, right from within PowerPoint.&#10;&#10;Hint: You need to be online when you add the model.&#10;&#10;2. Search by keyword: Type &quot;Triceratops&quot; into the search box at the top of the window and press enter.&#10;&#10;3. To insert a 3D Model, click or tap on the model, and press Insert. The 3D model will now be downloaded and placed onto your PowerPoint slide.">
            <a:extLst>
              <a:ext uri="{FF2B5EF4-FFF2-40B4-BE49-F238E27FC236}">
                <a16:creationId xmlns:a16="http://schemas.microsoft.com/office/drawing/2014/main" id="{F480B293-6238-4122-9F7C-45763A0793B6}"/>
              </a:ext>
            </a:extLst>
          </p:cNvPr>
          <p:cNvGrpSpPr/>
          <p:nvPr/>
        </p:nvGrpSpPr>
        <p:grpSpPr>
          <a:xfrm>
            <a:off x="2932197" y="2831558"/>
            <a:ext cx="5803900" cy="2229818"/>
            <a:chOff x="6096000" y="2042400"/>
            <a:chExt cx="5803900" cy="2229818"/>
          </a:xfrm>
        </p:grpSpPr>
        <p:sp>
          <p:nvSpPr>
            <p:cNvPr id="24" name="Text Placeholder 6">
              <a:extLst>
                <a:ext uri="{FF2B5EF4-FFF2-40B4-BE49-F238E27FC236}">
                  <a16:creationId xmlns:a16="http://schemas.microsoft.com/office/drawing/2014/main" id="{D8FC2856-6005-484E-9BD8-374251047016}"/>
                </a:ext>
                <a:ext uri="{C183D7F6-B498-43B3-948B-1728B52AA6E4}">
                  <adec:decorative xmlns:adec="http://schemas.microsoft.com/office/drawing/2017/decorative" val="1"/>
                </a:ext>
              </a:extLst>
            </p:cNvPr>
            <p:cNvSpPr txBox="1">
              <a:spLocks/>
            </p:cNvSpPr>
            <p:nvPr/>
          </p:nvSpPr>
          <p:spPr>
            <a:xfrm>
              <a:off x="6663131" y="2042400"/>
              <a:ext cx="3664869" cy="220313"/>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1800" b="1" dirty="0">
                  <a:solidFill>
                    <a:schemeClr val="accent1"/>
                  </a:solidFill>
                </a:rPr>
                <a:t>The compilation can be done in:</a:t>
              </a:r>
            </a:p>
            <a:p>
              <a:pPr>
                <a:lnSpc>
                  <a:spcPct val="100000"/>
                </a:lnSpc>
              </a:pPr>
              <a:endParaRPr lang="en-US" sz="1800" b="1" dirty="0">
                <a:solidFill>
                  <a:schemeClr val="accent1"/>
                </a:solidFill>
              </a:endParaRPr>
            </a:p>
          </p:txBody>
        </p:sp>
        <p:sp>
          <p:nvSpPr>
            <p:cNvPr id="25" name="Content Placeholder 17">
              <a:extLst>
                <a:ext uri="{FF2B5EF4-FFF2-40B4-BE49-F238E27FC236}">
                  <a16:creationId xmlns:a16="http://schemas.microsoft.com/office/drawing/2014/main" id="{3F6A26C6-2785-443F-8CD3-AEE62B09D01A}"/>
                </a:ext>
                <a:ext uri="{C183D7F6-B498-43B3-948B-1728B52AA6E4}">
                  <adec:decorative xmlns:adec="http://schemas.microsoft.com/office/drawing/2017/decorative" val="1"/>
                </a:ext>
              </a:extLst>
            </p:cNvPr>
            <p:cNvSpPr txBox="1">
              <a:spLocks/>
            </p:cNvSpPr>
            <p:nvPr/>
          </p:nvSpPr>
          <p:spPr>
            <a:xfrm>
              <a:off x="6582565" y="2550067"/>
              <a:ext cx="5317335" cy="77574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ts val="0"/>
                </a:spcBef>
                <a:spcAft>
                  <a:spcPts val="0"/>
                </a:spcAft>
                <a:buNone/>
                <a:defRPr/>
              </a:pPr>
              <a:r>
                <a:rPr lang="en-US" sz="1400" dirty="0">
                  <a:solidFill>
                    <a:schemeClr val="tx1"/>
                  </a:solidFill>
                  <a:latin typeface="Segoe UI" panose="020B0502040204020203" pitchFamily="34" charset="0"/>
                  <a:cs typeface="Segoe UI" panose="020B0502040204020203" pitchFamily="34" charset="0"/>
                </a:rPr>
                <a:t>Just In Time (</a:t>
              </a:r>
              <a:r>
                <a:rPr lang="en-US" sz="1400" dirty="0">
                  <a:solidFill>
                    <a:schemeClr val="accent1"/>
                  </a:solidFill>
                  <a:latin typeface="Segoe UI Semibold" panose="020B0702040204020203" pitchFamily="34" charset="0"/>
                  <a:cs typeface="Segoe UI Semibold" panose="020B0702040204020203" pitchFamily="34" charset="0"/>
                </a:rPr>
                <a:t>JIT</a:t>
              </a:r>
              <a:r>
                <a:rPr lang="en-US" sz="1400" dirty="0">
                  <a:solidFill>
                    <a:schemeClr val="tx1"/>
                  </a:solidFill>
                  <a:latin typeface="Segoe UI" panose="020B0502040204020203" pitchFamily="34" charset="0"/>
                  <a:cs typeface="Segoe UI" panose="020B0502040204020203" pitchFamily="34" charset="0"/>
                </a:rPr>
                <a:t>) – Compilation happens in Run Time.</a:t>
              </a:r>
            </a:p>
          </p:txBody>
        </p:sp>
        <p:sp>
          <p:nvSpPr>
            <p:cNvPr id="26" name="TextBox 25">
              <a:extLst>
                <a:ext uri="{FF2B5EF4-FFF2-40B4-BE49-F238E27FC236}">
                  <a16:creationId xmlns:a16="http://schemas.microsoft.com/office/drawing/2014/main" id="{03091DD3-88FB-4133-AC93-CDC3866EB02E}"/>
                </a:ext>
                <a:ext uri="{C183D7F6-B498-43B3-948B-1728B52AA6E4}">
                  <adec:decorative xmlns:adec="http://schemas.microsoft.com/office/drawing/2017/decorative" val="1"/>
                </a:ext>
              </a:extLst>
            </p:cNvPr>
            <p:cNvSpPr txBox="1">
              <a:spLocks noChangeAspect="1"/>
            </p:cNvSpPr>
            <p:nvPr/>
          </p:nvSpPr>
          <p:spPr bwMode="blackWhite">
            <a:xfrm>
              <a:off x="6096000" y="2389810"/>
              <a:ext cx="649548" cy="769441"/>
            </a:xfrm>
            <a:prstGeom prst="rect">
              <a:avLst/>
            </a:prstGeom>
            <a:noFill/>
          </p:spPr>
          <p:txBody>
            <a:bodyPr wrap="square" rtlCol="0">
              <a:spAutoFit/>
            </a:bodyPr>
            <a:lstStyle/>
            <a:p>
              <a:r>
                <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1</a:t>
              </a:r>
            </a:p>
          </p:txBody>
        </p:sp>
        <p:grpSp>
          <p:nvGrpSpPr>
            <p:cNvPr id="27" name="Group 26">
              <a:extLst>
                <a:ext uri="{FF2B5EF4-FFF2-40B4-BE49-F238E27FC236}">
                  <a16:creationId xmlns:a16="http://schemas.microsoft.com/office/drawing/2014/main" id="{94B212C6-20E1-4B34-8628-1709B57BBFD9}"/>
                </a:ext>
              </a:extLst>
            </p:cNvPr>
            <p:cNvGrpSpPr/>
            <p:nvPr/>
          </p:nvGrpSpPr>
          <p:grpSpPr>
            <a:xfrm>
              <a:off x="6096000" y="3446605"/>
              <a:ext cx="5803900" cy="825613"/>
              <a:chOff x="453232" y="2638422"/>
              <a:chExt cx="5803900" cy="825613"/>
            </a:xfrm>
          </p:grpSpPr>
          <p:sp>
            <p:nvSpPr>
              <p:cNvPr id="31" name="Content Placeholder 17">
                <a:extLst>
                  <a:ext uri="{FF2B5EF4-FFF2-40B4-BE49-F238E27FC236}">
                    <a16:creationId xmlns:a16="http://schemas.microsoft.com/office/drawing/2014/main" id="{5974AE11-DE7B-4767-97DE-228DE5751BFD}"/>
                  </a:ext>
                  <a:ext uri="{C183D7F6-B498-43B3-948B-1728B52AA6E4}">
                    <adec:decorative xmlns:adec="http://schemas.microsoft.com/office/drawing/2017/decorative" val="1"/>
                  </a:ext>
                </a:extLst>
              </p:cNvPr>
              <p:cNvSpPr txBox="1">
                <a:spLocks/>
              </p:cNvSpPr>
              <p:nvPr/>
            </p:nvSpPr>
            <p:spPr>
              <a:xfrm>
                <a:off x="939797" y="2867484"/>
                <a:ext cx="5317335"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solidFill>
                      <a:schemeClr val="tx1"/>
                    </a:solidFill>
                    <a:latin typeface="Segoe UI" panose="020B0502040204020203" pitchFamily="34" charset="0"/>
                    <a:cs typeface="Segoe UI" panose="020B0502040204020203" pitchFamily="34" charset="0"/>
                  </a:rPr>
                  <a:t>Ahead Of Time (</a:t>
                </a:r>
                <a:r>
                  <a:rPr lang="en-US" sz="1400" dirty="0">
                    <a:solidFill>
                      <a:schemeClr val="accent1"/>
                    </a:solidFill>
                    <a:latin typeface="Segoe UI Semibold" panose="020B0702040204020203" pitchFamily="34" charset="0"/>
                    <a:cs typeface="Segoe UI Semibold" panose="020B0702040204020203" pitchFamily="34" charset="0"/>
                  </a:rPr>
                  <a:t>AOT</a:t>
                </a:r>
                <a:r>
                  <a:rPr lang="en-US" sz="1400" dirty="0">
                    <a:solidFill>
                      <a:schemeClr val="tx1"/>
                    </a:solidFill>
                    <a:latin typeface="Segoe UI" panose="020B0502040204020203" pitchFamily="34" charset="0"/>
                    <a:cs typeface="Segoe UI" panose="020B0502040204020203" pitchFamily="34" charset="0"/>
                  </a:rPr>
                  <a:t>) – Compilation happens in Build Time.</a:t>
                </a:r>
                <a:endParaRPr lang="en-US" sz="1400" dirty="0">
                  <a:solidFill>
                    <a:schemeClr val="tx1"/>
                  </a:solidFill>
                  <a:cs typeface="Segoe UI"/>
                </a:endParaRPr>
              </a:p>
            </p:txBody>
          </p:sp>
          <p:sp>
            <p:nvSpPr>
              <p:cNvPr id="32" name="TextBox 31">
                <a:extLst>
                  <a:ext uri="{FF2B5EF4-FFF2-40B4-BE49-F238E27FC236}">
                    <a16:creationId xmlns:a16="http://schemas.microsoft.com/office/drawing/2014/main" id="{212B3793-A149-4770-AA37-F763B0EADA72}"/>
                  </a:ext>
                  <a:ext uri="{C183D7F6-B498-43B3-948B-1728B52AA6E4}">
                    <adec:decorative xmlns:adec="http://schemas.microsoft.com/office/drawing/2017/decorative" val="1"/>
                  </a:ext>
                </a:extLst>
              </p:cNvPr>
              <p:cNvSpPr txBox="1">
                <a:spLocks noChangeAspect="1"/>
              </p:cNvSpPr>
              <p:nvPr/>
            </p:nvSpPr>
            <p:spPr bwMode="blackWhite">
              <a:xfrm>
                <a:off x="453232" y="2638422"/>
                <a:ext cx="649548" cy="769441"/>
              </a:xfrm>
              <a:prstGeom prst="rect">
                <a:avLst/>
              </a:prstGeom>
              <a:noFill/>
            </p:spPr>
            <p:txBody>
              <a:bodyPr wrap="square" rtlCol="0">
                <a:spAutoFit/>
              </a:bodyPr>
              <a:lstStyle/>
              <a:p>
                <a:r>
                  <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2</a:t>
                </a:r>
              </a:p>
            </p:txBody>
          </p:sp>
        </p:grpSp>
      </p:grpSp>
    </p:spTree>
    <p:extLst>
      <p:ext uri="{BB962C8B-B14F-4D97-AF65-F5344CB8AC3E}">
        <p14:creationId xmlns:p14="http://schemas.microsoft.com/office/powerpoint/2010/main" val="1926185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17BA-3F34-4B23-8B81-EC0466088E3D}"/>
              </a:ext>
            </a:extLst>
          </p:cNvPr>
          <p:cNvSpPr>
            <a:spLocks noGrp="1"/>
          </p:cNvSpPr>
          <p:nvPr>
            <p:ph type="title"/>
          </p:nvPr>
        </p:nvSpPr>
        <p:spPr/>
        <p:txBody>
          <a:bodyPr>
            <a:normAutofit/>
          </a:bodyPr>
          <a:lstStyle/>
          <a:p>
            <a:r>
              <a:rPr lang="en-US" dirty="0"/>
              <a:t>Just In Time Compilation</a:t>
            </a:r>
          </a:p>
        </p:txBody>
      </p:sp>
      <p:sp>
        <p:nvSpPr>
          <p:cNvPr id="3" name="Text Placeholder 6" descr="To add additional animations to your Arrive animation, follow the steps below:">
            <a:extLst>
              <a:ext uri="{FF2B5EF4-FFF2-40B4-BE49-F238E27FC236}">
                <a16:creationId xmlns:a16="http://schemas.microsoft.com/office/drawing/2014/main" id="{FE396A66-2032-4295-BCF9-3D03EFF60710}"/>
              </a:ext>
            </a:extLst>
          </p:cNvPr>
          <p:cNvSpPr txBox="1">
            <a:spLocks/>
          </p:cNvSpPr>
          <p:nvPr/>
        </p:nvSpPr>
        <p:spPr>
          <a:xfrm>
            <a:off x="533400" y="1326049"/>
            <a:ext cx="8667750" cy="315869"/>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1800" b="1" dirty="0">
                <a:solidFill>
                  <a:schemeClr val="bg1"/>
                </a:solidFill>
              </a:rPr>
              <a:t>Happens at Run time</a:t>
            </a:r>
          </a:p>
        </p:txBody>
      </p:sp>
      <p:sp>
        <p:nvSpPr>
          <p:cNvPr id="4" name="Rectangle 3">
            <a:extLst>
              <a:ext uri="{FF2B5EF4-FFF2-40B4-BE49-F238E27FC236}">
                <a16:creationId xmlns:a16="http://schemas.microsoft.com/office/drawing/2014/main" id="{9C97FCA0-94C3-42C6-898E-D5C7F67A9C88}"/>
              </a:ext>
              <a:ext uri="{C183D7F6-B498-43B3-948B-1728B52AA6E4}">
                <adec:decorative xmlns:adec="http://schemas.microsoft.com/office/drawing/2017/decorative" val="1"/>
              </a:ext>
            </a:extLst>
          </p:cNvPr>
          <p:cNvSpPr/>
          <p:nvPr/>
        </p:nvSpPr>
        <p:spPr>
          <a:xfrm>
            <a:off x="533400" y="2606427"/>
            <a:ext cx="3528846" cy="24387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Step 1 Instructions" descr="Select your 3D Model, and from the animation tab, click Add Animation, Motion Path, Lines.&#10;&#10;Next, select your 3D model, click on the red end motion path point, and drag the point off the slide.&#10;&#10;Then, select the model again, click the ">
            <a:extLst>
              <a:ext uri="{FF2B5EF4-FFF2-40B4-BE49-F238E27FC236}">
                <a16:creationId xmlns:a16="http://schemas.microsoft.com/office/drawing/2014/main" id="{9118C647-A543-49B6-88C1-DC8AF8BB4B7F}"/>
              </a:ext>
            </a:extLst>
          </p:cNvPr>
          <p:cNvGrpSpPr/>
          <p:nvPr/>
        </p:nvGrpSpPr>
        <p:grpSpPr>
          <a:xfrm>
            <a:off x="618049" y="5477459"/>
            <a:ext cx="3397471" cy="769441"/>
            <a:chOff x="618049" y="4357718"/>
            <a:chExt cx="3397471" cy="769441"/>
          </a:xfrm>
        </p:grpSpPr>
        <p:sp>
          <p:nvSpPr>
            <p:cNvPr id="7" name="Content Placeholder 17">
              <a:extLst>
                <a:ext uri="{FF2B5EF4-FFF2-40B4-BE49-F238E27FC236}">
                  <a16:creationId xmlns:a16="http://schemas.microsoft.com/office/drawing/2014/main" id="{99896AC5-ECC0-40C9-AA58-75DBA2608419}"/>
                </a:ext>
                <a:ext uri="{C183D7F6-B498-43B3-948B-1728B52AA6E4}">
                  <adec:decorative xmlns:adec="http://schemas.microsoft.com/office/drawing/2017/decorative" val="1"/>
                </a:ext>
              </a:extLst>
            </p:cNvPr>
            <p:cNvSpPr txBox="1">
              <a:spLocks/>
            </p:cNvSpPr>
            <p:nvPr/>
          </p:nvSpPr>
          <p:spPr>
            <a:xfrm>
              <a:off x="1104614" y="4517975"/>
              <a:ext cx="2910906" cy="60918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dirty="0" err="1">
                  <a:solidFill>
                    <a:schemeClr val="accent1"/>
                  </a:solidFill>
                  <a:latin typeface="Segoe UI Semibold" panose="020B0702040204020203" pitchFamily="34" charset="0"/>
                  <a:cs typeface="Segoe UI Semibold" panose="020B0702040204020203" pitchFamily="34" charset="0"/>
                </a:rPr>
                <a:t>tsc</a:t>
              </a:r>
              <a:r>
                <a:rPr lang="en-US" sz="1400" dirty="0">
                  <a:solidFill>
                    <a:prstClr val="black">
                      <a:lumMod val="75000"/>
                      <a:lumOff val="25000"/>
                    </a:prstClr>
                  </a:solidFill>
                  <a:latin typeface="Segoe UI" panose="020B0502040204020203" pitchFamily="34" charset="0"/>
                  <a:cs typeface="Segoe UI" panose="020B0502040204020203" pitchFamily="34" charset="0"/>
                </a:rPr>
                <a:t> compiler at the build time </a:t>
              </a:r>
              <a:r>
                <a:rPr lang="en-US" sz="1400" dirty="0">
                  <a:solidFill>
                    <a:prstClr val="black">
                      <a:lumMod val="75000"/>
                      <a:lumOff val="25000"/>
                    </a:prstClr>
                  </a:solidFill>
                  <a:cs typeface="Segoe UI"/>
                </a:rPr>
                <a:t> </a:t>
              </a:r>
              <a:r>
                <a:rPr lang="en-US" sz="1400" dirty="0">
                  <a:solidFill>
                    <a:schemeClr val="accent1"/>
                  </a:solidFill>
                  <a:latin typeface="Segoe UI Semibold" panose="020B0702040204020203" pitchFamily="34" charset="0"/>
                  <a:cs typeface="Segoe UI Semibold" panose="020B0702040204020203" pitchFamily="34" charset="0"/>
                </a:rPr>
                <a:t>TypeScript -&gt;</a:t>
              </a:r>
              <a:r>
                <a:rPr lang="en-US" sz="1400" dirty="0">
                  <a:solidFill>
                    <a:prstClr val="black">
                      <a:lumMod val="75000"/>
                      <a:lumOff val="25000"/>
                    </a:prstClr>
                  </a:solidFill>
                  <a:cs typeface="Segoe UI"/>
                </a:rPr>
                <a:t> </a:t>
              </a:r>
              <a:r>
                <a:rPr lang="en-US" sz="1400" dirty="0">
                  <a:solidFill>
                    <a:schemeClr val="accent1"/>
                  </a:solidFill>
                  <a:latin typeface="Segoe UI Semibold" panose="020B0702040204020203" pitchFamily="34" charset="0"/>
                  <a:cs typeface="Segoe UI Semibold" panose="020B0702040204020203" pitchFamily="34" charset="0"/>
                </a:rPr>
                <a:t>JavaScript</a:t>
              </a:r>
            </a:p>
          </p:txBody>
        </p:sp>
        <p:sp>
          <p:nvSpPr>
            <p:cNvPr id="8" name="TextBox 7">
              <a:extLst>
                <a:ext uri="{FF2B5EF4-FFF2-40B4-BE49-F238E27FC236}">
                  <a16:creationId xmlns:a16="http://schemas.microsoft.com/office/drawing/2014/main" id="{E0C70FF4-9B4C-46DE-A1CA-2E483E217721}"/>
                </a:ext>
                <a:ext uri="{C183D7F6-B498-43B3-948B-1728B52AA6E4}">
                  <adec:decorative xmlns:adec="http://schemas.microsoft.com/office/drawing/2017/decorative" val="1"/>
                </a:ext>
              </a:extLst>
            </p:cNvPr>
            <p:cNvSpPr txBox="1">
              <a:spLocks noChangeAspect="1"/>
            </p:cNvSpPr>
            <p:nvPr/>
          </p:nvSpPr>
          <p:spPr bwMode="blackWhite">
            <a:xfrm>
              <a:off x="618049" y="4357718"/>
              <a:ext cx="649548" cy="769441"/>
            </a:xfrm>
            <a:prstGeom prst="rect">
              <a:avLst/>
            </a:prstGeom>
            <a:noFill/>
          </p:spPr>
          <p:txBody>
            <a:bodyPr wrap="square" rtlCol="0">
              <a:spAutoFit/>
            </a:bodyPr>
            <a:lstStyle/>
            <a:p>
              <a:r>
                <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1</a:t>
              </a:r>
            </a:p>
          </p:txBody>
        </p:sp>
      </p:grpSp>
      <p:grpSp>
        <p:nvGrpSpPr>
          <p:cNvPr id="10" name="Step 2 Instructions" descr="Select your 3D model. Click on the Red End Motion Path Point and drag the point off the slide.">
            <a:extLst>
              <a:ext uri="{FF2B5EF4-FFF2-40B4-BE49-F238E27FC236}">
                <a16:creationId xmlns:a16="http://schemas.microsoft.com/office/drawing/2014/main" id="{DC005A8F-488E-4628-8078-D1AD766B06CC}"/>
              </a:ext>
            </a:extLst>
          </p:cNvPr>
          <p:cNvGrpSpPr/>
          <p:nvPr/>
        </p:nvGrpSpPr>
        <p:grpSpPr>
          <a:xfrm>
            <a:off x="4308211" y="5477459"/>
            <a:ext cx="3594539" cy="769441"/>
            <a:chOff x="742580" y="4357718"/>
            <a:chExt cx="3594539" cy="769441"/>
          </a:xfrm>
        </p:grpSpPr>
        <p:sp>
          <p:nvSpPr>
            <p:cNvPr id="11" name="Content Placeholder 17">
              <a:extLst>
                <a:ext uri="{FF2B5EF4-FFF2-40B4-BE49-F238E27FC236}">
                  <a16:creationId xmlns:a16="http://schemas.microsoft.com/office/drawing/2014/main" id="{E0E01502-7CF1-46E2-A10F-4672D8729A65}"/>
                </a:ext>
                <a:ext uri="{C183D7F6-B498-43B3-948B-1728B52AA6E4}">
                  <adec:decorative xmlns:adec="http://schemas.microsoft.com/office/drawing/2017/decorative" val="1"/>
                </a:ext>
              </a:extLst>
            </p:cNvPr>
            <p:cNvSpPr txBox="1">
              <a:spLocks/>
            </p:cNvSpPr>
            <p:nvPr/>
          </p:nvSpPr>
          <p:spPr>
            <a:xfrm>
              <a:off x="1229144" y="4517975"/>
              <a:ext cx="3107975" cy="60918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dirty="0" err="1">
                  <a:solidFill>
                    <a:schemeClr val="accent1"/>
                  </a:solidFill>
                  <a:latin typeface="Segoe UI Semibold" panose="020B0702040204020203" pitchFamily="34" charset="0"/>
                  <a:cs typeface="Segoe UI Semibold" panose="020B0702040204020203" pitchFamily="34" charset="0"/>
                </a:rPr>
                <a:t>ngc</a:t>
              </a:r>
              <a:r>
                <a:rPr lang="en-US" sz="1400" dirty="0">
                  <a:solidFill>
                    <a:prstClr val="black">
                      <a:lumMod val="75000"/>
                      <a:lumOff val="25000"/>
                    </a:prstClr>
                  </a:solidFill>
                  <a:latin typeface="Segoe UI" panose="020B0502040204020203" pitchFamily="34" charset="0"/>
                  <a:cs typeface="Segoe UI" panose="020B0502040204020203" pitchFamily="34" charset="0"/>
                </a:rPr>
                <a:t> compiler at run time         </a:t>
              </a:r>
              <a:r>
                <a:rPr lang="en-US" sz="1400" dirty="0">
                  <a:solidFill>
                    <a:schemeClr val="accent1"/>
                  </a:solidFill>
                  <a:latin typeface="Segoe UI Semibold" panose="020B0702040204020203" pitchFamily="34" charset="0"/>
                  <a:cs typeface="Segoe UI Semibold" panose="020B0702040204020203" pitchFamily="34" charset="0"/>
                </a:rPr>
                <a:t>Angular JavaScript code -&gt; Native JS</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161831CB-4225-4847-BACE-2E3FA9F5444E}"/>
                </a:ext>
                <a:ext uri="{C183D7F6-B498-43B3-948B-1728B52AA6E4}">
                  <adec:decorative xmlns:adec="http://schemas.microsoft.com/office/drawing/2017/decorative" val="1"/>
                </a:ext>
              </a:extLst>
            </p:cNvPr>
            <p:cNvSpPr txBox="1">
              <a:spLocks noChangeAspect="1"/>
            </p:cNvSpPr>
            <p:nvPr/>
          </p:nvSpPr>
          <p:spPr bwMode="blackWhite">
            <a:xfrm>
              <a:off x="742580" y="4357718"/>
              <a:ext cx="649548" cy="769441"/>
            </a:xfrm>
            <a:prstGeom prst="rect">
              <a:avLst/>
            </a:prstGeom>
            <a:noFill/>
          </p:spPr>
          <p:txBody>
            <a:bodyPr wrap="square" rtlCol="0">
              <a:spAutoFit/>
            </a:bodyPr>
            <a:lstStyle/>
            <a:p>
              <a:r>
                <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2</a:t>
              </a:r>
            </a:p>
          </p:txBody>
        </p:sp>
      </p:grpSp>
      <p:grpSp>
        <p:nvGrpSpPr>
          <p:cNvPr id="20" name="Group 19" descr="Picture of the 3D Model, selected, with a motion path applied.">
            <a:extLst>
              <a:ext uri="{FF2B5EF4-FFF2-40B4-BE49-F238E27FC236}">
                <a16:creationId xmlns:a16="http://schemas.microsoft.com/office/drawing/2014/main" id="{ABEAE2C3-3AFE-4F53-B4AA-23560D9710FC}"/>
              </a:ext>
            </a:extLst>
          </p:cNvPr>
          <p:cNvGrpSpPr/>
          <p:nvPr/>
        </p:nvGrpSpPr>
        <p:grpSpPr>
          <a:xfrm>
            <a:off x="4308210" y="2606428"/>
            <a:ext cx="3545644" cy="2438733"/>
            <a:chOff x="4308210" y="2606428"/>
            <a:chExt cx="3545644" cy="2438733"/>
          </a:xfrm>
        </p:grpSpPr>
        <p:sp>
          <p:nvSpPr>
            <p:cNvPr id="17" name="gray box">
              <a:extLst>
                <a:ext uri="{FF2B5EF4-FFF2-40B4-BE49-F238E27FC236}">
                  <a16:creationId xmlns:a16="http://schemas.microsoft.com/office/drawing/2014/main" id="{064898CD-1C75-4D51-A8A6-8D00DEA32EA2}"/>
                </a:ext>
                <a:ext uri="{C183D7F6-B498-43B3-948B-1728B52AA6E4}">
                  <adec:decorative xmlns:adec="http://schemas.microsoft.com/office/drawing/2017/decorative" val="1"/>
                </a:ext>
              </a:extLst>
            </p:cNvPr>
            <p:cNvSpPr/>
            <p:nvPr/>
          </p:nvSpPr>
          <p:spPr>
            <a:xfrm>
              <a:off x="4325008" y="2606428"/>
              <a:ext cx="3528846" cy="24387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D5C85A-4D24-4168-8DDA-ADF350C7BDC9}"/>
                </a:ext>
                <a:ext uri="{C183D7F6-B498-43B3-948B-1728B52AA6E4}">
                  <adec:decorative xmlns:adec="http://schemas.microsoft.com/office/drawing/2017/decorative" val="1"/>
                </a:ext>
              </a:extLst>
            </p:cNvPr>
            <p:cNvSpPr/>
            <p:nvPr/>
          </p:nvSpPr>
          <p:spPr>
            <a:xfrm>
              <a:off x="4308210" y="4712844"/>
              <a:ext cx="3545643" cy="33231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Step 3 Instructions" descr="Click on the Animation Pane button. Right-click the Motion Path animation and Select Start with Previous.">
            <a:extLst>
              <a:ext uri="{FF2B5EF4-FFF2-40B4-BE49-F238E27FC236}">
                <a16:creationId xmlns:a16="http://schemas.microsoft.com/office/drawing/2014/main" id="{87085320-0AB3-4DCC-B4C2-88B35406DCC1}"/>
              </a:ext>
            </a:extLst>
          </p:cNvPr>
          <p:cNvGrpSpPr/>
          <p:nvPr/>
        </p:nvGrpSpPr>
        <p:grpSpPr>
          <a:xfrm>
            <a:off x="8061948" y="5477459"/>
            <a:ext cx="3753737" cy="1031116"/>
            <a:chOff x="742580" y="4357718"/>
            <a:chExt cx="3753737" cy="1031116"/>
          </a:xfrm>
        </p:grpSpPr>
        <p:sp>
          <p:nvSpPr>
            <p:cNvPr id="14" name="Content Placeholder 17">
              <a:extLst>
                <a:ext uri="{FF2B5EF4-FFF2-40B4-BE49-F238E27FC236}">
                  <a16:creationId xmlns:a16="http://schemas.microsoft.com/office/drawing/2014/main" id="{E25AB15A-3F5C-4C81-9BC8-30198107F38B}"/>
                </a:ext>
                <a:ext uri="{C183D7F6-B498-43B3-948B-1728B52AA6E4}">
                  <adec:decorative xmlns:adec="http://schemas.microsoft.com/office/drawing/2017/decorative" val="1"/>
                </a:ext>
              </a:extLst>
            </p:cNvPr>
            <p:cNvSpPr txBox="1">
              <a:spLocks/>
            </p:cNvSpPr>
            <p:nvPr/>
          </p:nvSpPr>
          <p:spPr>
            <a:xfrm>
              <a:off x="1229145" y="4619393"/>
              <a:ext cx="3267172" cy="76944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dirty="0">
                  <a:solidFill>
                    <a:schemeClr val="accent1"/>
                  </a:solidFill>
                  <a:latin typeface="Segoe UI Semibold" panose="020B0702040204020203" pitchFamily="34" charset="0"/>
                  <a:cs typeface="Segoe UI Semibold" panose="020B0702040204020203" pitchFamily="34" charset="0"/>
                </a:rPr>
                <a:t>Compiler</a:t>
              </a:r>
              <a:r>
                <a:rPr lang="en-US" sz="1400" dirty="0">
                  <a:solidFill>
                    <a:prstClr val="black">
                      <a:lumMod val="75000"/>
                      <a:lumOff val="25000"/>
                    </a:prstClr>
                  </a:solidFill>
                  <a:latin typeface="Segoe UI" panose="020B0502040204020203" pitchFamily="34" charset="0"/>
                  <a:cs typeface="Segoe UI" panose="020B0502040204020203" pitchFamily="34" charset="0"/>
                </a:rPr>
                <a:t> runs every time</a:t>
              </a:r>
            </a:p>
          </p:txBody>
        </p:sp>
        <p:sp>
          <p:nvSpPr>
            <p:cNvPr id="15" name="TextBox 14">
              <a:extLst>
                <a:ext uri="{FF2B5EF4-FFF2-40B4-BE49-F238E27FC236}">
                  <a16:creationId xmlns:a16="http://schemas.microsoft.com/office/drawing/2014/main" id="{E655E2F6-4284-4E26-BC3B-F8D80BDB0BDE}"/>
                </a:ext>
                <a:ext uri="{C183D7F6-B498-43B3-948B-1728B52AA6E4}">
                  <adec:decorative xmlns:adec="http://schemas.microsoft.com/office/drawing/2017/decorative" val="1"/>
                </a:ext>
              </a:extLst>
            </p:cNvPr>
            <p:cNvSpPr txBox="1">
              <a:spLocks noChangeAspect="1"/>
            </p:cNvSpPr>
            <p:nvPr/>
          </p:nvSpPr>
          <p:spPr bwMode="blackWhite">
            <a:xfrm>
              <a:off x="742580" y="4357718"/>
              <a:ext cx="649548" cy="769441"/>
            </a:xfrm>
            <a:prstGeom prst="rect">
              <a:avLst/>
            </a:prstGeom>
            <a:noFill/>
          </p:spPr>
          <p:txBody>
            <a:bodyPr wrap="square" rtlCol="0">
              <a:spAutoFit/>
            </a:bodyPr>
            <a:lstStyle/>
            <a:p>
              <a:r>
                <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3</a:t>
              </a:r>
            </a:p>
          </p:txBody>
        </p:sp>
      </p:grpSp>
      <p:sp>
        <p:nvSpPr>
          <p:cNvPr id="5" name="Rectangle 4">
            <a:extLst>
              <a:ext uri="{FF2B5EF4-FFF2-40B4-BE49-F238E27FC236}">
                <a16:creationId xmlns:a16="http://schemas.microsoft.com/office/drawing/2014/main" id="{FD6D8E70-A85D-4F02-9E4A-47F0A37C8A96}"/>
              </a:ext>
              <a:ext uri="{C183D7F6-B498-43B3-948B-1728B52AA6E4}">
                <adec:decorative xmlns:adec="http://schemas.microsoft.com/office/drawing/2017/decorative" val="1"/>
              </a:ext>
            </a:extLst>
          </p:cNvPr>
          <p:cNvSpPr/>
          <p:nvPr/>
        </p:nvSpPr>
        <p:spPr>
          <a:xfrm>
            <a:off x="8116616" y="2606427"/>
            <a:ext cx="3528846" cy="2438721"/>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Image result for angular logo png">
            <a:extLst>
              <a:ext uri="{FF2B5EF4-FFF2-40B4-BE49-F238E27FC236}">
                <a16:creationId xmlns:a16="http://schemas.microsoft.com/office/drawing/2014/main" id="{1784F270-CA98-4CE1-BECA-BB3534FB7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0356" y="2908546"/>
            <a:ext cx="1758149" cy="186757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typescript logo png">
            <a:extLst>
              <a:ext uri="{FF2B5EF4-FFF2-40B4-BE49-F238E27FC236}">
                <a16:creationId xmlns:a16="http://schemas.microsoft.com/office/drawing/2014/main" id="{BF026FA8-ED4D-441C-90D0-F71B998BD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677" y="2341063"/>
            <a:ext cx="5715000" cy="30003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ompiler logo png">
            <a:extLst>
              <a:ext uri="{FF2B5EF4-FFF2-40B4-BE49-F238E27FC236}">
                <a16:creationId xmlns:a16="http://schemas.microsoft.com/office/drawing/2014/main" id="{83532B8B-E0F7-4A8C-9A73-36D1BD23DE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1996" y="2908547"/>
            <a:ext cx="1769105" cy="1867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0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B17BA-3F34-4B23-8B81-EC0466088E3D}"/>
              </a:ext>
            </a:extLst>
          </p:cNvPr>
          <p:cNvSpPr>
            <a:spLocks noGrp="1"/>
          </p:cNvSpPr>
          <p:nvPr>
            <p:ph type="title"/>
          </p:nvPr>
        </p:nvSpPr>
        <p:spPr/>
        <p:txBody>
          <a:bodyPr>
            <a:normAutofit/>
          </a:bodyPr>
          <a:lstStyle/>
          <a:p>
            <a:r>
              <a:rPr lang="en-US" dirty="0"/>
              <a:t>Ahead of Time Compilation</a:t>
            </a:r>
          </a:p>
        </p:txBody>
      </p:sp>
      <p:sp>
        <p:nvSpPr>
          <p:cNvPr id="3" name="Text Placeholder 6" descr="To add additional animations to your Arrive animation, follow the steps below:">
            <a:extLst>
              <a:ext uri="{FF2B5EF4-FFF2-40B4-BE49-F238E27FC236}">
                <a16:creationId xmlns:a16="http://schemas.microsoft.com/office/drawing/2014/main" id="{FE396A66-2032-4295-BCF9-3D03EFF60710}"/>
              </a:ext>
            </a:extLst>
          </p:cNvPr>
          <p:cNvSpPr txBox="1">
            <a:spLocks/>
          </p:cNvSpPr>
          <p:nvPr/>
        </p:nvSpPr>
        <p:spPr>
          <a:xfrm>
            <a:off x="533400" y="1326049"/>
            <a:ext cx="8667750" cy="315869"/>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1800" b="1" dirty="0">
                <a:solidFill>
                  <a:schemeClr val="bg1"/>
                </a:solidFill>
              </a:rPr>
              <a:t>Happens at build time</a:t>
            </a:r>
          </a:p>
        </p:txBody>
      </p:sp>
      <p:sp>
        <p:nvSpPr>
          <p:cNvPr id="4" name="Rectangle 3">
            <a:extLst>
              <a:ext uri="{FF2B5EF4-FFF2-40B4-BE49-F238E27FC236}">
                <a16:creationId xmlns:a16="http://schemas.microsoft.com/office/drawing/2014/main" id="{9C97FCA0-94C3-42C6-898E-D5C7F67A9C88}"/>
              </a:ext>
              <a:ext uri="{C183D7F6-B498-43B3-948B-1728B52AA6E4}">
                <adec:decorative xmlns:adec="http://schemas.microsoft.com/office/drawing/2017/decorative" val="1"/>
              </a:ext>
            </a:extLst>
          </p:cNvPr>
          <p:cNvSpPr/>
          <p:nvPr/>
        </p:nvSpPr>
        <p:spPr>
          <a:xfrm>
            <a:off x="533400" y="2606427"/>
            <a:ext cx="3528846" cy="24387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Step 1 Instructions" descr="Select your 3D Model, and from the animation tab, click Add Animation, Motion Path, Lines.&#10;&#10;Next, select your 3D model, click on the red end motion path point, and drag the point off the slide.&#10;&#10;Then, select the model again, click the ">
            <a:extLst>
              <a:ext uri="{FF2B5EF4-FFF2-40B4-BE49-F238E27FC236}">
                <a16:creationId xmlns:a16="http://schemas.microsoft.com/office/drawing/2014/main" id="{9118C647-A543-49B6-88C1-DC8AF8BB4B7F}"/>
              </a:ext>
            </a:extLst>
          </p:cNvPr>
          <p:cNvGrpSpPr/>
          <p:nvPr/>
        </p:nvGrpSpPr>
        <p:grpSpPr>
          <a:xfrm>
            <a:off x="618049" y="5477459"/>
            <a:ext cx="3397471" cy="853331"/>
            <a:chOff x="618049" y="4357718"/>
            <a:chExt cx="3397471" cy="853331"/>
          </a:xfrm>
        </p:grpSpPr>
        <p:sp>
          <p:nvSpPr>
            <p:cNvPr id="7" name="Content Placeholder 17">
              <a:extLst>
                <a:ext uri="{FF2B5EF4-FFF2-40B4-BE49-F238E27FC236}">
                  <a16:creationId xmlns:a16="http://schemas.microsoft.com/office/drawing/2014/main" id="{99896AC5-ECC0-40C9-AA58-75DBA2608419}"/>
                </a:ext>
                <a:ext uri="{C183D7F6-B498-43B3-948B-1728B52AA6E4}">
                  <adec:decorative xmlns:adec="http://schemas.microsoft.com/office/drawing/2017/decorative" val="1"/>
                </a:ext>
              </a:extLst>
            </p:cNvPr>
            <p:cNvSpPr txBox="1">
              <a:spLocks/>
            </p:cNvSpPr>
            <p:nvPr/>
          </p:nvSpPr>
          <p:spPr>
            <a:xfrm>
              <a:off x="1104614" y="4601865"/>
              <a:ext cx="2910906" cy="60918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dirty="0" err="1">
                  <a:solidFill>
                    <a:schemeClr val="accent1"/>
                  </a:solidFill>
                  <a:latin typeface="Segoe UI Semibold" panose="020B0702040204020203" pitchFamily="34" charset="0"/>
                  <a:cs typeface="Segoe UI Semibold" panose="020B0702040204020203" pitchFamily="34" charset="0"/>
                </a:rPr>
                <a:t>ngc</a:t>
              </a:r>
              <a:r>
                <a:rPr lang="en-US" sz="1400" dirty="0">
                  <a:solidFill>
                    <a:prstClr val="black">
                      <a:lumMod val="75000"/>
                      <a:lumOff val="25000"/>
                    </a:prstClr>
                  </a:solidFill>
                  <a:latin typeface="Segoe UI" panose="020B0502040204020203" pitchFamily="34" charset="0"/>
                  <a:cs typeface="Segoe UI" panose="020B0502040204020203" pitchFamily="34" charset="0"/>
                </a:rPr>
                <a:t> compiler at build time</a:t>
              </a:r>
              <a:endParaRPr lang="en-US" sz="1400" dirty="0">
                <a:solidFill>
                  <a:schemeClr val="accent1"/>
                </a:solidFill>
                <a:latin typeface="Segoe UI Semibold" panose="020B0702040204020203" pitchFamily="34" charset="0"/>
                <a:cs typeface="Segoe UI Semibold" panose="020B0702040204020203" pitchFamily="34" charset="0"/>
              </a:endParaRPr>
            </a:p>
          </p:txBody>
        </p:sp>
        <p:sp>
          <p:nvSpPr>
            <p:cNvPr id="8" name="TextBox 7">
              <a:extLst>
                <a:ext uri="{FF2B5EF4-FFF2-40B4-BE49-F238E27FC236}">
                  <a16:creationId xmlns:a16="http://schemas.microsoft.com/office/drawing/2014/main" id="{E0C70FF4-9B4C-46DE-A1CA-2E483E217721}"/>
                </a:ext>
                <a:ext uri="{C183D7F6-B498-43B3-948B-1728B52AA6E4}">
                  <adec:decorative xmlns:adec="http://schemas.microsoft.com/office/drawing/2017/decorative" val="1"/>
                </a:ext>
              </a:extLst>
            </p:cNvPr>
            <p:cNvSpPr txBox="1">
              <a:spLocks noChangeAspect="1"/>
            </p:cNvSpPr>
            <p:nvPr/>
          </p:nvSpPr>
          <p:spPr bwMode="blackWhite">
            <a:xfrm>
              <a:off x="618049" y="4357718"/>
              <a:ext cx="649548" cy="769441"/>
            </a:xfrm>
            <a:prstGeom prst="rect">
              <a:avLst/>
            </a:prstGeom>
            <a:noFill/>
          </p:spPr>
          <p:txBody>
            <a:bodyPr wrap="square" rtlCol="0">
              <a:spAutoFit/>
            </a:bodyPr>
            <a:lstStyle/>
            <a:p>
              <a:r>
                <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1</a:t>
              </a:r>
            </a:p>
          </p:txBody>
        </p:sp>
      </p:grpSp>
      <p:grpSp>
        <p:nvGrpSpPr>
          <p:cNvPr id="10" name="Step 2 Instructions" descr="Select your 3D model. Click on the Red End Motion Path Point and drag the point off the slide.">
            <a:extLst>
              <a:ext uri="{FF2B5EF4-FFF2-40B4-BE49-F238E27FC236}">
                <a16:creationId xmlns:a16="http://schemas.microsoft.com/office/drawing/2014/main" id="{DC005A8F-488E-4628-8078-D1AD766B06CC}"/>
              </a:ext>
            </a:extLst>
          </p:cNvPr>
          <p:cNvGrpSpPr/>
          <p:nvPr/>
        </p:nvGrpSpPr>
        <p:grpSpPr>
          <a:xfrm>
            <a:off x="4308211" y="5477459"/>
            <a:ext cx="3594539" cy="861720"/>
            <a:chOff x="742580" y="4357718"/>
            <a:chExt cx="3594539" cy="861720"/>
          </a:xfrm>
        </p:grpSpPr>
        <p:sp>
          <p:nvSpPr>
            <p:cNvPr id="11" name="Content Placeholder 17">
              <a:extLst>
                <a:ext uri="{FF2B5EF4-FFF2-40B4-BE49-F238E27FC236}">
                  <a16:creationId xmlns:a16="http://schemas.microsoft.com/office/drawing/2014/main" id="{E0E01502-7CF1-46E2-A10F-4672D8729A65}"/>
                </a:ext>
                <a:ext uri="{C183D7F6-B498-43B3-948B-1728B52AA6E4}">
                  <adec:decorative xmlns:adec="http://schemas.microsoft.com/office/drawing/2017/decorative" val="1"/>
                </a:ext>
              </a:extLst>
            </p:cNvPr>
            <p:cNvSpPr txBox="1">
              <a:spLocks/>
            </p:cNvSpPr>
            <p:nvPr/>
          </p:nvSpPr>
          <p:spPr>
            <a:xfrm>
              <a:off x="1229144" y="4610254"/>
              <a:ext cx="3107975" cy="60918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dirty="0">
                  <a:solidFill>
                    <a:schemeClr val="accent1"/>
                  </a:solidFill>
                  <a:latin typeface="Segoe UI Semibold" panose="020B0702040204020203" pitchFamily="34" charset="0"/>
                  <a:cs typeface="Segoe UI Semibold" panose="020B0702040204020203" pitchFamily="34" charset="0"/>
                </a:rPr>
                <a:t>compiler</a:t>
              </a:r>
              <a:r>
                <a:rPr lang="en-US" sz="1400" dirty="0">
                  <a:solidFill>
                    <a:prstClr val="black">
                      <a:lumMod val="75000"/>
                      <a:lumOff val="25000"/>
                    </a:prstClr>
                  </a:solidFill>
                  <a:latin typeface="Segoe UI" panose="020B0502040204020203" pitchFamily="34" charset="0"/>
                  <a:cs typeface="Segoe UI" panose="020B0502040204020203" pitchFamily="34" charset="0"/>
                </a:rPr>
                <a:t> runs only once</a:t>
              </a:r>
            </a:p>
          </p:txBody>
        </p:sp>
        <p:sp>
          <p:nvSpPr>
            <p:cNvPr id="12" name="TextBox 11">
              <a:extLst>
                <a:ext uri="{FF2B5EF4-FFF2-40B4-BE49-F238E27FC236}">
                  <a16:creationId xmlns:a16="http://schemas.microsoft.com/office/drawing/2014/main" id="{161831CB-4225-4847-BACE-2E3FA9F5444E}"/>
                </a:ext>
                <a:ext uri="{C183D7F6-B498-43B3-948B-1728B52AA6E4}">
                  <adec:decorative xmlns:adec="http://schemas.microsoft.com/office/drawing/2017/decorative" val="1"/>
                </a:ext>
              </a:extLst>
            </p:cNvPr>
            <p:cNvSpPr txBox="1">
              <a:spLocks noChangeAspect="1"/>
            </p:cNvSpPr>
            <p:nvPr/>
          </p:nvSpPr>
          <p:spPr bwMode="blackWhite">
            <a:xfrm>
              <a:off x="742580" y="4357718"/>
              <a:ext cx="649548" cy="769441"/>
            </a:xfrm>
            <a:prstGeom prst="rect">
              <a:avLst/>
            </a:prstGeom>
            <a:noFill/>
          </p:spPr>
          <p:txBody>
            <a:bodyPr wrap="square" rtlCol="0">
              <a:spAutoFit/>
            </a:bodyPr>
            <a:lstStyle/>
            <a:p>
              <a:r>
                <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2</a:t>
              </a:r>
            </a:p>
          </p:txBody>
        </p:sp>
      </p:grpSp>
      <p:grpSp>
        <p:nvGrpSpPr>
          <p:cNvPr id="20" name="Group 19" descr="Picture of the 3D Model, selected, with a motion path applied.">
            <a:extLst>
              <a:ext uri="{FF2B5EF4-FFF2-40B4-BE49-F238E27FC236}">
                <a16:creationId xmlns:a16="http://schemas.microsoft.com/office/drawing/2014/main" id="{ABEAE2C3-3AFE-4F53-B4AA-23560D9710FC}"/>
              </a:ext>
            </a:extLst>
          </p:cNvPr>
          <p:cNvGrpSpPr/>
          <p:nvPr/>
        </p:nvGrpSpPr>
        <p:grpSpPr>
          <a:xfrm>
            <a:off x="4308210" y="2606428"/>
            <a:ext cx="3545644" cy="2438733"/>
            <a:chOff x="4308210" y="2606428"/>
            <a:chExt cx="3545644" cy="2438733"/>
          </a:xfrm>
        </p:grpSpPr>
        <p:sp>
          <p:nvSpPr>
            <p:cNvPr id="17" name="gray box">
              <a:extLst>
                <a:ext uri="{FF2B5EF4-FFF2-40B4-BE49-F238E27FC236}">
                  <a16:creationId xmlns:a16="http://schemas.microsoft.com/office/drawing/2014/main" id="{064898CD-1C75-4D51-A8A6-8D00DEA32EA2}"/>
                </a:ext>
                <a:ext uri="{C183D7F6-B498-43B3-948B-1728B52AA6E4}">
                  <adec:decorative xmlns:adec="http://schemas.microsoft.com/office/drawing/2017/decorative" val="1"/>
                </a:ext>
              </a:extLst>
            </p:cNvPr>
            <p:cNvSpPr/>
            <p:nvPr/>
          </p:nvSpPr>
          <p:spPr>
            <a:xfrm>
              <a:off x="4325008" y="2606428"/>
              <a:ext cx="3528846" cy="24387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D5C85A-4D24-4168-8DDA-ADF350C7BDC9}"/>
                </a:ext>
                <a:ext uri="{C183D7F6-B498-43B3-948B-1728B52AA6E4}">
                  <adec:decorative xmlns:adec="http://schemas.microsoft.com/office/drawing/2017/decorative" val="1"/>
                </a:ext>
              </a:extLst>
            </p:cNvPr>
            <p:cNvSpPr/>
            <p:nvPr/>
          </p:nvSpPr>
          <p:spPr>
            <a:xfrm>
              <a:off x="4308210" y="4712844"/>
              <a:ext cx="3545643" cy="332316"/>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Step 3 Instructions" descr="Click on the Animation Pane button. Right-click the Motion Path animation and Select Start with Previous.">
            <a:extLst>
              <a:ext uri="{FF2B5EF4-FFF2-40B4-BE49-F238E27FC236}">
                <a16:creationId xmlns:a16="http://schemas.microsoft.com/office/drawing/2014/main" id="{87085320-0AB3-4DCC-B4C2-88B35406DCC1}"/>
              </a:ext>
            </a:extLst>
          </p:cNvPr>
          <p:cNvGrpSpPr/>
          <p:nvPr/>
        </p:nvGrpSpPr>
        <p:grpSpPr>
          <a:xfrm>
            <a:off x="8061948" y="5477459"/>
            <a:ext cx="3753737" cy="1031116"/>
            <a:chOff x="742580" y="4357718"/>
            <a:chExt cx="3753737" cy="1031116"/>
          </a:xfrm>
        </p:grpSpPr>
        <p:sp>
          <p:nvSpPr>
            <p:cNvPr id="14" name="Content Placeholder 17">
              <a:extLst>
                <a:ext uri="{FF2B5EF4-FFF2-40B4-BE49-F238E27FC236}">
                  <a16:creationId xmlns:a16="http://schemas.microsoft.com/office/drawing/2014/main" id="{E25AB15A-3F5C-4C81-9BC8-30198107F38B}"/>
                </a:ext>
                <a:ext uri="{C183D7F6-B498-43B3-948B-1728B52AA6E4}">
                  <adec:decorative xmlns:adec="http://schemas.microsoft.com/office/drawing/2017/decorative" val="1"/>
                </a:ext>
              </a:extLst>
            </p:cNvPr>
            <p:cNvSpPr txBox="1">
              <a:spLocks/>
            </p:cNvSpPr>
            <p:nvPr/>
          </p:nvSpPr>
          <p:spPr>
            <a:xfrm>
              <a:off x="1229145" y="4619393"/>
              <a:ext cx="3267172" cy="76944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dirty="0">
                  <a:solidFill>
                    <a:schemeClr val="accent1"/>
                  </a:solidFill>
                  <a:latin typeface="Segoe UI Semibold" panose="020B0702040204020203" pitchFamily="34" charset="0"/>
                  <a:cs typeface="Segoe UI Semibold" panose="020B0702040204020203" pitchFamily="34" charset="0"/>
                </a:rPr>
                <a:t>Built into</a:t>
              </a:r>
              <a:r>
                <a:rPr lang="en-US" sz="1400" dirty="0">
                  <a:solidFill>
                    <a:prstClr val="black">
                      <a:lumMod val="75000"/>
                      <a:lumOff val="25000"/>
                    </a:prstClr>
                  </a:solidFill>
                  <a:latin typeface="Segoe UI" panose="020B0502040204020203" pitchFamily="34" charset="0"/>
                  <a:cs typeface="Segoe UI" panose="020B0502040204020203" pitchFamily="34" charset="0"/>
                </a:rPr>
                <a:t> angular CLI build process</a:t>
              </a:r>
            </a:p>
          </p:txBody>
        </p:sp>
        <p:sp>
          <p:nvSpPr>
            <p:cNvPr id="15" name="TextBox 14">
              <a:extLst>
                <a:ext uri="{FF2B5EF4-FFF2-40B4-BE49-F238E27FC236}">
                  <a16:creationId xmlns:a16="http://schemas.microsoft.com/office/drawing/2014/main" id="{E655E2F6-4284-4E26-BC3B-F8D80BDB0BDE}"/>
                </a:ext>
                <a:ext uri="{C183D7F6-B498-43B3-948B-1728B52AA6E4}">
                  <adec:decorative xmlns:adec="http://schemas.microsoft.com/office/drawing/2017/decorative" val="1"/>
                </a:ext>
              </a:extLst>
            </p:cNvPr>
            <p:cNvSpPr txBox="1">
              <a:spLocks noChangeAspect="1"/>
            </p:cNvSpPr>
            <p:nvPr/>
          </p:nvSpPr>
          <p:spPr bwMode="blackWhite">
            <a:xfrm>
              <a:off x="742580" y="4357718"/>
              <a:ext cx="649548" cy="769441"/>
            </a:xfrm>
            <a:prstGeom prst="rect">
              <a:avLst/>
            </a:prstGeom>
            <a:noFill/>
          </p:spPr>
          <p:txBody>
            <a:bodyPr wrap="square" rtlCol="0">
              <a:spAutoFit/>
            </a:bodyPr>
            <a:lstStyle/>
            <a:p>
              <a:r>
                <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3</a:t>
              </a:r>
            </a:p>
          </p:txBody>
        </p:sp>
      </p:grpSp>
      <p:sp>
        <p:nvSpPr>
          <p:cNvPr id="5" name="Rectangle 4">
            <a:extLst>
              <a:ext uri="{FF2B5EF4-FFF2-40B4-BE49-F238E27FC236}">
                <a16:creationId xmlns:a16="http://schemas.microsoft.com/office/drawing/2014/main" id="{FD6D8E70-A85D-4F02-9E4A-47F0A37C8A96}"/>
              </a:ext>
              <a:ext uri="{C183D7F6-B498-43B3-948B-1728B52AA6E4}">
                <adec:decorative xmlns:adec="http://schemas.microsoft.com/office/drawing/2017/decorative" val="1"/>
              </a:ext>
            </a:extLst>
          </p:cNvPr>
          <p:cNvSpPr/>
          <p:nvPr/>
        </p:nvSpPr>
        <p:spPr>
          <a:xfrm>
            <a:off x="8116616" y="2606427"/>
            <a:ext cx="3528846" cy="2438721"/>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Image result for compiler logo png">
            <a:extLst>
              <a:ext uri="{FF2B5EF4-FFF2-40B4-BE49-F238E27FC236}">
                <a16:creationId xmlns:a16="http://schemas.microsoft.com/office/drawing/2014/main" id="{83532B8B-E0F7-4A8C-9A73-36D1BD23D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1447" y="2814545"/>
            <a:ext cx="1769105" cy="186757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angular logo png">
            <a:extLst>
              <a:ext uri="{FF2B5EF4-FFF2-40B4-BE49-F238E27FC236}">
                <a16:creationId xmlns:a16="http://schemas.microsoft.com/office/drawing/2014/main" id="{6470F092-2308-4184-B8D8-F5D923229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899" y="2908547"/>
            <a:ext cx="1758149" cy="186757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user-images.githubusercontent.com/7585388/27636861-e623563e-5c0d-11e7-9797-bbde7de5a765.png">
            <a:extLst>
              <a:ext uri="{FF2B5EF4-FFF2-40B4-BE49-F238E27FC236}">
                <a16:creationId xmlns:a16="http://schemas.microsoft.com/office/drawing/2014/main" id="{DB4565A4-EFAD-46F4-9678-513A44A7AE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6554" y="2814544"/>
            <a:ext cx="1844547" cy="197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918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862F-D47E-4372-A845-BF0DAF8E9749}"/>
              </a:ext>
            </a:extLst>
          </p:cNvPr>
          <p:cNvSpPr>
            <a:spLocks noGrp="1"/>
          </p:cNvSpPr>
          <p:nvPr>
            <p:ph type="title"/>
          </p:nvPr>
        </p:nvSpPr>
        <p:spPr/>
        <p:txBody>
          <a:bodyPr>
            <a:normAutofit/>
          </a:bodyPr>
          <a:lstStyle/>
          <a:p>
            <a:r>
              <a:rPr lang="en-US" dirty="0"/>
              <a:t>Tree Shaking &amp; Minification</a:t>
            </a:r>
          </a:p>
        </p:txBody>
      </p:sp>
      <p:sp>
        <p:nvSpPr>
          <p:cNvPr id="3" name="Text Placeholder 6" descr="Try it yourself with the Triceratops on the right:">
            <a:extLst>
              <a:ext uri="{FF2B5EF4-FFF2-40B4-BE49-F238E27FC236}">
                <a16:creationId xmlns:a16="http://schemas.microsoft.com/office/drawing/2014/main" id="{01027FFB-40DE-4DA6-B55F-DCF10180BB1F}"/>
              </a:ext>
            </a:extLst>
          </p:cNvPr>
          <p:cNvSpPr txBox="1">
            <a:spLocks/>
          </p:cNvSpPr>
          <p:nvPr/>
        </p:nvSpPr>
        <p:spPr>
          <a:xfrm>
            <a:off x="533399" y="1344068"/>
            <a:ext cx="5562601" cy="302521"/>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1800" b="1" dirty="0">
                <a:solidFill>
                  <a:schemeClr val="bg1"/>
                </a:solidFill>
              </a:rPr>
              <a:t>Removes the unused codes &amp; minifies the files</a:t>
            </a:r>
          </a:p>
        </p:txBody>
      </p:sp>
      <p:sp>
        <p:nvSpPr>
          <p:cNvPr id="6" name="Number 1" descr="Number 1">
            <a:extLst>
              <a:ext uri="{FF2B5EF4-FFF2-40B4-BE49-F238E27FC236}">
                <a16:creationId xmlns:a16="http://schemas.microsoft.com/office/drawing/2014/main" id="{19E2E363-0700-436B-B08B-5823F5C0AD93}"/>
              </a:ext>
            </a:extLst>
          </p:cNvPr>
          <p:cNvSpPr txBox="1">
            <a:spLocks noChangeAspect="1"/>
          </p:cNvSpPr>
          <p:nvPr/>
        </p:nvSpPr>
        <p:spPr bwMode="blackWhite">
          <a:xfrm>
            <a:off x="3758498" y="2218678"/>
            <a:ext cx="649548" cy="769441"/>
          </a:xfrm>
          <a:prstGeom prst="rect">
            <a:avLst/>
          </a:prstGeom>
          <a:noFill/>
        </p:spPr>
        <p:txBody>
          <a:bodyPr wrap="square" rtlCol="0">
            <a:spAutoFit/>
          </a:bodyPr>
          <a:lstStyle/>
          <a:p>
            <a:r>
              <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1</a:t>
            </a:r>
          </a:p>
        </p:txBody>
      </p:sp>
      <p:sp>
        <p:nvSpPr>
          <p:cNvPr id="5" name="textbox step 1" descr="Duplicate this slide: Right-click the slide thumbnail and select Duplicate Slide.">
            <a:extLst>
              <a:ext uri="{FF2B5EF4-FFF2-40B4-BE49-F238E27FC236}">
                <a16:creationId xmlns:a16="http://schemas.microsoft.com/office/drawing/2014/main" id="{A88C4394-15F9-46C2-B776-28BA35AF881B}"/>
              </a:ext>
            </a:extLst>
          </p:cNvPr>
          <p:cNvSpPr txBox="1">
            <a:spLocks/>
          </p:cNvSpPr>
          <p:nvPr/>
        </p:nvSpPr>
        <p:spPr>
          <a:xfrm>
            <a:off x="4245063" y="2378935"/>
            <a:ext cx="2759843" cy="73449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IN" dirty="0"/>
              <a:t>like leaving unused leaves in the trees</a:t>
            </a:r>
            <a:r>
              <a:rPr lang="en-US" sz="1400" dirty="0">
                <a:solidFill>
                  <a:prstClr val="black">
                    <a:lumMod val="75000"/>
                    <a:lumOff val="25000"/>
                  </a:prstClr>
                </a:solidFill>
                <a:cs typeface="Segoe UI"/>
              </a:rPr>
              <a:t> </a:t>
            </a:r>
            <a:r>
              <a:rPr lang="en-US" sz="1400" dirty="0">
                <a:solidFill>
                  <a:schemeClr val="accent1"/>
                </a:solidFill>
                <a:latin typeface="Segoe UI Semibold" panose="020B0702040204020203" pitchFamily="34" charset="0"/>
                <a:cs typeface="Segoe UI Semibold" panose="020B0702040204020203" pitchFamily="34" charset="0"/>
              </a:rPr>
              <a:t>Tree Shaking</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9" name="number 2" descr="Number 2">
            <a:extLst>
              <a:ext uri="{FF2B5EF4-FFF2-40B4-BE49-F238E27FC236}">
                <a16:creationId xmlns:a16="http://schemas.microsoft.com/office/drawing/2014/main" id="{4355434A-7E71-4FD4-92F5-383F9A773670}"/>
              </a:ext>
            </a:extLst>
          </p:cNvPr>
          <p:cNvSpPr txBox="1">
            <a:spLocks noChangeAspect="1"/>
          </p:cNvSpPr>
          <p:nvPr/>
        </p:nvSpPr>
        <p:spPr bwMode="blackWhite">
          <a:xfrm>
            <a:off x="3758498" y="3452114"/>
            <a:ext cx="649548" cy="769441"/>
          </a:xfrm>
          <a:prstGeom prst="rect">
            <a:avLst/>
          </a:prstGeom>
          <a:noFill/>
        </p:spPr>
        <p:txBody>
          <a:bodyPr wrap="square" rtlCol="0">
            <a:spAutoFit/>
          </a:bodyPr>
          <a:lstStyle/>
          <a:p>
            <a:r>
              <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2</a:t>
            </a:r>
          </a:p>
        </p:txBody>
      </p:sp>
      <p:sp>
        <p:nvSpPr>
          <p:cNvPr id="8" name="textbox step 2" descr="In the second of these two identical slides, change the 3D Model on the right in some way (rotate, move, or resize), then go to Transitions, and click on Morph.">
            <a:extLst>
              <a:ext uri="{FF2B5EF4-FFF2-40B4-BE49-F238E27FC236}">
                <a16:creationId xmlns:a16="http://schemas.microsoft.com/office/drawing/2014/main" id="{6EF9564C-8740-4A98-AB55-094D6351B368}"/>
              </a:ext>
            </a:extLst>
          </p:cNvPr>
          <p:cNvSpPr txBox="1">
            <a:spLocks/>
          </p:cNvSpPr>
          <p:nvPr/>
        </p:nvSpPr>
        <p:spPr>
          <a:xfrm>
            <a:off x="4245063" y="3625004"/>
            <a:ext cx="2759843" cy="140252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IN" dirty="0"/>
              <a:t>Minification in JIT wont minify the HTML</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2" name="number 3" descr="Number 3">
            <a:extLst>
              <a:ext uri="{FF2B5EF4-FFF2-40B4-BE49-F238E27FC236}">
                <a16:creationId xmlns:a16="http://schemas.microsoft.com/office/drawing/2014/main" id="{0AB1A17A-940A-474F-8301-40A9DB7324FB}"/>
              </a:ext>
            </a:extLst>
          </p:cNvPr>
          <p:cNvSpPr txBox="1">
            <a:spLocks noChangeAspect="1"/>
          </p:cNvSpPr>
          <p:nvPr/>
        </p:nvSpPr>
        <p:spPr bwMode="blackWhite">
          <a:xfrm>
            <a:off x="3770561" y="4795724"/>
            <a:ext cx="649548" cy="769441"/>
          </a:xfrm>
          <a:prstGeom prst="rect">
            <a:avLst/>
          </a:prstGeom>
          <a:noFill/>
        </p:spPr>
        <p:txBody>
          <a:bodyPr wrap="square" rtlCol="0">
            <a:spAutoFit/>
          </a:bodyPr>
          <a:lstStyle/>
          <a:p>
            <a:r>
              <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3</a:t>
            </a:r>
          </a:p>
        </p:txBody>
      </p:sp>
      <p:sp>
        <p:nvSpPr>
          <p:cNvPr id="11" name="textbox step 3" descr="Return to the first of the two slides and press the Slide Show button and then select Play to see your Triceratops morph!">
            <a:extLst>
              <a:ext uri="{FF2B5EF4-FFF2-40B4-BE49-F238E27FC236}">
                <a16:creationId xmlns:a16="http://schemas.microsoft.com/office/drawing/2014/main" id="{9FFC40F7-4B0E-42F7-96BE-4E3AF5A2D677}"/>
              </a:ext>
            </a:extLst>
          </p:cNvPr>
          <p:cNvSpPr txBox="1">
            <a:spLocks/>
          </p:cNvSpPr>
          <p:nvPr/>
        </p:nvSpPr>
        <p:spPr>
          <a:xfrm>
            <a:off x="4245063" y="4685550"/>
            <a:ext cx="2759843" cy="140252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But in AOT, everything gets compiled into inline in one file. So when minification happens properties get minified and renamed </a:t>
            </a:r>
            <a:r>
              <a:rPr lang="en-US" sz="1500" dirty="0">
                <a:solidFill>
                  <a:schemeClr val="accent1"/>
                </a:solidFill>
                <a:latin typeface="Segoe UI Semibold" panose="020B0702040204020203" pitchFamily="34" charset="0"/>
                <a:cs typeface="Segoe UI Semibold" panose="020B0702040204020203" pitchFamily="34" charset="0"/>
              </a:rPr>
              <a:t>in both scripts and HTML</a:t>
            </a: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2990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0079-1AE5-4C33-A92B-606421EE5911}"/>
              </a:ext>
            </a:extLst>
          </p:cNvPr>
          <p:cNvSpPr>
            <a:spLocks noGrp="1"/>
          </p:cNvSpPr>
          <p:nvPr>
            <p:ph type="title"/>
          </p:nvPr>
        </p:nvSpPr>
        <p:spPr/>
        <p:txBody>
          <a:bodyPr/>
          <a:lstStyle/>
          <a:p>
            <a:r>
              <a:rPr lang="en-US" dirty="0"/>
              <a:t>Build Commands</a:t>
            </a:r>
          </a:p>
        </p:txBody>
      </p:sp>
      <p:grpSp>
        <p:nvGrpSpPr>
          <p:cNvPr id="23" name="Directions" descr="To Insert a 3D Model: 1. From the Ribbon, go to Insert, 3D Models; or, go to Insert, 3D Models from Online Sources. That will open the Online 3D Models Window where you can search or browse categories of various 3D models, right from within PowerPoint.&#10;&#10;Hint: You need to be online when you add the model.&#10;&#10;2. Search by keyword: Type &quot;Triceratops&quot; into the search box at the top of the window and press enter.&#10;&#10;3. To insert a 3D Model, click or tap on the model, and press Insert. The 3D model will now be downloaded and placed onto your PowerPoint slide.">
            <a:extLst>
              <a:ext uri="{FF2B5EF4-FFF2-40B4-BE49-F238E27FC236}">
                <a16:creationId xmlns:a16="http://schemas.microsoft.com/office/drawing/2014/main" id="{F480B293-6238-4122-9F7C-45763A0793B6}"/>
              </a:ext>
            </a:extLst>
          </p:cNvPr>
          <p:cNvGrpSpPr/>
          <p:nvPr/>
        </p:nvGrpSpPr>
        <p:grpSpPr>
          <a:xfrm>
            <a:off x="2932197" y="2831558"/>
            <a:ext cx="5803900" cy="3313076"/>
            <a:chOff x="6096000" y="2042400"/>
            <a:chExt cx="5803900" cy="3313076"/>
          </a:xfrm>
        </p:grpSpPr>
        <p:sp>
          <p:nvSpPr>
            <p:cNvPr id="24" name="Text Placeholder 6">
              <a:extLst>
                <a:ext uri="{FF2B5EF4-FFF2-40B4-BE49-F238E27FC236}">
                  <a16:creationId xmlns:a16="http://schemas.microsoft.com/office/drawing/2014/main" id="{D8FC2856-6005-484E-9BD8-374251047016}"/>
                </a:ext>
                <a:ext uri="{C183D7F6-B498-43B3-948B-1728B52AA6E4}">
                  <adec:decorative xmlns:adec="http://schemas.microsoft.com/office/drawing/2017/decorative" val="1"/>
                </a:ext>
              </a:extLst>
            </p:cNvPr>
            <p:cNvSpPr txBox="1">
              <a:spLocks/>
            </p:cNvSpPr>
            <p:nvPr/>
          </p:nvSpPr>
          <p:spPr>
            <a:xfrm>
              <a:off x="6663131" y="2042400"/>
              <a:ext cx="3664869" cy="220313"/>
            </a:xfrm>
            <a:prstGeom prst="rect">
              <a:avLst/>
            </a:prstGeom>
          </p:spPr>
          <p:txBody>
            <a:bodyPr lIns="0" tIns="0" rIns="0" bIns="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00000"/>
                </a:lnSpc>
              </a:pPr>
              <a:r>
                <a:rPr lang="en-US" sz="1800" b="1" dirty="0">
                  <a:solidFill>
                    <a:schemeClr val="accent1"/>
                  </a:solidFill>
                </a:rPr>
                <a:t>The compilation can be done in:</a:t>
              </a:r>
            </a:p>
            <a:p>
              <a:pPr>
                <a:lnSpc>
                  <a:spcPct val="100000"/>
                </a:lnSpc>
              </a:pPr>
              <a:endParaRPr lang="en-US" sz="1800" b="1" dirty="0">
                <a:solidFill>
                  <a:schemeClr val="accent1"/>
                </a:solidFill>
              </a:endParaRPr>
            </a:p>
          </p:txBody>
        </p:sp>
        <p:sp>
          <p:nvSpPr>
            <p:cNvPr id="25" name="Content Placeholder 17">
              <a:extLst>
                <a:ext uri="{FF2B5EF4-FFF2-40B4-BE49-F238E27FC236}">
                  <a16:creationId xmlns:a16="http://schemas.microsoft.com/office/drawing/2014/main" id="{3F6A26C6-2785-443F-8CD3-AEE62B09D01A}"/>
                </a:ext>
                <a:ext uri="{C183D7F6-B498-43B3-948B-1728B52AA6E4}">
                  <adec:decorative xmlns:adec="http://schemas.microsoft.com/office/drawing/2017/decorative" val="1"/>
                </a:ext>
              </a:extLst>
            </p:cNvPr>
            <p:cNvSpPr txBox="1">
              <a:spLocks/>
            </p:cNvSpPr>
            <p:nvPr/>
          </p:nvSpPr>
          <p:spPr>
            <a:xfrm>
              <a:off x="6582565" y="2550066"/>
              <a:ext cx="5317335" cy="133586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solidFill>
                    <a:schemeClr val="tx1"/>
                  </a:solidFill>
                  <a:latin typeface="Segoe UI" panose="020B0502040204020203" pitchFamily="34" charset="0"/>
                  <a:cs typeface="Segoe UI" panose="020B0502040204020203" pitchFamily="34" charset="0"/>
                </a:rPr>
                <a:t>Just In Time (</a:t>
              </a:r>
              <a:r>
                <a:rPr lang="en-US" sz="1400" dirty="0">
                  <a:solidFill>
                    <a:schemeClr val="accent1"/>
                  </a:solidFill>
                  <a:latin typeface="Segoe UI Semibold" panose="020B0702040204020203" pitchFamily="34" charset="0"/>
                  <a:cs typeface="Segoe UI Semibold" panose="020B0702040204020203" pitchFamily="34" charset="0"/>
                </a:rPr>
                <a:t>JIT</a:t>
              </a:r>
              <a:r>
                <a:rPr lang="en-US" sz="1400" dirty="0">
                  <a:solidFill>
                    <a:schemeClr val="tx1"/>
                  </a:solidFill>
                  <a:latin typeface="Segoe UI" panose="020B0502040204020203" pitchFamily="34" charset="0"/>
                  <a:cs typeface="Segoe UI" panose="020B0502040204020203" pitchFamily="34" charset="0"/>
                </a:rPr>
                <a:t>)</a:t>
              </a:r>
            </a:p>
            <a:p>
              <a:pPr marL="0" lvl="0" indent="0">
                <a:spcAft>
                  <a:spcPts val="600"/>
                </a:spcAft>
                <a:buNone/>
                <a:defRPr/>
              </a:pPr>
              <a:r>
                <a:rPr lang="en-US" sz="1400" dirty="0">
                  <a:solidFill>
                    <a:schemeClr val="tx1"/>
                  </a:solidFill>
                  <a:cs typeface="Segoe UI"/>
                </a:rPr>
                <a:t>ng build</a:t>
              </a:r>
            </a:p>
            <a:p>
              <a:pPr marL="0" lvl="0" indent="0">
                <a:spcAft>
                  <a:spcPts val="600"/>
                </a:spcAft>
                <a:buNone/>
                <a:defRPr/>
              </a:pPr>
              <a:r>
                <a:rPr lang="en-US" sz="1400" dirty="0">
                  <a:solidFill>
                    <a:schemeClr val="tx1"/>
                  </a:solidFill>
                  <a:cs typeface="Segoe UI"/>
                </a:rPr>
                <a:t>ng serve</a:t>
              </a:r>
            </a:p>
          </p:txBody>
        </p:sp>
        <p:sp>
          <p:nvSpPr>
            <p:cNvPr id="26" name="TextBox 25">
              <a:extLst>
                <a:ext uri="{FF2B5EF4-FFF2-40B4-BE49-F238E27FC236}">
                  <a16:creationId xmlns:a16="http://schemas.microsoft.com/office/drawing/2014/main" id="{03091DD3-88FB-4133-AC93-CDC3866EB02E}"/>
                </a:ext>
                <a:ext uri="{C183D7F6-B498-43B3-948B-1728B52AA6E4}">
                  <adec:decorative xmlns:adec="http://schemas.microsoft.com/office/drawing/2017/decorative" val="1"/>
                </a:ext>
              </a:extLst>
            </p:cNvPr>
            <p:cNvSpPr txBox="1">
              <a:spLocks noChangeAspect="1"/>
            </p:cNvSpPr>
            <p:nvPr/>
          </p:nvSpPr>
          <p:spPr bwMode="blackWhite">
            <a:xfrm>
              <a:off x="6096000" y="2389810"/>
              <a:ext cx="649548" cy="769441"/>
            </a:xfrm>
            <a:prstGeom prst="rect">
              <a:avLst/>
            </a:prstGeom>
            <a:noFill/>
          </p:spPr>
          <p:txBody>
            <a:bodyPr wrap="square" rtlCol="0">
              <a:spAutoFit/>
            </a:bodyPr>
            <a:lstStyle/>
            <a:p>
              <a:r>
                <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1</a:t>
              </a:r>
            </a:p>
          </p:txBody>
        </p:sp>
        <p:grpSp>
          <p:nvGrpSpPr>
            <p:cNvPr id="27" name="Group 26">
              <a:extLst>
                <a:ext uri="{FF2B5EF4-FFF2-40B4-BE49-F238E27FC236}">
                  <a16:creationId xmlns:a16="http://schemas.microsoft.com/office/drawing/2014/main" id="{94B212C6-20E1-4B34-8628-1709B57BBFD9}"/>
                </a:ext>
              </a:extLst>
            </p:cNvPr>
            <p:cNvGrpSpPr/>
            <p:nvPr/>
          </p:nvGrpSpPr>
          <p:grpSpPr>
            <a:xfrm>
              <a:off x="6096000" y="3765387"/>
              <a:ext cx="5803900" cy="1590089"/>
              <a:chOff x="453232" y="2957204"/>
              <a:chExt cx="5803900" cy="1590089"/>
            </a:xfrm>
          </p:grpSpPr>
          <p:sp>
            <p:nvSpPr>
              <p:cNvPr id="31" name="Content Placeholder 17">
                <a:extLst>
                  <a:ext uri="{FF2B5EF4-FFF2-40B4-BE49-F238E27FC236}">
                    <a16:creationId xmlns:a16="http://schemas.microsoft.com/office/drawing/2014/main" id="{5974AE11-DE7B-4767-97DE-228DE5751BFD}"/>
                  </a:ext>
                  <a:ext uri="{C183D7F6-B498-43B3-948B-1728B52AA6E4}">
                    <adec:decorative xmlns:adec="http://schemas.microsoft.com/office/drawing/2017/decorative" val="1"/>
                  </a:ext>
                </a:extLst>
              </p:cNvPr>
              <p:cNvSpPr txBox="1">
                <a:spLocks/>
              </p:cNvSpPr>
              <p:nvPr/>
            </p:nvSpPr>
            <p:spPr>
              <a:xfrm>
                <a:off x="939797" y="3211433"/>
                <a:ext cx="5317335" cy="13358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solidFill>
                      <a:schemeClr val="tx1"/>
                    </a:solidFill>
                    <a:latin typeface="Segoe UI" panose="020B0502040204020203" pitchFamily="34" charset="0"/>
                    <a:cs typeface="Segoe UI" panose="020B0502040204020203" pitchFamily="34" charset="0"/>
                  </a:rPr>
                  <a:t>Ahead Of Time (</a:t>
                </a:r>
                <a:r>
                  <a:rPr lang="en-US" sz="1400" dirty="0">
                    <a:solidFill>
                      <a:schemeClr val="accent1"/>
                    </a:solidFill>
                    <a:latin typeface="Segoe UI Semibold" panose="020B0702040204020203" pitchFamily="34" charset="0"/>
                    <a:cs typeface="Segoe UI Semibold" panose="020B0702040204020203" pitchFamily="34" charset="0"/>
                  </a:rPr>
                  <a:t>AOT</a:t>
                </a:r>
                <a:r>
                  <a:rPr lang="en-US" sz="1400" dirty="0">
                    <a:solidFill>
                      <a:schemeClr val="tx1"/>
                    </a:solidFill>
                    <a:latin typeface="Segoe UI" panose="020B0502040204020203" pitchFamily="34" charset="0"/>
                    <a:cs typeface="Segoe UI" panose="020B0502040204020203" pitchFamily="34" charset="0"/>
                  </a:rPr>
                  <a:t>)</a:t>
                </a:r>
              </a:p>
              <a:p>
                <a:pPr marL="0" lvl="0" indent="0">
                  <a:spcAft>
                    <a:spcPts val="600"/>
                  </a:spcAft>
                  <a:buNone/>
                  <a:defRPr/>
                </a:pPr>
                <a:r>
                  <a:rPr lang="en-US" sz="1400" dirty="0">
                    <a:solidFill>
                      <a:schemeClr val="tx1"/>
                    </a:solidFill>
                    <a:cs typeface="Segoe UI"/>
                  </a:rPr>
                  <a:t>ng build --</a:t>
                </a:r>
                <a:r>
                  <a:rPr lang="en-US" sz="1400" dirty="0" err="1">
                    <a:solidFill>
                      <a:schemeClr val="tx1"/>
                    </a:solidFill>
                    <a:cs typeface="Segoe UI"/>
                  </a:rPr>
                  <a:t>aot</a:t>
                </a:r>
                <a:endParaRPr lang="en-US" sz="1400" dirty="0">
                  <a:solidFill>
                    <a:schemeClr val="tx1"/>
                  </a:solidFill>
                  <a:cs typeface="Segoe UI"/>
                </a:endParaRPr>
              </a:p>
              <a:p>
                <a:pPr marL="0" lvl="0" indent="0">
                  <a:spcAft>
                    <a:spcPts val="600"/>
                  </a:spcAft>
                  <a:buNone/>
                  <a:defRPr/>
                </a:pPr>
                <a:r>
                  <a:rPr lang="en-US" sz="1400" dirty="0">
                    <a:solidFill>
                      <a:schemeClr val="tx1"/>
                    </a:solidFill>
                    <a:cs typeface="Segoe UI"/>
                  </a:rPr>
                  <a:t>ng serve --</a:t>
                </a:r>
                <a:r>
                  <a:rPr lang="en-US" sz="1400" dirty="0" err="1">
                    <a:solidFill>
                      <a:schemeClr val="tx1"/>
                    </a:solidFill>
                    <a:cs typeface="Segoe UI"/>
                  </a:rPr>
                  <a:t>aot</a:t>
                </a:r>
                <a:endParaRPr lang="en-US" sz="1400" dirty="0">
                  <a:solidFill>
                    <a:schemeClr val="tx1"/>
                  </a:solidFill>
                  <a:cs typeface="Segoe UI"/>
                </a:endParaRPr>
              </a:p>
            </p:txBody>
          </p:sp>
          <p:sp>
            <p:nvSpPr>
              <p:cNvPr id="32" name="TextBox 31">
                <a:extLst>
                  <a:ext uri="{FF2B5EF4-FFF2-40B4-BE49-F238E27FC236}">
                    <a16:creationId xmlns:a16="http://schemas.microsoft.com/office/drawing/2014/main" id="{212B3793-A149-4770-AA37-F763B0EADA72}"/>
                  </a:ext>
                  <a:ext uri="{C183D7F6-B498-43B3-948B-1728B52AA6E4}">
                    <adec:decorative xmlns:adec="http://schemas.microsoft.com/office/drawing/2017/decorative" val="1"/>
                  </a:ext>
                </a:extLst>
              </p:cNvPr>
              <p:cNvSpPr txBox="1">
                <a:spLocks noChangeAspect="1"/>
              </p:cNvSpPr>
              <p:nvPr/>
            </p:nvSpPr>
            <p:spPr bwMode="blackWhite">
              <a:xfrm>
                <a:off x="453232" y="2957204"/>
                <a:ext cx="649548" cy="769441"/>
              </a:xfrm>
              <a:prstGeom prst="rect">
                <a:avLst/>
              </a:prstGeom>
              <a:noFill/>
            </p:spPr>
            <p:txBody>
              <a:bodyPr wrap="square" rtlCol="0">
                <a:spAutoFit/>
              </a:bodyPr>
              <a:lstStyle/>
              <a:p>
                <a:r>
                  <a:rPr lang="en-US" sz="4400" dirty="0">
                    <a:solidFill>
                      <a:schemeClr val="accent1"/>
                    </a:solidFill>
                    <a:latin typeface="Segoe UI Black" panose="020B0A02040204020203" pitchFamily="34" charset="0"/>
                    <a:ea typeface="Segoe UI Black" panose="020B0A02040204020203" pitchFamily="34" charset="0"/>
                    <a:cs typeface="Segoe UI Black" panose="020B0A02040204020203" pitchFamily="34" charset="0"/>
                  </a:rPr>
                  <a:t>2</a:t>
                </a:r>
              </a:p>
            </p:txBody>
          </p:sp>
        </p:grpSp>
      </p:grpSp>
    </p:spTree>
    <p:extLst>
      <p:ext uri="{BB962C8B-B14F-4D97-AF65-F5344CB8AC3E}">
        <p14:creationId xmlns:p14="http://schemas.microsoft.com/office/powerpoint/2010/main" val="2826242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5ECB-5700-4DC3-8395-7D0D4DD5967F}"/>
              </a:ext>
            </a:extLst>
          </p:cNvPr>
          <p:cNvSpPr>
            <a:spLocks noGrp="1"/>
          </p:cNvSpPr>
          <p:nvPr>
            <p:ph type="title"/>
          </p:nvPr>
        </p:nvSpPr>
        <p:spPr/>
        <p:txBody>
          <a:bodyPr/>
          <a:lstStyle/>
          <a:p>
            <a:r>
              <a:rPr lang="en-IN" dirty="0"/>
              <a:t>Load Time Comparison</a:t>
            </a:r>
          </a:p>
        </p:txBody>
      </p:sp>
      <p:pic>
        <p:nvPicPr>
          <p:cNvPr id="3" name="Content Placeholder 9">
            <a:extLst>
              <a:ext uri="{FF2B5EF4-FFF2-40B4-BE49-F238E27FC236}">
                <a16:creationId xmlns:a16="http://schemas.microsoft.com/office/drawing/2014/main" id="{3AC24815-25F2-4C80-9EC4-334462E17807}"/>
              </a:ext>
            </a:extLst>
          </p:cNvPr>
          <p:cNvPicPr>
            <a:picLocks noChangeAspect="1"/>
          </p:cNvPicPr>
          <p:nvPr/>
        </p:nvPicPr>
        <p:blipFill>
          <a:blip r:embed="rId2"/>
          <a:stretch>
            <a:fillRect/>
          </a:stretch>
        </p:blipFill>
        <p:spPr>
          <a:xfrm>
            <a:off x="246915" y="3078413"/>
            <a:ext cx="5849085" cy="2497300"/>
          </a:xfrm>
          <a:prstGeom prst="rect">
            <a:avLst/>
          </a:prstGeom>
        </p:spPr>
      </p:pic>
      <p:pic>
        <p:nvPicPr>
          <p:cNvPr id="4" name="Content Placeholder 4">
            <a:extLst>
              <a:ext uri="{FF2B5EF4-FFF2-40B4-BE49-F238E27FC236}">
                <a16:creationId xmlns:a16="http://schemas.microsoft.com/office/drawing/2014/main" id="{D1E8CC83-B755-413F-8206-95E3B7541262}"/>
              </a:ext>
            </a:extLst>
          </p:cNvPr>
          <p:cNvPicPr>
            <a:picLocks noChangeAspect="1"/>
          </p:cNvPicPr>
          <p:nvPr/>
        </p:nvPicPr>
        <p:blipFill>
          <a:blip r:embed="rId3"/>
          <a:stretch>
            <a:fillRect/>
          </a:stretch>
        </p:blipFill>
        <p:spPr>
          <a:xfrm>
            <a:off x="6412491" y="4367814"/>
            <a:ext cx="5690546" cy="2415798"/>
          </a:xfrm>
          <a:prstGeom prst="rect">
            <a:avLst/>
          </a:prstGeom>
        </p:spPr>
      </p:pic>
      <p:sp>
        <p:nvSpPr>
          <p:cNvPr id="6" name="Rectangle 5">
            <a:extLst>
              <a:ext uri="{FF2B5EF4-FFF2-40B4-BE49-F238E27FC236}">
                <a16:creationId xmlns:a16="http://schemas.microsoft.com/office/drawing/2014/main" id="{CE89C0C6-6E64-4400-9B40-F59357D63420}"/>
              </a:ext>
            </a:extLst>
          </p:cNvPr>
          <p:cNvSpPr/>
          <p:nvPr/>
        </p:nvSpPr>
        <p:spPr>
          <a:xfrm>
            <a:off x="671357" y="2486122"/>
            <a:ext cx="1480470" cy="369332"/>
          </a:xfrm>
          <a:prstGeom prst="rect">
            <a:avLst/>
          </a:prstGeom>
        </p:spPr>
        <p:txBody>
          <a:bodyPr wrap="none">
            <a:spAutoFit/>
          </a:bodyPr>
          <a:lstStyle/>
          <a:p>
            <a:pPr>
              <a:lnSpc>
                <a:spcPct val="100000"/>
              </a:lnSpc>
            </a:pPr>
            <a:r>
              <a:rPr lang="en-US" b="1" dirty="0">
                <a:solidFill>
                  <a:schemeClr val="accent1"/>
                </a:solidFill>
              </a:rPr>
              <a:t>JIT ng serve</a:t>
            </a:r>
          </a:p>
        </p:txBody>
      </p:sp>
      <p:sp>
        <p:nvSpPr>
          <p:cNvPr id="7" name="Rectangle 6">
            <a:extLst>
              <a:ext uri="{FF2B5EF4-FFF2-40B4-BE49-F238E27FC236}">
                <a16:creationId xmlns:a16="http://schemas.microsoft.com/office/drawing/2014/main" id="{2CF4588D-6144-4D88-9B19-55D2F3E044A9}"/>
              </a:ext>
            </a:extLst>
          </p:cNvPr>
          <p:cNvSpPr/>
          <p:nvPr/>
        </p:nvSpPr>
        <p:spPr>
          <a:xfrm>
            <a:off x="6469188" y="3810375"/>
            <a:ext cx="2232406" cy="369332"/>
          </a:xfrm>
          <a:prstGeom prst="rect">
            <a:avLst/>
          </a:prstGeom>
        </p:spPr>
        <p:txBody>
          <a:bodyPr wrap="none">
            <a:spAutoFit/>
          </a:bodyPr>
          <a:lstStyle/>
          <a:p>
            <a:pPr>
              <a:lnSpc>
                <a:spcPct val="100000"/>
              </a:lnSpc>
            </a:pPr>
            <a:r>
              <a:rPr lang="en-US" b="1" dirty="0">
                <a:solidFill>
                  <a:schemeClr val="accent1"/>
                </a:solidFill>
              </a:rPr>
              <a:t>AOT ng serve --</a:t>
            </a:r>
            <a:r>
              <a:rPr lang="en-US" b="1" dirty="0" err="1">
                <a:solidFill>
                  <a:schemeClr val="accent1"/>
                </a:solidFill>
              </a:rPr>
              <a:t>aot</a:t>
            </a:r>
            <a:endParaRPr lang="en-US" b="1" dirty="0">
              <a:solidFill>
                <a:schemeClr val="accent1"/>
              </a:solidFill>
            </a:endParaRPr>
          </a:p>
        </p:txBody>
      </p:sp>
    </p:spTree>
    <p:extLst>
      <p:ext uri="{BB962C8B-B14F-4D97-AF65-F5344CB8AC3E}">
        <p14:creationId xmlns:p14="http://schemas.microsoft.com/office/powerpoint/2010/main" val="1739832041"/>
      </p:ext>
    </p:extLst>
  </p:cSld>
  <p:clrMapOvr>
    <a:masterClrMapping/>
  </p:clrMapOvr>
</p:sld>
</file>

<file path=ppt/theme/theme1.xml><?xml version="1.0" encoding="utf-8"?>
<a:theme xmlns:a="http://schemas.openxmlformats.org/drawingml/2006/main" name="Amaze Theme">
  <a:themeElements>
    <a:clrScheme name="Amaze">
      <a:dk1>
        <a:sysClr val="windowText" lastClr="000000"/>
      </a:dk1>
      <a:lt1>
        <a:sysClr val="window" lastClr="FFFFFF"/>
      </a:lt1>
      <a:dk2>
        <a:srgbClr val="455F51"/>
      </a:dk2>
      <a:lt2>
        <a:srgbClr val="E3DED1"/>
      </a:lt2>
      <a:accent1>
        <a:srgbClr val="107C10"/>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ant to Amaze Your Students-steps.potx" id="{DDF82B36-D49E-4FEB-AA4C-8FF22CACDE9E}" vid="{960F9124-D33D-4D54-87F8-D9AD1F4A77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00FA0FAA1F40A48AFF9B83E7A8535C8" ma:contentTypeVersion="6" ma:contentTypeDescription="Create a new document." ma:contentTypeScope="" ma:versionID="a29564c4913de883a27ffdcfd458aeb5">
  <xsd:schema xmlns:xsd="http://www.w3.org/2001/XMLSchema" xmlns:xs="http://www.w3.org/2001/XMLSchema" xmlns:p="http://schemas.microsoft.com/office/2006/metadata/properties" xmlns:ns2="b348f026-0623-4e77-bd1b-15beed583077" xmlns:ns3="59f4de77-fb23-43c4-8afd-72bf968a030f" targetNamespace="http://schemas.microsoft.com/office/2006/metadata/properties" ma:root="true" ma:fieldsID="474b71ccdbfe1ec76872f436b686490d" ns2:_="" ns3:_="">
    <xsd:import namespace="b348f026-0623-4e77-bd1b-15beed583077"/>
    <xsd:import namespace="59f4de77-fb23-43c4-8afd-72bf968a030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48f026-0623-4e77-bd1b-15beed5830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9f4de77-fb23-43c4-8afd-72bf968a030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4F41DF-2C0E-4B10-85A9-6FC1BFD1B44C}">
  <ds:schemaRefs>
    <ds:schemaRef ds:uri="http://schemas.microsoft.com/sharepoint/v3/contenttype/forms"/>
  </ds:schemaRefs>
</ds:datastoreItem>
</file>

<file path=customXml/itemProps2.xml><?xml version="1.0" encoding="utf-8"?>
<ds:datastoreItem xmlns:ds="http://schemas.openxmlformats.org/officeDocument/2006/customXml" ds:itemID="{D7948B32-DA92-4A42-8187-3DC078F9DA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48f026-0623-4e77-bd1b-15beed583077"/>
    <ds:schemaRef ds:uri="59f4de77-fb23-43c4-8afd-72bf968a0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33DB80-C74E-47C7-BCEB-24165022915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Want to amaze your students </Template>
  <TotalTime>0</TotalTime>
  <Words>336</Words>
  <Application>Microsoft Office PowerPoint</Application>
  <PresentationFormat>Widescreen</PresentationFormat>
  <Paragraphs>60</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Segoe UI</vt:lpstr>
      <vt:lpstr>Segoe UI Black</vt:lpstr>
      <vt:lpstr>Segoe UI Light</vt:lpstr>
      <vt:lpstr>Segoe UI Semibold</vt:lpstr>
      <vt:lpstr>Wingdings</vt:lpstr>
      <vt:lpstr>Amaze Theme</vt:lpstr>
      <vt:lpstr>Angular - AOT Compilation</vt:lpstr>
      <vt:lpstr>What is AOT?</vt:lpstr>
      <vt:lpstr>Compilation in Angular?</vt:lpstr>
      <vt:lpstr>The virtual machine friendly code</vt:lpstr>
      <vt:lpstr>Just In Time Compilation</vt:lpstr>
      <vt:lpstr>Ahead of Time Compilation</vt:lpstr>
      <vt:lpstr>Tree Shaking &amp; Minification</vt:lpstr>
      <vt:lpstr>Build Commands</vt:lpstr>
      <vt:lpstr>Load Time Comparison</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2018-09-04T17:58:17Z</dcterms:created>
  <dcterms:modified xsi:type="dcterms:W3CDTF">2018-09-04T18:57:57Z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0x010100500FA0FAA1F40A48AFF9B83E7A8535C8</vt:lpwstr>
  </property>
</Properties>
</file>