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7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77" r:id="rId23"/>
    <p:sldId id="278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DCE2-8903-40EE-A3DF-896B7BE05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A73A5-E5DD-4DEC-900C-35B2B7857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1A25-F87C-4155-BEB5-53E04BED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34AA-2CB9-41E6-87B0-E87D6364C2EF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AC13A-F51C-4480-B778-B1A66B2D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49F43-C106-4E1F-96A2-2F4DC06D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068A-2FDE-452D-B248-0917319A1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3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44E8-D0C1-4399-B443-5955C795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DC2D1-50C9-4530-835D-2906C129D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82EDC-0A0F-4AF2-B3AF-47523627A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34AA-2CB9-41E6-87B0-E87D6364C2EF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7AD52-512A-4788-B97B-B86936E7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49620-D304-4519-B4E0-7CC19F84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068A-2FDE-452D-B248-0917319A1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95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087C0-4199-4DE4-BF87-9E2654D4E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B7D13-21F5-462D-A3BB-92A1D50DE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C0FE8-CB50-4CDB-A3ED-622B8F99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34AA-2CB9-41E6-87B0-E87D6364C2EF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1B08D-22D7-4493-B6E1-BF75B7E8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3EC80-96B6-411C-BB1A-BCD33586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068A-2FDE-452D-B248-0917319A1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082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D5C68-D95A-4CC6-8350-B82E6221A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A3CA4-E0A7-4DA8-BF29-635F9678A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40E68-4D34-4376-9E77-44159359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34AA-2CB9-41E6-87B0-E87D6364C2EF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ABD91-7F93-4812-85BE-C1B0B33F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43E7D-C2BA-4471-9416-7909F43C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068A-2FDE-452D-B248-0917319A1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2559-3758-491A-9E9D-04CCCE79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6A8BA-F40E-49AB-84C1-3A79E7936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AE01E-5CFA-4747-AE0C-8AE0B06D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34AA-2CB9-41E6-87B0-E87D6364C2EF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B8254-DA9D-47FA-9CE7-22013859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18DD2-A5C4-4C5C-A09B-5501F4310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068A-2FDE-452D-B248-0917319A1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34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DB5A-3630-4ED2-839B-3A218D9E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5B3F-0B8B-4A0A-930F-6BC8AE09F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AF725-91B4-41EA-9411-F28F14705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33D80-E274-41A7-8AB6-6B18A7C9A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34AA-2CB9-41E6-87B0-E87D6364C2EF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ACCC5-7CD8-4F5E-B9AC-7A656525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9E25A-2832-4B4F-AB7C-DC7AFB09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068A-2FDE-452D-B248-0917319A1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53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4C85-0F2B-4748-83C7-812F284C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FA1B9-AB49-4960-8BB2-1241F25DF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FE1511-C327-4976-B068-CBD5FDD07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6436E-30D1-4E0B-93AA-7D61CA45E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76807-7FFF-4D0D-9301-42028CF71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C4894-8A33-4E35-98E7-48C013EE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34AA-2CB9-41E6-87B0-E87D6364C2EF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E5CC9-4932-4F50-A6DC-45916E2C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3F4CD1-0401-4227-A440-98B69F7B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068A-2FDE-452D-B248-0917319A1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92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0AC9-2277-4C52-A0CB-BE8137E4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B83E4-E67A-4689-9909-A99371363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34AA-2CB9-41E6-87B0-E87D6364C2EF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F33FE-AD23-415B-AAD0-1A94C56E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860E6-D9B4-4041-8F99-9133234C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068A-2FDE-452D-B248-0917319A1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495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AB822-3363-4DD2-A4C7-32836901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34AA-2CB9-41E6-87B0-E87D6364C2EF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3CB9C4-CE19-40E2-AA32-AB937F205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962A3-71A6-44E3-9028-5CF3130B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068A-2FDE-452D-B248-0917319A1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13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CC0B6-656C-4365-965A-C5B64A9E7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D5FA2-D417-4586-BC26-D4059A314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5A0C6-DC77-4A84-B96E-94EC41524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D58EB-74C7-4299-8F0B-8EE8411E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34AA-2CB9-41E6-87B0-E87D6364C2EF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579E9-03D8-4BD2-BB4C-5B85EF4A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1A39-E3FA-4056-9DFE-617AFD26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068A-2FDE-452D-B248-0917319A1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802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D2E5-782A-4A0D-89F4-F4B176E7A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5FA99-4F10-428B-9817-BD04AB29A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13F97-183F-481A-B795-57AAF39A3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651C0-9B14-42F6-A86F-F1FA4D66F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34AA-2CB9-41E6-87B0-E87D6364C2EF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68B1F-E03B-4C58-A433-24E7FA8FE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8A036-04D2-4D2C-92BA-2B35A1CD3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068A-2FDE-452D-B248-0917319A1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85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29271A-C6C2-4986-9DCC-61439C66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1A5D8-86F0-497F-9FF7-57959B7C3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93E85-4F2B-45F1-AE32-0A6311C5F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834AA-2CB9-41E6-87B0-E87D6364C2EF}" type="datetimeFigureOut">
              <a:rPr lang="en-IN" smtClean="0"/>
              <a:t>16-05-2019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D0356-4C6F-4D7E-B661-6BFA8FA6E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F81A-4F3E-49FA-AE36-DC303ACF7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4068A-2FDE-452D-B248-0917319A1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72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e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351DA8-E764-481D-A8F3-E7D261D975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A4DD14-8732-40AC-B825-7A3B7C8DC57A}"/>
              </a:ext>
            </a:extLst>
          </p:cNvPr>
          <p:cNvSpPr txBox="1"/>
          <p:nvPr/>
        </p:nvSpPr>
        <p:spPr>
          <a:xfrm>
            <a:off x="2025512" y="1358858"/>
            <a:ext cx="8853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TechTalk Thursday – 80</a:t>
            </a:r>
            <a:r>
              <a:rPr lang="en-US" sz="480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 Episode</a:t>
            </a:r>
            <a:endParaRPr lang="en-IN" sz="4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7EB1D3-8AFA-45A0-B422-CBE8AEAC7F8D}"/>
              </a:ext>
            </a:extLst>
          </p:cNvPr>
          <p:cNvSpPr txBox="1"/>
          <p:nvPr/>
        </p:nvSpPr>
        <p:spPr>
          <a:xfrm>
            <a:off x="3701911" y="2475031"/>
            <a:ext cx="2924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Orange Room, BizTalk360</a:t>
            </a:r>
            <a:endParaRPr lang="en-IN" sz="2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0CC80-8E61-42ED-A612-802B4B571C51}"/>
              </a:ext>
            </a:extLst>
          </p:cNvPr>
          <p:cNvSpPr txBox="1"/>
          <p:nvPr/>
        </p:nvSpPr>
        <p:spPr>
          <a:xfrm>
            <a:off x="7403804" y="2475031"/>
            <a:ext cx="2632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16</a:t>
            </a:r>
            <a:r>
              <a:rPr lang="en-US" sz="2000" baseline="30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sz="20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May’19</a:t>
            </a:r>
            <a:endParaRPr lang="en-IN" sz="2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E1BD4D-E2AA-4113-A47B-830F6A1F5EDE}"/>
              </a:ext>
            </a:extLst>
          </p:cNvPr>
          <p:cNvGrpSpPr/>
          <p:nvPr/>
        </p:nvGrpSpPr>
        <p:grpSpPr>
          <a:xfrm>
            <a:off x="612291" y="3888266"/>
            <a:ext cx="10718318" cy="1638703"/>
            <a:chOff x="3917475" y="3393700"/>
            <a:chExt cx="8044384" cy="163870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F9AD8B-3B17-4843-83EE-D87AE6A5331A}"/>
                </a:ext>
              </a:extLst>
            </p:cNvPr>
            <p:cNvSpPr txBox="1"/>
            <p:nvPr/>
          </p:nvSpPr>
          <p:spPr>
            <a:xfrm>
              <a:off x="3917476" y="3393700"/>
              <a:ext cx="7762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  <a:t>Pandiyan Murugan</a:t>
              </a:r>
              <a:endParaRPr lang="en-IN" sz="3200" dirty="0">
                <a:solidFill>
                  <a:srgbClr val="505050"/>
                </a:solidFill>
                <a:ea typeface="Lato" panose="020F050202020403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06612F-F1FD-4BD5-9716-6FD7042464FF}"/>
                </a:ext>
              </a:extLst>
            </p:cNvPr>
            <p:cNvSpPr txBox="1"/>
            <p:nvPr/>
          </p:nvSpPr>
          <p:spPr>
            <a:xfrm>
              <a:off x="3917475" y="3993904"/>
              <a:ext cx="80443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rgbClr val="505050"/>
                  </a:solidFill>
                  <a:ea typeface="Lato" panose="020F0502020204030203" pitchFamily="34" charset="0"/>
                  <a:cs typeface="Segoe UI" panose="020B0502040204020203" pitchFamily="34" charset="0"/>
                </a:rPr>
                <a:t>Senior Software Engineer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632578-D251-4598-87CB-95839982557E}"/>
                </a:ext>
              </a:extLst>
            </p:cNvPr>
            <p:cNvSpPr txBox="1"/>
            <p:nvPr/>
          </p:nvSpPr>
          <p:spPr>
            <a:xfrm>
              <a:off x="3917475" y="4509183"/>
              <a:ext cx="7640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505050"/>
                  </a:solidFill>
                  <a:cs typeface="Segoe UI" panose="020B0502040204020203" pitchFamily="34" charset="0"/>
                </a:rPr>
                <a:t>Tools for Fast Angular Applications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6010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bs.twimg.com/media/DyxjEKoU0AA0uA1.jpg:large">
            <a:extLst>
              <a:ext uri="{FF2B5EF4-FFF2-40B4-BE49-F238E27FC236}">
                <a16:creationId xmlns:a16="http://schemas.microsoft.com/office/drawing/2014/main" id="{140DFE18-19C2-491A-A394-F4767DDF3B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50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DE66721-2377-4C10-9A22-532DC1B9F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splitting</a:t>
            </a:r>
          </a:p>
        </p:txBody>
      </p:sp>
    </p:spTree>
    <p:extLst>
      <p:ext uri="{BB962C8B-B14F-4D97-AF65-F5344CB8AC3E}">
        <p14:creationId xmlns:p14="http://schemas.microsoft.com/office/powerpoint/2010/main" val="2908595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91C0A08-2FCF-4ABD-A899-9C979B14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000000"/>
                </a:solidFill>
              </a:rPr>
              <a:t>Code-splitting </a:t>
            </a:r>
          </a:p>
        </p:txBody>
      </p:sp>
      <p:sp>
        <p:nvSpPr>
          <p:cNvPr id="1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B78AA4C1-9EC0-4501-9327-B45343FF4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6847B-2E97-42F9-A20F-3245E44A6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IN" sz="2000">
                <a:solidFill>
                  <a:srgbClr val="000000"/>
                </a:solidFill>
              </a:rPr>
              <a:t>Component-level</a:t>
            </a:r>
          </a:p>
          <a:p>
            <a:r>
              <a:rPr lang="en-IN" sz="2000">
                <a:solidFill>
                  <a:srgbClr val="000000"/>
                </a:solidFill>
              </a:rPr>
              <a:t>Route-level</a:t>
            </a:r>
          </a:p>
        </p:txBody>
      </p:sp>
    </p:spTree>
    <p:extLst>
      <p:ext uri="{BB962C8B-B14F-4D97-AF65-F5344CB8AC3E}">
        <p14:creationId xmlns:p14="http://schemas.microsoft.com/office/powerpoint/2010/main" val="1898866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CCC5840-E264-437C-9284-B879F90D1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9" b="170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048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ngx-loadable">
            <a:extLst>
              <a:ext uri="{FF2B5EF4-FFF2-40B4-BE49-F238E27FC236}">
                <a16:creationId xmlns:a16="http://schemas.microsoft.com/office/drawing/2014/main" id="{1A904F1A-0C7B-4575-928A-8081FB94EF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8" b="10285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819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A5FA3A-2137-4696-BE41-A8BD422E8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Prefetching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9C68E-2BA2-43E7-99FF-E60F78CFA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IN" sz="2400" dirty="0">
                <a:solidFill>
                  <a:srgbClr val="000000"/>
                </a:solidFill>
              </a:rPr>
              <a:t>Prefetch only visible links</a:t>
            </a:r>
          </a:p>
          <a:p>
            <a:r>
              <a:rPr lang="en-IN" sz="2400" dirty="0">
                <a:solidFill>
                  <a:srgbClr val="000000"/>
                </a:solidFill>
              </a:rPr>
              <a:t>Predictive prefetching</a:t>
            </a:r>
          </a:p>
          <a:p>
            <a:pPr marL="0" indent="0">
              <a:buNone/>
            </a:pPr>
            <a:endParaRPr lang="en-IN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974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26F84-63A4-4B9A-9855-4DC78B620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ngx-quicklink</a:t>
            </a:r>
          </a:p>
        </p:txBody>
      </p:sp>
      <p:pic>
        <p:nvPicPr>
          <p:cNvPr id="4" name="Content Placeholder 3" descr="A drawing of a person&#10;&#10;Description generated with high confidence">
            <a:extLst>
              <a:ext uri="{FF2B5EF4-FFF2-40B4-BE49-F238E27FC236}">
                <a16:creationId xmlns:a16="http://schemas.microsoft.com/office/drawing/2014/main" id="{F73EABC0-3503-43BF-9807-34305053C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00364"/>
            <a:ext cx="10905066" cy="414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16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4" descr="Image result for angular predictive prefetching">
            <a:extLst>
              <a:ext uri="{FF2B5EF4-FFF2-40B4-BE49-F238E27FC236}">
                <a16:creationId xmlns:a16="http://schemas.microsoft.com/office/drawing/2014/main" id="{728E5C16-2F90-40BF-80DA-714E6F6F56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919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7859DEF5-1205-4F98-9938-11093FD8A0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98042"/>
            <a:ext cx="10905066" cy="466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60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3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50EE551D-6399-4D49-90BA-81E1DB384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5851" y="643466"/>
            <a:ext cx="986029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0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C6E2-CC79-4382-B9BE-83FE1E0E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IN" dirty="0"/>
              <a:t>What today?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7D7802E-2842-4E8D-BD86-9239227A9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IN" sz="2400"/>
              <a:t>Network Performance</a:t>
            </a:r>
          </a:p>
          <a:p>
            <a:r>
              <a:rPr lang="en-IN" sz="2400"/>
              <a:t>Tips and Tricks</a:t>
            </a:r>
          </a:p>
          <a:p>
            <a:r>
              <a:rPr lang="en-IN" sz="2400"/>
              <a:t>Application in Production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list">
            <a:extLst>
              <a:ext uri="{FF2B5EF4-FFF2-40B4-BE49-F238E27FC236}">
                <a16:creationId xmlns:a16="http://schemas.microsoft.com/office/drawing/2014/main" id="{BBC38A84-6405-4015-8CF6-15A9F6640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23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FAC083-106A-447B-BA24-E0F394A89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Angular projects without compression</a:t>
            </a:r>
            <a:b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&gt; 27%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89433E6-CAE2-4276-B00F-4B50E8820F61}"/>
              </a:ext>
            </a:extLst>
          </p:cNvPr>
          <p:cNvSpPr/>
          <p:nvPr/>
        </p:nvSpPr>
        <p:spPr>
          <a:xfrm>
            <a:off x="4069632" y="2509911"/>
            <a:ext cx="3997637" cy="3997637"/>
          </a:xfrm>
          <a:prstGeom prst="ellipse">
            <a:avLst/>
          </a:prstGeom>
          <a:solidFill>
            <a:prstClr val="ltGray"/>
          </a:solidFill>
        </p:spPr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C0BB4AD9-CBB7-4AF2-9D12-2E73869874D9}"/>
              </a:ext>
            </a:extLst>
          </p:cNvPr>
          <p:cNvSpPr/>
          <p:nvPr/>
        </p:nvSpPr>
        <p:spPr>
          <a:xfrm>
            <a:off x="4069632" y="2509911"/>
            <a:ext cx="3997637" cy="3997637"/>
          </a:xfrm>
          <a:prstGeom prst="pie">
            <a:avLst>
              <a:gd name="adj1" fmla="val 16200000"/>
              <a:gd name="adj2" fmla="val 420000"/>
            </a:avLst>
          </a:prstGeom>
          <a:solidFill>
            <a:schemeClr val="accent1"/>
          </a:solidFill>
        </p:spPr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C7B1CFE-2475-4F42-8B63-D9D9BDA6E8EB}"/>
              </a:ext>
            </a:extLst>
          </p:cNvPr>
          <p:cNvSpPr/>
          <p:nvPr/>
        </p:nvSpPr>
        <p:spPr>
          <a:xfrm>
            <a:off x="4369454" y="2809733"/>
            <a:ext cx="3397993" cy="3397993"/>
          </a:xfrm>
          <a:prstGeom prst="ellipse">
            <a:avLst/>
          </a:prstGeom>
          <a:solidFill>
            <a:prstClr val="white"/>
          </a:solidFill>
        </p:spPr>
      </p:sp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DA39395E-B51A-4AC3-93D0-3B85CBC68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9135" y="3349414"/>
            <a:ext cx="2318631" cy="2318631"/>
          </a:xfrm>
          <a:prstGeom prst="rect">
            <a:avLst/>
          </a:prstGeom>
          <a:solidFill>
            <a:prstClr val="white"/>
          </a:solidFill>
        </p:spPr>
      </p:pic>
    </p:spTree>
    <p:extLst>
      <p:ext uri="{BB962C8B-B14F-4D97-AF65-F5344CB8AC3E}">
        <p14:creationId xmlns:p14="http://schemas.microsoft.com/office/powerpoint/2010/main" val="4173874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A659C-32B6-438A-A7D8-1869731B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Angular projects without CDN &gt; 80%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311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>
            <a:extLst>
              <a:ext uri="{FF2B5EF4-FFF2-40B4-BE49-F238E27FC236}">
                <a16:creationId xmlns:a16="http://schemas.microsoft.com/office/drawing/2014/main" id="{23207CC6-EAA1-4BFF-A48A-DECAD8972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40EF8-99D5-4192-82C7-179CF57D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ng run deploy</a:t>
            </a:r>
          </a:p>
        </p:txBody>
      </p:sp>
    </p:spTree>
    <p:extLst>
      <p:ext uri="{BB962C8B-B14F-4D97-AF65-F5344CB8AC3E}">
        <p14:creationId xmlns:p14="http://schemas.microsoft.com/office/powerpoint/2010/main" val="1066617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070598-6EBA-4B48-B760-F82DFC798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IN" dirty="0"/>
              <a:t>Take away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891FF-3070-41AD-B308-8D13B0E17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IN" sz="2400"/>
              <a:t>Reduce bundle size with differential loading</a:t>
            </a:r>
          </a:p>
          <a:p>
            <a:r>
              <a:rPr lang="en-IN" sz="2400"/>
              <a:t>Speeding up user navigation with predictive prefetching</a:t>
            </a:r>
          </a:p>
          <a:p>
            <a:r>
              <a:rPr lang="en-IN" sz="2400"/>
              <a:t>Automated deployment with CLI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Head with Gears">
            <a:extLst>
              <a:ext uri="{FF2B5EF4-FFF2-40B4-BE49-F238E27FC236}">
                <a16:creationId xmlns:a16="http://schemas.microsoft.com/office/drawing/2014/main" id="{BE49FA35-391F-4917-8A79-2CB9EBEA5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422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Image result for twitter icon black png">
            <a:extLst>
              <a:ext uri="{FF2B5EF4-FFF2-40B4-BE49-F238E27FC236}">
                <a16:creationId xmlns:a16="http://schemas.microsoft.com/office/drawing/2014/main" id="{430D3E0D-547E-4473-9825-EF2876B1F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481" y="3438939"/>
            <a:ext cx="737675" cy="73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CCE89C-ACB0-434C-B297-B38F50D3CC11}"/>
              </a:ext>
            </a:extLst>
          </p:cNvPr>
          <p:cNvSpPr/>
          <p:nvPr/>
        </p:nvSpPr>
        <p:spPr>
          <a:xfrm>
            <a:off x="5817126" y="3623110"/>
            <a:ext cx="1644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/</a:t>
            </a:r>
            <a:r>
              <a:rPr lang="en-IN" dirty="0" err="1"/>
              <a:t>pandiyan_cool</a:t>
            </a:r>
            <a:endParaRPr lang="en-IN" dirty="0"/>
          </a:p>
        </p:txBody>
      </p:sp>
      <p:pic>
        <p:nvPicPr>
          <p:cNvPr id="8198" name="Picture 6" descr="Image result for github icon black png">
            <a:extLst>
              <a:ext uri="{FF2B5EF4-FFF2-40B4-BE49-F238E27FC236}">
                <a16:creationId xmlns:a16="http://schemas.microsoft.com/office/drawing/2014/main" id="{8AA2F1B8-5152-4A98-83AF-2AFBF7B80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480" y="4512364"/>
            <a:ext cx="737676" cy="73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DD7B10-F3EC-4CDD-9F3C-7A174CDBF519}"/>
              </a:ext>
            </a:extLst>
          </p:cNvPr>
          <p:cNvSpPr/>
          <p:nvPr/>
        </p:nvSpPr>
        <p:spPr>
          <a:xfrm>
            <a:off x="5817126" y="4696536"/>
            <a:ext cx="1529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/pandiyancool</a:t>
            </a:r>
          </a:p>
        </p:txBody>
      </p:sp>
      <p:pic>
        <p:nvPicPr>
          <p:cNvPr id="8200" name="Picture 8" descr="Image result for web icon black png">
            <a:extLst>
              <a:ext uri="{FF2B5EF4-FFF2-40B4-BE49-F238E27FC236}">
                <a16:creationId xmlns:a16="http://schemas.microsoft.com/office/drawing/2014/main" id="{10371ED8-441D-4826-818A-50EE5D41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480" y="5585790"/>
            <a:ext cx="737676" cy="737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D3E5E51-6059-4BEE-8F38-1C7E9990A244}"/>
              </a:ext>
            </a:extLst>
          </p:cNvPr>
          <p:cNvSpPr/>
          <p:nvPr/>
        </p:nvSpPr>
        <p:spPr>
          <a:xfrm>
            <a:off x="5817126" y="5769962"/>
            <a:ext cx="1796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/>
              <a:t>efficientuser.com</a:t>
            </a:r>
          </a:p>
        </p:txBody>
      </p:sp>
      <p:pic>
        <p:nvPicPr>
          <p:cNvPr id="8202" name="Picture 10" descr="https://avatars1.githubusercontent.com/u/6157834?s=460&amp;v=4">
            <a:extLst>
              <a:ext uri="{FF2B5EF4-FFF2-40B4-BE49-F238E27FC236}">
                <a16:creationId xmlns:a16="http://schemas.microsoft.com/office/drawing/2014/main" id="{6ED3E5F1-A403-41F7-8EF1-7156C0224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198189"/>
            <a:ext cx="1905000" cy="1905000"/>
          </a:xfrm>
          <a:prstGeom prst="rect">
            <a:avLst/>
          </a:prstGeom>
          <a:noFill/>
          <a:effectLst>
            <a:glow rad="444500">
              <a:schemeClr val="accent1">
                <a:alpha val="40000"/>
              </a:schemeClr>
            </a:glow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01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3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91F2F7-6568-482C-8EEB-3F1A026A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525347"/>
            <a:ext cx="6801321" cy="17373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Performance</a:t>
            </a:r>
          </a:p>
        </p:txBody>
      </p:sp>
      <p:sp>
        <p:nvSpPr>
          <p:cNvPr id="35" name="Oval 25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Oval 29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515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BC7C-ACE8-4AD5-9CB0-5E4E6525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0667" y="2187743"/>
            <a:ext cx="5293449" cy="2482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Shipping less JavaScript</a:t>
            </a:r>
          </a:p>
        </p:txBody>
      </p:sp>
      <p:pic>
        <p:nvPicPr>
          <p:cNvPr id="6" name="Graphic 5" descr="Shopping cart">
            <a:extLst>
              <a:ext uri="{FF2B5EF4-FFF2-40B4-BE49-F238E27FC236}">
                <a16:creationId xmlns:a16="http://schemas.microsoft.com/office/drawing/2014/main" id="{F5EE44DA-B640-4390-B159-D2F3196EF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2743201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FC48D28-A41C-4F40-931F-EF7DD3405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0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CEC5-E179-4DFE-877E-7B9A32E0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https://cdn-images-1.medium.com/max/1200/1*NPtzv8seEPgfftIBQ1Fh7Q.png">
            <a:extLst>
              <a:ext uri="{FF2B5EF4-FFF2-40B4-BE49-F238E27FC236}">
                <a16:creationId xmlns:a16="http://schemas.microsoft.com/office/drawing/2014/main" id="{0DF9BB61-01CB-4D0E-9961-A68219D23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88" y="0"/>
            <a:ext cx="11350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24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cdn-images-1.medium.com/max/800/0*fFKw1fQlh2zs_BuT">
            <a:extLst>
              <a:ext uri="{FF2B5EF4-FFF2-40B4-BE49-F238E27FC236}">
                <a16:creationId xmlns:a16="http://schemas.microsoft.com/office/drawing/2014/main" id="{E9E98C53-8D91-4821-98B7-988141929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40" y="643466"/>
            <a:ext cx="9904119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682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16F964-9DC0-4053-9B4F-1A28D16AF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IN" sz="4000">
                <a:solidFill>
                  <a:srgbClr val="FFFFFF"/>
                </a:solidFill>
              </a:rPr>
              <a:t>Shipping fewer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CE8AE-1D88-4A45-8D57-F93A26042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IN" sz="2000" dirty="0"/>
              <a:t>Minification/Dead code elimination</a:t>
            </a:r>
          </a:p>
          <a:p>
            <a:r>
              <a:rPr lang="en-IN" sz="2000" dirty="0"/>
              <a:t>Differential loading</a:t>
            </a:r>
          </a:p>
          <a:p>
            <a:r>
              <a:rPr lang="en-IN" sz="2000" dirty="0"/>
              <a:t>Code splitting</a:t>
            </a:r>
          </a:p>
        </p:txBody>
      </p:sp>
    </p:spTree>
    <p:extLst>
      <p:ext uri="{BB962C8B-B14F-4D97-AF65-F5344CB8AC3E}">
        <p14:creationId xmlns:p14="http://schemas.microsoft.com/office/powerpoint/2010/main" val="122483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E6BDF-F094-4B55-BE68-2CB28EEF4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IN" dirty="0"/>
              <a:t>Differential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B7E26-89D2-4EEE-B1F0-66DBE5A4E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IN" sz="2400" dirty="0"/>
              <a:t>Produce ES5 bundles for newer browsers</a:t>
            </a:r>
          </a:p>
          <a:p>
            <a:r>
              <a:rPr lang="en-IN" sz="2400" dirty="0"/>
              <a:t>Do not send </a:t>
            </a:r>
            <a:r>
              <a:rPr lang="en-IN" sz="2400" dirty="0" err="1"/>
              <a:t>polyfills</a:t>
            </a:r>
            <a:r>
              <a:rPr lang="en-IN" sz="2400" dirty="0"/>
              <a:t> to modern browsers </a:t>
            </a:r>
          </a:p>
          <a:p>
            <a:pPr lvl="1"/>
            <a:r>
              <a:rPr lang="en-IN" sz="2000" dirty="0"/>
              <a:t>Smaller payload</a:t>
            </a:r>
          </a:p>
          <a:p>
            <a:r>
              <a:rPr lang="en-IN" sz="2400" dirty="0"/>
              <a:t>Do not </a:t>
            </a:r>
            <a:r>
              <a:rPr lang="en-IN" sz="2400" dirty="0" err="1"/>
              <a:t>downlevel</a:t>
            </a:r>
            <a:r>
              <a:rPr lang="en-IN" sz="2400" dirty="0"/>
              <a:t> modern features</a:t>
            </a:r>
          </a:p>
          <a:p>
            <a:pPr lvl="1"/>
            <a:r>
              <a:rPr lang="en-IN" sz="2000" dirty="0"/>
              <a:t>Faster execution</a:t>
            </a:r>
          </a:p>
          <a:p>
            <a:pPr lvl="1"/>
            <a:r>
              <a:rPr lang="en-IN" sz="2000" dirty="0"/>
              <a:t>Smaller payload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17703F1E-2B9F-4F13-ACD7-64F002CFA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09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2" descr="Image result for differential loading in angular">
            <a:extLst>
              <a:ext uri="{FF2B5EF4-FFF2-40B4-BE49-F238E27FC236}">
                <a16:creationId xmlns:a16="http://schemas.microsoft.com/office/drawing/2014/main" id="{EEA96DF1-8CD9-4311-8770-4BE4BEC0B9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9527" y="643466"/>
            <a:ext cx="9992945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90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131</Words>
  <Application>Microsoft Office PowerPoint</Application>
  <PresentationFormat>Widescreen</PresentationFormat>
  <Paragraphs>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Lato</vt:lpstr>
      <vt:lpstr>Segoe UI</vt:lpstr>
      <vt:lpstr>Office Theme</vt:lpstr>
      <vt:lpstr>PowerPoint Presentation</vt:lpstr>
      <vt:lpstr>What today?</vt:lpstr>
      <vt:lpstr>Network Performance</vt:lpstr>
      <vt:lpstr>Shipping less JavaScript</vt:lpstr>
      <vt:lpstr>PowerPoint Presentation</vt:lpstr>
      <vt:lpstr>PowerPoint Presentation</vt:lpstr>
      <vt:lpstr>Shipping fewer bytes</vt:lpstr>
      <vt:lpstr>Differential loading</vt:lpstr>
      <vt:lpstr>PowerPoint Presentation</vt:lpstr>
      <vt:lpstr>PowerPoint Presentation</vt:lpstr>
      <vt:lpstr>Code splitting</vt:lpstr>
      <vt:lpstr>Code-splitting </vt:lpstr>
      <vt:lpstr>PowerPoint Presentation</vt:lpstr>
      <vt:lpstr>PowerPoint Presentation</vt:lpstr>
      <vt:lpstr>Prefetching strategies</vt:lpstr>
      <vt:lpstr>ngx-quicklink</vt:lpstr>
      <vt:lpstr>PowerPoint Presentation</vt:lpstr>
      <vt:lpstr>PowerPoint Presentation</vt:lpstr>
      <vt:lpstr>PowerPoint Presentation</vt:lpstr>
      <vt:lpstr>Angular projects without compression &gt; 27% </vt:lpstr>
      <vt:lpstr>Angular projects without CDN &gt; 80%</vt:lpstr>
      <vt:lpstr>ng run deploy</vt:lpstr>
      <vt:lpstr>Take away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Pandiyan Murugan</dc:creator>
  <cp:lastModifiedBy>Pandiyan Murugan</cp:lastModifiedBy>
  <cp:revision>4</cp:revision>
  <dcterms:created xsi:type="dcterms:W3CDTF">2019-05-16T09:06:20Z</dcterms:created>
  <dcterms:modified xsi:type="dcterms:W3CDTF">2019-05-16T09:24:32Z</dcterms:modified>
</cp:coreProperties>
</file>