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  <p:sldMasterId id="2147483762" r:id="rId5"/>
  </p:sldMasterIdLst>
  <p:notesMasterIdLst>
    <p:notesMasterId r:id="rId19"/>
  </p:notesMasterIdLst>
  <p:handoutMasterIdLst>
    <p:handoutMasterId r:id="rId20"/>
  </p:handoutMasterIdLst>
  <p:sldIdLst>
    <p:sldId id="256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68" d="100"/>
          <a:sy n="68" d="100"/>
        </p:scale>
        <p:origin x="9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FFDE6D5-8C24-492B-B170-54FA50111EE2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82C2-1760-4030-8F78-D6C010F5933E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11EC-2F67-40A0-BD32-23128A9742B2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B7C2-1249-4BBC-8404-733284DE7C0B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A5E0-7272-4AFB-B589-DBDE3680492A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E4B8-0451-48C2-BA89-83F986D08360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EB18-4629-46A1-8FC9-59ACFD31E539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AEB5-01B5-40DB-82AA-B6C555E14CB2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17EE-8CA6-4EAE-A4C7-7F0B02E56259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8CAB37-1E88-4708-A532-D75EB217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PowerPoint logo">
            <a:extLst>
              <a:ext uri="{FF2B5EF4-FFF2-40B4-BE49-F238E27FC236}">
                <a16:creationId xmlns:a16="http://schemas.microsoft.com/office/drawing/2014/main" id="{A11B18B3-9881-4CAC-89A9-F3B8175309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487709" y="5573935"/>
            <a:ext cx="2043316" cy="67964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961839-10F7-4B26-97D8-3B09045F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56427" y="4486359"/>
            <a:ext cx="8303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2897E7F-9714-44E5-993E-DBF4230C6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124" y="3083859"/>
            <a:ext cx="10974598" cy="151316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 b="0"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F7019-E7BE-4EF2-AE25-147C9EB6E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427" y="4746054"/>
            <a:ext cx="6579479" cy="1253469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200" b="1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9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AEA5-CF5B-46EC-AFCD-A1666F7A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33B-22CF-4853-8DBF-691E749A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E0E8C-901D-425E-8AA7-D1BD6A0A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A7D-FC9C-40E0-A915-EEB119BA437F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FA12-E129-4E79-BFA1-62D435AD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ACBF-8BF8-4D7A-9998-28CF5ED5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6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F979-A6F2-43BA-B5EA-585737A6A3D5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0F17FC-DE49-4934-B430-4C904746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A32B5B-6A1B-4AEE-BE18-97E2FB02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08" y="528137"/>
            <a:ext cx="9274676" cy="117232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F367-9A62-40CE-A7F4-639F03D2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17926"/>
            <a:ext cx="9274676" cy="51067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3830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DBFD-D8FD-4AF3-BC6C-FD853DB8A27D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5132614" cy="4083050"/>
          </a:xfrm>
        </p:spPr>
        <p:txBody>
          <a:bodyPr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9A8B0E0-E07A-49F7-B25F-4B478FADB3A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21186" y="2122488"/>
            <a:ext cx="5132614" cy="4083050"/>
          </a:xfrm>
        </p:spPr>
        <p:txBody>
          <a:bodyPr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19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BCF9-0FB6-4035-9256-A61BA2F96647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8C66BE67-91A6-49CD-A166-4EFD27D36C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70669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9A73E789-A47B-493F-BD60-32422000C6B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03139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C78D6D-D6FA-4ABF-8565-3BFF1B362A45}"/>
              </a:ext>
            </a:extLst>
          </p:cNvPr>
          <p:cNvCxnSpPr/>
          <p:nvPr userDrawn="1"/>
        </p:nvCxnSpPr>
        <p:spPr>
          <a:xfrm>
            <a:off x="4335277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B95B52-D4CC-44EE-9F94-F106A8238740}"/>
              </a:ext>
            </a:extLst>
          </p:cNvPr>
          <p:cNvCxnSpPr/>
          <p:nvPr userDrawn="1"/>
        </p:nvCxnSpPr>
        <p:spPr>
          <a:xfrm>
            <a:off x="7866780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511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D1ED74-0D66-49A5-B190-A7DE0E67A6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7"/>
            <a:ext cx="12192000" cy="316706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0B519A99-FF44-472F-B22E-5F86CEAB9C59}"/>
              </a:ext>
            </a:extLst>
          </p:cNvPr>
          <p:cNvSpPr/>
          <p:nvPr userDrawn="1"/>
        </p:nvSpPr>
        <p:spPr>
          <a:xfrm>
            <a:off x="4693237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EC5AF5-F2E8-491C-BA10-ABF9E30E73D8}"/>
              </a:ext>
            </a:extLst>
          </p:cNvPr>
          <p:cNvSpPr/>
          <p:nvPr userDrawn="1"/>
        </p:nvSpPr>
        <p:spPr>
          <a:xfrm>
            <a:off x="8513368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915790-803C-4DD9-87FC-7880EE0EAC52}"/>
              </a:ext>
            </a:extLst>
          </p:cNvPr>
          <p:cNvSpPr/>
          <p:nvPr userDrawn="1"/>
        </p:nvSpPr>
        <p:spPr>
          <a:xfrm>
            <a:off x="910053" y="1892626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42C05-3195-4529-840F-8A6EADA6A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129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31B9BD-554C-40FA-8C90-F818F61C4557}"/>
              </a:ext>
            </a:extLst>
          </p:cNvPr>
          <p:cNvSpPr/>
          <p:nvPr userDrawn="1"/>
        </p:nvSpPr>
        <p:spPr>
          <a:xfrm>
            <a:off x="8892073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D3FE72-F542-4BD9-81A4-FB9FDE700A2A}"/>
              </a:ext>
            </a:extLst>
          </p:cNvPr>
          <p:cNvSpPr/>
          <p:nvPr userDrawn="1"/>
        </p:nvSpPr>
        <p:spPr>
          <a:xfrm>
            <a:off x="5071942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C24C6-88D8-4D3F-AFDC-A6C9E2922736}"/>
              </a:ext>
            </a:extLst>
          </p:cNvPr>
          <p:cNvSpPr/>
          <p:nvPr userDrawn="1"/>
        </p:nvSpPr>
        <p:spPr>
          <a:xfrm>
            <a:off x="1288758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9F6D5-2ED8-4FD9-B5B2-9093B4C1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7386" y="4298200"/>
            <a:ext cx="1877308" cy="358025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A39E9-D45A-443C-A58B-17D0B5D5C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1942" y="4298200"/>
            <a:ext cx="1912883" cy="358025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42B0D44-387D-4C24-B5F0-F47FD12154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2073" y="4264288"/>
            <a:ext cx="1912883" cy="422012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9F3ACD07-A1A8-4C77-9A5E-A152399BF1A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509826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35A00728-0390-449B-A9C3-B2E70E7B87F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29957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68A52873-F950-4E21-95F3-B294D0B9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9C60224-04AE-4754-B02D-77F7807365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7518" y="2106669"/>
            <a:ext cx="1912828" cy="191282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0DB3A35F-50DF-4731-9C74-A6E9A24FBF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997" y="2106669"/>
            <a:ext cx="1912828" cy="191282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90215D81-6F8E-4563-B187-421039C2AC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2128" y="2106669"/>
            <a:ext cx="1912828" cy="191282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0F1F5E-0F8E-4292-A2C4-57224605234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928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5456-20FC-48A7-BE67-71488B45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B51B5-1DF3-41CD-A957-E9A05361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6444-67B5-4933-B99C-2A5C4EF33408}" type="datetime1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0CD5D-2F5B-4547-8B71-EF4448AB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21205-E349-470A-A959-45D60D2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99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6D9F9-5A76-47FC-B76A-79DF99E9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07AB-0F46-48E8-A92D-79C670FA7EA0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46DF5-B260-48EA-A562-51A920C2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32BD4-E04A-4497-8494-72AA7909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802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7EEF-0759-477E-AA5C-EB9060CE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F86D4-5180-4D02-9937-52B7F61EF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4DC1-0189-44BD-9FB8-DF70AE92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FA4A-3075-45D6-A70F-5732FA0DBDD4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F59F-8F03-4A4D-8859-9298A260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A1F9-A38C-468E-ACB7-25764D97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00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C314C-387C-4945-A19D-3B87791BA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3BE1D-B9D6-4253-B297-6E1D1831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456AE-EFB4-48B9-B590-443B6AC1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3463-FD6F-48D0-A10D-A2C3355EC14B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7FEF9-F08B-4826-9DD0-63FA658A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60E9F-2C2A-48BA-B6BF-563F870F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D9A3-42C8-4499-B0A6-B4631B67870C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E9A5-AE85-4965-B140-F3979BCF7C9A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B258-49DC-488F-BE86-B71AA72347FE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290E-2450-426A-828A-2AFCA3B00947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1E91-B443-4D25-9D6B-6EF39D615841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F9-B26B-4BC7-976D-440A4A06D1A6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F1E6-2524-4CFC-960B-65F83D43C66E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C0F65D-9D24-460A-986F-41758E3DB96E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F4D1852-0B32-43A2-AF32-062E9EC37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547"/>
            <a:ext cx="12192000" cy="3316716"/>
            <a:chOff x="0" y="4547"/>
            <a:chExt cx="12192000" cy="331671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87464D-F58B-492E-A7E1-17EC8F31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7"/>
              <a:ext cx="12192000" cy="316706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0FA97E-93E9-45A9-967A-DD905690C756}"/>
                </a:ext>
              </a:extLst>
            </p:cNvPr>
            <p:cNvSpPr/>
            <p:nvPr/>
          </p:nvSpPr>
          <p:spPr>
            <a:xfrm>
              <a:off x="0" y="1892300"/>
              <a:ext cx="12192000" cy="1428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1C049FA-04F3-4E83-A400-653730E5E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0" y="1"/>
            <a:ext cx="3225800" cy="279904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5AE06-C1A4-479D-961E-89F2BE93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72" y="365125"/>
            <a:ext cx="1075055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D420E-5AA3-46FF-924E-C6482652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1265"/>
            <a:ext cx="10515600" cy="412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AE446-2533-44B0-A61C-6E264034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7EE6F-0D8F-414D-A31B-3ADF3DC40E80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CCA6-6249-4EEF-8EB6-5880D7FD2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EE8A-DDD1-41D0-8553-81C0B037F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81BBC1-20E7-4568-BB16-09A7F298515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7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1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go.microsoft.com/fwlink/?LinkId=617172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i18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angular-translate" TargetMode="External"/><Relationship Id="rId2" Type="http://schemas.openxmlformats.org/officeDocument/2006/relationships/hyperlink" Target="https://www.npmjs.com/package/@ngx-translate/co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IN" b="1" cap="none"/>
              <a:t>Internationalization with @angular/localize</a:t>
            </a:r>
            <a:endParaRPr lang="en-US" b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Pandiyan Murugan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74D846-829D-4AEA-A5F4-1B0331662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69" y="1453829"/>
            <a:ext cx="10586507" cy="394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88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327EC8-1415-4423-9395-1755AF5F2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9298" y="800007"/>
            <a:ext cx="9419048" cy="525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79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1BFA2F-3E22-4486-BE3E-861060B0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569" y="1158206"/>
            <a:ext cx="10586507" cy="453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566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226CE2-8049-4C27-841A-77DD96B9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63D71EF-B2FE-4B92-A99C-B88801C6C2F2}"/>
              </a:ext>
            </a:extLst>
          </p:cNvPr>
          <p:cNvSpPr txBox="1">
            <a:spLocks/>
          </p:cNvSpPr>
          <p:nvPr/>
        </p:nvSpPr>
        <p:spPr>
          <a:xfrm>
            <a:off x="511008" y="528137"/>
            <a:ext cx="9274676" cy="117232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What’s Next?</a:t>
            </a:r>
            <a:endParaRPr lang="en-IN" dirty="0"/>
          </a:p>
        </p:txBody>
      </p:sp>
      <p:grpSp>
        <p:nvGrpSpPr>
          <p:cNvPr id="28" name="Tell Me Instructions" descr="Select the Tell Me button and type what you want to know.">
            <a:extLst>
              <a:ext uri="{FF2B5EF4-FFF2-40B4-BE49-F238E27FC236}">
                <a16:creationId xmlns:a16="http://schemas.microsoft.com/office/drawing/2014/main" id="{DC55132A-4DE0-4429-A47D-04B02719929C}"/>
              </a:ext>
            </a:extLst>
          </p:cNvPr>
          <p:cNvGrpSpPr/>
          <p:nvPr/>
        </p:nvGrpSpPr>
        <p:grpSpPr>
          <a:xfrm>
            <a:off x="556427" y="3153380"/>
            <a:ext cx="3902848" cy="731395"/>
            <a:chOff x="459513" y="3545956"/>
            <a:chExt cx="3902848" cy="731395"/>
          </a:xfrm>
        </p:grpSpPr>
        <p:sp>
          <p:nvSpPr>
            <p:cNvPr id="29" name="Content Placeholder 4">
              <a:extLst>
                <a:ext uri="{FF2B5EF4-FFF2-40B4-BE49-F238E27FC236}">
                  <a16:creationId xmlns:a16="http://schemas.microsoft.com/office/drawing/2014/main" id="{6CEC5826-150B-4E81-860E-603033483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/>
            </p:cNvSpPr>
            <p:nvPr/>
          </p:nvSpPr>
          <p:spPr>
            <a:xfrm>
              <a:off x="459513" y="3781526"/>
              <a:ext cx="3902848" cy="4958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Tx/>
                <a:buNone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4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71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400"/>
                </a:lnSpc>
                <a:spcAft>
                  <a:spcPts val="0"/>
                </a:spcAft>
              </a:pPr>
              <a:r>
                <a:rPr lang="en-US" sz="18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And show us your continuous support.</a:t>
              </a:r>
            </a:p>
          </p:txBody>
        </p:sp>
        <p:sp>
          <p:nvSpPr>
            <p:cNvPr id="30" name="Text Placeholder 6">
              <a:extLst>
                <a:ext uri="{FF2B5EF4-FFF2-40B4-BE49-F238E27FC236}">
                  <a16:creationId xmlns:a16="http://schemas.microsoft.com/office/drawing/2014/main" id="{E73927BF-9AFB-43D4-B447-A3018D877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/>
            </p:cNvSpPr>
            <p:nvPr/>
          </p:nvSpPr>
          <p:spPr>
            <a:xfrm>
              <a:off x="533399" y="3545956"/>
              <a:ext cx="3050629" cy="30252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Tx/>
                <a:buNone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4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71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 b="1" dirty="0">
                  <a:solidFill>
                    <a:schemeClr val="bg1"/>
                  </a:solidFill>
                </a:rPr>
                <a:t>Click the </a:t>
              </a:r>
              <a:r>
                <a:rPr lang="en-US" sz="1800" b="1" dirty="0">
                  <a:solidFill>
                    <a:schemeClr val="accent3"/>
                  </a:solidFill>
                </a:rPr>
                <a:t>Subscribe </a:t>
              </a:r>
              <a:r>
                <a:rPr lang="en-US" sz="1800" b="1" dirty="0">
                  <a:solidFill>
                    <a:schemeClr val="bg1"/>
                  </a:solidFill>
                </a:rPr>
                <a:t>button </a:t>
              </a:r>
            </a:p>
          </p:txBody>
        </p:sp>
      </p:grpSp>
      <p:sp>
        <p:nvSpPr>
          <p:cNvPr id="31" name="Links Instructions" descr="Select The Arrow When In Slide Show Mode">
            <a:extLst>
              <a:ext uri="{FF2B5EF4-FFF2-40B4-BE49-F238E27FC236}">
                <a16:creationId xmlns:a16="http://schemas.microsoft.com/office/drawing/2014/main" id="{7B56237C-875A-4424-851F-130595088C3D}"/>
              </a:ext>
            </a:extLst>
          </p:cNvPr>
          <p:cNvSpPr txBox="1">
            <a:spLocks/>
          </p:cNvSpPr>
          <p:nvPr/>
        </p:nvSpPr>
        <p:spPr>
          <a:xfrm>
            <a:off x="6116714" y="3085412"/>
            <a:ext cx="3286125" cy="68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cs typeface="Segoe UI Light" panose="020B0502040204020203" pitchFamily="34" charset="0"/>
              </a:rPr>
              <a:t>Follow us</a:t>
            </a:r>
          </a:p>
        </p:txBody>
      </p:sp>
      <p:sp>
        <p:nvSpPr>
          <p:cNvPr id="32" name="WebLinks" descr="Links to the PowerPoint team blog, free PowerPoint training, and a survey about this tour.">
            <a:extLst>
              <a:ext uri="{FF2B5EF4-FFF2-40B4-BE49-F238E27FC236}">
                <a16:creationId xmlns:a16="http://schemas.microsoft.com/office/drawing/2014/main" id="{26EF12AF-9FEF-42BC-946A-2464E3BA574D}"/>
              </a:ext>
            </a:extLst>
          </p:cNvPr>
          <p:cNvSpPr/>
          <p:nvPr/>
        </p:nvSpPr>
        <p:spPr>
          <a:xfrm>
            <a:off x="6937767" y="3529641"/>
            <a:ext cx="4276725" cy="1150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https://efficientuser.com</a:t>
            </a:r>
            <a:endParaRPr 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ts val="1500"/>
              </a:spcBef>
            </a:pPr>
            <a:endParaRPr 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3" name="PPT Blog Button" descr="Click to visit the PowerPoint team blog when in Slide Show Mode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40542D46-6F7A-4499-B626-84368EBCB7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93" y="3600351"/>
            <a:ext cx="393068" cy="393068"/>
          </a:xfrm>
          <a:prstGeom prst="rect">
            <a:avLst/>
          </a:prstGeom>
        </p:spPr>
      </p:pic>
      <p:pic>
        <p:nvPicPr>
          <p:cNvPr id="34" name="Picture 4" descr="Image result for youtube subscribe logo">
            <a:extLst>
              <a:ext uri="{FF2B5EF4-FFF2-40B4-BE49-F238E27FC236}">
                <a16:creationId xmlns:a16="http://schemas.microsoft.com/office/drawing/2014/main" id="{CD68CB78-E103-4256-85F4-01414B33D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46" y="3986858"/>
            <a:ext cx="2399251" cy="6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WebLinks" descr="Links to the PowerPoint team blog, free PowerPoint training, and a survey about this tour.">
            <a:extLst>
              <a:ext uri="{FF2B5EF4-FFF2-40B4-BE49-F238E27FC236}">
                <a16:creationId xmlns:a16="http://schemas.microsoft.com/office/drawing/2014/main" id="{DEDEA697-A27A-4F98-91D5-8289BF032DB4}"/>
              </a:ext>
            </a:extLst>
          </p:cNvPr>
          <p:cNvSpPr/>
          <p:nvPr/>
        </p:nvSpPr>
        <p:spPr>
          <a:xfrm>
            <a:off x="6937766" y="4266434"/>
            <a:ext cx="4276725" cy="1150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https://twitter.com/efficientuser</a:t>
            </a:r>
            <a:endParaRPr 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ts val="1500"/>
              </a:spcBef>
            </a:pPr>
            <a:endParaRPr 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6" name="PPT Blog Button" descr="Click to visit the PowerPoint team blog when in Slide Show Mode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76AA09FF-CC3B-4849-8535-4414FC3811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74" y="4333781"/>
            <a:ext cx="393068" cy="39306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2DF2621-704B-49E0-8304-A53FC2F5F7B5}"/>
              </a:ext>
            </a:extLst>
          </p:cNvPr>
          <p:cNvSpPr txBox="1"/>
          <p:nvPr/>
        </p:nvSpPr>
        <p:spPr>
          <a:xfrm>
            <a:off x="814946" y="2512375"/>
            <a:ext cx="2435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Efficient</a:t>
            </a:r>
            <a:r>
              <a:rPr lang="en-IN" sz="2800" b="1" dirty="0"/>
              <a:t> </a:t>
            </a:r>
            <a:r>
              <a:rPr lang="en-IN" sz="2800" b="1" dirty="0">
                <a:solidFill>
                  <a:schemeClr val="bg1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77671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2D3B-E4E1-4162-A00B-92BB223B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 dirty="0"/>
              <a:t>Why?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D67B-F16F-4B57-BD05-4AF863D12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pPr fontAlgn="base"/>
            <a:r>
              <a:rPr lang="en-GB" sz="2800" dirty="0"/>
              <a:t>Internationalization is the process of designing and preparing your app to be usable in different languages.</a:t>
            </a:r>
          </a:p>
          <a:p>
            <a:pPr fontAlgn="base"/>
            <a:r>
              <a:rPr lang="en-GB" sz="2800" dirty="0"/>
              <a:t>Localization is the process of translating your internationalized app into specific languages for particular locales.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59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C653-7AD7-49D3-BB5C-26A25524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Internalization in angular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579C-16F0-4328-95EF-2451F964B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GB" sz="2800" dirty="0"/>
              <a:t>Angular simplifies the following aspects of internationalization</a:t>
            </a:r>
          </a:p>
          <a:p>
            <a:pPr fontAlgn="base"/>
            <a:r>
              <a:rPr lang="en-GB" sz="2800" dirty="0"/>
              <a:t>Displaying dates, numbers, percentages, and currencies in a local format.</a:t>
            </a:r>
          </a:p>
          <a:p>
            <a:pPr fontAlgn="base"/>
            <a:r>
              <a:rPr lang="en-GB" sz="2800" dirty="0"/>
              <a:t>Preparing text in component templates for translation.</a:t>
            </a:r>
          </a:p>
          <a:p>
            <a:pPr fontAlgn="base"/>
            <a:r>
              <a:rPr lang="en-GB" sz="2800" dirty="0"/>
              <a:t>Handling plural forms of words.</a:t>
            </a:r>
          </a:p>
          <a:p>
            <a:pPr fontAlgn="base"/>
            <a:r>
              <a:rPr lang="en-GB" sz="2800" dirty="0"/>
              <a:t>Handling alternative text.</a:t>
            </a:r>
          </a:p>
          <a:p>
            <a:pPr marL="0" indent="0">
              <a:buNone/>
            </a:pPr>
            <a:r>
              <a:rPr lang="en-IN" sz="2800" dirty="0">
                <a:hlinkClick r:id="rId2"/>
              </a:rPr>
              <a:t>https://angular.io/guide/i18n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73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7B2F-916F-4F34-8485-2B8110AD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EDED1-AF03-4181-9B56-1405EF9E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/>
              <a:t>Popular plugins for il8n(Internationalization) are</a:t>
            </a:r>
          </a:p>
          <a:p>
            <a:pPr fontAlgn="base"/>
            <a:r>
              <a:rPr lang="en-IN" sz="2800" dirty="0">
                <a:hlinkClick r:id="rId2"/>
              </a:rPr>
              <a:t>@</a:t>
            </a:r>
            <a:r>
              <a:rPr lang="en-IN" sz="2800" dirty="0" err="1">
                <a:hlinkClick r:id="rId2"/>
              </a:rPr>
              <a:t>ngx</a:t>
            </a:r>
            <a:r>
              <a:rPr lang="en-IN" sz="2800" dirty="0">
                <a:hlinkClick r:id="rId2"/>
              </a:rPr>
              <a:t>-translate/core</a:t>
            </a:r>
            <a:endParaRPr lang="en-IN" sz="2800" dirty="0"/>
          </a:p>
          <a:p>
            <a:pPr fontAlgn="base"/>
            <a:r>
              <a:rPr lang="en-IN" sz="2800" dirty="0">
                <a:hlinkClick r:id="rId3"/>
              </a:rPr>
              <a:t>angular-translate</a:t>
            </a:r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09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E54B-7BCF-4D45-94C2-61E6D4EA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IN" b="1"/>
              <a:t>H</a:t>
            </a:r>
            <a:r>
              <a:rPr lang="en-IN" b="1" cap="none"/>
              <a:t>ow to add il8n</a:t>
            </a:r>
            <a:r>
              <a:rPr lang="en-IN" b="1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C730B-FC82-4792-B364-A7E695BB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/>
              <a:t>The angular CLI supports the option to add the localize option in our project</a:t>
            </a:r>
          </a:p>
          <a:p>
            <a:pPr marL="457200" lvl="1" indent="0">
              <a:buNone/>
            </a:pPr>
            <a:r>
              <a:rPr lang="en-GB" sz="2800"/>
              <a:t>	ng add @angular/localize</a:t>
            </a:r>
          </a:p>
          <a:p>
            <a:r>
              <a:rPr lang="en-GB" sz="2800"/>
              <a:t>Once we have run the above command in our project, the CLI will add necessary dependencies to the project.</a:t>
            </a:r>
          </a:p>
          <a:p>
            <a:r>
              <a:rPr lang="en-GB" sz="2800"/>
              <a:t>And it adds following the entry into the polyfills.ts</a:t>
            </a:r>
          </a:p>
          <a:p>
            <a:pPr marL="914400" lvl="2" indent="0">
              <a:buNone/>
            </a:pPr>
            <a:r>
              <a:rPr lang="en-GB" sz="2400"/>
              <a:t>import '@angular/localize/init';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3484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8913605-A117-40F5-9DDD-799527F1E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57" r="1" b="33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E185-501D-4645-AA9D-49DE85ADB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610032"/>
            <a:ext cx="5147730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angular package provides an option called $localize which can be used in the component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7B809B0-9535-4B22-BD38-1854EEFFC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" y="1820836"/>
            <a:ext cx="5447070" cy="288694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26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1">
            <a:extLst>
              <a:ext uri="{FF2B5EF4-FFF2-40B4-BE49-F238E27FC236}">
                <a16:creationId xmlns:a16="http://schemas.microsoft.com/office/drawing/2014/main" id="{8BEA9AF1-EF35-4EC4-862B-93C14919B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B15DF4A-B6FE-4345-AD79-2C849C255E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34" r="387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8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C6653D6F-B2F3-47E4-B886-469327C3094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l="3247" r="386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76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Amaze Theme">
  <a:themeElements>
    <a:clrScheme name="Amaz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107C10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nt to Amaze Your Students-steps.potx" id="{DDF82B36-D49E-4FEB-AA4C-8FF22CACDE9E}" vid="{960F9124-D33D-4D54-87F8-D9AD1F4A778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Widescreen</PresentationFormat>
  <Paragraphs>31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Light</vt:lpstr>
      <vt:lpstr>Wingdings</vt:lpstr>
      <vt:lpstr>Celestial</vt:lpstr>
      <vt:lpstr>Amaze Theme</vt:lpstr>
      <vt:lpstr>Internationalization with @angular/localize</vt:lpstr>
      <vt:lpstr>Why?</vt:lpstr>
      <vt:lpstr>Internalization in angular</vt:lpstr>
      <vt:lpstr>Popular plugins</vt:lpstr>
      <vt:lpstr>How to add il8n?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2020-09-11T17:25:05Z</dcterms:created>
  <dcterms:modified xsi:type="dcterms:W3CDTF">2020-09-11T17:39:18Z</dcterms:modified>
</cp:coreProperties>
</file>