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8"/>
  </p:notesMasterIdLst>
  <p:handoutMasterIdLst>
    <p:handoutMasterId r:id="rId19"/>
  </p:handoutMasterIdLst>
  <p:sldIdLst>
    <p:sldId id="334" r:id="rId5"/>
    <p:sldId id="316" r:id="rId6"/>
    <p:sldId id="337" r:id="rId7"/>
    <p:sldId id="343" r:id="rId8"/>
    <p:sldId id="342" r:id="rId9"/>
    <p:sldId id="336" r:id="rId10"/>
    <p:sldId id="324" r:id="rId11"/>
    <p:sldId id="346" r:id="rId12"/>
    <p:sldId id="328" r:id="rId13"/>
    <p:sldId id="345" r:id="rId14"/>
    <p:sldId id="347" r:id="rId15"/>
    <p:sldId id="350"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2FB89-AFD7-4915-B067-71228D019B43}" v="32" dt="2025-07-05T22:47:43.542"/>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84967" autoAdjust="0"/>
  </p:normalViewPr>
  <p:slideViewPr>
    <p:cSldViewPr snapToGrid="0">
      <p:cViewPr varScale="1">
        <p:scale>
          <a:sx n="56" d="100"/>
          <a:sy n="56" d="100"/>
        </p:scale>
        <p:origin x="72" y="523"/>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Wheeler" userId="a9cef5fe238302a3" providerId="LiveId" clId="{94F2FB89-AFD7-4915-B067-71228D019B43}"/>
    <pc:docChg chg="undo custSel addSld delSld modSld sldOrd">
      <pc:chgData name="Megan Wheeler" userId="a9cef5fe238302a3" providerId="LiveId" clId="{94F2FB89-AFD7-4915-B067-71228D019B43}" dt="2025-07-05T22:49:53.177" v="487" actId="20577"/>
      <pc:docMkLst>
        <pc:docMk/>
      </pc:docMkLst>
      <pc:sldChg chg="modSp mod">
        <pc:chgData name="Megan Wheeler" userId="a9cef5fe238302a3" providerId="LiveId" clId="{94F2FB89-AFD7-4915-B067-71228D019B43}" dt="2025-07-05T22:48:59.791" v="472" actId="1038"/>
        <pc:sldMkLst>
          <pc:docMk/>
          <pc:sldMk cId="3037812869" sldId="316"/>
        </pc:sldMkLst>
        <pc:spChg chg="mod">
          <ac:chgData name="Megan Wheeler" userId="a9cef5fe238302a3" providerId="LiveId" clId="{94F2FB89-AFD7-4915-B067-71228D019B43}" dt="2025-07-05T22:48:51.506" v="455" actId="14100"/>
          <ac:spMkLst>
            <pc:docMk/>
            <pc:sldMk cId="3037812869" sldId="316"/>
            <ac:spMk id="2" creationId="{9FF243DF-1FE9-01BE-435F-1729F4AB3DE4}"/>
          </ac:spMkLst>
        </pc:spChg>
        <pc:spChg chg="mod">
          <ac:chgData name="Megan Wheeler" userId="a9cef5fe238302a3" providerId="LiveId" clId="{94F2FB89-AFD7-4915-B067-71228D019B43}" dt="2025-07-05T22:48:59.791" v="472" actId="1038"/>
          <ac:spMkLst>
            <pc:docMk/>
            <pc:sldMk cId="3037812869" sldId="316"/>
            <ac:spMk id="4" creationId="{BFAF7377-87AF-3A8C-539C-8A9651F5DA33}"/>
          </ac:spMkLst>
        </pc:spChg>
      </pc:sldChg>
      <pc:sldChg chg="addSp delSp modSp mod">
        <pc:chgData name="Megan Wheeler" userId="a9cef5fe238302a3" providerId="LiveId" clId="{94F2FB89-AFD7-4915-B067-71228D019B43}" dt="2025-07-05T22:22:36.889" v="127" actId="113"/>
        <pc:sldMkLst>
          <pc:docMk/>
          <pc:sldMk cId="2102816447" sldId="324"/>
        </pc:sldMkLst>
        <pc:spChg chg="mod">
          <ac:chgData name="Megan Wheeler" userId="a9cef5fe238302a3" providerId="LiveId" clId="{94F2FB89-AFD7-4915-B067-71228D019B43}" dt="2025-07-05T22:20:44.360" v="74" actId="2711"/>
          <ac:spMkLst>
            <pc:docMk/>
            <pc:sldMk cId="2102816447" sldId="324"/>
            <ac:spMk id="2" creationId="{88B8FDAA-00CD-846E-A576-B59DFA73F988}"/>
          </ac:spMkLst>
        </pc:spChg>
        <pc:spChg chg="mod">
          <ac:chgData name="Megan Wheeler" userId="a9cef5fe238302a3" providerId="LiveId" clId="{94F2FB89-AFD7-4915-B067-71228D019B43}" dt="2025-07-05T22:22:36.889" v="127" actId="113"/>
          <ac:spMkLst>
            <pc:docMk/>
            <pc:sldMk cId="2102816447" sldId="324"/>
            <ac:spMk id="4" creationId="{352B3B4A-6ED2-64D9-BEC7-1B6C66971286}"/>
          </ac:spMkLst>
        </pc:spChg>
        <pc:spChg chg="add del mod">
          <ac:chgData name="Megan Wheeler" userId="a9cef5fe238302a3" providerId="LiveId" clId="{94F2FB89-AFD7-4915-B067-71228D019B43}" dt="2025-07-05T22:21:12.060" v="77" actId="478"/>
          <ac:spMkLst>
            <pc:docMk/>
            <pc:sldMk cId="2102816447" sldId="324"/>
            <ac:spMk id="5" creationId="{E80DA966-164B-0712-4CF8-62D613F66E9F}"/>
          </ac:spMkLst>
        </pc:spChg>
        <pc:spChg chg="del">
          <ac:chgData name="Megan Wheeler" userId="a9cef5fe238302a3" providerId="LiveId" clId="{94F2FB89-AFD7-4915-B067-71228D019B43}" dt="2025-07-05T22:20:54.864" v="75" actId="478"/>
          <ac:spMkLst>
            <pc:docMk/>
            <pc:sldMk cId="2102816447" sldId="324"/>
            <ac:spMk id="6" creationId="{62FF1654-306D-262A-D360-5E5C2E6B39E3}"/>
          </ac:spMkLst>
        </pc:spChg>
      </pc:sldChg>
      <pc:sldChg chg="modSp mod setBg">
        <pc:chgData name="Megan Wheeler" userId="a9cef5fe238302a3" providerId="LiveId" clId="{94F2FB89-AFD7-4915-B067-71228D019B43}" dt="2025-07-05T22:33:25.796" v="210" actId="5793"/>
        <pc:sldMkLst>
          <pc:docMk/>
          <pc:sldMk cId="3638111570" sldId="328"/>
        </pc:sldMkLst>
        <pc:spChg chg="mod">
          <ac:chgData name="Megan Wheeler" userId="a9cef5fe238302a3" providerId="LiveId" clId="{94F2FB89-AFD7-4915-B067-71228D019B43}" dt="2025-07-05T22:25:31.608" v="168" actId="14100"/>
          <ac:spMkLst>
            <pc:docMk/>
            <pc:sldMk cId="3638111570" sldId="328"/>
            <ac:spMk id="3" creationId="{3247ABD4-990A-BAC8-69FC-AF4C84F3AD63}"/>
          </ac:spMkLst>
        </pc:spChg>
        <pc:spChg chg="mod">
          <ac:chgData name="Megan Wheeler" userId="a9cef5fe238302a3" providerId="LiveId" clId="{94F2FB89-AFD7-4915-B067-71228D019B43}" dt="2025-07-05T22:33:25.796" v="210" actId="5793"/>
          <ac:spMkLst>
            <pc:docMk/>
            <pc:sldMk cId="3638111570" sldId="328"/>
            <ac:spMk id="9" creationId="{61E6A21B-7748-174B-D77E-8EE0B288C7D0}"/>
          </ac:spMkLst>
        </pc:spChg>
        <pc:picChg chg="mod ord modCrop">
          <ac:chgData name="Megan Wheeler" userId="a9cef5fe238302a3" providerId="LiveId" clId="{94F2FB89-AFD7-4915-B067-71228D019B43}" dt="2025-07-05T22:32:07.003" v="184" actId="14100"/>
          <ac:picMkLst>
            <pc:docMk/>
            <pc:sldMk cId="3638111570" sldId="328"/>
            <ac:picMk id="6" creationId="{1472EB4E-1296-AC66-19FA-B01BB8D8A5F8}"/>
          </ac:picMkLst>
        </pc:picChg>
      </pc:sldChg>
      <pc:sldChg chg="del">
        <pc:chgData name="Megan Wheeler" userId="a9cef5fe238302a3" providerId="LiveId" clId="{94F2FB89-AFD7-4915-B067-71228D019B43}" dt="2025-07-05T22:37:17.657" v="285" actId="47"/>
        <pc:sldMkLst>
          <pc:docMk/>
          <pc:sldMk cId="3811950613" sldId="331"/>
        </pc:sldMkLst>
      </pc:sldChg>
      <pc:sldChg chg="addSp modSp mod">
        <pc:chgData name="Megan Wheeler" userId="a9cef5fe238302a3" providerId="LiveId" clId="{94F2FB89-AFD7-4915-B067-71228D019B43}" dt="2025-07-05T22:49:53.177" v="487" actId="20577"/>
        <pc:sldMkLst>
          <pc:docMk/>
          <pc:sldMk cId="2955403071" sldId="334"/>
        </pc:sldMkLst>
        <pc:spChg chg="mod">
          <ac:chgData name="Megan Wheeler" userId="a9cef5fe238302a3" providerId="LiveId" clId="{94F2FB89-AFD7-4915-B067-71228D019B43}" dt="2025-07-05T22:42:57.485" v="393" actId="14100"/>
          <ac:spMkLst>
            <pc:docMk/>
            <pc:sldMk cId="2955403071" sldId="334"/>
            <ac:spMk id="2" creationId="{C3A9968B-2619-4F71-AB00-4C493E120805}"/>
          </ac:spMkLst>
        </pc:spChg>
        <pc:spChg chg="add mod">
          <ac:chgData name="Megan Wheeler" userId="a9cef5fe238302a3" providerId="LiveId" clId="{94F2FB89-AFD7-4915-B067-71228D019B43}" dt="2025-07-05T22:49:53.177" v="487" actId="20577"/>
          <ac:spMkLst>
            <pc:docMk/>
            <pc:sldMk cId="2955403071" sldId="334"/>
            <ac:spMk id="3" creationId="{F5E159DE-9F0E-94CC-2E81-0463592D638D}"/>
          </ac:spMkLst>
        </pc:spChg>
      </pc:sldChg>
      <pc:sldChg chg="modSp mod">
        <pc:chgData name="Megan Wheeler" userId="a9cef5fe238302a3" providerId="LiveId" clId="{94F2FB89-AFD7-4915-B067-71228D019B43}" dt="2025-07-05T22:20:20.486" v="72" actId="1036"/>
        <pc:sldMkLst>
          <pc:docMk/>
          <pc:sldMk cId="3749168723" sldId="336"/>
        </pc:sldMkLst>
        <pc:spChg chg="mod">
          <ac:chgData name="Megan Wheeler" userId="a9cef5fe238302a3" providerId="LiveId" clId="{94F2FB89-AFD7-4915-B067-71228D019B43}" dt="2025-07-05T22:20:20.486" v="72" actId="1036"/>
          <ac:spMkLst>
            <pc:docMk/>
            <pc:sldMk cId="3749168723" sldId="336"/>
            <ac:spMk id="4" creationId="{95698432-2D58-D940-A0AE-7748E2A4879B}"/>
          </ac:spMkLst>
        </pc:spChg>
        <pc:spChg chg="mod">
          <ac:chgData name="Megan Wheeler" userId="a9cef5fe238302a3" providerId="LiveId" clId="{94F2FB89-AFD7-4915-B067-71228D019B43}" dt="2025-07-05T22:20:11.409" v="49" actId="14100"/>
          <ac:spMkLst>
            <pc:docMk/>
            <pc:sldMk cId="3749168723" sldId="336"/>
            <ac:spMk id="7" creationId="{4C780BDD-62B7-3E51-C2DE-09259F62CC03}"/>
          </ac:spMkLst>
        </pc:spChg>
      </pc:sldChg>
      <pc:sldChg chg="addSp delSp modSp mod modClrScheme chgLayout">
        <pc:chgData name="Megan Wheeler" userId="a9cef5fe238302a3" providerId="LiveId" clId="{94F2FB89-AFD7-4915-B067-71228D019B43}" dt="2025-07-05T22:37:08.512" v="284" actId="1036"/>
        <pc:sldMkLst>
          <pc:docMk/>
          <pc:sldMk cId="2520582305" sldId="345"/>
        </pc:sldMkLst>
        <pc:spChg chg="add del mod">
          <ac:chgData name="Megan Wheeler" userId="a9cef5fe238302a3" providerId="LiveId" clId="{94F2FB89-AFD7-4915-B067-71228D019B43}" dt="2025-07-05T22:35:30.287" v="214"/>
          <ac:spMkLst>
            <pc:docMk/>
            <pc:sldMk cId="2520582305" sldId="345"/>
            <ac:spMk id="3" creationId="{AEE6158F-F603-DF95-5C96-00CA6B83AFB8}"/>
          </ac:spMkLst>
        </pc:spChg>
        <pc:spChg chg="mod ord">
          <ac:chgData name="Megan Wheeler" userId="a9cef5fe238302a3" providerId="LiveId" clId="{94F2FB89-AFD7-4915-B067-71228D019B43}" dt="2025-07-05T22:37:08.512" v="284" actId="1036"/>
          <ac:spMkLst>
            <pc:docMk/>
            <pc:sldMk cId="2520582305" sldId="345"/>
            <ac:spMk id="8" creationId="{27B8245B-90F5-42D5-BB2F-B23140DB200C}"/>
          </ac:spMkLst>
        </pc:spChg>
        <pc:spChg chg="mod ord">
          <ac:chgData name="Megan Wheeler" userId="a9cef5fe238302a3" providerId="LiveId" clId="{94F2FB89-AFD7-4915-B067-71228D019B43}" dt="2025-07-05T22:37:03.575" v="273" actId="1036"/>
          <ac:spMkLst>
            <pc:docMk/>
            <pc:sldMk cId="2520582305" sldId="345"/>
            <ac:spMk id="10" creationId="{47262961-9495-E252-E690-1E733A8CCE57}"/>
          </ac:spMkLst>
        </pc:spChg>
        <pc:graphicFrameChg chg="del mod ord modGraphic">
          <ac:chgData name="Megan Wheeler" userId="a9cef5fe238302a3" providerId="LiveId" clId="{94F2FB89-AFD7-4915-B067-71228D019B43}" dt="2025-07-05T22:34:52.052" v="213" actId="478"/>
          <ac:graphicFrameMkLst>
            <pc:docMk/>
            <pc:sldMk cId="2520582305" sldId="345"/>
            <ac:graphicFrameMk id="6" creationId="{6AF13B15-615A-B282-84CE-BCE3A52AFAF2}"/>
          </ac:graphicFrameMkLst>
        </pc:graphicFrameChg>
        <pc:picChg chg="add mod">
          <ac:chgData name="Megan Wheeler" userId="a9cef5fe238302a3" providerId="LiveId" clId="{94F2FB89-AFD7-4915-B067-71228D019B43}" dt="2025-07-05T22:35:30.287" v="214"/>
          <ac:picMkLst>
            <pc:docMk/>
            <pc:sldMk cId="2520582305" sldId="345"/>
            <ac:picMk id="4" creationId="{A2A17FC0-EB80-EB95-D62F-12B979229A5E}"/>
          </ac:picMkLst>
        </pc:picChg>
      </pc:sldChg>
      <pc:sldChg chg="addSp delSp modSp mod">
        <pc:chgData name="Megan Wheeler" userId="a9cef5fe238302a3" providerId="LiveId" clId="{94F2FB89-AFD7-4915-B067-71228D019B43}" dt="2025-07-05T22:24:57.200" v="165" actId="14100"/>
        <pc:sldMkLst>
          <pc:docMk/>
          <pc:sldMk cId="719664809" sldId="346"/>
        </pc:sldMkLst>
        <pc:spChg chg="mod">
          <ac:chgData name="Megan Wheeler" userId="a9cef5fe238302a3" providerId="LiveId" clId="{94F2FB89-AFD7-4915-B067-71228D019B43}" dt="2025-07-05T22:23:07.346" v="129" actId="2711"/>
          <ac:spMkLst>
            <pc:docMk/>
            <pc:sldMk cId="719664809" sldId="346"/>
            <ac:spMk id="2" creationId="{D58E24D3-07BE-C483-3F42-95EEE83332F6}"/>
          </ac:spMkLst>
        </pc:spChg>
        <pc:spChg chg="add del mod">
          <ac:chgData name="Megan Wheeler" userId="a9cef5fe238302a3" providerId="LiveId" clId="{94F2FB89-AFD7-4915-B067-71228D019B43}" dt="2025-07-05T22:23:34.588" v="131" actId="478"/>
          <ac:spMkLst>
            <pc:docMk/>
            <pc:sldMk cId="719664809" sldId="346"/>
            <ac:spMk id="4" creationId="{838A0768-24B2-6F26-B0B2-93040CB6E28F}"/>
          </ac:spMkLst>
        </pc:spChg>
        <pc:spChg chg="add del mod">
          <ac:chgData name="Megan Wheeler" userId="a9cef5fe238302a3" providerId="LiveId" clId="{94F2FB89-AFD7-4915-B067-71228D019B43}" dt="2025-07-05T22:23:38.936" v="133" actId="478"/>
          <ac:spMkLst>
            <pc:docMk/>
            <pc:sldMk cId="719664809" sldId="346"/>
            <ac:spMk id="6" creationId="{BE7EA0C9-FD5D-3D7D-5400-910BD92D7A57}"/>
          </ac:spMkLst>
        </pc:spChg>
        <pc:spChg chg="del">
          <ac:chgData name="Megan Wheeler" userId="a9cef5fe238302a3" providerId="LiveId" clId="{94F2FB89-AFD7-4915-B067-71228D019B43}" dt="2025-07-05T22:23:30.298" v="130" actId="478"/>
          <ac:spMkLst>
            <pc:docMk/>
            <pc:sldMk cId="719664809" sldId="346"/>
            <ac:spMk id="11" creationId="{762FCA4D-7EEE-9E3D-F691-FEFB5FB337E6}"/>
          </ac:spMkLst>
        </pc:spChg>
        <pc:spChg chg="del">
          <ac:chgData name="Megan Wheeler" userId="a9cef5fe238302a3" providerId="LiveId" clId="{94F2FB89-AFD7-4915-B067-71228D019B43}" dt="2025-07-05T22:23:37.993" v="132" actId="478"/>
          <ac:spMkLst>
            <pc:docMk/>
            <pc:sldMk cId="719664809" sldId="346"/>
            <ac:spMk id="18" creationId="{828FD192-492A-A40D-E86A-BABC77587C80}"/>
          </ac:spMkLst>
        </pc:spChg>
        <pc:spChg chg="mod">
          <ac:chgData name="Megan Wheeler" userId="a9cef5fe238302a3" providerId="LiveId" clId="{94F2FB89-AFD7-4915-B067-71228D019B43}" dt="2025-07-05T22:24:57.200" v="165" actId="14100"/>
          <ac:spMkLst>
            <pc:docMk/>
            <pc:sldMk cId="719664809" sldId="346"/>
            <ac:spMk id="63" creationId="{9EFE5C42-059F-482E-C029-E8FA5107EEDA}"/>
          </ac:spMkLst>
        </pc:spChg>
      </pc:sldChg>
      <pc:sldChg chg="addSp delSp modSp mod modClrScheme chgLayout">
        <pc:chgData name="Megan Wheeler" userId="a9cef5fe238302a3" providerId="LiveId" clId="{94F2FB89-AFD7-4915-B067-71228D019B43}" dt="2025-07-05T22:40:00.618" v="337" actId="12"/>
        <pc:sldMkLst>
          <pc:docMk/>
          <pc:sldMk cId="1689351536" sldId="347"/>
        </pc:sldMkLst>
        <pc:spChg chg="mod ord">
          <ac:chgData name="Megan Wheeler" userId="a9cef5fe238302a3" providerId="LiveId" clId="{94F2FB89-AFD7-4915-B067-71228D019B43}" dt="2025-07-05T22:38:08.335" v="290" actId="14100"/>
          <ac:spMkLst>
            <pc:docMk/>
            <pc:sldMk cId="1689351536" sldId="347"/>
            <ac:spMk id="2" creationId="{2D44923D-C618-15EF-E1D7-7C1B0DBB1D0F}"/>
          </ac:spMkLst>
        </pc:spChg>
        <pc:spChg chg="add del mod ord">
          <ac:chgData name="Megan Wheeler" userId="a9cef5fe238302a3" providerId="LiveId" clId="{94F2FB89-AFD7-4915-B067-71228D019B43}" dt="2025-07-05T22:37:36.620" v="287" actId="700"/>
          <ac:spMkLst>
            <pc:docMk/>
            <pc:sldMk cId="1689351536" sldId="347"/>
            <ac:spMk id="4" creationId="{DD72182F-AA36-F0FB-AA8B-A87F6C14BCF1}"/>
          </ac:spMkLst>
        </pc:spChg>
        <pc:spChg chg="add mod ord">
          <ac:chgData name="Megan Wheeler" userId="a9cef5fe238302a3" providerId="LiveId" clId="{94F2FB89-AFD7-4915-B067-71228D019B43}" dt="2025-07-05T22:39:05.474" v="308" actId="12"/>
          <ac:spMkLst>
            <pc:docMk/>
            <pc:sldMk cId="1689351536" sldId="347"/>
            <ac:spMk id="5" creationId="{AAACCEF5-49DF-B571-F299-B292EF527569}"/>
          </ac:spMkLst>
        </pc:spChg>
        <pc:spChg chg="add mod ord">
          <ac:chgData name="Megan Wheeler" userId="a9cef5fe238302a3" providerId="LiveId" clId="{94F2FB89-AFD7-4915-B067-71228D019B43}" dt="2025-07-05T22:40:00.618" v="337" actId="12"/>
          <ac:spMkLst>
            <pc:docMk/>
            <pc:sldMk cId="1689351536" sldId="347"/>
            <ac:spMk id="7" creationId="{ECFCD6BA-67F7-198E-F01D-C4E783013CAD}"/>
          </ac:spMkLst>
        </pc:spChg>
        <pc:spChg chg="add del">
          <ac:chgData name="Megan Wheeler" userId="a9cef5fe238302a3" providerId="LiveId" clId="{94F2FB89-AFD7-4915-B067-71228D019B43}" dt="2025-07-05T22:39:16.422" v="310" actId="22"/>
          <ac:spMkLst>
            <pc:docMk/>
            <pc:sldMk cId="1689351536" sldId="347"/>
            <ac:spMk id="9" creationId="{24CC2164-7169-AC2B-8D85-B3AD3C77E33F}"/>
          </ac:spMkLst>
        </pc:spChg>
        <pc:graphicFrameChg chg="del">
          <ac:chgData name="Megan Wheeler" userId="a9cef5fe238302a3" providerId="LiveId" clId="{94F2FB89-AFD7-4915-B067-71228D019B43}" dt="2025-07-05T22:37:22.256" v="286" actId="478"/>
          <ac:graphicFrameMkLst>
            <pc:docMk/>
            <pc:sldMk cId="1689351536" sldId="347"/>
            <ac:graphicFrameMk id="6" creationId="{8B2437E8-72AB-C7C2-6EC7-E8366A2C8DB4}"/>
          </ac:graphicFrameMkLst>
        </pc:graphicFrameChg>
      </pc:sldChg>
      <pc:sldChg chg="modSp mod">
        <pc:chgData name="Megan Wheeler" userId="a9cef5fe238302a3" providerId="LiveId" clId="{94F2FB89-AFD7-4915-B067-71228D019B43}" dt="2025-07-05T22:47:52.233" v="453" actId="2711"/>
        <pc:sldMkLst>
          <pc:docMk/>
          <pc:sldMk cId="4273949180" sldId="349"/>
        </pc:sldMkLst>
        <pc:spChg chg="mod">
          <ac:chgData name="Megan Wheeler" userId="a9cef5fe238302a3" providerId="LiveId" clId="{94F2FB89-AFD7-4915-B067-71228D019B43}" dt="2025-07-05T22:47:18.130" v="451" actId="2711"/>
          <ac:spMkLst>
            <pc:docMk/>
            <pc:sldMk cId="4273949180" sldId="349"/>
            <ac:spMk id="2" creationId="{5475D893-E98A-260A-9EC4-B9365E533FD5}"/>
          </ac:spMkLst>
        </pc:spChg>
        <pc:spChg chg="mod">
          <ac:chgData name="Megan Wheeler" userId="a9cef5fe238302a3" providerId="LiveId" clId="{94F2FB89-AFD7-4915-B067-71228D019B43}" dt="2025-07-05T22:47:52.233" v="453" actId="2711"/>
          <ac:spMkLst>
            <pc:docMk/>
            <pc:sldMk cId="4273949180" sldId="349"/>
            <ac:spMk id="3" creationId="{FD70D88C-5989-4007-4953-F54A4A34B778}"/>
          </ac:spMkLst>
        </pc:spChg>
      </pc:sldChg>
      <pc:sldChg chg="addSp modSp new mod ord">
        <pc:chgData name="Megan Wheeler" userId="a9cef5fe238302a3" providerId="LiveId" clId="{94F2FB89-AFD7-4915-B067-71228D019B43}" dt="2025-07-05T22:47:02.665" v="450" actId="1035"/>
        <pc:sldMkLst>
          <pc:docMk/>
          <pc:sldMk cId="478469858" sldId="350"/>
        </pc:sldMkLst>
        <pc:spChg chg="mod">
          <ac:chgData name="Megan Wheeler" userId="a9cef5fe238302a3" providerId="LiveId" clId="{94F2FB89-AFD7-4915-B067-71228D019B43}" dt="2025-07-05T22:44:34.198" v="413" actId="2711"/>
          <ac:spMkLst>
            <pc:docMk/>
            <pc:sldMk cId="478469858" sldId="350"/>
            <ac:spMk id="2" creationId="{8949C2C9-8508-602E-408C-77103D484169}"/>
          </ac:spMkLst>
        </pc:spChg>
        <pc:spChg chg="add mod">
          <ac:chgData name="Megan Wheeler" userId="a9cef5fe238302a3" providerId="LiveId" clId="{94F2FB89-AFD7-4915-B067-71228D019B43}" dt="2025-07-05T22:47:02.665" v="450" actId="1035"/>
          <ac:spMkLst>
            <pc:docMk/>
            <pc:sldMk cId="478469858" sldId="350"/>
            <ac:spMk id="3" creationId="{70793D09-F821-EC31-193F-948AB6E9435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7/5/2025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7/5/2025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381230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547059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7399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edium.com/devops-today/how-feedback-loops-make-it-safe-to-deploy-to-production-db20de457b50" TargetMode="External"/><Relationship Id="rId2" Type="http://schemas.openxmlformats.org/officeDocument/2006/relationships/hyperlink" Target="https://lisacrispin.com/2020/11/01/shifting-left-right-in-our-continuous-world/" TargetMode="Externa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hyperlink" Target="mailto:meewheeler@my365.bellevue.ed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80158" y="357810"/>
            <a:ext cx="10657841" cy="2707124"/>
          </a:xfrm>
        </p:spPr>
        <p:txBody>
          <a:bodyPr/>
          <a:lstStyle/>
          <a:p>
            <a:r>
              <a:rPr lang="en-US" dirty="0">
                <a:latin typeface="Arial" panose="020B0604020202020204" pitchFamily="34" charset="0"/>
                <a:cs typeface="Arial" panose="020B0604020202020204" pitchFamily="34" charset="0"/>
              </a:rPr>
              <a:t>Industry best practices for pager rotation duties in </a:t>
            </a:r>
            <a:r>
              <a:rPr lang="en-US" dirty="0" err="1">
                <a:latin typeface="Arial" panose="020B0604020202020204" pitchFamily="34" charset="0"/>
                <a:cs typeface="Arial" panose="020B0604020202020204" pitchFamily="34" charset="0"/>
              </a:rPr>
              <a:t>devops</a:t>
            </a:r>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5E159DE-9F0E-94CC-2E81-0463592D638D}"/>
              </a:ext>
            </a:extLst>
          </p:cNvPr>
          <p:cNvSpPr txBox="1"/>
          <p:nvPr/>
        </p:nvSpPr>
        <p:spPr>
          <a:xfrm>
            <a:off x="1811866" y="4385733"/>
            <a:ext cx="3243196" cy="1815882"/>
          </a:xfrm>
          <a:prstGeom prst="rect">
            <a:avLst/>
          </a:prstGeom>
          <a:noFill/>
        </p:spPr>
        <p:txBody>
          <a:bodyPr wrap="none" rtlCol="0">
            <a:spAutoFit/>
          </a:bodyPr>
          <a:lstStyle/>
          <a:p>
            <a:r>
              <a:rPr lang="en-US" sz="2800" dirty="0">
                <a:solidFill>
                  <a:schemeClr val="bg1"/>
                </a:solidFill>
                <a:latin typeface="Arial" panose="020B0604020202020204" pitchFamily="34" charset="0"/>
                <a:cs typeface="Arial" panose="020B0604020202020204" pitchFamily="34" charset="0"/>
              </a:rPr>
              <a:t>Megan Wheeler</a:t>
            </a:r>
          </a:p>
          <a:p>
            <a:r>
              <a:rPr lang="en-US" sz="2800" dirty="0">
                <a:solidFill>
                  <a:schemeClr val="bg1"/>
                </a:solidFill>
                <a:latin typeface="Arial" panose="020B0604020202020204" pitchFamily="34" charset="0"/>
                <a:cs typeface="Arial" panose="020B0604020202020204" pitchFamily="34" charset="0"/>
              </a:rPr>
              <a:t>CSD 380 DevOps</a:t>
            </a:r>
          </a:p>
          <a:p>
            <a:r>
              <a:rPr lang="en-US" sz="2800" dirty="0">
                <a:solidFill>
                  <a:schemeClr val="bg1"/>
                </a:solidFill>
                <a:latin typeface="Arial" panose="020B0604020202020204" pitchFamily="34" charset="0"/>
                <a:cs typeface="Arial" panose="020B0604020202020204" pitchFamily="34" charset="0"/>
              </a:rPr>
              <a:t>Assignment 7.2</a:t>
            </a:r>
          </a:p>
          <a:p>
            <a:r>
              <a:rPr lang="en-US" sz="2800" dirty="0">
                <a:solidFill>
                  <a:schemeClr val="bg1"/>
                </a:solidFill>
                <a:latin typeface="Arial" panose="020B0604020202020204" pitchFamily="34" charset="0"/>
                <a:cs typeface="Arial" panose="020B0604020202020204" pitchFamily="34" charset="0"/>
              </a:rPr>
              <a:t>Bellevue University</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B8245B-90F5-42D5-BB2F-B23140DB200C}"/>
              </a:ext>
            </a:extLst>
          </p:cNvPr>
          <p:cNvSpPr>
            <a:spLocks noGrp="1"/>
          </p:cNvSpPr>
          <p:nvPr>
            <p:ph type="title"/>
          </p:nvPr>
        </p:nvSpPr>
        <p:spPr>
          <a:xfrm>
            <a:off x="2792897" y="253997"/>
            <a:ext cx="8965094" cy="1592072"/>
          </a:xfrm>
        </p:spPr>
        <p:txBody>
          <a:bodyPr/>
          <a:lstStyle/>
          <a:p>
            <a:r>
              <a:rPr lang="en-US" b="0" dirty="0">
                <a:latin typeface="Arial" panose="020B0604020202020204" pitchFamily="34" charset="0"/>
                <a:cs typeface="Arial" panose="020B0604020202020204" pitchFamily="34" charset="0"/>
              </a:rPr>
              <a:t>Success Metrics and Measurement</a:t>
            </a:r>
          </a:p>
        </p:txBody>
      </p:sp>
      <p:sp>
        <p:nvSpPr>
          <p:cNvPr id="10" name="Content Placeholder 9">
            <a:extLst>
              <a:ext uri="{FF2B5EF4-FFF2-40B4-BE49-F238E27FC236}">
                <a16:creationId xmlns:a16="http://schemas.microsoft.com/office/drawing/2014/main" id="{47262961-9495-E252-E690-1E733A8CCE57}"/>
              </a:ext>
            </a:extLst>
          </p:cNvPr>
          <p:cNvSpPr>
            <a:spLocks noGrp="1"/>
          </p:cNvSpPr>
          <p:nvPr>
            <p:ph type="body" sz="quarter" idx="13"/>
          </p:nvPr>
        </p:nvSpPr>
        <p:spPr>
          <a:xfrm>
            <a:off x="5640609" y="2252131"/>
            <a:ext cx="6117381" cy="3928533"/>
          </a:xfrm>
        </p:spPr>
        <p:txBody>
          <a:bodyPr/>
          <a:lstStyle/>
          <a:p>
            <a:pPr algn="l"/>
            <a:r>
              <a:rPr lang="en-US" b="1" dirty="0"/>
              <a:t>Key Performance Indicators:</a:t>
            </a:r>
          </a:p>
          <a:p>
            <a:pPr marL="342900" indent="-342900" algn="l">
              <a:buFont typeface="Arial" panose="020B0604020202020204" pitchFamily="34" charset="0"/>
              <a:buChar char="•"/>
            </a:pPr>
            <a:r>
              <a:rPr lang="en-US" dirty="0"/>
              <a:t>Mean Time to Detection (MTTD)</a:t>
            </a:r>
          </a:p>
          <a:p>
            <a:pPr marL="342900" indent="-342900" algn="l">
              <a:buFont typeface="Arial" panose="020B0604020202020204" pitchFamily="34" charset="0"/>
              <a:buChar char="•"/>
            </a:pPr>
            <a:r>
              <a:rPr lang="en-US" dirty="0"/>
              <a:t>Mean Time to Resolution (MTTR)</a:t>
            </a:r>
          </a:p>
          <a:p>
            <a:pPr marL="342900" indent="-342900" algn="l">
              <a:buFont typeface="Arial" panose="020B0604020202020204" pitchFamily="34" charset="0"/>
              <a:buChar char="•"/>
            </a:pPr>
            <a:r>
              <a:rPr lang="en-US" dirty="0"/>
              <a:t>Number of incidents per deployment</a:t>
            </a:r>
          </a:p>
          <a:p>
            <a:pPr marL="342900" indent="-342900" algn="l">
              <a:buFont typeface="Arial" panose="020B0604020202020204" pitchFamily="34" charset="0"/>
              <a:buChar char="•"/>
            </a:pPr>
            <a:r>
              <a:rPr lang="en-US" dirty="0"/>
              <a:t>Developer satisfaction with on-call experience</a:t>
            </a:r>
          </a:p>
          <a:p>
            <a:pPr marL="342900" indent="-342900" algn="l">
              <a:buFont typeface="Arial" panose="020B0604020202020204" pitchFamily="34" charset="0"/>
              <a:buChar char="•"/>
            </a:pPr>
            <a:r>
              <a:rPr lang="en-US" dirty="0"/>
              <a:t>Production stability improvements</a:t>
            </a:r>
          </a:p>
        </p:txBody>
      </p:sp>
      <p:pic>
        <p:nvPicPr>
          <p:cNvPr id="4" name="Picture Placeholder 12" descr="A mountain range with snow">
            <a:extLst>
              <a:ext uri="{FF2B5EF4-FFF2-40B4-BE49-F238E27FC236}">
                <a16:creationId xmlns:a16="http://schemas.microsoft.com/office/drawing/2014/main" id="{A2A17FC0-EB80-EB95-D62F-12B979229A5E}"/>
              </a:ext>
            </a:extLst>
          </p:cNvPr>
          <p:cNvPicPr>
            <a:picLocks noGrp="1" noChangeAspect="1"/>
          </p:cNvPicPr>
          <p:nvPr>
            <p:ph type="pic" sz="quarter" idx="14"/>
          </p:nvPr>
        </p:nvPicPr>
        <p:blipFill>
          <a:blip r:embed="rId3"/>
          <a:srcRect/>
          <a:stretch/>
        </p:blipFill>
        <p:spPr>
          <a:xfrm>
            <a:off x="1371600" y="3205163"/>
            <a:ext cx="3043238" cy="3043237"/>
          </a:xfrm>
        </p:spPr>
      </p:pic>
    </p:spTree>
    <p:extLst>
      <p:ext uri="{BB962C8B-B14F-4D97-AF65-F5344CB8AC3E}">
        <p14:creationId xmlns:p14="http://schemas.microsoft.com/office/powerpoint/2010/main" val="252058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23D-C618-15EF-E1D7-7C1B0DBB1D0F}"/>
              </a:ext>
            </a:extLst>
          </p:cNvPr>
          <p:cNvSpPr>
            <a:spLocks noGrp="1"/>
          </p:cNvSpPr>
          <p:nvPr>
            <p:ph type="title"/>
          </p:nvPr>
        </p:nvSpPr>
        <p:spPr>
          <a:xfrm>
            <a:off x="1280160" y="685800"/>
            <a:ext cx="9137012" cy="651933"/>
          </a:xfrm>
        </p:spPr>
        <p:txBody>
          <a:bodyPr anchor="b" anchorCtr="0"/>
          <a:lstStyle/>
          <a:p>
            <a:r>
              <a:rPr lang="en-US" b="0" dirty="0">
                <a:latin typeface="Arial" panose="020B0604020202020204" pitchFamily="34" charset="0"/>
                <a:cs typeface="Arial" panose="020B0604020202020204" pitchFamily="34" charset="0"/>
              </a:rPr>
              <a:t>Conclusion and Next Steps</a:t>
            </a:r>
          </a:p>
        </p:txBody>
      </p:sp>
      <p:sp>
        <p:nvSpPr>
          <p:cNvPr id="5" name="Content Placeholder 4">
            <a:extLst>
              <a:ext uri="{FF2B5EF4-FFF2-40B4-BE49-F238E27FC236}">
                <a16:creationId xmlns:a16="http://schemas.microsoft.com/office/drawing/2014/main" id="{AAACCEF5-49DF-B571-F299-B292EF527569}"/>
              </a:ext>
            </a:extLst>
          </p:cNvPr>
          <p:cNvSpPr>
            <a:spLocks noGrp="1"/>
          </p:cNvSpPr>
          <p:nvPr>
            <p:ph sz="half" idx="2"/>
          </p:nvPr>
        </p:nvSpPr>
        <p:spPr/>
        <p:txBody>
          <a:bodyPr>
            <a:normAutofit/>
          </a:bodyPr>
          <a:lstStyle/>
          <a:p>
            <a:r>
              <a:rPr lang="en-US" sz="2400" b="1" dirty="0">
                <a:latin typeface="Arial" panose="020B0604020202020204" pitchFamily="34" charset="0"/>
                <a:cs typeface="Arial" panose="020B0604020202020204" pitchFamily="34" charset="0"/>
              </a:rPr>
              <a:t>Building a Sustainable Model:</a:t>
            </a:r>
            <a:endParaRPr lang="en-US"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Pager rotation duties create essential feedback loops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Shared responsibility improves system reliability</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Cultural transformation requires commitment and patience</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Continuous improvement through regular retrospectives</a:t>
            </a:r>
          </a:p>
        </p:txBody>
      </p:sp>
      <p:sp>
        <p:nvSpPr>
          <p:cNvPr id="7" name="Content Placeholder 6">
            <a:extLst>
              <a:ext uri="{FF2B5EF4-FFF2-40B4-BE49-F238E27FC236}">
                <a16:creationId xmlns:a16="http://schemas.microsoft.com/office/drawing/2014/main" id="{ECFCD6BA-67F7-198E-F01D-C4E783013CAD}"/>
              </a:ext>
            </a:extLst>
          </p:cNvPr>
          <p:cNvSpPr>
            <a:spLocks noGrp="1"/>
          </p:cNvSpPr>
          <p:nvPr>
            <p:ph sz="quarter" idx="4"/>
          </p:nvPr>
        </p:nvSpPr>
        <p:spPr/>
        <p:txBody>
          <a:bodyPr>
            <a:normAutofit/>
          </a:bodyPr>
          <a:lstStyle/>
          <a:p>
            <a:r>
              <a:rPr lang="en-US" sz="2400" b="1" dirty="0">
                <a:latin typeface="Arial" panose="020B0604020202020204" pitchFamily="34" charset="0"/>
                <a:cs typeface="Arial" panose="020B0604020202020204" pitchFamily="34" charset="0"/>
              </a:rPr>
              <a:t>Implementation Roadmap:</a:t>
            </a:r>
          </a:p>
          <a:p>
            <a:pPr marL="457200" indent="-457200">
              <a:buFont typeface="+mj-lt"/>
              <a:buAutoNum type="arabicPeriod"/>
            </a:pPr>
            <a:r>
              <a:rPr lang="en-US" sz="2400" dirty="0">
                <a:latin typeface="Arial" panose="020B0604020202020204" pitchFamily="34" charset="0"/>
                <a:cs typeface="Arial" panose="020B0604020202020204" pitchFamily="34" charset="0"/>
              </a:rPr>
              <a:t>Assess current on-call structure</a:t>
            </a:r>
          </a:p>
          <a:p>
            <a:pPr marL="457200" indent="-457200">
              <a:buFont typeface="+mj-lt"/>
              <a:buAutoNum type="arabicPeriod"/>
            </a:pPr>
            <a:r>
              <a:rPr lang="en-US" sz="2400" dirty="0">
                <a:latin typeface="Arial" panose="020B0604020202020204" pitchFamily="34" charset="0"/>
                <a:cs typeface="Arial" panose="020B0604020202020204" pitchFamily="34" charset="0"/>
              </a:rPr>
              <a:t>Design shared rotation schedule</a:t>
            </a:r>
          </a:p>
          <a:p>
            <a:pPr marL="457200" indent="-457200">
              <a:buFont typeface="+mj-lt"/>
              <a:buAutoNum type="arabicPeriod"/>
            </a:pPr>
            <a:r>
              <a:rPr lang="en-US" sz="2400" dirty="0">
                <a:latin typeface="Arial" panose="020B0604020202020204" pitchFamily="34" charset="0"/>
                <a:cs typeface="Arial" panose="020B0604020202020204" pitchFamily="34" charset="0"/>
              </a:rPr>
              <a:t>Provide necessary training and tools</a:t>
            </a:r>
          </a:p>
          <a:p>
            <a:pPr marL="457200" indent="-457200">
              <a:buFont typeface="+mj-lt"/>
              <a:buAutoNum type="arabicPeriod"/>
            </a:pPr>
            <a:r>
              <a:rPr lang="en-US" sz="2400" dirty="0">
                <a:latin typeface="Arial" panose="020B0604020202020204" pitchFamily="34" charset="0"/>
                <a:cs typeface="Arial" panose="020B0604020202020204" pitchFamily="34" charset="0"/>
              </a:rPr>
              <a:t>Implement gradually with feedback</a:t>
            </a:r>
          </a:p>
          <a:p>
            <a:pPr marL="457200" indent="-457200">
              <a:buFont typeface="+mj-lt"/>
              <a:buAutoNum type="arabicPeriod"/>
            </a:pPr>
            <a:r>
              <a:rPr lang="en-US" sz="2400" dirty="0">
                <a:latin typeface="Arial" panose="020B0604020202020204" pitchFamily="34" charset="0"/>
                <a:cs typeface="Arial" panose="020B0604020202020204" pitchFamily="34" charset="0"/>
              </a:rPr>
              <a:t>Measure and optimize continuously</a:t>
            </a:r>
          </a:p>
        </p:txBody>
      </p:sp>
    </p:spTree>
    <p:extLst>
      <p:ext uri="{BB962C8B-B14F-4D97-AF65-F5344CB8AC3E}">
        <p14:creationId xmlns:p14="http://schemas.microsoft.com/office/powerpoint/2010/main" val="168935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9C2C9-8508-602E-408C-77103D48416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REFERENCES</a:t>
            </a:r>
          </a:p>
        </p:txBody>
      </p:sp>
      <p:sp>
        <p:nvSpPr>
          <p:cNvPr id="3" name="TextBox 2">
            <a:extLst>
              <a:ext uri="{FF2B5EF4-FFF2-40B4-BE49-F238E27FC236}">
                <a16:creationId xmlns:a16="http://schemas.microsoft.com/office/drawing/2014/main" id="{70793D09-F821-EC31-193F-948AB6E94350}"/>
              </a:ext>
            </a:extLst>
          </p:cNvPr>
          <p:cNvSpPr txBox="1"/>
          <p:nvPr/>
        </p:nvSpPr>
        <p:spPr>
          <a:xfrm>
            <a:off x="1066801" y="2082806"/>
            <a:ext cx="10515600" cy="415498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Crispin, L. (2020, November 1). Shifting left, right in our continuous world. </a:t>
            </a:r>
            <a:r>
              <a:rPr lang="en-US" sz="2400" i="1" dirty="0">
                <a:latin typeface="Arial" panose="020B0604020202020204" pitchFamily="34" charset="0"/>
                <a:cs typeface="Arial" panose="020B0604020202020204" pitchFamily="34" charset="0"/>
              </a:rPr>
              <a:t>Lisa Crispin's Blog</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2"/>
              </a:rPr>
              <a:t>https://lisacrispin.com/2020/11/01/shifting-left-right-in-our-continuous-world/</a:t>
            </a:r>
            <a:r>
              <a:rPr lang="en-US" sz="2400" dirty="0">
                <a:latin typeface="Arial" panose="020B0604020202020204" pitchFamily="34" charset="0"/>
                <a:cs typeface="Arial" panose="020B0604020202020204" pitchFamily="34" charset="0"/>
              </a:rPr>
              <a:t> </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DevOps Today. (n.d.). How feedback loops make it safe to deploy to production. </a:t>
            </a:r>
            <a:r>
              <a:rPr lang="en-US" sz="2400" i="1" dirty="0">
                <a:latin typeface="Arial" panose="020B0604020202020204" pitchFamily="34" charset="0"/>
                <a:cs typeface="Arial" panose="020B0604020202020204" pitchFamily="34" charset="0"/>
              </a:rPr>
              <a:t>Medium</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hlinkClick r:id="rId3"/>
              </a:rPr>
              <a:t>https://medium.com/devops-today/how-feedback-loops-make-it-safe-to-deploy-to-production-db20de457b50</a:t>
            </a:r>
            <a:r>
              <a:rPr lang="en-US" sz="2400" dirty="0">
                <a:latin typeface="Arial" panose="020B0604020202020204" pitchFamily="34" charset="0"/>
                <a:cs typeface="Arial" panose="020B0604020202020204" pitchFamily="34" charset="0"/>
              </a:rPr>
              <a:t> </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Kim, G., Humble, J., Debois, P., &amp; Willis, J. (2016). </a:t>
            </a:r>
            <a:r>
              <a:rPr lang="en-US" sz="2400" i="1" dirty="0">
                <a:latin typeface="Arial" panose="020B0604020202020204" pitchFamily="34" charset="0"/>
                <a:cs typeface="Arial" panose="020B0604020202020204" pitchFamily="34" charset="0"/>
              </a:rPr>
              <a:t>The DevOps handbook: How to create world-class agility, reliability, &amp; security in technology organizations</a:t>
            </a:r>
            <a:r>
              <a:rPr lang="en-US" sz="2400" dirty="0">
                <a:latin typeface="Arial" panose="020B0604020202020204" pitchFamily="34" charset="0"/>
                <a:cs typeface="Arial" panose="020B0604020202020204" pitchFamily="34" charset="0"/>
              </a:rPr>
              <a:t>. IT Revolution Press.</a:t>
            </a:r>
          </a:p>
        </p:txBody>
      </p:sp>
    </p:spTree>
    <p:extLst>
      <p:ext uri="{BB962C8B-B14F-4D97-AF65-F5344CB8AC3E}">
        <p14:creationId xmlns:p14="http://schemas.microsoft.com/office/powerpoint/2010/main" val="478469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latin typeface="Arial" panose="020B0604020202020204" pitchFamily="34" charset="0"/>
                <a:cs typeface="Arial" panose="020B0604020202020204" pitchFamily="34" charset="0"/>
              </a:rPr>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latin typeface="Arial" panose="020B0604020202020204" pitchFamily="34" charset="0"/>
                <a:cs typeface="Arial" panose="020B0604020202020204" pitchFamily="34" charset="0"/>
              </a:rPr>
              <a:t>Megan Wheeler</a:t>
            </a:r>
          </a:p>
          <a:p>
            <a:r>
              <a:rPr lang="en-US" dirty="0">
                <a:latin typeface="Arial" panose="020B0604020202020204" pitchFamily="34" charset="0"/>
                <a:cs typeface="Arial" panose="020B0604020202020204" pitchFamily="34" charset="0"/>
                <a:hlinkClick r:id="rId4"/>
              </a:rPr>
              <a:t>meewheeler@my365.bellevue.edu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3623733" y="309408"/>
            <a:ext cx="8494616" cy="1925792"/>
          </a:xfrm>
        </p:spPr>
        <p:txBody>
          <a:bodyPr/>
          <a:lstStyle/>
          <a:p>
            <a:pPr algn="l"/>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pager rotation duties in </a:t>
            </a:r>
            <a:r>
              <a:rPr lang="en-US" dirty="0" err="1">
                <a:latin typeface="Arial" panose="020B0604020202020204" pitchFamily="34" charset="0"/>
                <a:cs typeface="Arial" panose="020B0604020202020204" pitchFamily="34" charset="0"/>
              </a:rPr>
              <a:t>devops</a:t>
            </a:r>
            <a:r>
              <a:rPr lang="en-US" dirty="0">
                <a:latin typeface="Arial" panose="020B0604020202020204" pitchFamily="34" charset="0"/>
                <a:cs typeface="Arial" panose="020B0604020202020204" pitchFamily="34" charset="0"/>
              </a:rPr>
              <a:t>: building a culture of shared responsibility</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a:xfrm>
            <a:off x="924567" y="2733254"/>
            <a:ext cx="3707972" cy="3707971"/>
          </a:xfrm>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5404409" y="3161752"/>
            <a:ext cx="5918068" cy="3144965"/>
          </a:xfrm>
        </p:spPr>
        <p:txBody>
          <a:bodyPr>
            <a:normAutofit/>
          </a:bodyPr>
          <a:lstStyle/>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Pager rotation duties represent a fundamental shift in DevOps culture</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Moving from siloed operations to shared responsibility across development and operations teams</a:t>
            </a:r>
          </a:p>
          <a:p>
            <a:pPr marL="342900" indent="-342900" algn="l">
              <a:buFont typeface="Arial" panose="020B0604020202020204" pitchFamily="34" charset="0"/>
              <a:buChar char="•"/>
            </a:pPr>
            <a:r>
              <a:rPr lang="en-US" dirty="0">
                <a:latin typeface="Arial" panose="020B0604020202020204" pitchFamily="34" charset="0"/>
                <a:cs typeface="Arial" panose="020B0604020202020204" pitchFamily="34" charset="0"/>
              </a:rPr>
              <a:t>Critical for creating feedback loops and improving system reliability</a:t>
            </a:r>
          </a:p>
        </p:txBody>
      </p:sp>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314957" y="555415"/>
            <a:ext cx="10302240" cy="1852046"/>
          </a:xfrm>
        </p:spPr>
        <p:txBody>
          <a:bodyPr/>
          <a:lstStyle/>
          <a:p>
            <a:r>
              <a:rPr lang="en-US" dirty="0">
                <a:latin typeface="Arial" panose="020B0604020202020204" pitchFamily="34" charset="0"/>
                <a:cs typeface="Arial" panose="020B0604020202020204" pitchFamily="34" charset="0"/>
              </a:rPr>
              <a:t>The problem with traditional on-call models</a:t>
            </a:r>
          </a:p>
        </p:txBody>
      </p:sp>
      <p:sp>
        <p:nvSpPr>
          <p:cNvPr id="3" name="Subtitle 2">
            <a:extLst>
              <a:ext uri="{FF2B5EF4-FFF2-40B4-BE49-F238E27FC236}">
                <a16:creationId xmlns:a16="http://schemas.microsoft.com/office/drawing/2014/main" id="{07EE9887-7B21-AA66-88F1-3CD482EECEAA}"/>
              </a:ext>
            </a:extLst>
          </p:cNvPr>
          <p:cNvSpPr>
            <a:spLocks noGrp="1"/>
          </p:cNvSpPr>
          <p:nvPr>
            <p:ph type="subTitle" idx="1"/>
          </p:nvPr>
        </p:nvSpPr>
        <p:spPr>
          <a:xfrm>
            <a:off x="314957" y="2588447"/>
            <a:ext cx="11538376" cy="726645"/>
          </a:xfrm>
        </p:spPr>
        <p:txBody>
          <a:bodyPr>
            <a:noAutofit/>
          </a:bodyPr>
          <a:lstStyle/>
          <a:p>
            <a:r>
              <a:rPr lang="en-US" b="1" dirty="0">
                <a:latin typeface="Arial" panose="020B0604020202020204" pitchFamily="34" charset="0"/>
                <a:cs typeface="Arial" panose="020B0604020202020204" pitchFamily="34" charset="0"/>
              </a:rPr>
              <a:t>Traditional Challenges: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Operations teams isolated with production issues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Developers disconnected from production reality</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Upstream decisions create downstream chaos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Defects prioritized below new feature development</a:t>
            </a:r>
          </a:p>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As noted in </a:t>
            </a:r>
            <a:r>
              <a:rPr lang="en-US" i="1" dirty="0">
                <a:latin typeface="Arial" panose="020B0604020202020204" pitchFamily="34" charset="0"/>
                <a:cs typeface="Arial" panose="020B0604020202020204" pitchFamily="34" charset="0"/>
              </a:rPr>
              <a:t>*The DevOps Handbook*</a:t>
            </a:r>
            <a:r>
              <a:rPr lang="en-US" dirty="0">
                <a:latin typeface="Arial" panose="020B0604020202020204" pitchFamily="34" charset="0"/>
                <a:cs typeface="Arial" panose="020B0604020202020204" pitchFamily="34" charset="0"/>
              </a:rPr>
              <a:t>, "Even if the problem results in a defect being assigned to the feature team, it may be prioritized below the delivery of new features. The problem may keep recurring for weeks, months, or even years, causing continual chaos and disruption in Operations" (Kim et al., 2016, p. 194).</a:t>
            </a:r>
          </a:p>
          <a:p>
            <a:endParaRPr lang="en-US" dirty="0">
              <a:latin typeface="Arial" panose="020B0604020202020204" pitchFamily="34" charset="0"/>
              <a:cs typeface="Arial" panose="020B0604020202020204" pitchFamily="34" charset="0"/>
            </a:endParaRPr>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a:stretch/>
        </p:blipFill>
        <p:spPr>
          <a:xfrm>
            <a:off x="8536252" y="1495047"/>
            <a:ext cx="3043077" cy="3043083"/>
          </a:xfrm>
        </p:spPr>
      </p:pic>
    </p:spTree>
    <p:extLst>
      <p:ext uri="{BB962C8B-B14F-4D97-AF65-F5344CB8AC3E}">
        <p14:creationId xmlns:p14="http://schemas.microsoft.com/office/powerpoint/2010/main" val="1941235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331894" y="165956"/>
            <a:ext cx="10302240" cy="1852046"/>
          </a:xfrm>
        </p:spPr>
        <p:txBody>
          <a:bodyPr/>
          <a:lstStyle/>
          <a:p>
            <a:r>
              <a:rPr lang="en-US" b="0" dirty="0">
                <a:latin typeface="Arial" panose="020B0604020202020204" pitchFamily="34" charset="0"/>
                <a:cs typeface="Arial" panose="020B0604020202020204" pitchFamily="34" charset="0"/>
              </a:rPr>
              <a:t>The DevOps Solution - Shared Pager Rotation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405466" y="2588447"/>
            <a:ext cx="7728369" cy="4103597"/>
          </a:xfrm>
        </p:spPr>
        <p:txBody>
          <a:bodyPr>
            <a:normAutofit/>
          </a:bodyPr>
          <a:lstStyle/>
          <a:p>
            <a:r>
              <a:rPr lang="en-US" b="1" dirty="0">
                <a:latin typeface="Arial" panose="020B0604020202020204" pitchFamily="34" charset="0"/>
                <a:cs typeface="Arial" panose="020B0604020202020204" pitchFamily="34" charset="0"/>
              </a:rPr>
              <a:t>Core Principle: Everyone in the value stream shares operational responsibilities</a:t>
            </a:r>
          </a:p>
          <a:p>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Key practices: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Developers, managers, and architects participate in pager rotation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Cross-functional teams handle incidents together</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Shared ownership of production health</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Immediate feedback on architectural decisions</a:t>
            </a:r>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a:xfrm>
            <a:off x="8891845" y="3662504"/>
            <a:ext cx="3043077" cy="3043083"/>
          </a:xfrm>
        </p:spPr>
      </p:pic>
    </p:spTree>
    <p:extLst>
      <p:ext uri="{BB962C8B-B14F-4D97-AF65-F5344CB8AC3E}">
        <p14:creationId xmlns:p14="http://schemas.microsoft.com/office/powerpoint/2010/main" val="396275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4114800" y="301420"/>
            <a:ext cx="7498080" cy="1280160"/>
          </a:xfrm>
        </p:spPr>
        <p:txBody>
          <a:bodyPr/>
          <a:lstStyle/>
          <a:p>
            <a:r>
              <a:rPr lang="en-US" b="0" dirty="0">
                <a:latin typeface="Arial" panose="020B0604020202020204" pitchFamily="34" charset="0"/>
                <a:cs typeface="Arial" panose="020B0604020202020204" pitchFamily="34" charset="0"/>
              </a:rPr>
              <a:t>Benefits of Shared Pager Rotation</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a:xfrm>
            <a:off x="1063620" y="895646"/>
            <a:ext cx="1956925" cy="1956928"/>
          </a:xfrm>
        </p:spPr>
      </p:pic>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3359205" y="1686562"/>
            <a:ext cx="8338340" cy="4023360"/>
          </a:xfrm>
        </p:spPr>
        <p:txBody>
          <a:bodyPr/>
          <a:lstStyle/>
          <a:p>
            <a:r>
              <a:rPr lang="en-US" sz="2400" b="1" dirty="0">
                <a:latin typeface="Arial" panose="020B0604020202020204" pitchFamily="34" charset="0"/>
                <a:cs typeface="Arial" panose="020B0604020202020204" pitchFamily="34" charset="0"/>
              </a:rPr>
              <a:t>Immediate Impact: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Faster defect resolution when developers are directly involved</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Better understanding of production environment</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Improved code quality and operational considerations</a:t>
            </a:r>
          </a:p>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Reduced mean time to resolution (MTTR)</a:t>
            </a:r>
          </a:p>
          <a:p>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Patrick Lightbody, SVP of Product Management at New Relic, observed in 2011: "We found that when we woke up developers at 2 a.m., defects were fixed faster than ever" (Kim et al., 2016, p. 194).</a:t>
            </a:r>
          </a:p>
        </p:txBody>
      </p:sp>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a:xfrm>
            <a:off x="1507067" y="521539"/>
            <a:ext cx="9533466" cy="1852046"/>
          </a:xfrm>
        </p:spPr>
        <p:txBody>
          <a:bodyPr/>
          <a:lstStyle/>
          <a:p>
            <a:r>
              <a:rPr lang="en-US" dirty="0">
                <a:latin typeface="Arial" panose="020B0604020202020204" pitchFamily="34" charset="0"/>
                <a:cs typeface="Arial" panose="020B0604020202020204" pitchFamily="34" charset="0"/>
              </a:rPr>
              <a:t>Cultural transformation</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a:xfrm>
            <a:off x="1778000" y="1984127"/>
            <a:ext cx="9804395" cy="3146674"/>
          </a:xfrm>
        </p:spPr>
        <p:txBody>
          <a:bodyPr>
            <a:normAutofit/>
          </a:bodyPr>
          <a:lstStyle/>
          <a:p>
            <a:r>
              <a:rPr lang="en-US" b="1" dirty="0">
                <a:latin typeface="Arial" panose="020B0604020202020204" pitchFamily="34" charset="0"/>
                <a:cs typeface="Arial" panose="020B0604020202020204" pitchFamily="34" charset="0"/>
              </a:rPr>
              <a:t>From Fear to Confidence: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Developers gain production deployment confidence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Shared responsibility creates buy-in across teams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Better balance between new features and operational stability</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Improved customer focus through direct production experience</a:t>
            </a:r>
          </a:p>
        </p:txBody>
      </p:sp>
    </p:spTree>
    <p:extLst>
      <p:ext uri="{BB962C8B-B14F-4D97-AF65-F5344CB8AC3E}">
        <p14:creationId xmlns:p14="http://schemas.microsoft.com/office/powerpoint/2010/main" val="374916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b="0" dirty="0">
                <a:latin typeface="Arial" panose="020B0604020202020204" pitchFamily="34" charset="0"/>
                <a:cs typeface="Arial" panose="020B0604020202020204" pitchFamily="34" charset="0"/>
              </a:rPr>
              <a:t>Implementation Best Practices</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280160" y="2327440"/>
            <a:ext cx="10289562" cy="4040574"/>
          </a:xfrm>
        </p:spPr>
        <p:txBody>
          <a:bodyPr>
            <a:normAutofit/>
          </a:bodyPr>
          <a:lstStyle/>
          <a:p>
            <a:r>
              <a:rPr lang="en-US" sz="2400" b="1" dirty="0">
                <a:latin typeface="Arial" panose="020B0604020202020204" pitchFamily="34" charset="0"/>
                <a:cs typeface="Arial" panose="020B0604020202020204" pitchFamily="34" charset="0"/>
              </a:rPr>
              <a:t>Structured Approach:</a:t>
            </a:r>
          </a:p>
          <a:p>
            <a:pPr marL="457200" indent="-457200">
              <a:buFont typeface="+mj-lt"/>
              <a:buAutoNum type="arabicPeriod"/>
            </a:pPr>
            <a:r>
              <a:rPr lang="en-US" sz="2400" dirty="0">
                <a:latin typeface="Arial" panose="020B0604020202020204" pitchFamily="34" charset="0"/>
                <a:cs typeface="Arial" panose="020B0604020202020204" pitchFamily="34" charset="0"/>
              </a:rPr>
              <a:t>Gradual Rollout: Start with experienced developers</a:t>
            </a:r>
          </a:p>
          <a:p>
            <a:pPr marL="457200" indent="-457200">
              <a:buFont typeface="+mj-lt"/>
              <a:buAutoNum type="arabicPeriod"/>
            </a:pPr>
            <a:r>
              <a:rPr lang="en-US" sz="2400" dirty="0">
                <a:latin typeface="Arial" panose="020B0604020202020204" pitchFamily="34" charset="0"/>
                <a:cs typeface="Arial" panose="020B0604020202020204" pitchFamily="34" charset="0"/>
              </a:rPr>
              <a:t>Comprehensive Training: Ensure all participants understand monitoring tools</a:t>
            </a:r>
          </a:p>
          <a:p>
            <a:pPr marL="457200" indent="-457200">
              <a:buFont typeface="+mj-lt"/>
              <a:buAutoNum type="arabicPeriod"/>
            </a:pPr>
            <a:r>
              <a:rPr lang="en-US" sz="2400" dirty="0">
                <a:latin typeface="Arial" panose="020B0604020202020204" pitchFamily="34" charset="0"/>
                <a:cs typeface="Arial" panose="020B0604020202020204" pitchFamily="34" charset="0"/>
              </a:rPr>
              <a:t>Clear Escalation Paths: Define when and how to escalate issues</a:t>
            </a:r>
          </a:p>
          <a:p>
            <a:pPr marL="457200" indent="-457200">
              <a:buFont typeface="+mj-lt"/>
              <a:buAutoNum type="arabicPeriod"/>
            </a:pPr>
            <a:r>
              <a:rPr lang="en-US" sz="2400" dirty="0">
                <a:latin typeface="Arial" panose="020B0604020202020204" pitchFamily="34" charset="0"/>
                <a:cs typeface="Arial" panose="020B0604020202020204" pitchFamily="34" charset="0"/>
              </a:rPr>
              <a:t>Documentation: Maintain runbooks and incident procedures</a:t>
            </a:r>
          </a:p>
          <a:p>
            <a:pPr marL="457200" indent="-457200">
              <a:buFont typeface="+mj-lt"/>
              <a:buAutoNum type="arabicPeriod"/>
            </a:pPr>
            <a:r>
              <a:rPr lang="en-US" sz="2400" dirty="0">
                <a:latin typeface="Arial" panose="020B0604020202020204" pitchFamily="34" charset="0"/>
                <a:cs typeface="Arial" panose="020B0604020202020204" pitchFamily="34" charset="0"/>
              </a:rPr>
              <a:t>Feedback Loops: Regular retrospectives on incident handling</a:t>
            </a:r>
          </a:p>
        </p:txBody>
      </p:sp>
    </p:spTree>
    <p:extLst>
      <p:ext uri="{BB962C8B-B14F-4D97-AF65-F5344CB8AC3E}">
        <p14:creationId xmlns:p14="http://schemas.microsoft.com/office/powerpoint/2010/main" val="210281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b="0" dirty="0">
                <a:latin typeface="Arial" panose="020B0604020202020204" pitchFamily="34" charset="0"/>
                <a:cs typeface="Arial" panose="020B0604020202020204" pitchFamily="34" charset="0"/>
              </a:rPr>
              <a:t>Monitoring and Telemetry Integration</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846667" y="685800"/>
            <a:ext cx="5520265" cy="5670550"/>
          </a:xfrm>
        </p:spPr>
        <p:txBody>
          <a:bodyPr>
            <a:noAutofit/>
          </a:bodyPr>
          <a:lstStyle/>
          <a:p>
            <a:pPr marL="0" indent="0">
              <a:buNone/>
            </a:pPr>
            <a:r>
              <a:rPr lang="en-US" sz="2400" b="1" dirty="0">
                <a:latin typeface="Arial" panose="020B0604020202020204" pitchFamily="34" charset="0"/>
                <a:cs typeface="Arial" panose="020B0604020202020204" pitchFamily="34" charset="0"/>
              </a:rPr>
              <a:t>Production Visibility:</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Real-time monitoring during deployments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Automated alerting for critical issues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Deployment overlays on metric graphs</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Quick detection and recovery capabilities</a:t>
            </a:r>
          </a:p>
          <a:p>
            <a:pPr marL="0" indent="0">
              <a:buNone/>
            </a:pP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As emphasized in the handbook, "We do this by actively monitoring the metrics associated with our feature during our deployment to ensure we haven't inadvertently broken our service—or worse, that we broke another service" (Kim et al., 2016, p. 190).</a:t>
            </a:r>
          </a:p>
        </p:txBody>
      </p:sp>
    </p:spTree>
    <p:extLst>
      <p:ext uri="{BB962C8B-B14F-4D97-AF65-F5344CB8AC3E}">
        <p14:creationId xmlns:p14="http://schemas.microsoft.com/office/powerpoint/2010/main" val="719664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18583" r="41198"/>
          <a:stretch>
            <a:fillRect/>
          </a:stretch>
        </p:blipFill>
        <p:spPr>
          <a:xfrm>
            <a:off x="6880860" y="301752"/>
            <a:ext cx="5035917" cy="6263640"/>
          </a:xfrm>
        </p:spPr>
      </p:pic>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1340781"/>
          </a:xfrm>
        </p:spPr>
        <p:txBody>
          <a:bodyPr/>
          <a:lstStyle/>
          <a:p>
            <a:r>
              <a:rPr lang="en-US" b="0" dirty="0">
                <a:latin typeface="Arial" panose="020B0604020202020204" pitchFamily="34" charset="0"/>
                <a:cs typeface="Arial" panose="020B0604020202020204" pitchFamily="34" charset="0"/>
              </a:rPr>
              <a:t>Modern Trends and Evolution</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907684" y="1642533"/>
            <a:ext cx="5340720" cy="4685115"/>
          </a:xfrm>
        </p:spPr>
        <p:txBody>
          <a:bodyPr/>
          <a:lstStyle/>
          <a:p>
            <a:r>
              <a:rPr lang="en-US" b="1" dirty="0">
                <a:latin typeface="Arial" panose="020B0604020202020204" pitchFamily="34" charset="0"/>
                <a:cs typeface="Arial" panose="020B0604020202020204" pitchFamily="34" charset="0"/>
              </a:rPr>
              <a:t>Current Industry Practices: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Shift from dedicated on-call teams to shared responsibility</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Integration with CI/CD pipelines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Automated incident response where possible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Focus on preventing incidents through better practices</a:t>
            </a:r>
          </a:p>
          <a:p>
            <a:r>
              <a:rPr lang="en-US" dirty="0">
                <a:latin typeface="Arial" panose="020B0604020202020204" pitchFamily="34" charset="0"/>
                <a:cs typeface="Arial" panose="020B0604020202020204" pitchFamily="34" charset="0"/>
              </a:rPr>
              <a:t>Arup Chakrabarti, Operations Engineering Manager at PagerDuty, noted in 2014: "It's becoming less and less common for companies to have dedicated on-call teams; instead, everyone who touches production code and environments is expected to be reachable in the event of downtime" (Kim et al., 2016, p. 195).</a:t>
            </a:r>
          </a:p>
        </p:txBody>
      </p:sp>
    </p:spTree>
    <p:extLst>
      <p:ext uri="{BB962C8B-B14F-4D97-AF65-F5344CB8AC3E}">
        <p14:creationId xmlns:p14="http://schemas.microsoft.com/office/powerpoint/2010/main" val="363811157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2.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{B98B874B-5170-4547-97D1-547C76568EDD}TF54b766f8-63ee-43b7-9d15-113a5f305028ef21f1e0_win32-c09799a851b0</Template>
  <TotalTime>51</TotalTime>
  <Words>766</Words>
  <Application>Microsoft Office PowerPoint</Application>
  <PresentationFormat>Widescreen</PresentationFormat>
  <Paragraphs>96</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Univers</vt:lpstr>
      <vt:lpstr>GradientVTI</vt:lpstr>
      <vt:lpstr>Industry best practices for pager rotation duties in devops</vt:lpstr>
      <vt:lpstr> pager rotation duties in devops: building a culture of shared responsibility</vt:lpstr>
      <vt:lpstr>The problem with traditional on-call models</vt:lpstr>
      <vt:lpstr>The DevOps Solution - Shared Pager Rotation</vt:lpstr>
      <vt:lpstr>Benefits of Shared Pager Rotation</vt:lpstr>
      <vt:lpstr>Cultural transformation</vt:lpstr>
      <vt:lpstr>Implementation Best Practices</vt:lpstr>
      <vt:lpstr>Monitoring and Telemetry Integration</vt:lpstr>
      <vt:lpstr>Modern Trends and Evolution</vt:lpstr>
      <vt:lpstr>Success Metrics and Measurement</vt:lpstr>
      <vt:lpstr>Conclusion and Next Steps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Megan Wheeler</dc:creator>
  <cp:lastModifiedBy>Megan Wheeler</cp:lastModifiedBy>
  <cp:revision>1</cp:revision>
  <dcterms:created xsi:type="dcterms:W3CDTF">2025-07-05T21:57:43Z</dcterms:created>
  <dcterms:modified xsi:type="dcterms:W3CDTF">2025-07-05T22:49:57Z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