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84" r:id="rId7"/>
    <p:sldId id="286" r:id="rId8"/>
    <p:sldId id="287" r:id="rId9"/>
    <p:sldId id="288" r:id="rId10"/>
    <p:sldId id="290" r:id="rId11"/>
    <p:sldId id="293" r:id="rId12"/>
    <p:sldId id="294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DFDB7C-09CC-4C6B-B04E-A7675A82C9E0}" v="15" dt="2025-05-31T18:08:37.910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5388" autoAdjust="0"/>
  </p:normalViewPr>
  <p:slideViewPr>
    <p:cSldViewPr snapToGrid="0">
      <p:cViewPr varScale="1">
        <p:scale>
          <a:sx n="54" d="100"/>
          <a:sy n="54" d="100"/>
        </p:scale>
        <p:origin x="86" y="5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Wheeler" userId="a9cef5fe238302a3" providerId="LiveId" clId="{CFDFDB7C-09CC-4C6B-B04E-A7675A82C9E0}"/>
    <pc:docChg chg="undo custSel addSld delSld modSld sldOrd">
      <pc:chgData name="Megan Wheeler" userId="a9cef5fe238302a3" providerId="LiveId" clId="{CFDFDB7C-09CC-4C6B-B04E-A7675A82C9E0}" dt="2025-05-31T18:11:28.886" v="1213" actId="20577"/>
      <pc:docMkLst>
        <pc:docMk/>
      </pc:docMkLst>
      <pc:sldChg chg="del">
        <pc:chgData name="Megan Wheeler" userId="a9cef5fe238302a3" providerId="LiveId" clId="{CFDFDB7C-09CC-4C6B-B04E-A7675A82C9E0}" dt="2025-05-31T16:24:03.100" v="249" actId="2696"/>
        <pc:sldMkLst>
          <pc:docMk/>
          <pc:sldMk cId="1839748091" sldId="271"/>
        </pc:sldMkLst>
      </pc:sldChg>
      <pc:sldChg chg="modSp mod">
        <pc:chgData name="Megan Wheeler" userId="a9cef5fe238302a3" providerId="LiveId" clId="{CFDFDB7C-09CC-4C6B-B04E-A7675A82C9E0}" dt="2025-05-31T18:11:28.886" v="1213" actId="20577"/>
        <pc:sldMkLst>
          <pc:docMk/>
          <pc:sldMk cId="2803092014" sldId="278"/>
        </pc:sldMkLst>
        <pc:spChg chg="mod">
          <ac:chgData name="Megan Wheeler" userId="a9cef5fe238302a3" providerId="LiveId" clId="{CFDFDB7C-09CC-4C6B-B04E-A7675A82C9E0}" dt="2025-05-31T18:11:28.886" v="1213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addSp modSp mod">
        <pc:chgData name="Megan Wheeler" userId="a9cef5fe238302a3" providerId="LiveId" clId="{CFDFDB7C-09CC-4C6B-B04E-A7675A82C9E0}" dt="2025-05-31T16:25:19.331" v="250" actId="404"/>
        <pc:sldMkLst>
          <pc:docMk/>
          <pc:sldMk cId="2665045518" sldId="282"/>
        </pc:sldMkLst>
        <pc:spChg chg="mod">
          <ac:chgData name="Megan Wheeler" userId="a9cef5fe238302a3" providerId="LiveId" clId="{CFDFDB7C-09CC-4C6B-B04E-A7675A82C9E0}" dt="2025-05-31T16:13:18.615" v="130" actId="14100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Megan Wheeler" userId="a9cef5fe238302a3" providerId="LiveId" clId="{CFDFDB7C-09CC-4C6B-B04E-A7675A82C9E0}" dt="2025-05-31T16:25:19.331" v="250" actId="404"/>
          <ac:spMkLst>
            <pc:docMk/>
            <pc:sldMk cId="2665045518" sldId="282"/>
            <ac:spMk id="3" creationId="{1ABCA07C-1908-B1EB-82FA-EC63DAAF4CF4}"/>
          </ac:spMkLst>
        </pc:spChg>
        <pc:picChg chg="add mod">
          <ac:chgData name="Megan Wheeler" userId="a9cef5fe238302a3" providerId="LiveId" clId="{CFDFDB7C-09CC-4C6B-B04E-A7675A82C9E0}" dt="2025-05-31T16:16:11.433" v="134" actId="1076"/>
          <ac:picMkLst>
            <pc:docMk/>
            <pc:sldMk cId="2665045518" sldId="282"/>
            <ac:picMk id="5" creationId="{2397FDF9-BA7C-8567-B952-72F2A0EE7515}"/>
          </ac:picMkLst>
        </pc:picChg>
      </pc:sldChg>
      <pc:sldChg chg="del">
        <pc:chgData name="Megan Wheeler" userId="a9cef5fe238302a3" providerId="LiveId" clId="{CFDFDB7C-09CC-4C6B-B04E-A7675A82C9E0}" dt="2025-05-31T16:19:49.298" v="143" actId="2696"/>
        <pc:sldMkLst>
          <pc:docMk/>
          <pc:sldMk cId="1388592114" sldId="283"/>
        </pc:sldMkLst>
      </pc:sldChg>
      <pc:sldChg chg="addSp modSp mod">
        <pc:chgData name="Megan Wheeler" userId="a9cef5fe238302a3" providerId="LiveId" clId="{CFDFDB7C-09CC-4C6B-B04E-A7675A82C9E0}" dt="2025-05-31T16:26:47.367" v="281" actId="20577"/>
        <pc:sldMkLst>
          <pc:docMk/>
          <pc:sldMk cId="652841706" sldId="284"/>
        </pc:sldMkLst>
        <pc:spChg chg="mod">
          <ac:chgData name="Megan Wheeler" userId="a9cef5fe238302a3" providerId="LiveId" clId="{CFDFDB7C-09CC-4C6B-B04E-A7675A82C9E0}" dt="2025-05-31T16:26:47.367" v="281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Megan Wheeler" userId="a9cef5fe238302a3" providerId="LiveId" clId="{CFDFDB7C-09CC-4C6B-B04E-A7675A82C9E0}" dt="2025-05-31T16:26:29.754" v="260" actId="403"/>
          <ac:spMkLst>
            <pc:docMk/>
            <pc:sldMk cId="652841706" sldId="284"/>
            <ac:spMk id="3" creationId="{1C6744DD-5BC8-42C8-4313-13CE95ED575B}"/>
          </ac:spMkLst>
        </pc:spChg>
        <pc:picChg chg="add mod">
          <ac:chgData name="Megan Wheeler" userId="a9cef5fe238302a3" providerId="LiveId" clId="{CFDFDB7C-09CC-4C6B-B04E-A7675A82C9E0}" dt="2025-05-31T16:23:31.055" v="248" actId="1076"/>
          <ac:picMkLst>
            <pc:docMk/>
            <pc:sldMk cId="652841706" sldId="284"/>
            <ac:picMk id="5" creationId="{FF7A9501-3E72-B908-176D-A9A400BC9E2B}"/>
          </ac:picMkLst>
        </pc:picChg>
      </pc:sldChg>
      <pc:sldChg chg="del">
        <pc:chgData name="Megan Wheeler" userId="a9cef5fe238302a3" providerId="LiveId" clId="{CFDFDB7C-09CC-4C6B-B04E-A7675A82C9E0}" dt="2025-05-31T16:27:05.966" v="282" actId="47"/>
        <pc:sldMkLst>
          <pc:docMk/>
          <pc:sldMk cId="2855514139" sldId="285"/>
        </pc:sldMkLst>
      </pc:sldChg>
      <pc:sldChg chg="addSp delSp modSp mod setBg modClrScheme chgLayout">
        <pc:chgData name="Megan Wheeler" userId="a9cef5fe238302a3" providerId="LiveId" clId="{CFDFDB7C-09CC-4C6B-B04E-A7675A82C9E0}" dt="2025-05-31T16:46:50.576" v="511" actId="207"/>
        <pc:sldMkLst>
          <pc:docMk/>
          <pc:sldMk cId="233018862" sldId="286"/>
        </pc:sldMkLst>
        <pc:spChg chg="mod ord">
          <ac:chgData name="Megan Wheeler" userId="a9cef5fe238302a3" providerId="LiveId" clId="{CFDFDB7C-09CC-4C6B-B04E-A7675A82C9E0}" dt="2025-05-31T16:45:30.289" v="499" actId="14100"/>
          <ac:spMkLst>
            <pc:docMk/>
            <pc:sldMk cId="233018862" sldId="286"/>
            <ac:spMk id="3" creationId="{476CC09F-7383-3A4C-555C-35DA0BB4B76E}"/>
          </ac:spMkLst>
        </pc:spChg>
        <pc:spChg chg="add del mod">
          <ac:chgData name="Megan Wheeler" userId="a9cef5fe238302a3" providerId="LiveId" clId="{CFDFDB7C-09CC-4C6B-B04E-A7675A82C9E0}" dt="2025-05-31T16:28:28.260" v="319" actId="478"/>
          <ac:spMkLst>
            <pc:docMk/>
            <pc:sldMk cId="233018862" sldId="286"/>
            <ac:spMk id="4" creationId="{6727166B-1D67-21CF-C3AD-C725847B3097}"/>
          </ac:spMkLst>
        </pc:spChg>
        <pc:spChg chg="add del mod ord">
          <ac:chgData name="Megan Wheeler" userId="a9cef5fe238302a3" providerId="LiveId" clId="{CFDFDB7C-09CC-4C6B-B04E-A7675A82C9E0}" dt="2025-05-31T16:35:45.690" v="470" actId="700"/>
          <ac:spMkLst>
            <pc:docMk/>
            <pc:sldMk cId="233018862" sldId="286"/>
            <ac:spMk id="5" creationId="{7569C4C4-D517-91ED-4654-E738AFFFAFCC}"/>
          </ac:spMkLst>
        </pc:spChg>
        <pc:spChg chg="mod ord">
          <ac:chgData name="Megan Wheeler" userId="a9cef5fe238302a3" providerId="LiveId" clId="{CFDFDB7C-09CC-4C6B-B04E-A7675A82C9E0}" dt="2025-05-31T16:46:50.576" v="511" actId="207"/>
          <ac:spMkLst>
            <pc:docMk/>
            <pc:sldMk cId="233018862" sldId="286"/>
            <ac:spMk id="6" creationId="{9BE7E655-DBBE-1E38-D543-EB34028F2F2B}"/>
          </ac:spMkLst>
        </pc:spChg>
        <pc:spChg chg="del">
          <ac:chgData name="Megan Wheeler" userId="a9cef5fe238302a3" providerId="LiveId" clId="{CFDFDB7C-09CC-4C6B-B04E-A7675A82C9E0}" dt="2025-05-31T16:27:26.958" v="312" actId="478"/>
          <ac:spMkLst>
            <pc:docMk/>
            <pc:sldMk cId="233018862" sldId="286"/>
            <ac:spMk id="7" creationId="{845A03A5-6D4D-7072-B3BD-F2DA38CADEB0}"/>
          </ac:spMkLst>
        </pc:spChg>
        <pc:spChg chg="add del mod ord">
          <ac:chgData name="Megan Wheeler" userId="a9cef5fe238302a3" providerId="LiveId" clId="{CFDFDB7C-09CC-4C6B-B04E-A7675A82C9E0}" dt="2025-05-31T16:42:34.590" v="488"/>
          <ac:spMkLst>
            <pc:docMk/>
            <pc:sldMk cId="233018862" sldId="286"/>
            <ac:spMk id="8" creationId="{5F374F26-A826-B9F4-CD80-FB6C9BFB07F8}"/>
          </ac:spMkLst>
        </pc:spChg>
        <pc:spChg chg="add">
          <ac:chgData name="Megan Wheeler" userId="a9cef5fe238302a3" providerId="LiveId" clId="{CFDFDB7C-09CC-4C6B-B04E-A7675A82C9E0}" dt="2025-05-31T16:42:50.536" v="489" actId="26606"/>
          <ac:spMkLst>
            <pc:docMk/>
            <pc:sldMk cId="233018862" sldId="286"/>
            <ac:spMk id="20" creationId="{A5931BE0-4B93-4D6C-878E-ACC59D6B4587}"/>
          </ac:spMkLst>
        </pc:spChg>
        <pc:spChg chg="add">
          <ac:chgData name="Megan Wheeler" userId="a9cef5fe238302a3" providerId="LiveId" clId="{CFDFDB7C-09CC-4C6B-B04E-A7675A82C9E0}" dt="2025-05-31T16:42:50.536" v="489" actId="26606"/>
          <ac:spMkLst>
            <pc:docMk/>
            <pc:sldMk cId="233018862" sldId="286"/>
            <ac:spMk id="27" creationId="{647A77D8-817B-4A9F-86AA-FE781E813DBC}"/>
          </ac:spMkLst>
        </pc:spChg>
        <pc:grpChg chg="add">
          <ac:chgData name="Megan Wheeler" userId="a9cef5fe238302a3" providerId="LiveId" clId="{CFDFDB7C-09CC-4C6B-B04E-A7675A82C9E0}" dt="2025-05-31T16:42:50.536" v="489" actId="26606"/>
          <ac:grpSpMkLst>
            <pc:docMk/>
            <pc:sldMk cId="233018862" sldId="286"/>
            <ac:grpSpMk id="14" creationId="{3BDBC526-6DCD-4FF6-8395-D8C22E46E527}"/>
          </ac:grpSpMkLst>
        </pc:grpChg>
        <pc:grpChg chg="add">
          <ac:chgData name="Megan Wheeler" userId="a9cef5fe238302a3" providerId="LiveId" clId="{CFDFDB7C-09CC-4C6B-B04E-A7675A82C9E0}" dt="2025-05-31T16:42:50.536" v="489" actId="26606"/>
          <ac:grpSpMkLst>
            <pc:docMk/>
            <pc:sldMk cId="233018862" sldId="286"/>
            <ac:grpSpMk id="22" creationId="{183B29DA-9BB8-4BA8-B8E1-8C2B544078C7}"/>
          </ac:grpSpMkLst>
        </pc:grpChg>
        <pc:picChg chg="add mod">
          <ac:chgData name="Megan Wheeler" userId="a9cef5fe238302a3" providerId="LiveId" clId="{CFDFDB7C-09CC-4C6B-B04E-A7675A82C9E0}" dt="2025-05-31T16:42:50.536" v="489" actId="26606"/>
          <ac:picMkLst>
            <pc:docMk/>
            <pc:sldMk cId="233018862" sldId="286"/>
            <ac:picMk id="9" creationId="{350A289F-BED3-535A-4596-E7054EA698E9}"/>
          </ac:picMkLst>
        </pc:picChg>
      </pc:sldChg>
      <pc:sldChg chg="addSp delSp modSp mod setBg">
        <pc:chgData name="Megan Wheeler" userId="a9cef5fe238302a3" providerId="LiveId" clId="{CFDFDB7C-09CC-4C6B-B04E-A7675A82C9E0}" dt="2025-05-31T16:51:43.036" v="554" actId="15"/>
        <pc:sldMkLst>
          <pc:docMk/>
          <pc:sldMk cId="3353460760" sldId="287"/>
        </pc:sldMkLst>
        <pc:spChg chg="mod">
          <ac:chgData name="Megan Wheeler" userId="a9cef5fe238302a3" providerId="LiveId" clId="{CFDFDB7C-09CC-4C6B-B04E-A7675A82C9E0}" dt="2025-05-31T16:50:48.036" v="547" actId="26606"/>
          <ac:spMkLst>
            <pc:docMk/>
            <pc:sldMk cId="3353460760" sldId="287"/>
            <ac:spMk id="3" creationId="{476CC09F-7383-3A4C-555C-35DA0BB4B76E}"/>
          </ac:spMkLst>
        </pc:spChg>
        <pc:spChg chg="add del mod">
          <ac:chgData name="Megan Wheeler" userId="a9cef5fe238302a3" providerId="LiveId" clId="{CFDFDB7C-09CC-4C6B-B04E-A7675A82C9E0}" dt="2025-05-31T16:29:15.386" v="341" actId="478"/>
          <ac:spMkLst>
            <pc:docMk/>
            <pc:sldMk cId="3353460760" sldId="287"/>
            <ac:spMk id="4" creationId="{157EB2E7-0843-6FF3-6A4D-C19637D8838A}"/>
          </ac:spMkLst>
        </pc:spChg>
        <pc:spChg chg="mod ord">
          <ac:chgData name="Megan Wheeler" userId="a9cef5fe238302a3" providerId="LiveId" clId="{CFDFDB7C-09CC-4C6B-B04E-A7675A82C9E0}" dt="2025-05-31T16:51:43.036" v="554" actId="15"/>
          <ac:spMkLst>
            <pc:docMk/>
            <pc:sldMk cId="3353460760" sldId="287"/>
            <ac:spMk id="6" creationId="{9BE7E655-DBBE-1E38-D543-EB34028F2F2B}"/>
          </ac:spMkLst>
        </pc:spChg>
        <pc:spChg chg="del">
          <ac:chgData name="Megan Wheeler" userId="a9cef5fe238302a3" providerId="LiveId" clId="{CFDFDB7C-09CC-4C6B-B04E-A7675A82C9E0}" dt="2025-05-31T16:29:14.458" v="340" actId="478"/>
          <ac:spMkLst>
            <pc:docMk/>
            <pc:sldMk cId="3353460760" sldId="287"/>
            <ac:spMk id="7" creationId="{845A03A5-6D4D-7072-B3BD-F2DA38CADEB0}"/>
          </ac:spMkLst>
        </pc:spChg>
        <pc:spChg chg="add del">
          <ac:chgData name="Megan Wheeler" userId="a9cef5fe238302a3" providerId="LiveId" clId="{CFDFDB7C-09CC-4C6B-B04E-A7675A82C9E0}" dt="2025-05-31T16:50:44.321" v="544" actId="26606"/>
          <ac:spMkLst>
            <pc:docMk/>
            <pc:sldMk cId="3353460760" sldId="287"/>
            <ac:spMk id="19" creationId="{A5931BE0-4B93-4D6C-878E-ACC59D6B4587}"/>
          </ac:spMkLst>
        </pc:spChg>
        <pc:spChg chg="add del">
          <ac:chgData name="Megan Wheeler" userId="a9cef5fe238302a3" providerId="LiveId" clId="{CFDFDB7C-09CC-4C6B-B04E-A7675A82C9E0}" dt="2025-05-31T16:50:44.321" v="544" actId="26606"/>
          <ac:spMkLst>
            <pc:docMk/>
            <pc:sldMk cId="3353460760" sldId="287"/>
            <ac:spMk id="25" creationId="{3E6AA126-9DDC-4FBE-AEE6-8D0E982B0E2C}"/>
          </ac:spMkLst>
        </pc:spChg>
        <pc:spChg chg="add del">
          <ac:chgData name="Megan Wheeler" userId="a9cef5fe238302a3" providerId="LiveId" clId="{CFDFDB7C-09CC-4C6B-B04E-A7675A82C9E0}" dt="2025-05-31T16:50:48.024" v="546" actId="26606"/>
          <ac:spMkLst>
            <pc:docMk/>
            <pc:sldMk cId="3353460760" sldId="287"/>
            <ac:spMk id="37" creationId="{A5931BE0-4B93-4D6C-878E-ACC59D6B4587}"/>
          </ac:spMkLst>
        </pc:spChg>
        <pc:spChg chg="add del">
          <ac:chgData name="Megan Wheeler" userId="a9cef5fe238302a3" providerId="LiveId" clId="{CFDFDB7C-09CC-4C6B-B04E-A7675A82C9E0}" dt="2025-05-31T16:50:48.024" v="546" actId="26606"/>
          <ac:spMkLst>
            <pc:docMk/>
            <pc:sldMk cId="3353460760" sldId="287"/>
            <ac:spMk id="38" creationId="{6B425BBD-042F-4CF8-A9EE-42CC14D252C9}"/>
          </ac:spMkLst>
        </pc:spChg>
        <pc:spChg chg="add">
          <ac:chgData name="Megan Wheeler" userId="a9cef5fe238302a3" providerId="LiveId" clId="{CFDFDB7C-09CC-4C6B-B04E-A7675A82C9E0}" dt="2025-05-31T16:50:48.036" v="547" actId="26606"/>
          <ac:spMkLst>
            <pc:docMk/>
            <pc:sldMk cId="3353460760" sldId="287"/>
            <ac:spMk id="43" creationId="{A5931BE0-4B93-4D6C-878E-ACC59D6B4587}"/>
          </ac:spMkLst>
        </pc:spChg>
        <pc:spChg chg="add">
          <ac:chgData name="Megan Wheeler" userId="a9cef5fe238302a3" providerId="LiveId" clId="{CFDFDB7C-09CC-4C6B-B04E-A7675A82C9E0}" dt="2025-05-31T16:50:48.036" v="547" actId="26606"/>
          <ac:spMkLst>
            <pc:docMk/>
            <pc:sldMk cId="3353460760" sldId="287"/>
            <ac:spMk id="45" creationId="{3E6AA126-9DDC-4FBE-AEE6-8D0E982B0E2C}"/>
          </ac:spMkLst>
        </pc:spChg>
        <pc:grpChg chg="add del">
          <ac:chgData name="Megan Wheeler" userId="a9cef5fe238302a3" providerId="LiveId" clId="{CFDFDB7C-09CC-4C6B-B04E-A7675A82C9E0}" dt="2025-05-31T16:50:44.321" v="544" actId="26606"/>
          <ac:grpSpMkLst>
            <pc:docMk/>
            <pc:sldMk cId="3353460760" sldId="287"/>
            <ac:grpSpMk id="13" creationId="{3BDBC526-6DCD-4FF6-8395-D8C22E46E527}"/>
          </ac:grpSpMkLst>
        </pc:grpChg>
        <pc:grpChg chg="add del">
          <ac:chgData name="Megan Wheeler" userId="a9cef5fe238302a3" providerId="LiveId" clId="{CFDFDB7C-09CC-4C6B-B04E-A7675A82C9E0}" dt="2025-05-31T16:50:44.321" v="544" actId="26606"/>
          <ac:grpSpMkLst>
            <pc:docMk/>
            <pc:sldMk cId="3353460760" sldId="287"/>
            <ac:grpSpMk id="21" creationId="{11F8F457-0192-4F9A-9EEF-D784521FAC11}"/>
          </ac:grpSpMkLst>
        </pc:grpChg>
        <pc:grpChg chg="add del">
          <ac:chgData name="Megan Wheeler" userId="a9cef5fe238302a3" providerId="LiveId" clId="{CFDFDB7C-09CC-4C6B-B04E-A7675A82C9E0}" dt="2025-05-31T16:50:48.024" v="546" actId="26606"/>
          <ac:grpSpMkLst>
            <pc:docMk/>
            <pc:sldMk cId="3353460760" sldId="287"/>
            <ac:grpSpMk id="27" creationId="{3F071BFC-FCD5-404E-90E6-D59655774776}"/>
          </ac:grpSpMkLst>
        </pc:grpChg>
        <pc:grpChg chg="add del">
          <ac:chgData name="Megan Wheeler" userId="a9cef5fe238302a3" providerId="LiveId" clId="{CFDFDB7C-09CC-4C6B-B04E-A7675A82C9E0}" dt="2025-05-31T16:50:48.024" v="546" actId="26606"/>
          <ac:grpSpMkLst>
            <pc:docMk/>
            <pc:sldMk cId="3353460760" sldId="287"/>
            <ac:grpSpMk id="32" creationId="{3BDBC526-6DCD-4FF6-8395-D8C22E46E527}"/>
          </ac:grpSpMkLst>
        </pc:grpChg>
        <pc:grpChg chg="add del">
          <ac:chgData name="Megan Wheeler" userId="a9cef5fe238302a3" providerId="LiveId" clId="{CFDFDB7C-09CC-4C6B-B04E-A7675A82C9E0}" dt="2025-05-31T16:50:48.024" v="546" actId="26606"/>
          <ac:grpSpMkLst>
            <pc:docMk/>
            <pc:sldMk cId="3353460760" sldId="287"/>
            <ac:grpSpMk id="39" creationId="{F8ED97E8-4320-4F9F-8AB2-2EC6D9FC971E}"/>
          </ac:grpSpMkLst>
        </pc:grpChg>
        <pc:grpChg chg="add">
          <ac:chgData name="Megan Wheeler" userId="a9cef5fe238302a3" providerId="LiveId" clId="{CFDFDB7C-09CC-4C6B-B04E-A7675A82C9E0}" dt="2025-05-31T16:50:48.036" v="547" actId="26606"/>
          <ac:grpSpMkLst>
            <pc:docMk/>
            <pc:sldMk cId="3353460760" sldId="287"/>
            <ac:grpSpMk id="42" creationId="{3BDBC526-6DCD-4FF6-8395-D8C22E46E527}"/>
          </ac:grpSpMkLst>
        </pc:grpChg>
        <pc:grpChg chg="add">
          <ac:chgData name="Megan Wheeler" userId="a9cef5fe238302a3" providerId="LiveId" clId="{CFDFDB7C-09CC-4C6B-B04E-A7675A82C9E0}" dt="2025-05-31T16:50:48.036" v="547" actId="26606"/>
          <ac:grpSpMkLst>
            <pc:docMk/>
            <pc:sldMk cId="3353460760" sldId="287"/>
            <ac:grpSpMk id="44" creationId="{11F8F457-0192-4F9A-9EEF-D784521FAC11}"/>
          </ac:grpSpMkLst>
        </pc:grpChg>
        <pc:picChg chg="add del mod ord modCrop">
          <ac:chgData name="Megan Wheeler" userId="a9cef5fe238302a3" providerId="LiveId" clId="{CFDFDB7C-09CC-4C6B-B04E-A7675A82C9E0}" dt="2025-05-31T16:49:52.142" v="541" actId="478"/>
          <ac:picMkLst>
            <pc:docMk/>
            <pc:sldMk cId="3353460760" sldId="287"/>
            <ac:picMk id="5" creationId="{36832AB9-7CBA-2420-6856-14DBAE6DF795}"/>
          </ac:picMkLst>
        </pc:picChg>
        <pc:picChg chg="add mod">
          <ac:chgData name="Megan Wheeler" userId="a9cef5fe238302a3" providerId="LiveId" clId="{CFDFDB7C-09CC-4C6B-B04E-A7675A82C9E0}" dt="2025-05-31T16:50:48.036" v="547" actId="26606"/>
          <ac:picMkLst>
            <pc:docMk/>
            <pc:sldMk cId="3353460760" sldId="287"/>
            <ac:picMk id="8" creationId="{DEDD775E-BAE3-884A-846C-F2F75F79EE54}"/>
          </ac:picMkLst>
        </pc:picChg>
      </pc:sldChg>
      <pc:sldChg chg="modSp mod">
        <pc:chgData name="Megan Wheeler" userId="a9cef5fe238302a3" providerId="LiveId" clId="{CFDFDB7C-09CC-4C6B-B04E-A7675A82C9E0}" dt="2025-05-31T16:34:07.038" v="468" actId="1035"/>
        <pc:sldMkLst>
          <pc:docMk/>
          <pc:sldMk cId="414523832" sldId="288"/>
        </pc:sldMkLst>
        <pc:spChg chg="mod">
          <ac:chgData name="Megan Wheeler" userId="a9cef5fe238302a3" providerId="LiveId" clId="{CFDFDB7C-09CC-4C6B-B04E-A7675A82C9E0}" dt="2025-05-31T16:33:59.297" v="443" actId="14100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Megan Wheeler" userId="a9cef5fe238302a3" providerId="LiveId" clId="{CFDFDB7C-09CC-4C6B-B04E-A7675A82C9E0}" dt="2025-05-31T16:34:07.038" v="468" actId="1035"/>
          <ac:spMkLst>
            <pc:docMk/>
            <pc:sldMk cId="414523832" sldId="288"/>
            <ac:spMk id="3" creationId="{ECC8AA23-D8D0-93BE-5C5F-103A750B0D2F}"/>
          </ac:spMkLst>
        </pc:spChg>
        <pc:spChg chg="ord">
          <ac:chgData name="Megan Wheeler" userId="a9cef5fe238302a3" providerId="LiveId" clId="{CFDFDB7C-09CC-4C6B-B04E-A7675A82C9E0}" dt="2025-05-31T16:32:58.506" v="419" actId="167"/>
          <ac:spMkLst>
            <pc:docMk/>
            <pc:sldMk cId="414523832" sldId="288"/>
            <ac:spMk id="9" creationId="{5C4A7DC2-42C3-FDDF-02BF-9598D75A6A83}"/>
          </ac:spMkLst>
        </pc:spChg>
        <pc:picChg chg="mod modCrop">
          <ac:chgData name="Megan Wheeler" userId="a9cef5fe238302a3" providerId="LiveId" clId="{CFDFDB7C-09CC-4C6B-B04E-A7675A82C9E0}" dt="2025-05-31T16:33:45.898" v="441" actId="732"/>
          <ac:picMkLst>
            <pc:docMk/>
            <pc:sldMk cId="414523832" sldId="288"/>
            <ac:picMk id="20" creationId="{A7019768-5E2A-F9D1-62D6-EC7C5F0BBEC9}"/>
          </ac:picMkLst>
        </pc:picChg>
      </pc:sldChg>
      <pc:sldChg chg="del">
        <pc:chgData name="Megan Wheeler" userId="a9cef5fe238302a3" providerId="LiveId" clId="{CFDFDB7C-09CC-4C6B-B04E-A7675A82C9E0}" dt="2025-05-31T16:20:06.109" v="145" actId="2696"/>
        <pc:sldMkLst>
          <pc:docMk/>
          <pc:sldMk cId="314440392" sldId="289"/>
        </pc:sldMkLst>
      </pc:sldChg>
      <pc:sldChg chg="addSp delSp modSp mod setBg modClrScheme chgLayout">
        <pc:chgData name="Megan Wheeler" userId="a9cef5fe238302a3" providerId="LiveId" clId="{CFDFDB7C-09CC-4C6B-B04E-A7675A82C9E0}" dt="2025-05-31T16:59:29.771" v="613" actId="1036"/>
        <pc:sldMkLst>
          <pc:docMk/>
          <pc:sldMk cId="118667928" sldId="290"/>
        </pc:sldMkLst>
        <pc:spChg chg="mod ord">
          <ac:chgData name="Megan Wheeler" userId="a9cef5fe238302a3" providerId="LiveId" clId="{CFDFDB7C-09CC-4C6B-B04E-A7675A82C9E0}" dt="2025-05-31T16:58:31.152" v="607" actId="1076"/>
          <ac:spMkLst>
            <pc:docMk/>
            <pc:sldMk cId="118667928" sldId="290"/>
            <ac:spMk id="2" creationId="{5D030A76-B788-B363-104E-266B7C7F7208}"/>
          </ac:spMkLst>
        </pc:spChg>
        <pc:spChg chg="mod ord">
          <ac:chgData name="Megan Wheeler" userId="a9cef5fe238302a3" providerId="LiveId" clId="{CFDFDB7C-09CC-4C6B-B04E-A7675A82C9E0}" dt="2025-05-31T16:59:29.771" v="613" actId="1036"/>
          <ac:spMkLst>
            <pc:docMk/>
            <pc:sldMk cId="118667928" sldId="290"/>
            <ac:spMk id="3" creationId="{05948542-FCE1-3AE6-C6C9-17975609DF70}"/>
          </ac:spMkLst>
        </pc:spChg>
        <pc:spChg chg="del mod ord">
          <ac:chgData name="Megan Wheeler" userId="a9cef5fe238302a3" providerId="LiveId" clId="{CFDFDB7C-09CC-4C6B-B04E-A7675A82C9E0}" dt="2025-05-31T16:53:38.322" v="557" actId="478"/>
          <ac:spMkLst>
            <pc:docMk/>
            <pc:sldMk cId="118667928" sldId="290"/>
            <ac:spMk id="4" creationId="{3EE67564-0457-E486-97D0-8109D2C97B3F}"/>
          </ac:spMkLst>
        </pc:spChg>
        <pc:spChg chg="add del mod ord">
          <ac:chgData name="Megan Wheeler" userId="a9cef5fe238302a3" providerId="LiveId" clId="{CFDFDB7C-09CC-4C6B-B04E-A7675A82C9E0}" dt="2025-05-31T16:54:12.246" v="558"/>
          <ac:spMkLst>
            <pc:docMk/>
            <pc:sldMk cId="118667928" sldId="290"/>
            <ac:spMk id="5" creationId="{442EAB34-9D5D-BE73-501B-42F2D2175851}"/>
          </ac:spMkLst>
        </pc:spChg>
        <pc:spChg chg="add">
          <ac:chgData name="Megan Wheeler" userId="a9cef5fe238302a3" providerId="LiveId" clId="{CFDFDB7C-09CC-4C6B-B04E-A7675A82C9E0}" dt="2025-05-31T16:55:20.381" v="559" actId="26606"/>
          <ac:spMkLst>
            <pc:docMk/>
            <pc:sldMk cId="118667928" sldId="290"/>
            <ac:spMk id="17" creationId="{A5931BE0-4B93-4D6C-878E-ACC59D6B4587}"/>
          </ac:spMkLst>
        </pc:spChg>
        <pc:spChg chg="add">
          <ac:chgData name="Megan Wheeler" userId="a9cef5fe238302a3" providerId="LiveId" clId="{CFDFDB7C-09CC-4C6B-B04E-A7675A82C9E0}" dt="2025-05-31T16:55:20.381" v="559" actId="26606"/>
          <ac:spMkLst>
            <pc:docMk/>
            <pc:sldMk cId="118667928" sldId="290"/>
            <ac:spMk id="23" creationId="{5171FAFB-7223-4BE1-983D-8A0626EAC5E4}"/>
          </ac:spMkLst>
        </pc:spChg>
        <pc:grpChg chg="add">
          <ac:chgData name="Megan Wheeler" userId="a9cef5fe238302a3" providerId="LiveId" clId="{CFDFDB7C-09CC-4C6B-B04E-A7675A82C9E0}" dt="2025-05-31T16:55:20.381" v="559" actId="26606"/>
          <ac:grpSpMkLst>
            <pc:docMk/>
            <pc:sldMk cId="118667928" sldId="290"/>
            <ac:grpSpMk id="11" creationId="{3BDBC526-6DCD-4FF6-8395-D8C22E46E527}"/>
          </ac:grpSpMkLst>
        </pc:grpChg>
        <pc:grpChg chg="add">
          <ac:chgData name="Megan Wheeler" userId="a9cef5fe238302a3" providerId="LiveId" clId="{CFDFDB7C-09CC-4C6B-B04E-A7675A82C9E0}" dt="2025-05-31T16:55:20.381" v="559" actId="26606"/>
          <ac:grpSpMkLst>
            <pc:docMk/>
            <pc:sldMk cId="118667928" sldId="290"/>
            <ac:grpSpMk id="19" creationId="{C4967C49-2278-4724-94A5-A258F20C3DFA}"/>
          </ac:grpSpMkLst>
        </pc:grpChg>
        <pc:picChg chg="add mod">
          <ac:chgData name="Megan Wheeler" userId="a9cef5fe238302a3" providerId="LiveId" clId="{CFDFDB7C-09CC-4C6B-B04E-A7675A82C9E0}" dt="2025-05-31T16:59:18.822" v="611" actId="1076"/>
          <ac:picMkLst>
            <pc:docMk/>
            <pc:sldMk cId="118667928" sldId="290"/>
            <ac:picMk id="6" creationId="{CF4BE645-60F2-2459-105F-932A2FD42424}"/>
          </ac:picMkLst>
        </pc:picChg>
      </pc:sldChg>
      <pc:sldChg chg="del">
        <pc:chgData name="Megan Wheeler" userId="a9cef5fe238302a3" providerId="LiveId" clId="{CFDFDB7C-09CC-4C6B-B04E-A7675A82C9E0}" dt="2025-05-31T16:19:57.315" v="144" actId="2696"/>
        <pc:sldMkLst>
          <pc:docMk/>
          <pc:sldMk cId="849465297" sldId="291"/>
        </pc:sldMkLst>
      </pc:sldChg>
      <pc:sldChg chg="modSp mod">
        <pc:chgData name="Megan Wheeler" userId="a9cef5fe238302a3" providerId="LiveId" clId="{CFDFDB7C-09CC-4C6B-B04E-A7675A82C9E0}" dt="2025-05-31T18:08:37.846" v="1211" actId="20577"/>
        <pc:sldMkLst>
          <pc:docMk/>
          <pc:sldMk cId="2547630249" sldId="292"/>
        </pc:sldMkLst>
        <pc:spChg chg="mod">
          <ac:chgData name="Megan Wheeler" userId="a9cef5fe238302a3" providerId="LiveId" clId="{CFDFDB7C-09CC-4C6B-B04E-A7675A82C9E0}" dt="2025-05-31T18:08:37.846" v="1211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addSp delSp modSp new mod ord modClrScheme chgLayout">
        <pc:chgData name="Megan Wheeler" userId="a9cef5fe238302a3" providerId="LiveId" clId="{CFDFDB7C-09CC-4C6B-B04E-A7675A82C9E0}" dt="2025-05-31T17:16:04.143" v="1055" actId="5793"/>
        <pc:sldMkLst>
          <pc:docMk/>
          <pc:sldMk cId="1890463503" sldId="293"/>
        </pc:sldMkLst>
        <pc:spChg chg="del mod ord">
          <ac:chgData name="Megan Wheeler" userId="a9cef5fe238302a3" providerId="LiveId" clId="{CFDFDB7C-09CC-4C6B-B04E-A7675A82C9E0}" dt="2025-05-31T17:11:15.846" v="929" actId="700"/>
          <ac:spMkLst>
            <pc:docMk/>
            <pc:sldMk cId="1890463503" sldId="293"/>
            <ac:spMk id="2" creationId="{E5E5C853-FD0D-4F36-5EAF-E5CF20E70AAA}"/>
          </ac:spMkLst>
        </pc:spChg>
        <pc:spChg chg="del mod ord">
          <ac:chgData name="Megan Wheeler" userId="a9cef5fe238302a3" providerId="LiveId" clId="{CFDFDB7C-09CC-4C6B-B04E-A7675A82C9E0}" dt="2025-05-31T17:11:15.846" v="929" actId="700"/>
          <ac:spMkLst>
            <pc:docMk/>
            <pc:sldMk cId="1890463503" sldId="293"/>
            <ac:spMk id="3" creationId="{EA645417-9CEA-7E8E-F8D9-975FA25A933F}"/>
          </ac:spMkLst>
        </pc:spChg>
        <pc:spChg chg="del mod ord">
          <ac:chgData name="Megan Wheeler" userId="a9cef5fe238302a3" providerId="LiveId" clId="{CFDFDB7C-09CC-4C6B-B04E-A7675A82C9E0}" dt="2025-05-31T17:11:15.846" v="929" actId="700"/>
          <ac:spMkLst>
            <pc:docMk/>
            <pc:sldMk cId="1890463503" sldId="293"/>
            <ac:spMk id="4" creationId="{066723AE-654A-B302-8EC1-01B33978C5D9}"/>
          </ac:spMkLst>
        </pc:spChg>
        <pc:spChg chg="add mod ord">
          <ac:chgData name="Megan Wheeler" userId="a9cef5fe238302a3" providerId="LiveId" clId="{CFDFDB7C-09CC-4C6B-B04E-A7675A82C9E0}" dt="2025-05-31T17:12:26.726" v="956" actId="14100"/>
          <ac:spMkLst>
            <pc:docMk/>
            <pc:sldMk cId="1890463503" sldId="293"/>
            <ac:spMk id="5" creationId="{95B0B2BE-78C0-AA10-BF4A-02524BE8C844}"/>
          </ac:spMkLst>
        </pc:spChg>
        <pc:spChg chg="add mod ord">
          <ac:chgData name="Megan Wheeler" userId="a9cef5fe238302a3" providerId="LiveId" clId="{CFDFDB7C-09CC-4C6B-B04E-A7675A82C9E0}" dt="2025-05-31T17:14:59.238" v="1014" actId="5793"/>
          <ac:spMkLst>
            <pc:docMk/>
            <pc:sldMk cId="1890463503" sldId="293"/>
            <ac:spMk id="6" creationId="{55BEA11A-2542-B3FE-8CD9-79BB5B035868}"/>
          </ac:spMkLst>
        </pc:spChg>
        <pc:spChg chg="add mod ord">
          <ac:chgData name="Megan Wheeler" userId="a9cef5fe238302a3" providerId="LiveId" clId="{CFDFDB7C-09CC-4C6B-B04E-A7675A82C9E0}" dt="2025-05-31T17:16:04.143" v="1055" actId="5793"/>
          <ac:spMkLst>
            <pc:docMk/>
            <pc:sldMk cId="1890463503" sldId="293"/>
            <ac:spMk id="7" creationId="{AF9AD18C-5410-B11E-C9B4-B51DB834B8AE}"/>
          </ac:spMkLst>
        </pc:spChg>
        <pc:spChg chg="add del">
          <ac:chgData name="Megan Wheeler" userId="a9cef5fe238302a3" providerId="LiveId" clId="{CFDFDB7C-09CC-4C6B-B04E-A7675A82C9E0}" dt="2025-05-31T17:11:55.145" v="951" actId="22"/>
          <ac:spMkLst>
            <pc:docMk/>
            <pc:sldMk cId="1890463503" sldId="293"/>
            <ac:spMk id="9" creationId="{5AFD6BD4-6708-23BA-5484-B6AFE66B4F8F}"/>
          </ac:spMkLst>
        </pc:spChg>
      </pc:sldChg>
      <pc:sldChg chg="addSp delSp modSp add del mod ord modClrScheme chgLayout">
        <pc:chgData name="Megan Wheeler" userId="a9cef5fe238302a3" providerId="LiveId" clId="{CFDFDB7C-09CC-4C6B-B04E-A7675A82C9E0}" dt="2025-05-31T17:10:48.195" v="927" actId="2696"/>
        <pc:sldMkLst>
          <pc:docMk/>
          <pc:sldMk cId="3568394097" sldId="293"/>
        </pc:sldMkLst>
        <pc:spChg chg="add mod">
          <ac:chgData name="Megan Wheeler" userId="a9cef5fe238302a3" providerId="LiveId" clId="{CFDFDB7C-09CC-4C6B-B04E-A7675A82C9E0}" dt="2025-05-31T17:07:18.984" v="808"/>
          <ac:spMkLst>
            <pc:docMk/>
            <pc:sldMk cId="3568394097" sldId="293"/>
            <ac:spMk id="2" creationId="{E2F055DF-4BDB-8C67-4639-B153558898B6}"/>
          </ac:spMkLst>
        </pc:spChg>
        <pc:spChg chg="add mod">
          <ac:chgData name="Megan Wheeler" userId="a9cef5fe238302a3" providerId="LiveId" clId="{CFDFDB7C-09CC-4C6B-B04E-A7675A82C9E0}" dt="2025-05-31T17:10:34.164" v="919"/>
          <ac:spMkLst>
            <pc:docMk/>
            <pc:sldMk cId="3568394097" sldId="293"/>
            <ac:spMk id="3" creationId="{70463514-032C-CAA3-5A95-433AA476A29E}"/>
          </ac:spMkLst>
        </pc:spChg>
        <pc:spChg chg="mod ord">
          <ac:chgData name="Megan Wheeler" userId="a9cef5fe238302a3" providerId="LiveId" clId="{CFDFDB7C-09CC-4C6B-B04E-A7675A82C9E0}" dt="2025-05-31T17:10:38.075" v="926" actId="1076"/>
          <ac:spMkLst>
            <pc:docMk/>
            <pc:sldMk cId="3568394097" sldId="293"/>
            <ac:spMk id="4" creationId="{1C90A0AB-ED0C-BE68-D109-FCE6B1B60D34}"/>
          </ac:spMkLst>
        </pc:spChg>
        <pc:spChg chg="add del mod">
          <ac:chgData name="Megan Wheeler" userId="a9cef5fe238302a3" providerId="LiveId" clId="{CFDFDB7C-09CC-4C6B-B04E-A7675A82C9E0}" dt="2025-05-31T17:10:30.420" v="911" actId="478"/>
          <ac:spMkLst>
            <pc:docMk/>
            <pc:sldMk cId="3568394097" sldId="293"/>
            <ac:spMk id="6" creationId="{5DC98374-C6D6-76FB-7849-997D7B0E3C41}"/>
          </ac:spMkLst>
        </pc:spChg>
        <pc:picChg chg="add del mod ord">
          <ac:chgData name="Megan Wheeler" userId="a9cef5fe238302a3" providerId="LiveId" clId="{CFDFDB7C-09CC-4C6B-B04E-A7675A82C9E0}" dt="2025-05-31T17:10:30.420" v="911" actId="478"/>
          <ac:picMkLst>
            <pc:docMk/>
            <pc:sldMk cId="3568394097" sldId="293"/>
            <ac:picMk id="8" creationId="{5D74C495-E57B-22EE-9C37-E114D1F7BF65}"/>
          </ac:picMkLst>
        </pc:picChg>
      </pc:sldChg>
      <pc:sldChg chg="delSp modSp add mod ord">
        <pc:chgData name="Megan Wheeler" userId="a9cef5fe238302a3" providerId="LiveId" clId="{CFDFDB7C-09CC-4C6B-B04E-A7675A82C9E0}" dt="2025-05-31T17:28:16.170" v="1087" actId="1076"/>
        <pc:sldMkLst>
          <pc:docMk/>
          <pc:sldMk cId="3971715917" sldId="294"/>
        </pc:sldMkLst>
        <pc:spChg chg="mod">
          <ac:chgData name="Megan Wheeler" userId="a9cef5fe238302a3" providerId="LiveId" clId="{CFDFDB7C-09CC-4C6B-B04E-A7675A82C9E0}" dt="2025-05-31T17:28:16.170" v="1087" actId="1076"/>
          <ac:spMkLst>
            <pc:docMk/>
            <pc:sldMk cId="3971715917" sldId="294"/>
            <ac:spMk id="2" creationId="{5BCCB9B0-858C-A7A4-601E-016F14D002C9}"/>
          </ac:spMkLst>
        </pc:spChg>
        <pc:spChg chg="mod">
          <ac:chgData name="Megan Wheeler" userId="a9cef5fe238302a3" providerId="LiveId" clId="{CFDFDB7C-09CC-4C6B-B04E-A7675A82C9E0}" dt="2025-05-31T17:28:12.241" v="1086" actId="14100"/>
          <ac:spMkLst>
            <pc:docMk/>
            <pc:sldMk cId="3971715917" sldId="294"/>
            <ac:spMk id="3" creationId="{865A814C-71B9-A711-DD49-B4F203F3E707}"/>
          </ac:spMkLst>
        </pc:spChg>
        <pc:picChg chg="del">
          <ac:chgData name="Megan Wheeler" userId="a9cef5fe238302a3" providerId="LiveId" clId="{CFDFDB7C-09CC-4C6B-B04E-A7675A82C9E0}" dt="2025-05-31T17:18:11.489" v="1069" actId="478"/>
          <ac:picMkLst>
            <pc:docMk/>
            <pc:sldMk cId="3971715917" sldId="294"/>
            <ac:picMk id="5" creationId="{D27B9407-22BB-6A39-D6BE-48AF8016486D}"/>
          </ac:picMkLst>
        </pc:picChg>
      </pc:sldChg>
      <pc:sldMasterChg chg="delSldLayout">
        <pc:chgData name="Megan Wheeler" userId="a9cef5fe238302a3" providerId="LiveId" clId="{CFDFDB7C-09CC-4C6B-B04E-A7675A82C9E0}" dt="2025-05-31T16:27:05.966" v="282" actId="47"/>
        <pc:sldMasterMkLst>
          <pc:docMk/>
          <pc:sldMasterMk cId="4222058729" sldId="2147483705"/>
        </pc:sldMasterMkLst>
        <pc:sldLayoutChg chg="del">
          <pc:chgData name="Megan Wheeler" userId="a9cef5fe238302a3" providerId="LiveId" clId="{CFDFDB7C-09CC-4C6B-B04E-A7675A82C9E0}" dt="2025-05-31T16:24:03.100" v="249" actId="2696"/>
          <pc:sldLayoutMkLst>
            <pc:docMk/>
            <pc:sldMasterMk cId="4222058729" sldId="2147483705"/>
            <pc:sldLayoutMk cId="1673299687" sldId="2147483719"/>
          </pc:sldLayoutMkLst>
        </pc:sldLayoutChg>
        <pc:sldLayoutChg chg="del">
          <pc:chgData name="Megan Wheeler" userId="a9cef5fe238302a3" providerId="LiveId" clId="{CFDFDB7C-09CC-4C6B-B04E-A7675A82C9E0}" dt="2025-05-31T16:19:49.298" v="143" actId="2696"/>
          <pc:sldLayoutMkLst>
            <pc:docMk/>
            <pc:sldMasterMk cId="4222058729" sldId="2147483705"/>
            <pc:sldLayoutMk cId="3409742833" sldId="2147483720"/>
          </pc:sldLayoutMkLst>
        </pc:sldLayoutChg>
        <pc:sldLayoutChg chg="del">
          <pc:chgData name="Megan Wheeler" userId="a9cef5fe238302a3" providerId="LiveId" clId="{CFDFDB7C-09CC-4C6B-B04E-A7675A82C9E0}" dt="2025-05-31T16:27:05.966" v="282" actId="47"/>
          <pc:sldLayoutMkLst>
            <pc:docMk/>
            <pc:sldMasterMk cId="4222058729" sldId="2147483705"/>
            <pc:sldLayoutMk cId="360699476" sldId="2147483722"/>
          </pc:sldLayoutMkLst>
        </pc:sldLayoutChg>
        <pc:sldLayoutChg chg="del">
          <pc:chgData name="Megan Wheeler" userId="a9cef5fe238302a3" providerId="LiveId" clId="{CFDFDB7C-09CC-4C6B-B04E-A7675A82C9E0}" dt="2025-05-31T16:20:06.109" v="145" actId="2696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Megan Wheeler" userId="a9cef5fe238302a3" providerId="LiveId" clId="{CFDFDB7C-09CC-4C6B-B04E-A7675A82C9E0}" dt="2025-05-31T16:19:57.315" v="144" actId="2696"/>
          <pc:sldLayoutMkLst>
            <pc:docMk/>
            <pc:sldMasterMk cId="4222058729" sldId="2147483705"/>
            <pc:sldLayoutMk cId="2176689082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D8B6-1338-1747-7F3E-DEE1C5D8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3F07C-E5BD-AFCD-B880-A99178CBD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CC149F-A38D-21AC-2E5B-FBDA152975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FE68B5-08A4-5B4E-3F0C-B6B4395D5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14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  <p:sldLayoutId id="2147483723" r:id="rId15"/>
    <p:sldLayoutId id="2147483724" r:id="rId16"/>
    <p:sldLayoutId id="2147483726" r:id="rId17"/>
    <p:sldLayoutId id="214748372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meewheeler@my365.bellevue.edu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7860" y="662937"/>
            <a:ext cx="5904602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The Technology Value Stream in DevOps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Megan Wheeler</a:t>
            </a:r>
            <a:br>
              <a:rPr lang="en-US" sz="2800" dirty="0"/>
            </a:br>
            <a:r>
              <a:rPr lang="en-US" sz="2800" dirty="0"/>
              <a:t>CSD 380 DevOps</a:t>
            </a:r>
            <a:br>
              <a:rPr lang="en-US" sz="2800" dirty="0"/>
            </a:br>
            <a:r>
              <a:rPr lang="en-US" sz="2800" dirty="0"/>
              <a:t>Bellevue University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5173981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Megan Wheeler</a:t>
            </a:r>
          </a:p>
          <a:p>
            <a:r>
              <a:rPr lang="en-US" dirty="0">
                <a:hlinkClick r:id="rId2"/>
              </a:rPr>
              <a:t>meewheeler@my365.bellevue.edu</a:t>
            </a:r>
            <a:endParaRPr lang="en-US" dirty="0"/>
          </a:p>
          <a:p>
            <a:endParaRPr lang="en-US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3925"/>
            <a:ext cx="11090275" cy="673364"/>
          </a:xfrm>
        </p:spPr>
        <p:txBody>
          <a:bodyPr/>
          <a:lstStyle/>
          <a:p>
            <a:r>
              <a:rPr lang="en-US" dirty="0"/>
              <a:t>Lead Time vs.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657350"/>
            <a:ext cx="11090274" cy="467518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8DEE9"/>
                </a:solidFill>
                <a:effectLst/>
              </a:rPr>
              <a:t>Lead Time Definition: "The clock starts when the request is made and ends when it is fulfilled" (Kim et al., 2016, p. 9)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8DEE9"/>
                </a:solidFill>
                <a:effectLst/>
              </a:rPr>
              <a:t>Processing Time Definition: "Starts only when we begin work on the customer request, omitting queue time" (Kim et al., 2016, p. 9)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D8DEE9"/>
                </a:solidFill>
                <a:effectLst/>
              </a:rPr>
              <a:t>Key Point: "Lead time is what the customer experiences" (Kim et al., 2016, p. 9)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7FDF9-BA7C-8567-B952-72F2A0EE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21" y="3770921"/>
            <a:ext cx="5512158" cy="25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9736138" cy="901701"/>
          </a:xfrm>
        </p:spPr>
        <p:txBody>
          <a:bodyPr/>
          <a:lstStyle/>
          <a:p>
            <a:r>
              <a:rPr lang="en-US" dirty="0"/>
              <a:t>The Common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1360087"/>
            <a:ext cx="11020107" cy="397962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dirty="0"/>
              <a:t>Traditional Deployment Lead Time: Months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Key Characteristics: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Tightly-coupled, monolithic applications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Scarce integration test environments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Long test and production environment lead times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High reliance on manual testing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1800" dirty="0"/>
              <a:t>Multiple required approval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A9501-3E72-B908-176D-A9A400BC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944" y="4699339"/>
            <a:ext cx="7984901" cy="166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117916" cy="158911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with Long Lead Times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Heroics required at every stage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Code integration issues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Long investigation times for fixes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Poor customer outcomes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dirty="0"/>
              <a:t>Inefficient resource utilization</a:t>
            </a:r>
          </a:p>
        </p:txBody>
      </p:sp>
      <p:pic>
        <p:nvPicPr>
          <p:cNvPr id="9" name="Picture Placeholder 7" descr="Data Points Digital background">
            <a:extLst>
              <a:ext uri="{FF2B5EF4-FFF2-40B4-BE49-F238E27FC236}">
                <a16:creationId xmlns:a16="http://schemas.microsoft.com/office/drawing/2014/main" id="{350A289F-BED3-535A-4596-E7054EA698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6" b="2"/>
          <a:stretch>
            <a:fillRect/>
          </a:stretch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DevOps Ideal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15" descr="Data points digital background">
            <a:extLst>
              <a:ext uri="{FF2B5EF4-FFF2-40B4-BE49-F238E27FC236}">
                <a16:creationId xmlns:a16="http://schemas.microsoft.com/office/drawing/2014/main" id="{DEDD775E-BAE3-884A-846C-F2F75F79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14525" b="1"/>
          <a:stretch>
            <a:fillRect/>
          </a:stretch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40575" y="1520825"/>
            <a:ext cx="4500562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lvl="1" indent="0">
              <a:buNone/>
            </a:pPr>
            <a:r>
              <a:rPr lang="en-US" sz="2000" dirty="0"/>
              <a:t>Deployment Lead Times of Minutes</a:t>
            </a:r>
          </a:p>
          <a:p>
            <a:pPr marL="182880" lvl="3" indent="0">
              <a:buNone/>
            </a:pPr>
            <a:r>
              <a:rPr lang="en-US" dirty="0"/>
              <a:t>Key Components:</a:t>
            </a:r>
          </a:p>
          <a:p>
            <a:pPr lvl="3"/>
            <a:r>
              <a:rPr lang="en-US" dirty="0"/>
              <a:t>Fast, constant feedback for developers</a:t>
            </a:r>
          </a:p>
          <a:p>
            <a:pPr lvl="3"/>
            <a:r>
              <a:rPr lang="en-US" dirty="0"/>
              <a:t>Quick and independent implementation</a:t>
            </a:r>
          </a:p>
          <a:p>
            <a:pPr lvl="3"/>
            <a:r>
              <a:rPr lang="en-US" dirty="0"/>
              <a:t>Continuous integration and validation</a:t>
            </a:r>
          </a:p>
          <a:p>
            <a:pPr lvl="3"/>
            <a:r>
              <a:rPr lang="en-US" dirty="0"/>
              <a:t>Automated testing</a:t>
            </a:r>
          </a:p>
          <a:p>
            <a:pPr lvl="3"/>
            <a:r>
              <a:rPr lang="en-US" dirty="0"/>
              <a:t>Small, frequent code changes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973" y="196900"/>
            <a:ext cx="6128439" cy="1703338"/>
          </a:xfrm>
          <a:noFill/>
        </p:spPr>
        <p:txBody>
          <a:bodyPr anchor="b"/>
          <a:lstStyle/>
          <a:p>
            <a:r>
              <a:rPr lang="en-US" dirty="0"/>
              <a:t>Achieving the DevOps Ideal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162" y="2470009"/>
            <a:ext cx="4917440" cy="344214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Architecture Requirements: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Modular design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Well-encapsulated components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Loosely-coupled systems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Small team autonomy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Contained failures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31" r="9"/>
          <a:stretch/>
        </p:blipFill>
        <p:spPr>
          <a:xfrm>
            <a:off x="7291956" y="0"/>
            <a:ext cx="4899629" cy="6858000"/>
          </a:xfrm>
        </p:spPr>
      </p:pic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0702" y="664317"/>
            <a:ext cx="4967227" cy="1589111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DevOps Approach</a:t>
            </a:r>
          </a:p>
        </p:txBody>
      </p:sp>
      <p:pic>
        <p:nvPicPr>
          <p:cNvPr id="6" name="Picture Placeholder 7" descr="Data Points Digital background">
            <a:extLst>
              <a:ext uri="{FF2B5EF4-FFF2-40B4-BE49-F238E27FC236}">
                <a16:creationId xmlns:a16="http://schemas.microsoft.com/office/drawing/2014/main" id="{CF4BE645-60F2-2459-105F-932A2FD424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39" r="25738" b="-1"/>
          <a:stretch>
            <a:fillRect/>
          </a:stretch>
        </p:blipFill>
        <p:spPr>
          <a:xfrm>
            <a:off x="587517" y="664317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4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4967C49-2278-4724-94A5-A258F20C3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28" y="2112234"/>
            <a:ext cx="1335600" cy="1262947"/>
            <a:chOff x="10145015" y="2343978"/>
            <a:chExt cx="1335600" cy="126294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5513748-F890-422C-8BC7-7C16A7D3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3B83E9-9019-4D2F-B887-BD399181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171FAFB-7223-4BE1-983D-8A0626EA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612" y="57328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706976"/>
            <a:ext cx="4868976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Reduced deployment times (minutes vs. months)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code quality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Faster problem detection and correction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Better customer outcomes</a:t>
            </a:r>
          </a:p>
          <a:p>
            <a:pPr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Increased team efficiency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B0B2BE-78C0-AA10-BF4A-02524BE8C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88315"/>
            <a:ext cx="11090274" cy="76898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EA11A-2542-B3FE-8CD9-79BB5B0358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471612"/>
            <a:ext cx="6135688" cy="47720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Summary of Key Points: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Lead time measures the total time from request to fulfillment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Traditional deployment lead times can take months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DevOps aims to reduce lead times to minutes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Architecture and automation are key to achieving this goal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Importance of Reducing Lead Time: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Improves customer satisfaction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Enables faster time to market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Reduces operational costs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Increases team productivity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9AD18C-5410-B11E-C9B4-B51DB834B8A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986588" y="1471613"/>
            <a:ext cx="4654114" cy="47720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Role of DevOps: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Enables continuous feedback and improvement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Promotes automation and efficiency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Supports modular, maintainable architecture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Facilitates small, frequent deployments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Call to Action: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Embrace DevOps practices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on reducing lead times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Invest in automation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Build for continuous delivery</a:t>
            </a:r>
          </a:p>
        </p:txBody>
      </p:sp>
    </p:spTree>
    <p:extLst>
      <p:ext uri="{BB962C8B-B14F-4D97-AF65-F5344CB8AC3E}">
        <p14:creationId xmlns:p14="http://schemas.microsoft.com/office/powerpoint/2010/main" val="1890463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4C32E-6764-B5D3-49A9-01214E23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B9B0-858C-A7A4-601E-016F14D0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955412"/>
            <a:ext cx="11090275" cy="673364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814C-71B9-A711-DD49-B4F203F3E7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500312"/>
            <a:ext cx="11090274" cy="38322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0" dirty="0">
                <a:solidFill>
                  <a:srgbClr val="D8DEE9"/>
                </a:solidFill>
                <a:effectLst/>
              </a:rPr>
              <a:t>Kim, G., Debois, P.,  Willis, J., &amp; Humble, J. (2016). The DevOps Handbook: How to create world-class agility, reliability, and security in technology organizations. IT Revolution Press.</a:t>
            </a:r>
          </a:p>
        </p:txBody>
      </p:sp>
    </p:spTree>
    <p:extLst>
      <p:ext uri="{BB962C8B-B14F-4D97-AF65-F5344CB8AC3E}">
        <p14:creationId xmlns:p14="http://schemas.microsoft.com/office/powerpoint/2010/main" val="397171591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{719D6E15-F101-4ACC-B19F-8E21080B2576}TF7eddf224-c89c-478f-8f2f-bfb0868921698fb14c44_win32-9c69f5ae7406</Template>
  <TotalTime>126</TotalTime>
  <Words>411</Words>
  <Application>Microsoft Office PowerPoint</Application>
  <PresentationFormat>Widescreen</PresentationFormat>
  <Paragraphs>73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The Technology Value Stream in DevOps     Megan Wheeler CSD 380 DevOps Bellevue University</vt:lpstr>
      <vt:lpstr>Lead Time vs. Processing Time</vt:lpstr>
      <vt:lpstr>The Common Scenario</vt:lpstr>
      <vt:lpstr>Problems with Long Lead Times</vt:lpstr>
      <vt:lpstr>The DevOps Ideal</vt:lpstr>
      <vt:lpstr>Achieving the DevOps Ideal</vt:lpstr>
      <vt:lpstr>Benefits of DevOps Approach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Wheeler</dc:creator>
  <cp:lastModifiedBy>Megan Wheeler</cp:lastModifiedBy>
  <cp:revision>1</cp:revision>
  <dcterms:created xsi:type="dcterms:W3CDTF">2025-05-31T16:04:45Z</dcterms:created>
  <dcterms:modified xsi:type="dcterms:W3CDTF">2025-05-31T18:11:31Z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