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C312-1934-4D51-A6D6-DD58E67F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C5324-BBA1-4087-8961-7236C9E57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5951-EEA6-4807-BEB9-0989A2CF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1161-9E09-4D9E-9EF7-D857E5D1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A250-814B-4E9D-9A1D-116F22B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BDB3-7388-4E8F-9205-DEE3D56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9F638-C919-421E-ACFC-6AEF383DC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63DF-D558-40D9-8CCB-A29C71FF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0124-AC88-4B33-801A-060E0D3F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BD4C-1CB5-4D10-90DC-6FADD8BA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AEE4A-9137-4643-A466-9A5E986A8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4B7B3-C13D-4BC4-99C0-DB89F30F3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7339-D62B-4796-B2B4-B19A19BF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48EA-7A9D-4D9B-B6F2-76A7C5FF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7C4B-3B86-4717-8A17-27164EE4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6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9693" cy="19765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6981" y="4350755"/>
            <a:ext cx="4075019" cy="250724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1654" y="0"/>
            <a:ext cx="1620345" cy="1100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67" b="0" i="0">
                <a:solidFill>
                  <a:srgbClr val="20374B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595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13B1-994C-4A48-8980-BB0299EA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424F-B8FC-4F2E-859F-72142AB1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86A8-9021-416E-A030-1F8DAF8F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46C3-C446-4FC4-A074-6D4BBEBB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097D-7E98-4287-A3B3-C8896789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7C5F-3431-4650-971B-ABB3F941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77C05-11FA-4F0A-8EFE-573CABAD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C04C-B9E5-4B5E-BF2E-2C5284DD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57FA-93C7-47C7-A212-9230EAAA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3C70-3F6C-4618-807D-D07FB82A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21E6-46DA-4BE6-879F-9801B049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08DE-30F4-4918-8449-AE7432D1D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F671C-EA82-4D62-AAD6-D74946AB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DDF6E-5901-4B8B-85ED-9804CF74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BDF4-A38D-480C-A86C-129C3CF1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C956-285A-47FB-8C0F-D62D7A6C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E827-7EA7-4CB2-9BEB-E184E0F1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5AC5F-E576-4B42-816C-E9E9ACE0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2A704-503B-4803-BB09-D3BB644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F07CF-7214-4EA9-80A8-928E4611B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B6C0-5A0A-4CD1-AA73-F2B080565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527B-6F5E-4DC4-AF52-E78FBB5F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8FFE9-834C-4DF3-BA75-4E076886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0A699-A545-48EB-9A1E-747B7648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3E01-9F04-44A5-B9AE-D9650BF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6D316-8C2E-4E44-9A6C-2BC42363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AB127-FF55-494E-9E98-04074D06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56EFE-9153-4844-8FEF-047623DF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78451-6B30-4B19-AAD6-FFB8E332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A448D-72BE-43B8-9368-6F9E28AE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FB31F-51F0-4231-9854-5B5D95F3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FDF7-DA4F-47B4-B93B-7ABAC5FD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8A33-38B4-4F6A-BBAC-9E7A462E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FF45A-5E68-44C9-9C9F-A6F1EDBE3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8414-72A2-49DE-B776-1513F97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5831D-BBD4-4AFD-8E0A-509D7457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4446D-5E15-4E0E-9550-C32D3685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8574-A5FD-418B-B0A3-40EDDE2F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4EE27-3B23-473D-B4A5-26969A9A9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D93E5-5306-470B-BE2B-3014CC25A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2C8FC-012B-4713-90AE-1C7EA65A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1508F-C50E-40F8-8FEA-77115E84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79AD4-4747-473A-81FE-B5EB0BE1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D8799-A557-4594-BBDB-80B26681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448A-E0C0-4E08-9FEC-0EFABE8D5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3F0A-FBD8-44F4-BFFF-16B1C231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B912-27A3-47CE-8493-C140EC436F7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6C60-B8E1-4055-9B67-9CA594E74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7398-2977-44E3-8FB1-7A3D489E3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7328-1F92-4BEA-9AEC-4CF7207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82819" y="0"/>
            <a:ext cx="5014383" cy="6856730"/>
            <a:chOff x="10774227" y="0"/>
            <a:chExt cx="7521575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7946" y="0"/>
              <a:ext cx="7277780" cy="102848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4227" y="1270293"/>
              <a:ext cx="7513772" cy="72870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58713" y="577653"/>
            <a:ext cx="6043083" cy="4482423"/>
          </a:xfrm>
          <a:prstGeom prst="rect">
            <a:avLst/>
          </a:prstGeom>
        </p:spPr>
        <p:txBody>
          <a:bodyPr vert="horz" wrap="square" lIns="0" tIns="222673" rIns="0" bIns="0" rtlCol="0">
            <a:spAutoFit/>
          </a:bodyPr>
          <a:lstStyle/>
          <a:p>
            <a:pPr marL="8467" marR="3387">
              <a:lnSpc>
                <a:spcPts val="8300"/>
              </a:lnSpc>
              <a:spcBef>
                <a:spcPts val="1753"/>
              </a:spcBef>
            </a:pPr>
            <a:r>
              <a:rPr sz="8334" spc="360" dirty="0">
                <a:solidFill>
                  <a:srgbClr val="20374B"/>
                </a:solidFill>
                <a:latin typeface="Verdana"/>
                <a:cs typeface="Verdana"/>
              </a:rPr>
              <a:t>Cyber </a:t>
            </a:r>
            <a:r>
              <a:rPr sz="8334" spc="363" dirty="0">
                <a:solidFill>
                  <a:srgbClr val="20374B"/>
                </a:solidFill>
                <a:latin typeface="Verdana"/>
                <a:cs typeface="Verdana"/>
              </a:rPr>
              <a:t> </a:t>
            </a:r>
            <a:r>
              <a:rPr sz="8334" spc="220" dirty="0">
                <a:solidFill>
                  <a:srgbClr val="20374B"/>
                </a:solidFill>
                <a:latin typeface="Verdana"/>
                <a:cs typeface="Verdana"/>
              </a:rPr>
              <a:t>Security </a:t>
            </a:r>
            <a:r>
              <a:rPr sz="8334" spc="223" dirty="0">
                <a:solidFill>
                  <a:srgbClr val="20374B"/>
                </a:solidFill>
                <a:latin typeface="Verdana"/>
                <a:cs typeface="Verdana"/>
              </a:rPr>
              <a:t> </a:t>
            </a:r>
            <a:r>
              <a:rPr sz="8334" spc="263" dirty="0">
                <a:solidFill>
                  <a:srgbClr val="20374B"/>
                </a:solidFill>
                <a:latin typeface="Verdana"/>
                <a:cs typeface="Verdana"/>
              </a:rPr>
              <a:t>Breaches </a:t>
            </a:r>
            <a:r>
              <a:rPr sz="8334" spc="267" dirty="0">
                <a:solidFill>
                  <a:srgbClr val="20374B"/>
                </a:solidFill>
                <a:latin typeface="Verdana"/>
                <a:cs typeface="Verdana"/>
              </a:rPr>
              <a:t> </a:t>
            </a:r>
            <a:r>
              <a:rPr sz="8334" spc="67" dirty="0">
                <a:solidFill>
                  <a:srgbClr val="20374B"/>
                </a:solidFill>
                <a:latin typeface="Verdana"/>
                <a:cs typeface="Verdana"/>
              </a:rPr>
              <a:t>D</a:t>
            </a:r>
            <a:r>
              <a:rPr sz="8334" spc="76" dirty="0">
                <a:solidFill>
                  <a:srgbClr val="20374B"/>
                </a:solidFill>
                <a:latin typeface="Verdana"/>
                <a:cs typeface="Verdana"/>
              </a:rPr>
              <a:t>a</a:t>
            </a:r>
            <a:r>
              <a:rPr sz="8334" spc="230" dirty="0">
                <a:solidFill>
                  <a:srgbClr val="20374B"/>
                </a:solidFill>
                <a:latin typeface="Verdana"/>
                <a:cs typeface="Verdana"/>
              </a:rPr>
              <a:t>s</a:t>
            </a:r>
            <a:r>
              <a:rPr sz="8334" spc="303" dirty="0">
                <a:solidFill>
                  <a:srgbClr val="20374B"/>
                </a:solidFill>
                <a:latin typeface="Verdana"/>
                <a:cs typeface="Verdana"/>
              </a:rPr>
              <a:t>h</a:t>
            </a:r>
            <a:r>
              <a:rPr sz="8334" spc="600" dirty="0">
                <a:solidFill>
                  <a:srgbClr val="20374B"/>
                </a:solidFill>
                <a:latin typeface="Verdana"/>
                <a:cs typeface="Verdana"/>
              </a:rPr>
              <a:t>b</a:t>
            </a:r>
            <a:r>
              <a:rPr sz="8334" spc="327" dirty="0">
                <a:solidFill>
                  <a:srgbClr val="20374B"/>
                </a:solidFill>
                <a:latin typeface="Verdana"/>
                <a:cs typeface="Verdana"/>
              </a:rPr>
              <a:t>o</a:t>
            </a:r>
            <a:r>
              <a:rPr sz="8334" spc="76" dirty="0">
                <a:solidFill>
                  <a:srgbClr val="20374B"/>
                </a:solidFill>
                <a:latin typeface="Verdana"/>
                <a:cs typeface="Verdana"/>
              </a:rPr>
              <a:t>a</a:t>
            </a:r>
            <a:r>
              <a:rPr sz="8334" spc="80" dirty="0">
                <a:solidFill>
                  <a:srgbClr val="20374B"/>
                </a:solidFill>
                <a:latin typeface="Verdana"/>
                <a:cs typeface="Verdana"/>
              </a:rPr>
              <a:t>r</a:t>
            </a:r>
            <a:r>
              <a:rPr sz="8334" spc="603" dirty="0">
                <a:solidFill>
                  <a:srgbClr val="20374B"/>
                </a:solidFill>
                <a:latin typeface="Verdana"/>
                <a:cs typeface="Verdana"/>
              </a:rPr>
              <a:t>d</a:t>
            </a:r>
            <a:endParaRPr sz="8334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713" y="5344184"/>
            <a:ext cx="3951393" cy="30514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467">
              <a:spcBef>
                <a:spcPts val="60"/>
              </a:spcBef>
              <a:tabLst>
                <a:tab pos="2738256" algn="l"/>
              </a:tabLst>
            </a:pPr>
            <a:r>
              <a:rPr sz="1933" spc="300" dirty="0">
                <a:solidFill>
                  <a:srgbClr val="20374B"/>
                </a:solidFill>
                <a:latin typeface="Lucida Sans Unicode"/>
                <a:cs typeface="Lucida Sans Unicode"/>
              </a:rPr>
              <a:t>B</a:t>
            </a:r>
            <a:r>
              <a:rPr sz="1933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1933" spc="180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1933" spc="15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1933" spc="227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1933" spc="143" dirty="0">
                <a:solidFill>
                  <a:srgbClr val="20374B"/>
                </a:solidFill>
                <a:latin typeface="Lucida Sans Unicode"/>
                <a:cs typeface="Lucida Sans Unicode"/>
              </a:rPr>
              <a:t>h</a:t>
            </a:r>
            <a:r>
              <a:rPr sz="1933" spc="180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1933" spc="-7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1933" spc="14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1933" spc="10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1933" spc="143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1933" spc="15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1933" spc="93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1933" spc="173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1933" spc="9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19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i</a:t>
            </a:r>
            <a:r>
              <a:rPr sz="1933" spc="-7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1933" spc="14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1700" spc="173" dirty="0">
                <a:solidFill>
                  <a:srgbClr val="20374B"/>
                </a:solidFill>
                <a:latin typeface="Microsoft Sans Serif"/>
                <a:cs typeface="Microsoft Sans Serif"/>
              </a:rPr>
              <a:t>&amp;</a:t>
            </a:r>
            <a:r>
              <a:rPr sz="1700" dirty="0">
                <a:solidFill>
                  <a:srgbClr val="20374B"/>
                </a:solidFill>
                <a:latin typeface="Microsoft Sans Serif"/>
                <a:cs typeface="Microsoft Sans Serif"/>
              </a:rPr>
              <a:t>	</a:t>
            </a:r>
            <a:r>
              <a:rPr sz="1933" spc="28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1933" spc="143" dirty="0">
                <a:solidFill>
                  <a:srgbClr val="20374B"/>
                </a:solidFill>
                <a:latin typeface="Lucida Sans Unicode"/>
                <a:cs typeface="Lucida Sans Unicode"/>
              </a:rPr>
              <a:t>u</a:t>
            </a:r>
            <a:r>
              <a:rPr sz="1933" spc="63" dirty="0">
                <a:solidFill>
                  <a:srgbClr val="20374B"/>
                </a:solidFill>
                <a:latin typeface="Lucida Sans Unicode"/>
                <a:cs typeface="Lucida Sans Unicode"/>
              </a:rPr>
              <a:t>mm</a:t>
            </a:r>
            <a:r>
              <a:rPr sz="1933" spc="15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1933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1933" spc="13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endParaRPr sz="1933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6016194"/>
            <a:ext cx="1803551" cy="8418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663423" cy="1260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98022"/>
            <a:ext cx="2275335" cy="15599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2453912" cy="1888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0078" y="4"/>
            <a:ext cx="2201920" cy="14361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7484" y="4885523"/>
            <a:ext cx="2114516" cy="19724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588" y="561943"/>
            <a:ext cx="11583932" cy="55625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98018"/>
            <a:ext cx="2275337" cy="15599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53912" cy="1888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0079" y="0"/>
            <a:ext cx="2201920" cy="14361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69670" y="561936"/>
            <a:ext cx="11722328" cy="6296064"/>
            <a:chOff x="704504" y="842903"/>
            <a:chExt cx="17583493" cy="9444096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16214" y="7328280"/>
              <a:ext cx="3171783" cy="29587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504" y="842903"/>
              <a:ext cx="17065335" cy="822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98018"/>
            <a:ext cx="2275337" cy="15599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53912" cy="1888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0079" y="0"/>
            <a:ext cx="2201920" cy="14361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87548" y="561936"/>
            <a:ext cx="11704451" cy="6296064"/>
            <a:chOff x="731321" y="842903"/>
            <a:chExt cx="17556677" cy="9444096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16215" y="7328280"/>
              <a:ext cx="3171783" cy="29587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321" y="842903"/>
              <a:ext cx="17251878" cy="8956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76739"/>
            <a:ext cx="3960060" cy="52812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21332" y="3394887"/>
            <a:ext cx="3900170" cy="5604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67">
              <a:spcBef>
                <a:spcPts val="90"/>
              </a:spcBef>
            </a:pPr>
            <a:r>
              <a:rPr sz="3567" spc="1263" dirty="0">
                <a:solidFill>
                  <a:srgbClr val="20374B"/>
                </a:solidFill>
                <a:latin typeface="Microsoft Sans Serif"/>
                <a:cs typeface="Microsoft Sans Serif"/>
              </a:rPr>
              <a:t>THANK</a:t>
            </a:r>
            <a:r>
              <a:rPr sz="3567" spc="227" dirty="0">
                <a:solidFill>
                  <a:srgbClr val="20374B"/>
                </a:solidFill>
                <a:latin typeface="Microsoft Sans Serif"/>
                <a:cs typeface="Microsoft Sans Serif"/>
              </a:rPr>
              <a:t> </a:t>
            </a:r>
            <a:r>
              <a:rPr sz="3567" spc="1067" dirty="0">
                <a:solidFill>
                  <a:srgbClr val="20374B"/>
                </a:solidFill>
                <a:latin typeface="Microsoft Sans Serif"/>
                <a:cs typeface="Microsoft Sans Serif"/>
              </a:rPr>
              <a:t>YOU</a:t>
            </a:r>
            <a:endParaRPr sz="3567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7552" y="0"/>
            <a:ext cx="3934448" cy="50705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117" y="3052242"/>
            <a:ext cx="779780" cy="698923"/>
          </a:xfrm>
          <a:custGeom>
            <a:avLst/>
            <a:gdLst/>
            <a:ahLst/>
            <a:cxnLst/>
            <a:rect l="l" t="t" r="r" b="b"/>
            <a:pathLst>
              <a:path w="1169670" h="1048385">
                <a:moveTo>
                  <a:pt x="1169149" y="125234"/>
                </a:moveTo>
                <a:lnTo>
                  <a:pt x="1167269" y="113779"/>
                </a:lnTo>
                <a:lnTo>
                  <a:pt x="1162304" y="103035"/>
                </a:lnTo>
                <a:lnTo>
                  <a:pt x="1160957" y="100939"/>
                </a:lnTo>
                <a:lnTo>
                  <a:pt x="1148295" y="81114"/>
                </a:lnTo>
                <a:lnTo>
                  <a:pt x="1141310" y="72707"/>
                </a:lnTo>
                <a:lnTo>
                  <a:pt x="1132611" y="66408"/>
                </a:lnTo>
                <a:lnTo>
                  <a:pt x="1122616" y="62458"/>
                </a:lnTo>
                <a:lnTo>
                  <a:pt x="1111745" y="61099"/>
                </a:lnTo>
                <a:lnTo>
                  <a:pt x="1100112" y="62674"/>
                </a:lnTo>
                <a:lnTo>
                  <a:pt x="1089520" y="67208"/>
                </a:lnTo>
                <a:lnTo>
                  <a:pt x="1080477" y="74358"/>
                </a:lnTo>
                <a:lnTo>
                  <a:pt x="1078344" y="77266"/>
                </a:lnTo>
                <a:lnTo>
                  <a:pt x="1045692" y="61137"/>
                </a:lnTo>
                <a:lnTo>
                  <a:pt x="1045692" y="105587"/>
                </a:lnTo>
                <a:lnTo>
                  <a:pt x="640168" y="884428"/>
                </a:lnTo>
                <a:lnTo>
                  <a:pt x="610781" y="938695"/>
                </a:lnTo>
                <a:lnTo>
                  <a:pt x="611428" y="916940"/>
                </a:lnTo>
                <a:lnTo>
                  <a:pt x="611454" y="872490"/>
                </a:lnTo>
                <a:lnTo>
                  <a:pt x="610006" y="827747"/>
                </a:lnTo>
                <a:lnTo>
                  <a:pt x="609803" y="824674"/>
                </a:lnTo>
                <a:lnTo>
                  <a:pt x="611936" y="798029"/>
                </a:lnTo>
                <a:lnTo>
                  <a:pt x="617829" y="747179"/>
                </a:lnTo>
                <a:lnTo>
                  <a:pt x="625513" y="696645"/>
                </a:lnTo>
                <a:lnTo>
                  <a:pt x="634974" y="646493"/>
                </a:lnTo>
                <a:lnTo>
                  <a:pt x="646201" y="596785"/>
                </a:lnTo>
                <a:lnTo>
                  <a:pt x="659193" y="547598"/>
                </a:lnTo>
                <a:lnTo>
                  <a:pt x="673925" y="499021"/>
                </a:lnTo>
                <a:lnTo>
                  <a:pt x="690384" y="451104"/>
                </a:lnTo>
                <a:lnTo>
                  <a:pt x="708571" y="403923"/>
                </a:lnTo>
                <a:lnTo>
                  <a:pt x="729234" y="355803"/>
                </a:lnTo>
                <a:lnTo>
                  <a:pt x="751662" y="308533"/>
                </a:lnTo>
                <a:lnTo>
                  <a:pt x="775855" y="262128"/>
                </a:lnTo>
                <a:lnTo>
                  <a:pt x="801763" y="216649"/>
                </a:lnTo>
                <a:lnTo>
                  <a:pt x="829398" y="172123"/>
                </a:lnTo>
                <a:lnTo>
                  <a:pt x="858710" y="128587"/>
                </a:lnTo>
                <a:lnTo>
                  <a:pt x="889685" y="86080"/>
                </a:lnTo>
                <a:lnTo>
                  <a:pt x="922312" y="44627"/>
                </a:lnTo>
                <a:lnTo>
                  <a:pt x="1045692" y="105587"/>
                </a:lnTo>
                <a:lnTo>
                  <a:pt x="1045692" y="61137"/>
                </a:lnTo>
                <a:lnTo>
                  <a:pt x="1012278" y="44627"/>
                </a:lnTo>
                <a:lnTo>
                  <a:pt x="925817" y="1917"/>
                </a:lnTo>
                <a:lnTo>
                  <a:pt x="919416" y="0"/>
                </a:lnTo>
                <a:lnTo>
                  <a:pt x="912901" y="279"/>
                </a:lnTo>
                <a:lnTo>
                  <a:pt x="870267" y="45935"/>
                </a:lnTo>
                <a:lnTo>
                  <a:pt x="840270" y="85826"/>
                </a:lnTo>
                <a:lnTo>
                  <a:pt x="811707" y="126619"/>
                </a:lnTo>
                <a:lnTo>
                  <a:pt x="784606" y="168300"/>
                </a:lnTo>
                <a:lnTo>
                  <a:pt x="758990" y="210832"/>
                </a:lnTo>
                <a:lnTo>
                  <a:pt x="734872" y="254190"/>
                </a:lnTo>
                <a:lnTo>
                  <a:pt x="712266" y="298335"/>
                </a:lnTo>
                <a:lnTo>
                  <a:pt x="691197" y="343242"/>
                </a:lnTo>
                <a:lnTo>
                  <a:pt x="671677" y="388886"/>
                </a:lnTo>
                <a:lnTo>
                  <a:pt x="653719" y="435368"/>
                </a:lnTo>
                <a:lnTo>
                  <a:pt x="637374" y="482561"/>
                </a:lnTo>
                <a:lnTo>
                  <a:pt x="622681" y="530377"/>
                </a:lnTo>
                <a:lnTo>
                  <a:pt x="609625" y="578764"/>
                </a:lnTo>
                <a:lnTo>
                  <a:pt x="598233" y="627659"/>
                </a:lnTo>
                <a:lnTo>
                  <a:pt x="591477" y="661924"/>
                </a:lnTo>
                <a:lnTo>
                  <a:pt x="586168" y="631901"/>
                </a:lnTo>
                <a:lnTo>
                  <a:pt x="574725" y="579488"/>
                </a:lnTo>
                <a:lnTo>
                  <a:pt x="569772" y="560628"/>
                </a:lnTo>
                <a:lnTo>
                  <a:pt x="569772" y="823366"/>
                </a:lnTo>
                <a:lnTo>
                  <a:pt x="569442" y="826985"/>
                </a:lnTo>
                <a:lnTo>
                  <a:pt x="566496" y="877417"/>
                </a:lnTo>
                <a:lnTo>
                  <a:pt x="565277" y="927976"/>
                </a:lnTo>
                <a:lnTo>
                  <a:pt x="565442" y="944587"/>
                </a:lnTo>
                <a:lnTo>
                  <a:pt x="533361" y="885342"/>
                </a:lnTo>
                <a:lnTo>
                  <a:pt x="127381" y="105587"/>
                </a:lnTo>
                <a:lnTo>
                  <a:pt x="251345" y="44335"/>
                </a:lnTo>
                <a:lnTo>
                  <a:pt x="283768" y="82334"/>
                </a:lnTo>
                <a:lnTo>
                  <a:pt x="314579" y="121424"/>
                </a:lnTo>
                <a:lnTo>
                  <a:pt x="343776" y="161556"/>
                </a:lnTo>
                <a:lnTo>
                  <a:pt x="371335" y="202704"/>
                </a:lnTo>
                <a:lnTo>
                  <a:pt x="397230" y="244830"/>
                </a:lnTo>
                <a:lnTo>
                  <a:pt x="421424" y="287909"/>
                </a:lnTo>
                <a:lnTo>
                  <a:pt x="443928" y="331901"/>
                </a:lnTo>
                <a:lnTo>
                  <a:pt x="464693" y="376770"/>
                </a:lnTo>
                <a:lnTo>
                  <a:pt x="487045" y="431101"/>
                </a:lnTo>
                <a:lnTo>
                  <a:pt x="506298" y="484847"/>
                </a:lnTo>
                <a:lnTo>
                  <a:pt x="522630" y="537857"/>
                </a:lnTo>
                <a:lnTo>
                  <a:pt x="536257" y="589965"/>
                </a:lnTo>
                <a:lnTo>
                  <a:pt x="547370" y="641045"/>
                </a:lnTo>
                <a:lnTo>
                  <a:pt x="556133" y="690918"/>
                </a:lnTo>
                <a:lnTo>
                  <a:pt x="562749" y="739444"/>
                </a:lnTo>
                <a:lnTo>
                  <a:pt x="567423" y="786460"/>
                </a:lnTo>
                <a:lnTo>
                  <a:pt x="569772" y="823366"/>
                </a:lnTo>
                <a:lnTo>
                  <a:pt x="569772" y="560628"/>
                </a:lnTo>
                <a:lnTo>
                  <a:pt x="543890" y="471639"/>
                </a:lnTo>
                <a:lnTo>
                  <a:pt x="524116" y="416509"/>
                </a:lnTo>
                <a:lnTo>
                  <a:pt x="501180" y="360768"/>
                </a:lnTo>
                <a:lnTo>
                  <a:pt x="478929" y="312762"/>
                </a:lnTo>
                <a:lnTo>
                  <a:pt x="454761" y="265747"/>
                </a:lnTo>
                <a:lnTo>
                  <a:pt x="428688" y="219735"/>
                </a:lnTo>
                <a:lnTo>
                  <a:pt x="400748" y="174802"/>
                </a:lnTo>
                <a:lnTo>
                  <a:pt x="370967" y="130949"/>
                </a:lnTo>
                <a:lnTo>
                  <a:pt x="339369" y="88239"/>
                </a:lnTo>
                <a:lnTo>
                  <a:pt x="305981" y="46710"/>
                </a:lnTo>
                <a:lnTo>
                  <a:pt x="270814" y="6388"/>
                </a:lnTo>
                <a:lnTo>
                  <a:pt x="253453" y="25"/>
                </a:lnTo>
                <a:lnTo>
                  <a:pt x="247256" y="1917"/>
                </a:lnTo>
                <a:lnTo>
                  <a:pt x="95148" y="77063"/>
                </a:lnTo>
                <a:lnTo>
                  <a:pt x="90919" y="71272"/>
                </a:lnTo>
                <a:lnTo>
                  <a:pt x="81889" y="64109"/>
                </a:lnTo>
                <a:lnTo>
                  <a:pt x="71285" y="59575"/>
                </a:lnTo>
                <a:lnTo>
                  <a:pt x="59651" y="57988"/>
                </a:lnTo>
                <a:lnTo>
                  <a:pt x="49669" y="59131"/>
                </a:lnTo>
                <a:lnTo>
                  <a:pt x="8801" y="96558"/>
                </a:lnTo>
                <a:lnTo>
                  <a:pt x="0" y="119938"/>
                </a:lnTo>
                <a:lnTo>
                  <a:pt x="965" y="132397"/>
                </a:lnTo>
                <a:lnTo>
                  <a:pt x="5575" y="144310"/>
                </a:lnTo>
                <a:lnTo>
                  <a:pt x="501154" y="1017092"/>
                </a:lnTo>
                <a:lnTo>
                  <a:pt x="505002" y="1020305"/>
                </a:lnTo>
                <a:lnTo>
                  <a:pt x="570509" y="1042987"/>
                </a:lnTo>
                <a:lnTo>
                  <a:pt x="570953" y="1043813"/>
                </a:lnTo>
                <a:lnTo>
                  <a:pt x="577837" y="1047851"/>
                </a:lnTo>
                <a:lnTo>
                  <a:pt x="579412" y="1047851"/>
                </a:lnTo>
                <a:lnTo>
                  <a:pt x="585139" y="1047851"/>
                </a:lnTo>
                <a:lnTo>
                  <a:pt x="595236" y="1047851"/>
                </a:lnTo>
                <a:lnTo>
                  <a:pt x="602119" y="1043813"/>
                </a:lnTo>
                <a:lnTo>
                  <a:pt x="602551" y="1042987"/>
                </a:lnTo>
                <a:lnTo>
                  <a:pt x="668096" y="1020305"/>
                </a:lnTo>
                <a:lnTo>
                  <a:pt x="671944" y="1017092"/>
                </a:lnTo>
                <a:lnTo>
                  <a:pt x="685939" y="992339"/>
                </a:lnTo>
                <a:lnTo>
                  <a:pt x="1163523" y="147789"/>
                </a:lnTo>
                <a:lnTo>
                  <a:pt x="1167904" y="136779"/>
                </a:lnTo>
                <a:lnTo>
                  <a:pt x="1169149" y="125234"/>
                </a:lnTo>
                <a:close/>
              </a:path>
            </a:pathLst>
          </a:custGeom>
          <a:solidFill>
            <a:srgbClr val="20374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949" y="0"/>
            <a:ext cx="3708051" cy="323497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85800" y="685800"/>
            <a:ext cx="1676400" cy="1676400"/>
            <a:chOff x="1028700" y="1028700"/>
            <a:chExt cx="2514600" cy="2514600"/>
          </a:xfrm>
        </p:grpSpPr>
        <p:sp>
          <p:nvSpPr>
            <p:cNvPr id="6" name="object 6"/>
            <p:cNvSpPr/>
            <p:nvPr/>
          </p:nvSpPr>
          <p:spPr>
            <a:xfrm>
              <a:off x="1028700" y="1028700"/>
              <a:ext cx="2514600" cy="2514600"/>
            </a:xfrm>
            <a:custGeom>
              <a:avLst/>
              <a:gdLst/>
              <a:ahLst/>
              <a:cxnLst/>
              <a:rect l="l" t="t" r="r" b="b"/>
              <a:pathLst>
                <a:path w="2514600" h="2514600">
                  <a:moveTo>
                    <a:pt x="1257299" y="2514599"/>
                  </a:moveTo>
                  <a:lnTo>
                    <a:pt x="1209072" y="2513691"/>
                  </a:lnTo>
                  <a:lnTo>
                    <a:pt x="1161305" y="2510989"/>
                  </a:lnTo>
                  <a:lnTo>
                    <a:pt x="1114029" y="2506526"/>
                  </a:lnTo>
                  <a:lnTo>
                    <a:pt x="1067277" y="2500333"/>
                  </a:lnTo>
                  <a:lnTo>
                    <a:pt x="1021082" y="2492444"/>
                  </a:lnTo>
                  <a:lnTo>
                    <a:pt x="975477" y="2482892"/>
                  </a:lnTo>
                  <a:lnTo>
                    <a:pt x="930494" y="2471708"/>
                  </a:lnTo>
                  <a:lnTo>
                    <a:pt x="886165" y="2458925"/>
                  </a:lnTo>
                  <a:lnTo>
                    <a:pt x="842523" y="2444576"/>
                  </a:lnTo>
                  <a:lnTo>
                    <a:pt x="799601" y="2428693"/>
                  </a:lnTo>
                  <a:lnTo>
                    <a:pt x="757431" y="2411310"/>
                  </a:lnTo>
                  <a:lnTo>
                    <a:pt x="716046" y="2392457"/>
                  </a:lnTo>
                  <a:lnTo>
                    <a:pt x="675479" y="2372169"/>
                  </a:lnTo>
                  <a:lnTo>
                    <a:pt x="635761" y="2350478"/>
                  </a:lnTo>
                  <a:lnTo>
                    <a:pt x="596925" y="2327415"/>
                  </a:lnTo>
                  <a:lnTo>
                    <a:pt x="559005" y="2303015"/>
                  </a:lnTo>
                  <a:lnTo>
                    <a:pt x="522032" y="2277308"/>
                  </a:lnTo>
                  <a:lnTo>
                    <a:pt x="486040" y="2250329"/>
                  </a:lnTo>
                  <a:lnTo>
                    <a:pt x="451060" y="2222109"/>
                  </a:lnTo>
                  <a:lnTo>
                    <a:pt x="417125" y="2192681"/>
                  </a:lnTo>
                  <a:lnTo>
                    <a:pt x="384268" y="2162077"/>
                  </a:lnTo>
                  <a:lnTo>
                    <a:pt x="352522" y="2130331"/>
                  </a:lnTo>
                  <a:lnTo>
                    <a:pt x="321918" y="2097474"/>
                  </a:lnTo>
                  <a:lnTo>
                    <a:pt x="292490" y="2063539"/>
                  </a:lnTo>
                  <a:lnTo>
                    <a:pt x="264270" y="2028559"/>
                  </a:lnTo>
                  <a:lnTo>
                    <a:pt x="237290" y="1992566"/>
                  </a:lnTo>
                  <a:lnTo>
                    <a:pt x="211584" y="1955594"/>
                  </a:lnTo>
                  <a:lnTo>
                    <a:pt x="187183" y="1917673"/>
                  </a:lnTo>
                  <a:lnTo>
                    <a:pt x="164121" y="1878838"/>
                  </a:lnTo>
                  <a:lnTo>
                    <a:pt x="142430" y="1839120"/>
                  </a:lnTo>
                  <a:lnTo>
                    <a:pt x="122141" y="1798552"/>
                  </a:lnTo>
                  <a:lnTo>
                    <a:pt x="103289" y="1757167"/>
                  </a:lnTo>
                  <a:lnTo>
                    <a:pt x="85906" y="1714998"/>
                  </a:lnTo>
                  <a:lnTo>
                    <a:pt x="70023" y="1672076"/>
                  </a:lnTo>
                  <a:lnTo>
                    <a:pt x="55674" y="1628434"/>
                  </a:lnTo>
                  <a:lnTo>
                    <a:pt x="42891" y="1584105"/>
                  </a:lnTo>
                  <a:lnTo>
                    <a:pt x="31707" y="1539122"/>
                  </a:lnTo>
                  <a:lnTo>
                    <a:pt x="22154" y="1493516"/>
                  </a:lnTo>
                  <a:lnTo>
                    <a:pt x="14265" y="1447322"/>
                  </a:lnTo>
                  <a:lnTo>
                    <a:pt x="8073" y="1400570"/>
                  </a:lnTo>
                  <a:lnTo>
                    <a:pt x="3609" y="1353294"/>
                  </a:lnTo>
                  <a:lnTo>
                    <a:pt x="907" y="1305526"/>
                  </a:lnTo>
                  <a:lnTo>
                    <a:pt x="0" y="1257299"/>
                  </a:lnTo>
                  <a:lnTo>
                    <a:pt x="907" y="1209072"/>
                  </a:lnTo>
                  <a:lnTo>
                    <a:pt x="3609" y="1161305"/>
                  </a:lnTo>
                  <a:lnTo>
                    <a:pt x="8073" y="1114029"/>
                  </a:lnTo>
                  <a:lnTo>
                    <a:pt x="14265" y="1067277"/>
                  </a:lnTo>
                  <a:lnTo>
                    <a:pt x="22154" y="1021082"/>
                  </a:lnTo>
                  <a:lnTo>
                    <a:pt x="31707" y="975477"/>
                  </a:lnTo>
                  <a:lnTo>
                    <a:pt x="42891" y="930494"/>
                  </a:lnTo>
                  <a:lnTo>
                    <a:pt x="55674" y="886165"/>
                  </a:lnTo>
                  <a:lnTo>
                    <a:pt x="70023" y="842523"/>
                  </a:lnTo>
                  <a:lnTo>
                    <a:pt x="85906" y="799601"/>
                  </a:lnTo>
                  <a:lnTo>
                    <a:pt x="103289" y="757431"/>
                  </a:lnTo>
                  <a:lnTo>
                    <a:pt x="122141" y="716046"/>
                  </a:lnTo>
                  <a:lnTo>
                    <a:pt x="142430" y="675479"/>
                  </a:lnTo>
                  <a:lnTo>
                    <a:pt x="164121" y="635761"/>
                  </a:lnTo>
                  <a:lnTo>
                    <a:pt x="187183" y="596925"/>
                  </a:lnTo>
                  <a:lnTo>
                    <a:pt x="211584" y="559005"/>
                  </a:lnTo>
                  <a:lnTo>
                    <a:pt x="237290" y="522032"/>
                  </a:lnTo>
                  <a:lnTo>
                    <a:pt x="264270" y="486040"/>
                  </a:lnTo>
                  <a:lnTo>
                    <a:pt x="292490" y="451060"/>
                  </a:lnTo>
                  <a:lnTo>
                    <a:pt x="321918" y="417125"/>
                  </a:lnTo>
                  <a:lnTo>
                    <a:pt x="352522" y="384268"/>
                  </a:lnTo>
                  <a:lnTo>
                    <a:pt x="384268" y="352522"/>
                  </a:lnTo>
                  <a:lnTo>
                    <a:pt x="417125" y="321918"/>
                  </a:lnTo>
                  <a:lnTo>
                    <a:pt x="451060" y="292490"/>
                  </a:lnTo>
                  <a:lnTo>
                    <a:pt x="486040" y="264270"/>
                  </a:lnTo>
                  <a:lnTo>
                    <a:pt x="522032" y="237290"/>
                  </a:lnTo>
                  <a:lnTo>
                    <a:pt x="559005" y="211584"/>
                  </a:lnTo>
                  <a:lnTo>
                    <a:pt x="596925" y="187183"/>
                  </a:lnTo>
                  <a:lnTo>
                    <a:pt x="635761" y="164121"/>
                  </a:lnTo>
                  <a:lnTo>
                    <a:pt x="675479" y="142430"/>
                  </a:lnTo>
                  <a:lnTo>
                    <a:pt x="716046" y="122141"/>
                  </a:lnTo>
                  <a:lnTo>
                    <a:pt x="757431" y="103289"/>
                  </a:lnTo>
                  <a:lnTo>
                    <a:pt x="799601" y="85906"/>
                  </a:lnTo>
                  <a:lnTo>
                    <a:pt x="842523" y="70023"/>
                  </a:lnTo>
                  <a:lnTo>
                    <a:pt x="886165" y="55674"/>
                  </a:lnTo>
                  <a:lnTo>
                    <a:pt x="930494" y="42891"/>
                  </a:lnTo>
                  <a:lnTo>
                    <a:pt x="975477" y="31707"/>
                  </a:lnTo>
                  <a:lnTo>
                    <a:pt x="1021082" y="22154"/>
                  </a:lnTo>
                  <a:lnTo>
                    <a:pt x="1067277" y="14265"/>
                  </a:lnTo>
                  <a:lnTo>
                    <a:pt x="1114029" y="8073"/>
                  </a:lnTo>
                  <a:lnTo>
                    <a:pt x="1161305" y="3609"/>
                  </a:lnTo>
                  <a:lnTo>
                    <a:pt x="1209072" y="907"/>
                  </a:lnTo>
                  <a:lnTo>
                    <a:pt x="1257299" y="0"/>
                  </a:lnTo>
                  <a:lnTo>
                    <a:pt x="1305526" y="907"/>
                  </a:lnTo>
                  <a:lnTo>
                    <a:pt x="1353294" y="3609"/>
                  </a:lnTo>
                  <a:lnTo>
                    <a:pt x="1400570" y="8073"/>
                  </a:lnTo>
                  <a:lnTo>
                    <a:pt x="1447322" y="14265"/>
                  </a:lnTo>
                  <a:lnTo>
                    <a:pt x="1493516" y="22154"/>
                  </a:lnTo>
                  <a:lnTo>
                    <a:pt x="1539122" y="31707"/>
                  </a:lnTo>
                  <a:lnTo>
                    <a:pt x="1584105" y="42891"/>
                  </a:lnTo>
                  <a:lnTo>
                    <a:pt x="1628434" y="55674"/>
                  </a:lnTo>
                  <a:lnTo>
                    <a:pt x="1672076" y="70023"/>
                  </a:lnTo>
                  <a:lnTo>
                    <a:pt x="1714998" y="85906"/>
                  </a:lnTo>
                  <a:lnTo>
                    <a:pt x="1757167" y="103289"/>
                  </a:lnTo>
                  <a:lnTo>
                    <a:pt x="1798552" y="122141"/>
                  </a:lnTo>
                  <a:lnTo>
                    <a:pt x="1839120" y="142430"/>
                  </a:lnTo>
                  <a:lnTo>
                    <a:pt x="1878838" y="164121"/>
                  </a:lnTo>
                  <a:lnTo>
                    <a:pt x="1917673" y="187183"/>
                  </a:lnTo>
                  <a:lnTo>
                    <a:pt x="1955594" y="211584"/>
                  </a:lnTo>
                  <a:lnTo>
                    <a:pt x="1992566" y="237290"/>
                  </a:lnTo>
                  <a:lnTo>
                    <a:pt x="2028559" y="264270"/>
                  </a:lnTo>
                  <a:lnTo>
                    <a:pt x="2063539" y="292490"/>
                  </a:lnTo>
                  <a:lnTo>
                    <a:pt x="2097474" y="321918"/>
                  </a:lnTo>
                  <a:lnTo>
                    <a:pt x="2130331" y="352522"/>
                  </a:lnTo>
                  <a:lnTo>
                    <a:pt x="2162077" y="384268"/>
                  </a:lnTo>
                  <a:lnTo>
                    <a:pt x="2192681" y="417125"/>
                  </a:lnTo>
                  <a:lnTo>
                    <a:pt x="2222109" y="451060"/>
                  </a:lnTo>
                  <a:lnTo>
                    <a:pt x="2250329" y="486040"/>
                  </a:lnTo>
                  <a:lnTo>
                    <a:pt x="2277308" y="522032"/>
                  </a:lnTo>
                  <a:lnTo>
                    <a:pt x="2303015" y="559005"/>
                  </a:lnTo>
                  <a:lnTo>
                    <a:pt x="2327415" y="596925"/>
                  </a:lnTo>
                  <a:lnTo>
                    <a:pt x="2350478" y="635761"/>
                  </a:lnTo>
                  <a:lnTo>
                    <a:pt x="2372169" y="675479"/>
                  </a:lnTo>
                  <a:lnTo>
                    <a:pt x="2392457" y="716046"/>
                  </a:lnTo>
                  <a:lnTo>
                    <a:pt x="2411310" y="757431"/>
                  </a:lnTo>
                  <a:lnTo>
                    <a:pt x="2428693" y="799601"/>
                  </a:lnTo>
                  <a:lnTo>
                    <a:pt x="2444576" y="842523"/>
                  </a:lnTo>
                  <a:lnTo>
                    <a:pt x="2458925" y="886165"/>
                  </a:lnTo>
                  <a:lnTo>
                    <a:pt x="2471708" y="930494"/>
                  </a:lnTo>
                  <a:lnTo>
                    <a:pt x="2482892" y="975477"/>
                  </a:lnTo>
                  <a:lnTo>
                    <a:pt x="2492444" y="1021082"/>
                  </a:lnTo>
                  <a:lnTo>
                    <a:pt x="2500333" y="1067277"/>
                  </a:lnTo>
                  <a:lnTo>
                    <a:pt x="2506526" y="1114029"/>
                  </a:lnTo>
                  <a:lnTo>
                    <a:pt x="2510989" y="1161305"/>
                  </a:lnTo>
                  <a:lnTo>
                    <a:pt x="2513691" y="1209072"/>
                  </a:lnTo>
                  <a:lnTo>
                    <a:pt x="2514599" y="1257299"/>
                  </a:lnTo>
                  <a:lnTo>
                    <a:pt x="2513691" y="1305526"/>
                  </a:lnTo>
                  <a:lnTo>
                    <a:pt x="2510989" y="1353294"/>
                  </a:lnTo>
                  <a:lnTo>
                    <a:pt x="2506526" y="1400570"/>
                  </a:lnTo>
                  <a:lnTo>
                    <a:pt x="2500333" y="1447322"/>
                  </a:lnTo>
                  <a:lnTo>
                    <a:pt x="2492444" y="1493516"/>
                  </a:lnTo>
                  <a:lnTo>
                    <a:pt x="2482892" y="1539122"/>
                  </a:lnTo>
                  <a:lnTo>
                    <a:pt x="2471708" y="1584105"/>
                  </a:lnTo>
                  <a:lnTo>
                    <a:pt x="2458925" y="1628434"/>
                  </a:lnTo>
                  <a:lnTo>
                    <a:pt x="2444576" y="1672076"/>
                  </a:lnTo>
                  <a:lnTo>
                    <a:pt x="2428693" y="1714998"/>
                  </a:lnTo>
                  <a:lnTo>
                    <a:pt x="2411310" y="1757167"/>
                  </a:lnTo>
                  <a:lnTo>
                    <a:pt x="2392457" y="1798552"/>
                  </a:lnTo>
                  <a:lnTo>
                    <a:pt x="2372169" y="1839120"/>
                  </a:lnTo>
                  <a:lnTo>
                    <a:pt x="2350478" y="1878838"/>
                  </a:lnTo>
                  <a:lnTo>
                    <a:pt x="2327415" y="1917673"/>
                  </a:lnTo>
                  <a:lnTo>
                    <a:pt x="2303015" y="1955594"/>
                  </a:lnTo>
                  <a:lnTo>
                    <a:pt x="2277308" y="1992566"/>
                  </a:lnTo>
                  <a:lnTo>
                    <a:pt x="2250329" y="2028559"/>
                  </a:lnTo>
                  <a:lnTo>
                    <a:pt x="2222109" y="2063539"/>
                  </a:lnTo>
                  <a:lnTo>
                    <a:pt x="2192681" y="2097474"/>
                  </a:lnTo>
                  <a:lnTo>
                    <a:pt x="2162077" y="2130331"/>
                  </a:lnTo>
                  <a:lnTo>
                    <a:pt x="2130331" y="2162077"/>
                  </a:lnTo>
                  <a:lnTo>
                    <a:pt x="2097474" y="2192681"/>
                  </a:lnTo>
                  <a:lnTo>
                    <a:pt x="2063539" y="2222109"/>
                  </a:lnTo>
                  <a:lnTo>
                    <a:pt x="2028559" y="2250329"/>
                  </a:lnTo>
                  <a:lnTo>
                    <a:pt x="1992566" y="2277308"/>
                  </a:lnTo>
                  <a:lnTo>
                    <a:pt x="1955594" y="2303015"/>
                  </a:lnTo>
                  <a:lnTo>
                    <a:pt x="1917673" y="2327415"/>
                  </a:lnTo>
                  <a:lnTo>
                    <a:pt x="1878838" y="2350478"/>
                  </a:lnTo>
                  <a:lnTo>
                    <a:pt x="1839120" y="2372169"/>
                  </a:lnTo>
                  <a:lnTo>
                    <a:pt x="1798552" y="2392457"/>
                  </a:lnTo>
                  <a:lnTo>
                    <a:pt x="1757167" y="2411310"/>
                  </a:lnTo>
                  <a:lnTo>
                    <a:pt x="1714998" y="2428693"/>
                  </a:lnTo>
                  <a:lnTo>
                    <a:pt x="1672076" y="2444576"/>
                  </a:lnTo>
                  <a:lnTo>
                    <a:pt x="1628434" y="2458925"/>
                  </a:lnTo>
                  <a:lnTo>
                    <a:pt x="1584105" y="2471708"/>
                  </a:lnTo>
                  <a:lnTo>
                    <a:pt x="1539122" y="2482892"/>
                  </a:lnTo>
                  <a:lnTo>
                    <a:pt x="1493516" y="2492444"/>
                  </a:lnTo>
                  <a:lnTo>
                    <a:pt x="1447322" y="2500333"/>
                  </a:lnTo>
                  <a:lnTo>
                    <a:pt x="1400570" y="2506526"/>
                  </a:lnTo>
                  <a:lnTo>
                    <a:pt x="1353294" y="2510989"/>
                  </a:lnTo>
                  <a:lnTo>
                    <a:pt x="1305526" y="2513691"/>
                  </a:lnTo>
                  <a:lnTo>
                    <a:pt x="1257299" y="2514599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" name="object 7"/>
            <p:cNvSpPr/>
            <p:nvPr/>
          </p:nvSpPr>
          <p:spPr>
            <a:xfrm>
              <a:off x="1769783" y="1713813"/>
              <a:ext cx="1032510" cy="1146810"/>
            </a:xfrm>
            <a:custGeom>
              <a:avLst/>
              <a:gdLst/>
              <a:ahLst/>
              <a:cxnLst/>
              <a:rect l="l" t="t" r="r" b="b"/>
              <a:pathLst>
                <a:path w="1032510" h="1146810">
                  <a:moveTo>
                    <a:pt x="361391" y="126847"/>
                  </a:moveTo>
                  <a:lnTo>
                    <a:pt x="359397" y="124853"/>
                  </a:lnTo>
                  <a:lnTo>
                    <a:pt x="354507" y="124853"/>
                  </a:lnTo>
                  <a:lnTo>
                    <a:pt x="352513" y="126847"/>
                  </a:lnTo>
                  <a:lnTo>
                    <a:pt x="352513" y="131737"/>
                  </a:lnTo>
                  <a:lnTo>
                    <a:pt x="354507" y="133743"/>
                  </a:lnTo>
                  <a:lnTo>
                    <a:pt x="359397" y="133743"/>
                  </a:lnTo>
                  <a:lnTo>
                    <a:pt x="361391" y="131737"/>
                  </a:lnTo>
                  <a:lnTo>
                    <a:pt x="361391" y="129298"/>
                  </a:lnTo>
                  <a:lnTo>
                    <a:pt x="361391" y="126847"/>
                  </a:lnTo>
                  <a:close/>
                </a:path>
                <a:path w="1032510" h="1146810">
                  <a:moveTo>
                    <a:pt x="649516" y="488911"/>
                  </a:moveTo>
                  <a:lnTo>
                    <a:pt x="522147" y="488911"/>
                  </a:lnTo>
                  <a:lnTo>
                    <a:pt x="522147" y="518121"/>
                  </a:lnTo>
                  <a:lnTo>
                    <a:pt x="522147" y="535901"/>
                  </a:lnTo>
                  <a:lnTo>
                    <a:pt x="518414" y="535901"/>
                  </a:lnTo>
                  <a:lnTo>
                    <a:pt x="518414" y="542251"/>
                  </a:lnTo>
                  <a:lnTo>
                    <a:pt x="494614" y="542251"/>
                  </a:lnTo>
                  <a:lnTo>
                    <a:pt x="494614" y="535901"/>
                  </a:lnTo>
                  <a:lnTo>
                    <a:pt x="490880" y="535901"/>
                  </a:lnTo>
                  <a:lnTo>
                    <a:pt x="490880" y="518121"/>
                  </a:lnTo>
                  <a:lnTo>
                    <a:pt x="494690" y="518121"/>
                  </a:lnTo>
                  <a:lnTo>
                    <a:pt x="494690" y="510501"/>
                  </a:lnTo>
                  <a:lnTo>
                    <a:pt x="518350" y="510501"/>
                  </a:lnTo>
                  <a:lnTo>
                    <a:pt x="518350" y="518121"/>
                  </a:lnTo>
                  <a:lnTo>
                    <a:pt x="522147" y="518121"/>
                  </a:lnTo>
                  <a:lnTo>
                    <a:pt x="522147" y="488911"/>
                  </a:lnTo>
                  <a:lnTo>
                    <a:pt x="363562" y="488911"/>
                  </a:lnTo>
                  <a:lnTo>
                    <a:pt x="363562" y="510501"/>
                  </a:lnTo>
                  <a:lnTo>
                    <a:pt x="363562" y="518121"/>
                  </a:lnTo>
                  <a:lnTo>
                    <a:pt x="363562" y="535901"/>
                  </a:lnTo>
                  <a:lnTo>
                    <a:pt x="363562" y="542251"/>
                  </a:lnTo>
                  <a:lnTo>
                    <a:pt x="363562" y="568921"/>
                  </a:lnTo>
                  <a:lnTo>
                    <a:pt x="649516" y="568921"/>
                  </a:lnTo>
                  <a:lnTo>
                    <a:pt x="649516" y="542251"/>
                  </a:lnTo>
                  <a:lnTo>
                    <a:pt x="649516" y="535901"/>
                  </a:lnTo>
                  <a:lnTo>
                    <a:pt x="649516" y="518121"/>
                  </a:lnTo>
                  <a:lnTo>
                    <a:pt x="649516" y="510501"/>
                  </a:lnTo>
                  <a:lnTo>
                    <a:pt x="649516" y="488911"/>
                  </a:lnTo>
                  <a:close/>
                </a:path>
                <a:path w="1032510" h="1146810">
                  <a:moveTo>
                    <a:pt x="948817" y="488911"/>
                  </a:moveTo>
                  <a:lnTo>
                    <a:pt x="821448" y="488911"/>
                  </a:lnTo>
                  <a:lnTo>
                    <a:pt x="821448" y="518121"/>
                  </a:lnTo>
                  <a:lnTo>
                    <a:pt x="821448" y="535901"/>
                  </a:lnTo>
                  <a:lnTo>
                    <a:pt x="817714" y="535901"/>
                  </a:lnTo>
                  <a:lnTo>
                    <a:pt x="817714" y="542251"/>
                  </a:lnTo>
                  <a:lnTo>
                    <a:pt x="793915" y="542251"/>
                  </a:lnTo>
                  <a:lnTo>
                    <a:pt x="793915" y="535901"/>
                  </a:lnTo>
                  <a:lnTo>
                    <a:pt x="790181" y="535901"/>
                  </a:lnTo>
                  <a:lnTo>
                    <a:pt x="790181" y="518121"/>
                  </a:lnTo>
                  <a:lnTo>
                    <a:pt x="793978" y="518121"/>
                  </a:lnTo>
                  <a:lnTo>
                    <a:pt x="793978" y="510501"/>
                  </a:lnTo>
                  <a:lnTo>
                    <a:pt x="817638" y="510501"/>
                  </a:lnTo>
                  <a:lnTo>
                    <a:pt x="817638" y="518121"/>
                  </a:lnTo>
                  <a:lnTo>
                    <a:pt x="821448" y="518121"/>
                  </a:lnTo>
                  <a:lnTo>
                    <a:pt x="821448" y="488911"/>
                  </a:lnTo>
                  <a:lnTo>
                    <a:pt x="662851" y="488911"/>
                  </a:lnTo>
                  <a:lnTo>
                    <a:pt x="662851" y="510501"/>
                  </a:lnTo>
                  <a:lnTo>
                    <a:pt x="662851" y="518121"/>
                  </a:lnTo>
                  <a:lnTo>
                    <a:pt x="662851" y="535901"/>
                  </a:lnTo>
                  <a:lnTo>
                    <a:pt x="662851" y="542251"/>
                  </a:lnTo>
                  <a:lnTo>
                    <a:pt x="662851" y="568921"/>
                  </a:lnTo>
                  <a:lnTo>
                    <a:pt x="948817" y="568921"/>
                  </a:lnTo>
                  <a:lnTo>
                    <a:pt x="948817" y="542251"/>
                  </a:lnTo>
                  <a:lnTo>
                    <a:pt x="948817" y="535901"/>
                  </a:lnTo>
                  <a:lnTo>
                    <a:pt x="948817" y="518121"/>
                  </a:lnTo>
                  <a:lnTo>
                    <a:pt x="948817" y="510501"/>
                  </a:lnTo>
                  <a:lnTo>
                    <a:pt x="948817" y="488911"/>
                  </a:lnTo>
                  <a:close/>
                </a:path>
                <a:path w="1032510" h="1146810">
                  <a:moveTo>
                    <a:pt x="1032268" y="452196"/>
                  </a:moveTo>
                  <a:lnTo>
                    <a:pt x="1024890" y="444576"/>
                  </a:lnTo>
                  <a:lnTo>
                    <a:pt x="1015682" y="444042"/>
                  </a:lnTo>
                  <a:lnTo>
                    <a:pt x="1015682" y="443915"/>
                  </a:lnTo>
                  <a:lnTo>
                    <a:pt x="955217" y="443915"/>
                  </a:lnTo>
                  <a:lnTo>
                    <a:pt x="955217" y="479183"/>
                  </a:lnTo>
                  <a:lnTo>
                    <a:pt x="955217" y="574471"/>
                  </a:lnTo>
                  <a:lnTo>
                    <a:pt x="76987" y="574471"/>
                  </a:lnTo>
                  <a:lnTo>
                    <a:pt x="76987" y="479183"/>
                  </a:lnTo>
                  <a:lnTo>
                    <a:pt x="955217" y="479183"/>
                  </a:lnTo>
                  <a:lnTo>
                    <a:pt x="955217" y="443915"/>
                  </a:lnTo>
                  <a:lnTo>
                    <a:pt x="924877" y="443915"/>
                  </a:lnTo>
                  <a:lnTo>
                    <a:pt x="924877" y="421817"/>
                  </a:lnTo>
                  <a:lnTo>
                    <a:pt x="898385" y="421817"/>
                  </a:lnTo>
                  <a:lnTo>
                    <a:pt x="894308" y="408305"/>
                  </a:lnTo>
                  <a:lnTo>
                    <a:pt x="887361" y="396341"/>
                  </a:lnTo>
                  <a:lnTo>
                    <a:pt x="877938" y="386334"/>
                  </a:lnTo>
                  <a:lnTo>
                    <a:pt x="866457" y="378688"/>
                  </a:lnTo>
                  <a:lnTo>
                    <a:pt x="925004" y="245897"/>
                  </a:lnTo>
                  <a:lnTo>
                    <a:pt x="928509" y="246341"/>
                  </a:lnTo>
                  <a:lnTo>
                    <a:pt x="930300" y="246341"/>
                  </a:lnTo>
                  <a:lnTo>
                    <a:pt x="943698" y="243649"/>
                  </a:lnTo>
                  <a:lnTo>
                    <a:pt x="954633" y="236270"/>
                  </a:lnTo>
                  <a:lnTo>
                    <a:pt x="962012" y="225336"/>
                  </a:lnTo>
                  <a:lnTo>
                    <a:pt x="964717" y="211937"/>
                  </a:lnTo>
                  <a:lnTo>
                    <a:pt x="962012" y="198551"/>
                  </a:lnTo>
                  <a:lnTo>
                    <a:pt x="954633" y="187604"/>
                  </a:lnTo>
                  <a:lnTo>
                    <a:pt x="943698" y="180238"/>
                  </a:lnTo>
                  <a:lnTo>
                    <a:pt x="930300" y="177533"/>
                  </a:lnTo>
                  <a:lnTo>
                    <a:pt x="928027" y="177533"/>
                  </a:lnTo>
                  <a:lnTo>
                    <a:pt x="925817" y="177774"/>
                  </a:lnTo>
                  <a:lnTo>
                    <a:pt x="923658" y="178181"/>
                  </a:lnTo>
                  <a:lnTo>
                    <a:pt x="877709" y="76403"/>
                  </a:lnTo>
                  <a:lnTo>
                    <a:pt x="889546" y="52489"/>
                  </a:lnTo>
                  <a:lnTo>
                    <a:pt x="897293" y="31026"/>
                  </a:lnTo>
                  <a:lnTo>
                    <a:pt x="899617" y="13627"/>
                  </a:lnTo>
                  <a:lnTo>
                    <a:pt x="895159" y="1943"/>
                  </a:lnTo>
                  <a:lnTo>
                    <a:pt x="865530" y="0"/>
                  </a:lnTo>
                  <a:lnTo>
                    <a:pt x="819277" y="20231"/>
                  </a:lnTo>
                  <a:lnTo>
                    <a:pt x="770089" y="51447"/>
                  </a:lnTo>
                  <a:lnTo>
                    <a:pt x="731672" y="82423"/>
                  </a:lnTo>
                  <a:lnTo>
                    <a:pt x="814717" y="165455"/>
                  </a:lnTo>
                  <a:lnTo>
                    <a:pt x="826579" y="151993"/>
                  </a:lnTo>
                  <a:lnTo>
                    <a:pt x="839584" y="135407"/>
                  </a:lnTo>
                  <a:lnTo>
                    <a:pt x="852957" y="116624"/>
                  </a:lnTo>
                  <a:lnTo>
                    <a:pt x="865974" y="96558"/>
                  </a:lnTo>
                  <a:lnTo>
                    <a:pt x="906780" y="186867"/>
                  </a:lnTo>
                  <a:lnTo>
                    <a:pt x="902258" y="192036"/>
                  </a:lnTo>
                  <a:lnTo>
                    <a:pt x="898829" y="198043"/>
                  </a:lnTo>
                  <a:lnTo>
                    <a:pt x="896658" y="204724"/>
                  </a:lnTo>
                  <a:lnTo>
                    <a:pt x="895896" y="211937"/>
                  </a:lnTo>
                  <a:lnTo>
                    <a:pt x="896734" y="219481"/>
                  </a:lnTo>
                  <a:lnTo>
                    <a:pt x="899109" y="226453"/>
                  </a:lnTo>
                  <a:lnTo>
                    <a:pt x="902855" y="232664"/>
                  </a:lnTo>
                  <a:lnTo>
                    <a:pt x="907796" y="237909"/>
                  </a:lnTo>
                  <a:lnTo>
                    <a:pt x="848271" y="372770"/>
                  </a:lnTo>
                  <a:lnTo>
                    <a:pt x="845299" y="372325"/>
                  </a:lnTo>
                  <a:lnTo>
                    <a:pt x="842238" y="372084"/>
                  </a:lnTo>
                  <a:lnTo>
                    <a:pt x="839101" y="372084"/>
                  </a:lnTo>
                  <a:lnTo>
                    <a:pt x="818667" y="375640"/>
                  </a:lnTo>
                  <a:lnTo>
                    <a:pt x="801230" y="385495"/>
                  </a:lnTo>
                  <a:lnTo>
                    <a:pt x="788060" y="400392"/>
                  </a:lnTo>
                  <a:lnTo>
                    <a:pt x="780389" y="419087"/>
                  </a:lnTo>
                  <a:lnTo>
                    <a:pt x="776071" y="414769"/>
                  </a:lnTo>
                  <a:lnTo>
                    <a:pt x="776478" y="413219"/>
                  </a:lnTo>
                  <a:lnTo>
                    <a:pt x="776109" y="411505"/>
                  </a:lnTo>
                  <a:lnTo>
                    <a:pt x="773099" y="408495"/>
                  </a:lnTo>
                  <a:lnTo>
                    <a:pt x="770153" y="408495"/>
                  </a:lnTo>
                  <a:lnTo>
                    <a:pt x="766533" y="412115"/>
                  </a:lnTo>
                  <a:lnTo>
                    <a:pt x="766533" y="415061"/>
                  </a:lnTo>
                  <a:lnTo>
                    <a:pt x="769594" y="418071"/>
                  </a:lnTo>
                  <a:lnTo>
                    <a:pt x="771258" y="418439"/>
                  </a:lnTo>
                  <a:lnTo>
                    <a:pt x="772807" y="418071"/>
                  </a:lnTo>
                  <a:lnTo>
                    <a:pt x="776554" y="421817"/>
                  </a:lnTo>
                  <a:lnTo>
                    <a:pt x="753325" y="421817"/>
                  </a:lnTo>
                  <a:lnTo>
                    <a:pt x="753325" y="443915"/>
                  </a:lnTo>
                  <a:lnTo>
                    <a:pt x="628243" y="443915"/>
                  </a:lnTo>
                  <a:lnTo>
                    <a:pt x="641908" y="429983"/>
                  </a:lnTo>
                  <a:lnTo>
                    <a:pt x="648017" y="419684"/>
                  </a:lnTo>
                  <a:lnTo>
                    <a:pt x="649516" y="413296"/>
                  </a:lnTo>
                  <a:lnTo>
                    <a:pt x="649351" y="411099"/>
                  </a:lnTo>
                  <a:lnTo>
                    <a:pt x="597865" y="411099"/>
                  </a:lnTo>
                  <a:lnTo>
                    <a:pt x="597865" y="145884"/>
                  </a:lnTo>
                  <a:lnTo>
                    <a:pt x="597865" y="135737"/>
                  </a:lnTo>
                  <a:lnTo>
                    <a:pt x="597865" y="122897"/>
                  </a:lnTo>
                  <a:lnTo>
                    <a:pt x="597865" y="122034"/>
                  </a:lnTo>
                  <a:lnTo>
                    <a:pt x="591540" y="115722"/>
                  </a:lnTo>
                  <a:lnTo>
                    <a:pt x="576707" y="115722"/>
                  </a:lnTo>
                  <a:lnTo>
                    <a:pt x="576707" y="151676"/>
                  </a:lnTo>
                  <a:lnTo>
                    <a:pt x="576707" y="408089"/>
                  </a:lnTo>
                  <a:lnTo>
                    <a:pt x="573684" y="411099"/>
                  </a:lnTo>
                  <a:lnTo>
                    <a:pt x="440169" y="411099"/>
                  </a:lnTo>
                  <a:lnTo>
                    <a:pt x="439839" y="413829"/>
                  </a:lnTo>
                  <a:lnTo>
                    <a:pt x="267119" y="413829"/>
                  </a:lnTo>
                  <a:lnTo>
                    <a:pt x="266814" y="411099"/>
                  </a:lnTo>
                  <a:lnTo>
                    <a:pt x="133261" y="411099"/>
                  </a:lnTo>
                  <a:lnTo>
                    <a:pt x="130225" y="408089"/>
                  </a:lnTo>
                  <a:lnTo>
                    <a:pt x="130225" y="151676"/>
                  </a:lnTo>
                  <a:lnTo>
                    <a:pt x="136017" y="145884"/>
                  </a:lnTo>
                  <a:lnTo>
                    <a:pt x="570953" y="145884"/>
                  </a:lnTo>
                  <a:lnTo>
                    <a:pt x="576707" y="151676"/>
                  </a:lnTo>
                  <a:lnTo>
                    <a:pt x="576707" y="115722"/>
                  </a:lnTo>
                  <a:lnTo>
                    <a:pt x="363397" y="115722"/>
                  </a:lnTo>
                  <a:lnTo>
                    <a:pt x="363397" y="125755"/>
                  </a:lnTo>
                  <a:lnTo>
                    <a:pt x="363397" y="132842"/>
                  </a:lnTo>
                  <a:lnTo>
                    <a:pt x="360502" y="135737"/>
                  </a:lnTo>
                  <a:lnTo>
                    <a:pt x="353402" y="135737"/>
                  </a:lnTo>
                  <a:lnTo>
                    <a:pt x="350507" y="132842"/>
                  </a:lnTo>
                  <a:lnTo>
                    <a:pt x="350507" y="125755"/>
                  </a:lnTo>
                  <a:lnTo>
                    <a:pt x="353402" y="122897"/>
                  </a:lnTo>
                  <a:lnTo>
                    <a:pt x="360502" y="122897"/>
                  </a:lnTo>
                  <a:lnTo>
                    <a:pt x="363397" y="125755"/>
                  </a:lnTo>
                  <a:lnTo>
                    <a:pt x="363397" y="115722"/>
                  </a:lnTo>
                  <a:lnTo>
                    <a:pt x="115430" y="115722"/>
                  </a:lnTo>
                  <a:lnTo>
                    <a:pt x="109105" y="122034"/>
                  </a:lnTo>
                  <a:lnTo>
                    <a:pt x="109105" y="411099"/>
                  </a:lnTo>
                  <a:lnTo>
                    <a:pt x="57619" y="411099"/>
                  </a:lnTo>
                  <a:lnTo>
                    <a:pt x="57454" y="413296"/>
                  </a:lnTo>
                  <a:lnTo>
                    <a:pt x="58953" y="419684"/>
                  </a:lnTo>
                  <a:lnTo>
                    <a:pt x="65062" y="429983"/>
                  </a:lnTo>
                  <a:lnTo>
                    <a:pt x="78740" y="443915"/>
                  </a:lnTo>
                  <a:lnTo>
                    <a:pt x="16560" y="443915"/>
                  </a:lnTo>
                  <a:lnTo>
                    <a:pt x="16548" y="444042"/>
                  </a:lnTo>
                  <a:lnTo>
                    <a:pt x="7315" y="444614"/>
                  </a:lnTo>
                  <a:lnTo>
                    <a:pt x="0" y="452196"/>
                  </a:lnTo>
                  <a:lnTo>
                    <a:pt x="0" y="470954"/>
                  </a:lnTo>
                  <a:lnTo>
                    <a:pt x="7315" y="478497"/>
                  </a:lnTo>
                  <a:lnTo>
                    <a:pt x="16548" y="479069"/>
                  </a:lnTo>
                  <a:lnTo>
                    <a:pt x="16548" y="1146759"/>
                  </a:lnTo>
                  <a:lnTo>
                    <a:pt x="76987" y="1146759"/>
                  </a:lnTo>
                  <a:lnTo>
                    <a:pt x="76987" y="615315"/>
                  </a:lnTo>
                  <a:lnTo>
                    <a:pt x="955217" y="615315"/>
                  </a:lnTo>
                  <a:lnTo>
                    <a:pt x="955217" y="1146759"/>
                  </a:lnTo>
                  <a:lnTo>
                    <a:pt x="1015682" y="1146759"/>
                  </a:lnTo>
                  <a:lnTo>
                    <a:pt x="1015682" y="615315"/>
                  </a:lnTo>
                  <a:lnTo>
                    <a:pt x="1015682" y="574471"/>
                  </a:lnTo>
                  <a:lnTo>
                    <a:pt x="1015682" y="479183"/>
                  </a:lnTo>
                  <a:lnTo>
                    <a:pt x="1024890" y="478497"/>
                  </a:lnTo>
                  <a:lnTo>
                    <a:pt x="1032268" y="470954"/>
                  </a:lnTo>
                  <a:lnTo>
                    <a:pt x="1032268" y="452196"/>
                  </a:lnTo>
                  <a:close/>
                </a:path>
              </a:pathLst>
            </a:custGeom>
            <a:solidFill>
              <a:srgbClr val="20374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85800" y="4494398"/>
            <a:ext cx="1676400" cy="1676400"/>
            <a:chOff x="1028700" y="6741597"/>
            <a:chExt cx="2514600" cy="2514600"/>
          </a:xfrm>
        </p:grpSpPr>
        <p:sp>
          <p:nvSpPr>
            <p:cNvPr id="9" name="object 9"/>
            <p:cNvSpPr/>
            <p:nvPr/>
          </p:nvSpPr>
          <p:spPr>
            <a:xfrm>
              <a:off x="1028700" y="6741597"/>
              <a:ext cx="2514600" cy="2514600"/>
            </a:xfrm>
            <a:custGeom>
              <a:avLst/>
              <a:gdLst/>
              <a:ahLst/>
              <a:cxnLst/>
              <a:rect l="l" t="t" r="r" b="b"/>
              <a:pathLst>
                <a:path w="2514600" h="2514600">
                  <a:moveTo>
                    <a:pt x="1257299" y="2514599"/>
                  </a:moveTo>
                  <a:lnTo>
                    <a:pt x="1209072" y="2513691"/>
                  </a:lnTo>
                  <a:lnTo>
                    <a:pt x="1161305" y="2510989"/>
                  </a:lnTo>
                  <a:lnTo>
                    <a:pt x="1114029" y="2506526"/>
                  </a:lnTo>
                  <a:lnTo>
                    <a:pt x="1067277" y="2500333"/>
                  </a:lnTo>
                  <a:lnTo>
                    <a:pt x="1021082" y="2492444"/>
                  </a:lnTo>
                  <a:lnTo>
                    <a:pt x="975477" y="2482892"/>
                  </a:lnTo>
                  <a:lnTo>
                    <a:pt x="930494" y="2471708"/>
                  </a:lnTo>
                  <a:lnTo>
                    <a:pt x="886165" y="2458925"/>
                  </a:lnTo>
                  <a:lnTo>
                    <a:pt x="842523" y="2444576"/>
                  </a:lnTo>
                  <a:lnTo>
                    <a:pt x="799601" y="2428693"/>
                  </a:lnTo>
                  <a:lnTo>
                    <a:pt x="757431" y="2411310"/>
                  </a:lnTo>
                  <a:lnTo>
                    <a:pt x="716046" y="2392457"/>
                  </a:lnTo>
                  <a:lnTo>
                    <a:pt x="675479" y="2372169"/>
                  </a:lnTo>
                  <a:lnTo>
                    <a:pt x="635761" y="2350478"/>
                  </a:lnTo>
                  <a:lnTo>
                    <a:pt x="596925" y="2327415"/>
                  </a:lnTo>
                  <a:lnTo>
                    <a:pt x="559005" y="2303015"/>
                  </a:lnTo>
                  <a:lnTo>
                    <a:pt x="522032" y="2277308"/>
                  </a:lnTo>
                  <a:lnTo>
                    <a:pt x="486040" y="2250329"/>
                  </a:lnTo>
                  <a:lnTo>
                    <a:pt x="451060" y="2222109"/>
                  </a:lnTo>
                  <a:lnTo>
                    <a:pt x="417125" y="2192681"/>
                  </a:lnTo>
                  <a:lnTo>
                    <a:pt x="384268" y="2162077"/>
                  </a:lnTo>
                  <a:lnTo>
                    <a:pt x="352522" y="2130331"/>
                  </a:lnTo>
                  <a:lnTo>
                    <a:pt x="321918" y="2097474"/>
                  </a:lnTo>
                  <a:lnTo>
                    <a:pt x="292490" y="2063539"/>
                  </a:lnTo>
                  <a:lnTo>
                    <a:pt x="264270" y="2028559"/>
                  </a:lnTo>
                  <a:lnTo>
                    <a:pt x="237290" y="1992566"/>
                  </a:lnTo>
                  <a:lnTo>
                    <a:pt x="211584" y="1955594"/>
                  </a:lnTo>
                  <a:lnTo>
                    <a:pt x="187183" y="1917673"/>
                  </a:lnTo>
                  <a:lnTo>
                    <a:pt x="164121" y="1878838"/>
                  </a:lnTo>
                  <a:lnTo>
                    <a:pt x="142430" y="1839120"/>
                  </a:lnTo>
                  <a:lnTo>
                    <a:pt x="122141" y="1798552"/>
                  </a:lnTo>
                  <a:lnTo>
                    <a:pt x="103289" y="1757167"/>
                  </a:lnTo>
                  <a:lnTo>
                    <a:pt x="85906" y="1714998"/>
                  </a:lnTo>
                  <a:lnTo>
                    <a:pt x="70023" y="1672076"/>
                  </a:lnTo>
                  <a:lnTo>
                    <a:pt x="55674" y="1628434"/>
                  </a:lnTo>
                  <a:lnTo>
                    <a:pt x="42891" y="1584105"/>
                  </a:lnTo>
                  <a:lnTo>
                    <a:pt x="31707" y="1539122"/>
                  </a:lnTo>
                  <a:lnTo>
                    <a:pt x="22154" y="1493516"/>
                  </a:lnTo>
                  <a:lnTo>
                    <a:pt x="14265" y="1447322"/>
                  </a:lnTo>
                  <a:lnTo>
                    <a:pt x="8073" y="1400570"/>
                  </a:lnTo>
                  <a:lnTo>
                    <a:pt x="3609" y="1353294"/>
                  </a:lnTo>
                  <a:lnTo>
                    <a:pt x="907" y="1305526"/>
                  </a:lnTo>
                  <a:lnTo>
                    <a:pt x="0" y="1257299"/>
                  </a:lnTo>
                  <a:lnTo>
                    <a:pt x="907" y="1209072"/>
                  </a:lnTo>
                  <a:lnTo>
                    <a:pt x="3609" y="1161305"/>
                  </a:lnTo>
                  <a:lnTo>
                    <a:pt x="8073" y="1114029"/>
                  </a:lnTo>
                  <a:lnTo>
                    <a:pt x="14265" y="1067277"/>
                  </a:lnTo>
                  <a:lnTo>
                    <a:pt x="22154" y="1021082"/>
                  </a:lnTo>
                  <a:lnTo>
                    <a:pt x="31707" y="975477"/>
                  </a:lnTo>
                  <a:lnTo>
                    <a:pt x="42891" y="930494"/>
                  </a:lnTo>
                  <a:lnTo>
                    <a:pt x="55674" y="886165"/>
                  </a:lnTo>
                  <a:lnTo>
                    <a:pt x="70023" y="842523"/>
                  </a:lnTo>
                  <a:lnTo>
                    <a:pt x="85906" y="799601"/>
                  </a:lnTo>
                  <a:lnTo>
                    <a:pt x="103289" y="757431"/>
                  </a:lnTo>
                  <a:lnTo>
                    <a:pt x="122141" y="716046"/>
                  </a:lnTo>
                  <a:lnTo>
                    <a:pt x="142430" y="675479"/>
                  </a:lnTo>
                  <a:lnTo>
                    <a:pt x="164121" y="635761"/>
                  </a:lnTo>
                  <a:lnTo>
                    <a:pt x="187183" y="596925"/>
                  </a:lnTo>
                  <a:lnTo>
                    <a:pt x="211584" y="559005"/>
                  </a:lnTo>
                  <a:lnTo>
                    <a:pt x="237290" y="522032"/>
                  </a:lnTo>
                  <a:lnTo>
                    <a:pt x="264270" y="486040"/>
                  </a:lnTo>
                  <a:lnTo>
                    <a:pt x="292490" y="451060"/>
                  </a:lnTo>
                  <a:lnTo>
                    <a:pt x="321918" y="417125"/>
                  </a:lnTo>
                  <a:lnTo>
                    <a:pt x="352522" y="384268"/>
                  </a:lnTo>
                  <a:lnTo>
                    <a:pt x="384268" y="352522"/>
                  </a:lnTo>
                  <a:lnTo>
                    <a:pt x="417125" y="321918"/>
                  </a:lnTo>
                  <a:lnTo>
                    <a:pt x="451060" y="292490"/>
                  </a:lnTo>
                  <a:lnTo>
                    <a:pt x="486040" y="264270"/>
                  </a:lnTo>
                  <a:lnTo>
                    <a:pt x="522032" y="237290"/>
                  </a:lnTo>
                  <a:lnTo>
                    <a:pt x="559005" y="211584"/>
                  </a:lnTo>
                  <a:lnTo>
                    <a:pt x="596925" y="187183"/>
                  </a:lnTo>
                  <a:lnTo>
                    <a:pt x="635761" y="164121"/>
                  </a:lnTo>
                  <a:lnTo>
                    <a:pt x="675479" y="142430"/>
                  </a:lnTo>
                  <a:lnTo>
                    <a:pt x="716046" y="122141"/>
                  </a:lnTo>
                  <a:lnTo>
                    <a:pt x="757431" y="103289"/>
                  </a:lnTo>
                  <a:lnTo>
                    <a:pt x="799601" y="85906"/>
                  </a:lnTo>
                  <a:lnTo>
                    <a:pt x="842523" y="70023"/>
                  </a:lnTo>
                  <a:lnTo>
                    <a:pt x="886165" y="55674"/>
                  </a:lnTo>
                  <a:lnTo>
                    <a:pt x="930494" y="42891"/>
                  </a:lnTo>
                  <a:lnTo>
                    <a:pt x="975477" y="31707"/>
                  </a:lnTo>
                  <a:lnTo>
                    <a:pt x="1021082" y="22154"/>
                  </a:lnTo>
                  <a:lnTo>
                    <a:pt x="1067277" y="14265"/>
                  </a:lnTo>
                  <a:lnTo>
                    <a:pt x="1114029" y="8073"/>
                  </a:lnTo>
                  <a:lnTo>
                    <a:pt x="1161305" y="3609"/>
                  </a:lnTo>
                  <a:lnTo>
                    <a:pt x="1209072" y="907"/>
                  </a:lnTo>
                  <a:lnTo>
                    <a:pt x="1257299" y="0"/>
                  </a:lnTo>
                  <a:lnTo>
                    <a:pt x="1305526" y="907"/>
                  </a:lnTo>
                  <a:lnTo>
                    <a:pt x="1353294" y="3609"/>
                  </a:lnTo>
                  <a:lnTo>
                    <a:pt x="1400570" y="8073"/>
                  </a:lnTo>
                  <a:lnTo>
                    <a:pt x="1447322" y="14265"/>
                  </a:lnTo>
                  <a:lnTo>
                    <a:pt x="1493516" y="22154"/>
                  </a:lnTo>
                  <a:lnTo>
                    <a:pt x="1539122" y="31707"/>
                  </a:lnTo>
                  <a:lnTo>
                    <a:pt x="1584105" y="42891"/>
                  </a:lnTo>
                  <a:lnTo>
                    <a:pt x="1628434" y="55674"/>
                  </a:lnTo>
                  <a:lnTo>
                    <a:pt x="1672076" y="70023"/>
                  </a:lnTo>
                  <a:lnTo>
                    <a:pt x="1714998" y="85906"/>
                  </a:lnTo>
                  <a:lnTo>
                    <a:pt x="1757167" y="103289"/>
                  </a:lnTo>
                  <a:lnTo>
                    <a:pt x="1798552" y="122141"/>
                  </a:lnTo>
                  <a:lnTo>
                    <a:pt x="1839120" y="142430"/>
                  </a:lnTo>
                  <a:lnTo>
                    <a:pt x="1878838" y="164121"/>
                  </a:lnTo>
                  <a:lnTo>
                    <a:pt x="1917673" y="187183"/>
                  </a:lnTo>
                  <a:lnTo>
                    <a:pt x="1955594" y="211584"/>
                  </a:lnTo>
                  <a:lnTo>
                    <a:pt x="1992566" y="237290"/>
                  </a:lnTo>
                  <a:lnTo>
                    <a:pt x="2028559" y="264270"/>
                  </a:lnTo>
                  <a:lnTo>
                    <a:pt x="2063539" y="292490"/>
                  </a:lnTo>
                  <a:lnTo>
                    <a:pt x="2097474" y="321918"/>
                  </a:lnTo>
                  <a:lnTo>
                    <a:pt x="2130331" y="352522"/>
                  </a:lnTo>
                  <a:lnTo>
                    <a:pt x="2162077" y="384268"/>
                  </a:lnTo>
                  <a:lnTo>
                    <a:pt x="2192681" y="417125"/>
                  </a:lnTo>
                  <a:lnTo>
                    <a:pt x="2222109" y="451060"/>
                  </a:lnTo>
                  <a:lnTo>
                    <a:pt x="2250329" y="486040"/>
                  </a:lnTo>
                  <a:lnTo>
                    <a:pt x="2277308" y="522032"/>
                  </a:lnTo>
                  <a:lnTo>
                    <a:pt x="2303015" y="559005"/>
                  </a:lnTo>
                  <a:lnTo>
                    <a:pt x="2327415" y="596925"/>
                  </a:lnTo>
                  <a:lnTo>
                    <a:pt x="2350478" y="635761"/>
                  </a:lnTo>
                  <a:lnTo>
                    <a:pt x="2372169" y="675479"/>
                  </a:lnTo>
                  <a:lnTo>
                    <a:pt x="2392457" y="716046"/>
                  </a:lnTo>
                  <a:lnTo>
                    <a:pt x="2411310" y="757431"/>
                  </a:lnTo>
                  <a:lnTo>
                    <a:pt x="2428693" y="799601"/>
                  </a:lnTo>
                  <a:lnTo>
                    <a:pt x="2444576" y="842523"/>
                  </a:lnTo>
                  <a:lnTo>
                    <a:pt x="2458925" y="886165"/>
                  </a:lnTo>
                  <a:lnTo>
                    <a:pt x="2471708" y="930494"/>
                  </a:lnTo>
                  <a:lnTo>
                    <a:pt x="2482892" y="975477"/>
                  </a:lnTo>
                  <a:lnTo>
                    <a:pt x="2492444" y="1021082"/>
                  </a:lnTo>
                  <a:lnTo>
                    <a:pt x="2500333" y="1067277"/>
                  </a:lnTo>
                  <a:lnTo>
                    <a:pt x="2506526" y="1114029"/>
                  </a:lnTo>
                  <a:lnTo>
                    <a:pt x="2510989" y="1161305"/>
                  </a:lnTo>
                  <a:lnTo>
                    <a:pt x="2513691" y="1209072"/>
                  </a:lnTo>
                  <a:lnTo>
                    <a:pt x="2514599" y="1257299"/>
                  </a:lnTo>
                  <a:lnTo>
                    <a:pt x="2513691" y="1305526"/>
                  </a:lnTo>
                  <a:lnTo>
                    <a:pt x="2510989" y="1353294"/>
                  </a:lnTo>
                  <a:lnTo>
                    <a:pt x="2506526" y="1400570"/>
                  </a:lnTo>
                  <a:lnTo>
                    <a:pt x="2500333" y="1447322"/>
                  </a:lnTo>
                  <a:lnTo>
                    <a:pt x="2492444" y="1493516"/>
                  </a:lnTo>
                  <a:lnTo>
                    <a:pt x="2482892" y="1539122"/>
                  </a:lnTo>
                  <a:lnTo>
                    <a:pt x="2471708" y="1584105"/>
                  </a:lnTo>
                  <a:lnTo>
                    <a:pt x="2458925" y="1628434"/>
                  </a:lnTo>
                  <a:lnTo>
                    <a:pt x="2444576" y="1672076"/>
                  </a:lnTo>
                  <a:lnTo>
                    <a:pt x="2428693" y="1714998"/>
                  </a:lnTo>
                  <a:lnTo>
                    <a:pt x="2411310" y="1757167"/>
                  </a:lnTo>
                  <a:lnTo>
                    <a:pt x="2392457" y="1798552"/>
                  </a:lnTo>
                  <a:lnTo>
                    <a:pt x="2372169" y="1839120"/>
                  </a:lnTo>
                  <a:lnTo>
                    <a:pt x="2350478" y="1878838"/>
                  </a:lnTo>
                  <a:lnTo>
                    <a:pt x="2327415" y="1917673"/>
                  </a:lnTo>
                  <a:lnTo>
                    <a:pt x="2303015" y="1955594"/>
                  </a:lnTo>
                  <a:lnTo>
                    <a:pt x="2277308" y="1992566"/>
                  </a:lnTo>
                  <a:lnTo>
                    <a:pt x="2250329" y="2028559"/>
                  </a:lnTo>
                  <a:lnTo>
                    <a:pt x="2222109" y="2063539"/>
                  </a:lnTo>
                  <a:lnTo>
                    <a:pt x="2192681" y="2097474"/>
                  </a:lnTo>
                  <a:lnTo>
                    <a:pt x="2162077" y="2130331"/>
                  </a:lnTo>
                  <a:lnTo>
                    <a:pt x="2130331" y="2162077"/>
                  </a:lnTo>
                  <a:lnTo>
                    <a:pt x="2097474" y="2192681"/>
                  </a:lnTo>
                  <a:lnTo>
                    <a:pt x="2063539" y="2222109"/>
                  </a:lnTo>
                  <a:lnTo>
                    <a:pt x="2028559" y="2250329"/>
                  </a:lnTo>
                  <a:lnTo>
                    <a:pt x="1992566" y="2277308"/>
                  </a:lnTo>
                  <a:lnTo>
                    <a:pt x="1955594" y="2303015"/>
                  </a:lnTo>
                  <a:lnTo>
                    <a:pt x="1917673" y="2327415"/>
                  </a:lnTo>
                  <a:lnTo>
                    <a:pt x="1878838" y="2350478"/>
                  </a:lnTo>
                  <a:lnTo>
                    <a:pt x="1839120" y="2372169"/>
                  </a:lnTo>
                  <a:lnTo>
                    <a:pt x="1798552" y="2392457"/>
                  </a:lnTo>
                  <a:lnTo>
                    <a:pt x="1757167" y="2411310"/>
                  </a:lnTo>
                  <a:lnTo>
                    <a:pt x="1714998" y="2428693"/>
                  </a:lnTo>
                  <a:lnTo>
                    <a:pt x="1672076" y="2444576"/>
                  </a:lnTo>
                  <a:lnTo>
                    <a:pt x="1628434" y="2458925"/>
                  </a:lnTo>
                  <a:lnTo>
                    <a:pt x="1584105" y="2471708"/>
                  </a:lnTo>
                  <a:lnTo>
                    <a:pt x="1539122" y="2482892"/>
                  </a:lnTo>
                  <a:lnTo>
                    <a:pt x="1493516" y="2492444"/>
                  </a:lnTo>
                  <a:lnTo>
                    <a:pt x="1447322" y="2500333"/>
                  </a:lnTo>
                  <a:lnTo>
                    <a:pt x="1400570" y="2506526"/>
                  </a:lnTo>
                  <a:lnTo>
                    <a:pt x="1353294" y="2510989"/>
                  </a:lnTo>
                  <a:lnTo>
                    <a:pt x="1305526" y="2513691"/>
                  </a:lnTo>
                  <a:lnTo>
                    <a:pt x="1257299" y="2514599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4001" y="7394733"/>
              <a:ext cx="850265" cy="1214755"/>
            </a:xfrm>
            <a:custGeom>
              <a:avLst/>
              <a:gdLst/>
              <a:ahLst/>
              <a:cxnLst/>
              <a:rect l="l" t="t" r="r" b="b"/>
              <a:pathLst>
                <a:path w="850264" h="1214754">
                  <a:moveTo>
                    <a:pt x="425053" y="1214437"/>
                  </a:moveTo>
                  <a:lnTo>
                    <a:pt x="358638" y="1135926"/>
                  </a:lnTo>
                  <a:lnTo>
                    <a:pt x="212526" y="939291"/>
                  </a:lnTo>
                  <a:lnTo>
                    <a:pt x="66414" y="682883"/>
                  </a:lnTo>
                  <a:lnTo>
                    <a:pt x="0" y="425053"/>
                  </a:lnTo>
                  <a:lnTo>
                    <a:pt x="2494" y="378749"/>
                  </a:lnTo>
                  <a:lnTo>
                    <a:pt x="9806" y="333887"/>
                  </a:lnTo>
                  <a:lnTo>
                    <a:pt x="21675" y="290726"/>
                  </a:lnTo>
                  <a:lnTo>
                    <a:pt x="37841" y="249526"/>
                  </a:lnTo>
                  <a:lnTo>
                    <a:pt x="58045" y="210547"/>
                  </a:lnTo>
                  <a:lnTo>
                    <a:pt x="82027" y="174048"/>
                  </a:lnTo>
                  <a:lnTo>
                    <a:pt x="109528" y="140288"/>
                  </a:lnTo>
                  <a:lnTo>
                    <a:pt x="140288" y="109528"/>
                  </a:lnTo>
                  <a:lnTo>
                    <a:pt x="174048" y="82027"/>
                  </a:lnTo>
                  <a:lnTo>
                    <a:pt x="210547" y="58045"/>
                  </a:lnTo>
                  <a:lnTo>
                    <a:pt x="249526" y="37841"/>
                  </a:lnTo>
                  <a:lnTo>
                    <a:pt x="290726" y="21675"/>
                  </a:lnTo>
                  <a:lnTo>
                    <a:pt x="333887" y="9806"/>
                  </a:lnTo>
                  <a:lnTo>
                    <a:pt x="378749" y="2494"/>
                  </a:lnTo>
                  <a:lnTo>
                    <a:pt x="425053" y="0"/>
                  </a:lnTo>
                  <a:lnTo>
                    <a:pt x="471356" y="2494"/>
                  </a:lnTo>
                  <a:lnTo>
                    <a:pt x="516218" y="9806"/>
                  </a:lnTo>
                  <a:lnTo>
                    <a:pt x="559379" y="21675"/>
                  </a:lnTo>
                  <a:lnTo>
                    <a:pt x="600579" y="37841"/>
                  </a:lnTo>
                  <a:lnTo>
                    <a:pt x="639558" y="58045"/>
                  </a:lnTo>
                  <a:lnTo>
                    <a:pt x="676057" y="82027"/>
                  </a:lnTo>
                  <a:lnTo>
                    <a:pt x="709817" y="109528"/>
                  </a:lnTo>
                  <a:lnTo>
                    <a:pt x="740577" y="140288"/>
                  </a:lnTo>
                  <a:lnTo>
                    <a:pt x="768078" y="174048"/>
                  </a:lnTo>
                  <a:lnTo>
                    <a:pt x="792060" y="210547"/>
                  </a:lnTo>
                  <a:lnTo>
                    <a:pt x="812264" y="249526"/>
                  </a:lnTo>
                  <a:lnTo>
                    <a:pt x="821572" y="273248"/>
                  </a:lnTo>
                  <a:lnTo>
                    <a:pt x="425053" y="273248"/>
                  </a:lnTo>
                  <a:lnTo>
                    <a:pt x="377087" y="280991"/>
                  </a:lnTo>
                  <a:lnTo>
                    <a:pt x="335417" y="302550"/>
                  </a:lnTo>
                  <a:lnTo>
                    <a:pt x="302550" y="335417"/>
                  </a:lnTo>
                  <a:lnTo>
                    <a:pt x="280991" y="377087"/>
                  </a:lnTo>
                  <a:lnTo>
                    <a:pt x="273248" y="425053"/>
                  </a:lnTo>
                  <a:lnTo>
                    <a:pt x="280991" y="473018"/>
                  </a:lnTo>
                  <a:lnTo>
                    <a:pt x="302550" y="514688"/>
                  </a:lnTo>
                  <a:lnTo>
                    <a:pt x="335417" y="547555"/>
                  </a:lnTo>
                  <a:lnTo>
                    <a:pt x="377087" y="569114"/>
                  </a:lnTo>
                  <a:lnTo>
                    <a:pt x="425053" y="576857"/>
                  </a:lnTo>
                  <a:lnTo>
                    <a:pt x="811002" y="576857"/>
                  </a:lnTo>
                  <a:lnTo>
                    <a:pt x="783691" y="682883"/>
                  </a:lnTo>
                  <a:lnTo>
                    <a:pt x="637579" y="939291"/>
                  </a:lnTo>
                  <a:lnTo>
                    <a:pt x="491467" y="1135926"/>
                  </a:lnTo>
                  <a:lnTo>
                    <a:pt x="425053" y="1214437"/>
                  </a:lnTo>
                  <a:close/>
                </a:path>
                <a:path w="850264" h="1214754">
                  <a:moveTo>
                    <a:pt x="811002" y="576857"/>
                  </a:moveTo>
                  <a:lnTo>
                    <a:pt x="425053" y="576857"/>
                  </a:lnTo>
                  <a:lnTo>
                    <a:pt x="473018" y="569114"/>
                  </a:lnTo>
                  <a:lnTo>
                    <a:pt x="514688" y="547555"/>
                  </a:lnTo>
                  <a:lnTo>
                    <a:pt x="547555" y="514688"/>
                  </a:lnTo>
                  <a:lnTo>
                    <a:pt x="569114" y="473018"/>
                  </a:lnTo>
                  <a:lnTo>
                    <a:pt x="576857" y="425053"/>
                  </a:lnTo>
                  <a:lnTo>
                    <a:pt x="569114" y="377087"/>
                  </a:lnTo>
                  <a:lnTo>
                    <a:pt x="547555" y="335417"/>
                  </a:lnTo>
                  <a:lnTo>
                    <a:pt x="514688" y="302550"/>
                  </a:lnTo>
                  <a:lnTo>
                    <a:pt x="473018" y="280991"/>
                  </a:lnTo>
                  <a:lnTo>
                    <a:pt x="425053" y="273248"/>
                  </a:lnTo>
                  <a:lnTo>
                    <a:pt x="821572" y="273248"/>
                  </a:lnTo>
                  <a:lnTo>
                    <a:pt x="828430" y="290726"/>
                  </a:lnTo>
                  <a:lnTo>
                    <a:pt x="840299" y="333887"/>
                  </a:lnTo>
                  <a:lnTo>
                    <a:pt x="847611" y="378749"/>
                  </a:lnTo>
                  <a:lnTo>
                    <a:pt x="850106" y="425053"/>
                  </a:lnTo>
                  <a:lnTo>
                    <a:pt x="811002" y="576857"/>
                  </a:lnTo>
                  <a:close/>
                </a:path>
              </a:pathLst>
            </a:custGeom>
            <a:solidFill>
              <a:srgbClr val="20374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041" y="4439252"/>
            <a:ext cx="2778959" cy="24187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37428" y="1270980"/>
            <a:ext cx="6240357" cy="422782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467">
              <a:spcBef>
                <a:spcPts val="60"/>
              </a:spcBef>
            </a:pPr>
            <a:r>
              <a:rPr sz="2233" spc="70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233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b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14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u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97" dirty="0">
                <a:solidFill>
                  <a:srgbClr val="20374B"/>
                </a:solidFill>
                <a:latin typeface="Lucida Sans Unicode"/>
                <a:cs typeface="Lucida Sans Unicode"/>
              </a:rPr>
              <a:t>i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97" dirty="0">
                <a:solidFill>
                  <a:srgbClr val="20374B"/>
                </a:solidFill>
                <a:latin typeface="Lucida Sans Unicode"/>
                <a:cs typeface="Lucida Sans Unicode"/>
              </a:rPr>
              <a:t>i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-17" dirty="0">
                <a:solidFill>
                  <a:srgbClr val="20374B"/>
                </a:solidFill>
                <a:latin typeface="Lucida Sans Unicode"/>
                <a:cs typeface="Lucida Sans Unicode"/>
              </a:rPr>
              <a:t>h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233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pp</a:t>
            </a:r>
            <a:r>
              <a:rPr sz="2233" spc="-76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233" spc="-97" dirty="0">
                <a:solidFill>
                  <a:srgbClr val="20374B"/>
                </a:solidFill>
                <a:latin typeface="Lucida Sans Unicode"/>
                <a:cs typeface="Lucida Sans Unicode"/>
              </a:rPr>
              <a:t>i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-97" dirty="0">
                <a:solidFill>
                  <a:srgbClr val="20374B"/>
                </a:solidFill>
                <a:latin typeface="Lucida Sans Unicode"/>
                <a:cs typeface="Lucida Sans Unicode"/>
              </a:rPr>
              <a:t>i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17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f</a:t>
            </a:r>
            <a:endParaRPr sz="2233" dirty="0">
              <a:latin typeface="Lucida Sans Unicode"/>
              <a:cs typeface="Lucida Sans Unicode"/>
            </a:endParaRPr>
          </a:p>
          <a:p>
            <a:pPr marL="8467" marR="276450">
              <a:lnSpc>
                <a:spcPct val="169100"/>
              </a:lnSpc>
            </a:pP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-17" dirty="0">
                <a:solidFill>
                  <a:srgbClr val="20374B"/>
                </a:solidFill>
                <a:latin typeface="Lucida Sans Unicode"/>
                <a:cs typeface="Lucida Sans Unicode"/>
              </a:rPr>
              <a:t>hn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76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g</a:t>
            </a:r>
            <a:r>
              <a:rPr sz="2233" spc="-97" dirty="0">
                <a:solidFill>
                  <a:srgbClr val="20374B"/>
                </a:solidFill>
                <a:latin typeface="Lucida Sans Unicode"/>
                <a:cs typeface="Lucida Sans Unicode"/>
              </a:rPr>
              <a:t>i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,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ss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233" spc="-17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2233" spc="13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17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76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-13" dirty="0">
                <a:solidFill>
                  <a:srgbClr val="20374B"/>
                </a:solidFill>
                <a:latin typeface="Lucida Sans Unicode"/>
                <a:cs typeface="Lucida Sans Unicode"/>
              </a:rPr>
              <a:t>o  </a:t>
            </a:r>
            <a:r>
              <a:rPr sz="2233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110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,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17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93" dirty="0">
                <a:solidFill>
                  <a:srgbClr val="20374B"/>
                </a:solidFill>
                <a:latin typeface="Lucida Sans Unicode"/>
                <a:cs typeface="Lucida Sans Unicode"/>
              </a:rPr>
              <a:t>w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k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,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g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233" spc="-110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,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13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30" dirty="0">
                <a:solidFill>
                  <a:srgbClr val="20374B"/>
                </a:solidFill>
                <a:latin typeface="Lucida Sans Unicode"/>
                <a:cs typeface="Lucida Sans Unicode"/>
              </a:rPr>
              <a:t>v</a:t>
            </a:r>
            <a:r>
              <a:rPr sz="2233" spc="-97" dirty="0">
                <a:solidFill>
                  <a:srgbClr val="20374B"/>
                </a:solidFill>
                <a:latin typeface="Lucida Sans Unicode"/>
                <a:cs typeface="Lucida Sans Unicode"/>
              </a:rPr>
              <a:t>i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60" dirty="0">
                <a:solidFill>
                  <a:srgbClr val="20374B"/>
                </a:solidFill>
                <a:latin typeface="Lucida Sans Unicode"/>
                <a:cs typeface="Lucida Sans Unicode"/>
              </a:rPr>
              <a:t>s  </a:t>
            </a:r>
            <a:r>
              <a:rPr sz="1967" spc="197" dirty="0">
                <a:solidFill>
                  <a:srgbClr val="20374B"/>
                </a:solidFill>
                <a:latin typeface="Microsoft Sans Serif"/>
                <a:cs typeface="Microsoft Sans Serif"/>
              </a:rPr>
              <a:t>&amp;</a:t>
            </a:r>
            <a:r>
              <a:rPr sz="1967" spc="-23" dirty="0">
                <a:solidFill>
                  <a:srgbClr val="20374B"/>
                </a:solidFill>
                <a:latin typeface="Microsoft Sans Serif"/>
                <a:cs typeface="Microsoft Sans Serif"/>
              </a:rPr>
              <a:t> </a:t>
            </a:r>
            <a:r>
              <a:rPr sz="2233" spc="13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fr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110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233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b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tt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k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.</a:t>
            </a:r>
            <a:endParaRPr sz="2233" dirty="0">
              <a:latin typeface="Lucida Sans Unicode"/>
              <a:cs typeface="Lucida Sans Unicode"/>
            </a:endParaRPr>
          </a:p>
          <a:p>
            <a:pPr>
              <a:spcBef>
                <a:spcPts val="23"/>
              </a:spcBef>
            </a:pPr>
            <a:endParaRPr sz="2933" dirty="0">
              <a:latin typeface="Lucida Sans Unicode"/>
              <a:cs typeface="Lucida Sans Unicode"/>
            </a:endParaRPr>
          </a:p>
          <a:p>
            <a:pPr marL="8467" marR="3387">
              <a:lnSpc>
                <a:spcPct val="169100"/>
              </a:lnSpc>
              <a:spcBef>
                <a:spcPts val="3"/>
              </a:spcBef>
            </a:pPr>
            <a:r>
              <a:rPr sz="2233" spc="-73" dirty="0">
                <a:solidFill>
                  <a:srgbClr val="20374B"/>
                </a:solidFill>
                <a:latin typeface="Lucida Sans Unicode"/>
                <a:cs typeface="Lucida Sans Unicode"/>
              </a:rPr>
              <a:t>It aims </a:t>
            </a:r>
            <a:r>
              <a:rPr sz="2233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to 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reduce </a:t>
            </a:r>
            <a:r>
              <a:rPr sz="2233" spc="-37" dirty="0">
                <a:solidFill>
                  <a:srgbClr val="20374B"/>
                </a:solidFill>
                <a:latin typeface="Lucida Sans Unicode"/>
                <a:cs typeface="Lucida Sans Unicode"/>
              </a:rPr>
              <a:t>the </a:t>
            </a:r>
            <a:r>
              <a:rPr sz="2233" spc="-107" dirty="0">
                <a:solidFill>
                  <a:srgbClr val="20374B"/>
                </a:solidFill>
                <a:latin typeface="Lucida Sans Unicode"/>
                <a:cs typeface="Lucida Sans Unicode"/>
              </a:rPr>
              <a:t>risk </a:t>
            </a:r>
            <a:r>
              <a:rPr sz="2233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of </a:t>
            </a:r>
            <a:r>
              <a:rPr sz="2233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cyber </a:t>
            </a:r>
            <a:r>
              <a:rPr sz="2233" spc="-50" dirty="0">
                <a:solidFill>
                  <a:srgbClr val="20374B"/>
                </a:solidFill>
                <a:latin typeface="Lucida Sans Unicode"/>
                <a:cs typeface="Lucida Sans Unicode"/>
              </a:rPr>
              <a:t>attacks </a:t>
            </a:r>
            <a:r>
              <a:rPr sz="2233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and </a:t>
            </a:r>
            <a:r>
              <a:rPr sz="223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43" dirty="0">
                <a:solidFill>
                  <a:srgbClr val="20374B"/>
                </a:solidFill>
                <a:latin typeface="Lucida Sans Unicode"/>
                <a:cs typeface="Lucida Sans Unicode"/>
              </a:rPr>
              <a:t>protect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43" dirty="0">
                <a:solidFill>
                  <a:srgbClr val="20374B"/>
                </a:solidFill>
                <a:latin typeface="Lucida Sans Unicode"/>
                <a:cs typeface="Lucida Sans Unicode"/>
              </a:rPr>
              <a:t>against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37" dirty="0">
                <a:solidFill>
                  <a:srgbClr val="20374B"/>
                </a:solidFill>
                <a:latin typeface="Lucida Sans Unicode"/>
                <a:cs typeface="Lucida Sans Unicode"/>
              </a:rPr>
              <a:t>the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43" dirty="0">
                <a:solidFill>
                  <a:srgbClr val="20374B"/>
                </a:solidFill>
                <a:latin typeface="Lucida Sans Unicode"/>
                <a:cs typeface="Lucida Sans Unicode"/>
              </a:rPr>
              <a:t>unauthorised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exploitation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of </a:t>
            </a:r>
            <a:r>
              <a:rPr sz="2233" spc="-697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110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00" dirty="0">
                <a:solidFill>
                  <a:srgbClr val="20374B"/>
                </a:solidFill>
                <a:latin typeface="Lucida Sans Unicode"/>
                <a:cs typeface="Lucida Sans Unicode"/>
              </a:rPr>
              <a:t>,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233" spc="-17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93" dirty="0">
                <a:solidFill>
                  <a:srgbClr val="20374B"/>
                </a:solidFill>
                <a:latin typeface="Lucida Sans Unicode"/>
                <a:cs typeface="Lucida Sans Unicode"/>
              </a:rPr>
              <a:t>w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153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233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k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233" spc="-210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1967" spc="197" dirty="0">
                <a:solidFill>
                  <a:srgbClr val="20374B"/>
                </a:solidFill>
                <a:latin typeface="Microsoft Sans Serif"/>
                <a:cs typeface="Microsoft Sans Serif"/>
              </a:rPr>
              <a:t>&amp;</a:t>
            </a:r>
            <a:r>
              <a:rPr sz="1967" spc="-23" dirty="0">
                <a:solidFill>
                  <a:srgbClr val="20374B"/>
                </a:solidFill>
                <a:latin typeface="Microsoft Sans Serif"/>
                <a:cs typeface="Microsoft Sans Serif"/>
              </a:rPr>
              <a:t> </a:t>
            </a:r>
            <a:r>
              <a:rPr sz="2233" spc="-1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233" spc="-17" dirty="0">
                <a:solidFill>
                  <a:srgbClr val="20374B"/>
                </a:solidFill>
                <a:latin typeface="Lucida Sans Unicode"/>
                <a:cs typeface="Lucida Sans Unicode"/>
              </a:rPr>
              <a:t>hn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-76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233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233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g</a:t>
            </a:r>
            <a:r>
              <a:rPr sz="2233" spc="-97" dirty="0">
                <a:solidFill>
                  <a:srgbClr val="20374B"/>
                </a:solidFill>
                <a:latin typeface="Lucida Sans Unicode"/>
                <a:cs typeface="Lucida Sans Unicode"/>
              </a:rPr>
              <a:t>i</a:t>
            </a:r>
            <a:r>
              <a:rPr sz="2233" spc="2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233" spc="-8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endParaRPr sz="2233" dirty="0">
              <a:latin typeface="Lucida Sans Unicode"/>
              <a:cs typeface="Lucida Sans Unicode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6BEDE35-C78E-40B0-9D67-6EEA0F69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65126"/>
            <a:ext cx="8991599" cy="753216"/>
          </a:xfrm>
        </p:spPr>
        <p:txBody>
          <a:bodyPr>
            <a:normAutofit fontScale="90000"/>
          </a:bodyPr>
          <a:lstStyle/>
          <a:p>
            <a:r>
              <a:rPr lang="en-US" sz="2800" spc="2000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2800" b="1" spc="2000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</a:t>
            </a:r>
            <a:r>
              <a:rPr lang="en-US" sz="2800" b="1" spc="395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spc="1025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</a:t>
            </a:r>
            <a:r>
              <a:rPr lang="en-US" sz="2800" b="1" spc="395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spc="1485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CYBER</a:t>
            </a:r>
            <a:r>
              <a:rPr lang="en-US" sz="2800" b="1" spc="400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spc="1420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SECURITY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1921" y="3546262"/>
            <a:ext cx="1640078" cy="33117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138" y="1"/>
            <a:ext cx="3078862" cy="25696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016195"/>
            <a:ext cx="1803551" cy="841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663422" cy="126014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1592" y="316887"/>
            <a:ext cx="6123093" cy="698119"/>
          </a:xfrm>
          <a:prstGeom prst="rect">
            <a:avLst/>
          </a:prstGeom>
        </p:spPr>
        <p:txBody>
          <a:bodyPr vert="horz" wrap="square" lIns="0" tIns="10583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83"/>
              </a:spcBef>
            </a:pPr>
            <a:r>
              <a:rPr sz="4467" spc="427" dirty="0">
                <a:solidFill>
                  <a:srgbClr val="181818"/>
                </a:solidFill>
                <a:latin typeface="Verdana"/>
                <a:cs typeface="Verdana"/>
              </a:rPr>
              <a:t>About</a:t>
            </a:r>
            <a:r>
              <a:rPr sz="4467" spc="-203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sz="4467" spc="327" dirty="0">
                <a:solidFill>
                  <a:srgbClr val="181818"/>
                </a:solidFill>
                <a:latin typeface="Verdana"/>
                <a:cs typeface="Verdana"/>
              </a:rPr>
              <a:t>the</a:t>
            </a:r>
            <a:r>
              <a:rPr sz="4467" spc="-203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sz="4467" spc="330" dirty="0">
                <a:solidFill>
                  <a:srgbClr val="181818"/>
                </a:solidFill>
                <a:latin typeface="Verdana"/>
                <a:cs typeface="Verdana"/>
              </a:rPr>
              <a:t>use</a:t>
            </a:r>
            <a:r>
              <a:rPr sz="4467" spc="-203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sz="4467" spc="393" dirty="0">
                <a:solidFill>
                  <a:srgbClr val="181818"/>
                </a:solidFill>
                <a:latin typeface="Verdana"/>
                <a:cs typeface="Verdana"/>
              </a:rPr>
              <a:t>case</a:t>
            </a:r>
            <a:endParaRPr sz="4467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77" y="1904693"/>
            <a:ext cx="8267277" cy="373155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indent="114306" algn="ctr">
              <a:lnSpc>
                <a:spcPct val="116599"/>
              </a:lnSpc>
              <a:spcBef>
                <a:spcPts val="67"/>
              </a:spcBef>
            </a:pPr>
            <a:r>
              <a:rPr sz="3467" spc="-280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3467" spc="-37" dirty="0">
                <a:solidFill>
                  <a:srgbClr val="181818"/>
                </a:solidFill>
                <a:latin typeface="Lucida Sans Unicode"/>
                <a:cs typeface="Lucida Sans Unicode"/>
              </a:rPr>
              <a:t>o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d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v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3467" spc="-127" dirty="0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sz="3467" spc="-40" dirty="0">
                <a:solidFill>
                  <a:srgbClr val="181818"/>
                </a:solidFill>
                <a:latin typeface="Lucida Sans Unicode"/>
                <a:cs typeface="Lucida Sans Unicode"/>
              </a:rPr>
              <a:t>o</a:t>
            </a:r>
            <a:r>
              <a:rPr sz="3467" spc="-60" dirty="0">
                <a:solidFill>
                  <a:srgbClr val="181818"/>
                </a:solidFill>
                <a:latin typeface="Lucida Sans Unicode"/>
                <a:cs typeface="Lucida Sans Unicode"/>
              </a:rPr>
              <a:t>p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73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h</a:t>
            </a:r>
            <a:r>
              <a:rPr sz="3467" spc="13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b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3467" spc="-120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sz="3467" spc="-127" dirty="0">
                <a:solidFill>
                  <a:srgbClr val="181818"/>
                </a:solidFill>
                <a:latin typeface="Lucida Sans Unicode"/>
                <a:cs typeface="Lucida Sans Unicode"/>
              </a:rPr>
              <a:t>ic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un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d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3467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sz="3467" spc="-120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sz="3467" spc="-73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d</a:t>
            </a:r>
            <a:r>
              <a:rPr sz="3467" spc="-127" dirty="0">
                <a:solidFill>
                  <a:srgbClr val="181818"/>
                </a:solidFill>
                <a:latin typeface="Lucida Sans Unicode"/>
                <a:cs typeface="Lucida Sans Unicode"/>
              </a:rPr>
              <a:t>i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sz="3467" spc="-263" dirty="0">
                <a:solidFill>
                  <a:srgbClr val="181818"/>
                </a:solidFill>
                <a:latin typeface="Lucida Sans Unicode"/>
                <a:cs typeface="Lucida Sans Unicode"/>
              </a:rPr>
              <a:t>g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40" dirty="0">
                <a:solidFill>
                  <a:srgbClr val="181818"/>
                </a:solidFill>
                <a:latin typeface="Lucida Sans Unicode"/>
                <a:cs typeface="Lucida Sans Unicode"/>
              </a:rPr>
              <a:t>o</a:t>
            </a:r>
            <a:r>
              <a:rPr sz="3467" spc="-93" dirty="0">
                <a:solidFill>
                  <a:srgbClr val="181818"/>
                </a:solidFill>
                <a:latin typeface="Lucida Sans Unicode"/>
                <a:cs typeface="Lucida Sans Unicode"/>
              </a:rPr>
              <a:t>f  </a:t>
            </a:r>
            <a:r>
              <a:rPr sz="3467" spc="-70" dirty="0">
                <a:solidFill>
                  <a:srgbClr val="181818"/>
                </a:solidFill>
                <a:latin typeface="Lucida Sans Unicode"/>
                <a:cs typeface="Lucida Sans Unicode"/>
              </a:rPr>
              <a:t>analysis of 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the </a:t>
            </a:r>
            <a:r>
              <a:rPr sz="3467" spc="-70" dirty="0">
                <a:solidFill>
                  <a:srgbClr val="181818"/>
                </a:solidFill>
                <a:latin typeface="Lucida Sans Unicode"/>
                <a:cs typeface="Lucida Sans Unicode"/>
              </a:rPr>
              <a:t>Cybersecurity </a:t>
            </a:r>
            <a:r>
              <a:rPr sz="3467" spc="-40" dirty="0">
                <a:solidFill>
                  <a:srgbClr val="181818"/>
                </a:solidFill>
                <a:latin typeface="Lucida Sans Unicode"/>
                <a:cs typeface="Lucida Sans Unicode"/>
              </a:rPr>
              <a:t>breaches </a:t>
            </a:r>
            <a:r>
              <a:rPr sz="3467" spc="-3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50" dirty="0">
                <a:solidFill>
                  <a:srgbClr val="181818"/>
                </a:solidFill>
                <a:latin typeface="Lucida Sans Unicode"/>
                <a:cs typeface="Lucida Sans Unicode"/>
              </a:rPr>
              <a:t>occurred </a:t>
            </a:r>
            <a:r>
              <a:rPr sz="3467" spc="-76" dirty="0">
                <a:solidFill>
                  <a:srgbClr val="181818"/>
                </a:solidFill>
                <a:latin typeface="Lucida Sans Unicode"/>
                <a:cs typeface="Lucida Sans Unicode"/>
              </a:rPr>
              <a:t>in 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the 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past </a:t>
            </a:r>
            <a:r>
              <a:rPr sz="3467" spc="-27" dirty="0">
                <a:solidFill>
                  <a:srgbClr val="181818"/>
                </a:solidFill>
                <a:latin typeface="Lucida Sans Unicode"/>
                <a:cs typeface="Lucida Sans Unicode"/>
              </a:rPr>
              <a:t>and </a:t>
            </a:r>
            <a:r>
              <a:rPr sz="3467" spc="-17" dirty="0">
                <a:solidFill>
                  <a:srgbClr val="181818"/>
                </a:solidFill>
                <a:latin typeface="Lucida Sans Unicode"/>
                <a:cs typeface="Lucida Sans Unicode"/>
              </a:rPr>
              <a:t>how </a:t>
            </a:r>
            <a:r>
              <a:rPr sz="3467" spc="-27" dirty="0">
                <a:solidFill>
                  <a:srgbClr val="181818"/>
                </a:solidFill>
                <a:latin typeface="Lucida Sans Unicode"/>
                <a:cs typeface="Lucida Sans Unicode"/>
              </a:rPr>
              <a:t>many </a:t>
            </a:r>
            <a:r>
              <a:rPr sz="3467" spc="-2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b</a:t>
            </a:r>
            <a:r>
              <a:rPr sz="3467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ea</a:t>
            </a:r>
            <a:r>
              <a:rPr sz="3467" spc="-130" dirty="0">
                <a:solidFill>
                  <a:srgbClr val="181818"/>
                </a:solidFill>
                <a:latin typeface="Lucida Sans Unicode"/>
                <a:cs typeface="Lucida Sans Unicode"/>
              </a:rPr>
              <a:t>c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h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3467" spc="-117" dirty="0">
                <a:solidFill>
                  <a:srgbClr val="181818"/>
                </a:solidFill>
                <a:latin typeface="Lucida Sans Unicode"/>
                <a:cs typeface="Lucida Sans Unicode"/>
              </a:rPr>
              <a:t>s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3467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sz="3467" spc="13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130" dirty="0">
                <a:solidFill>
                  <a:srgbClr val="181818"/>
                </a:solidFill>
                <a:latin typeface="Lucida Sans Unicode"/>
                <a:cs typeface="Lucida Sans Unicode"/>
              </a:rPr>
              <a:t>c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u</a:t>
            </a:r>
            <a:r>
              <a:rPr sz="3467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rr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sz="3467" spc="-73" dirty="0">
                <a:solidFill>
                  <a:srgbClr val="181818"/>
                </a:solidFill>
                <a:latin typeface="Lucida Sans Unicode"/>
                <a:cs typeface="Lucida Sans Unicode"/>
              </a:rPr>
              <a:t>t</a:t>
            </a:r>
            <a:r>
              <a:rPr sz="3467" spc="-127" dirty="0">
                <a:solidFill>
                  <a:srgbClr val="181818"/>
                </a:solidFill>
                <a:latin typeface="Lucida Sans Unicode"/>
                <a:cs typeface="Lucida Sans Unicode"/>
              </a:rPr>
              <a:t>l</a:t>
            </a:r>
            <a:r>
              <a:rPr sz="3467" spc="-67" dirty="0">
                <a:solidFill>
                  <a:srgbClr val="181818"/>
                </a:solidFill>
                <a:latin typeface="Lucida Sans Unicode"/>
                <a:cs typeface="Lucida Sans Unicode"/>
              </a:rPr>
              <a:t>y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40" dirty="0">
                <a:solidFill>
                  <a:srgbClr val="181818"/>
                </a:solidFill>
                <a:latin typeface="Lucida Sans Unicode"/>
                <a:cs typeface="Lucida Sans Unicode"/>
              </a:rPr>
              <a:t>o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p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sz="3467" spc="-250" dirty="0">
                <a:solidFill>
                  <a:srgbClr val="181818"/>
                </a:solidFill>
                <a:latin typeface="Lucida Sans Unicode"/>
                <a:cs typeface="Lucida Sans Unicode"/>
              </a:rPr>
              <a:t>,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47" dirty="0">
                <a:solidFill>
                  <a:srgbClr val="181818"/>
                </a:solidFill>
                <a:latin typeface="Lucida Sans Unicode"/>
                <a:cs typeface="Lucida Sans Unicode"/>
              </a:rPr>
              <a:t>N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u</a:t>
            </a:r>
            <a:r>
              <a:rPr sz="3467" spc="-17" dirty="0">
                <a:solidFill>
                  <a:srgbClr val="181818"/>
                </a:solidFill>
                <a:latin typeface="Lucida Sans Unicode"/>
                <a:cs typeface="Lucida Sans Unicode"/>
              </a:rPr>
              <a:t>m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b</a:t>
            </a:r>
            <a:r>
              <a:rPr sz="3467" spc="10" dirty="0">
                <a:solidFill>
                  <a:srgbClr val="181818"/>
                </a:solidFill>
                <a:latin typeface="Lucida Sans Unicode"/>
                <a:cs typeface="Lucida Sans Unicode"/>
              </a:rPr>
              <a:t>e</a:t>
            </a:r>
            <a:r>
              <a:rPr sz="3467" spc="-7" dirty="0">
                <a:solidFill>
                  <a:srgbClr val="181818"/>
                </a:solidFill>
                <a:latin typeface="Lucida Sans Unicode"/>
                <a:cs typeface="Lucida Sans Unicode"/>
              </a:rPr>
              <a:t>r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40" dirty="0">
                <a:solidFill>
                  <a:srgbClr val="181818"/>
                </a:solidFill>
                <a:latin typeface="Lucida Sans Unicode"/>
                <a:cs typeface="Lucida Sans Unicode"/>
              </a:rPr>
              <a:t>o</a:t>
            </a:r>
            <a:r>
              <a:rPr sz="3467" spc="-93" dirty="0">
                <a:solidFill>
                  <a:srgbClr val="181818"/>
                </a:solidFill>
                <a:latin typeface="Lucida Sans Unicode"/>
                <a:cs typeface="Lucida Sans Unicode"/>
              </a:rPr>
              <a:t>f  </a:t>
            </a:r>
            <a:r>
              <a:rPr sz="3467" spc="-47" dirty="0">
                <a:solidFill>
                  <a:srgbClr val="181818"/>
                </a:solidFill>
                <a:latin typeface="Lucida Sans Unicode"/>
                <a:cs typeface="Lucida Sans Unicode"/>
              </a:rPr>
              <a:t>employees </a:t>
            </a:r>
            <a:r>
              <a:rPr sz="3467" spc="3" dirty="0">
                <a:solidFill>
                  <a:srgbClr val="181818"/>
                </a:solidFill>
                <a:latin typeface="Lucida Sans Unicode"/>
                <a:cs typeface="Lucida Sans Unicode"/>
              </a:rPr>
              <a:t>are </a:t>
            </a:r>
            <a:r>
              <a:rPr sz="3467" spc="-57" dirty="0">
                <a:solidFill>
                  <a:srgbClr val="181818"/>
                </a:solidFill>
                <a:latin typeface="Lucida Sans Unicode"/>
                <a:cs typeface="Lucida Sans Unicode"/>
              </a:rPr>
              <a:t>affected 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by </a:t>
            </a:r>
            <a:r>
              <a:rPr sz="3467" spc="-100" dirty="0">
                <a:solidFill>
                  <a:srgbClr val="181818"/>
                </a:solidFill>
                <a:latin typeface="Lucida Sans Unicode"/>
                <a:cs typeface="Lucida Sans Unicode"/>
              </a:rPr>
              <a:t>it </a:t>
            </a:r>
            <a:r>
              <a:rPr sz="3467" spc="-27" dirty="0">
                <a:solidFill>
                  <a:srgbClr val="181818"/>
                </a:solidFill>
                <a:latin typeface="Lucida Sans Unicode"/>
                <a:cs typeface="Lucida Sans Unicode"/>
              </a:rPr>
              <a:t>and </a:t>
            </a:r>
            <a:r>
              <a:rPr sz="3467" spc="-30" dirty="0">
                <a:solidFill>
                  <a:srgbClr val="181818"/>
                </a:solidFill>
                <a:latin typeface="Lucida Sans Unicode"/>
                <a:cs typeface="Lucida Sans Unicode"/>
              </a:rPr>
              <a:t>the </a:t>
            </a:r>
            <a:r>
              <a:rPr sz="3467" spc="-2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63" dirty="0">
                <a:solidFill>
                  <a:srgbClr val="181818"/>
                </a:solidFill>
                <a:latin typeface="Lucida Sans Unicode"/>
                <a:cs typeface="Lucida Sans Unicode"/>
              </a:rPr>
              <a:t>types</a:t>
            </a:r>
            <a:r>
              <a:rPr sz="3467" spc="-20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spc="-70" dirty="0">
                <a:solidFill>
                  <a:srgbClr val="181818"/>
                </a:solidFill>
                <a:latin typeface="Lucida Sans Unicode"/>
                <a:cs typeface="Lucida Sans Unicode"/>
              </a:rPr>
              <a:t>of</a:t>
            </a:r>
            <a:r>
              <a:rPr sz="3467" spc="-19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3467" dirty="0">
                <a:solidFill>
                  <a:srgbClr val="181818"/>
                </a:solidFill>
                <a:latin typeface="Lucida Sans Unicode"/>
                <a:cs typeface="Lucida Sans Unicode"/>
              </a:rPr>
              <a:t>Breaches</a:t>
            </a:r>
            <a:endParaRPr sz="3467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1692" y="1141011"/>
            <a:ext cx="1448647" cy="26552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467">
              <a:spcBef>
                <a:spcPts val="70"/>
              </a:spcBef>
            </a:pPr>
            <a:r>
              <a:rPr sz="1667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sz="166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667" spc="-50" dirty="0">
                <a:solidFill>
                  <a:srgbClr val="181818"/>
                </a:solidFill>
                <a:latin typeface="Lucida Sans Unicode"/>
                <a:cs typeface="Lucida Sans Unicode"/>
              </a:rPr>
              <a:t>6</a:t>
            </a:r>
            <a:r>
              <a:rPr sz="1667" spc="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667" spc="70" dirty="0">
                <a:solidFill>
                  <a:srgbClr val="181818"/>
                </a:solidFill>
                <a:latin typeface="Lucida Sans Unicode"/>
                <a:cs typeface="Lucida Sans Unicode"/>
              </a:rPr>
              <a:t>Phases</a:t>
            </a:r>
            <a:endParaRPr sz="1667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6555" y="746346"/>
            <a:ext cx="5259070" cy="27315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90"/>
              </a:spcBef>
            </a:pPr>
            <a:r>
              <a:rPr sz="1700" spc="527" dirty="0">
                <a:solidFill>
                  <a:srgbClr val="181818"/>
                </a:solidFill>
              </a:rPr>
              <a:t>ANALYTICS</a:t>
            </a:r>
            <a:r>
              <a:rPr sz="1700" spc="127" dirty="0">
                <a:solidFill>
                  <a:srgbClr val="181818"/>
                </a:solidFill>
              </a:rPr>
              <a:t> </a:t>
            </a:r>
            <a:r>
              <a:rPr sz="1700" spc="527" dirty="0">
                <a:solidFill>
                  <a:srgbClr val="181818"/>
                </a:solidFill>
              </a:rPr>
              <a:t>PROJECT</a:t>
            </a:r>
            <a:r>
              <a:rPr sz="1700" spc="127" dirty="0">
                <a:solidFill>
                  <a:srgbClr val="181818"/>
                </a:solidFill>
              </a:rPr>
              <a:t> </a:t>
            </a:r>
            <a:r>
              <a:rPr sz="1700" spc="440" dirty="0">
                <a:solidFill>
                  <a:srgbClr val="181818"/>
                </a:solidFill>
              </a:rPr>
              <a:t>LIFE</a:t>
            </a:r>
            <a:r>
              <a:rPr sz="1700" spc="127" dirty="0">
                <a:solidFill>
                  <a:srgbClr val="181818"/>
                </a:solidFill>
              </a:rPr>
              <a:t> </a:t>
            </a:r>
            <a:r>
              <a:rPr sz="1700" spc="520" dirty="0">
                <a:solidFill>
                  <a:srgbClr val="181818"/>
                </a:solidFill>
              </a:rPr>
              <a:t>CYCLE</a:t>
            </a:r>
            <a:endParaRPr sz="1700"/>
          </a:p>
        </p:txBody>
      </p:sp>
      <p:grpSp>
        <p:nvGrpSpPr>
          <p:cNvPr id="4" name="object 4"/>
          <p:cNvGrpSpPr/>
          <p:nvPr/>
        </p:nvGrpSpPr>
        <p:grpSpPr>
          <a:xfrm>
            <a:off x="4730322" y="1885522"/>
            <a:ext cx="922020" cy="4213437"/>
            <a:chOff x="7095483" y="2828282"/>
            <a:chExt cx="1383030" cy="6320155"/>
          </a:xfrm>
        </p:grpSpPr>
        <p:sp>
          <p:nvSpPr>
            <p:cNvPr id="5" name="object 5"/>
            <p:cNvSpPr/>
            <p:nvPr/>
          </p:nvSpPr>
          <p:spPr>
            <a:xfrm>
              <a:off x="7667315" y="2852973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39">
                  <a:moveTo>
                    <a:pt x="253031" y="128231"/>
                  </a:moveTo>
                  <a:lnTo>
                    <a:pt x="243089" y="178145"/>
                  </a:lnTo>
                  <a:lnTo>
                    <a:pt x="215975" y="218905"/>
                  </a:lnTo>
                  <a:lnTo>
                    <a:pt x="175761" y="246386"/>
                  </a:lnTo>
                  <a:lnTo>
                    <a:pt x="126515" y="256463"/>
                  </a:lnTo>
                  <a:lnTo>
                    <a:pt x="77270" y="246386"/>
                  </a:lnTo>
                  <a:lnTo>
                    <a:pt x="37055" y="218905"/>
                  </a:lnTo>
                  <a:lnTo>
                    <a:pt x="9942" y="178145"/>
                  </a:lnTo>
                  <a:lnTo>
                    <a:pt x="0" y="128231"/>
                  </a:lnTo>
                  <a:lnTo>
                    <a:pt x="9942" y="78318"/>
                  </a:lnTo>
                  <a:lnTo>
                    <a:pt x="37055" y="37558"/>
                  </a:lnTo>
                  <a:lnTo>
                    <a:pt x="77270" y="10077"/>
                  </a:lnTo>
                  <a:lnTo>
                    <a:pt x="126515" y="0"/>
                  </a:lnTo>
                  <a:lnTo>
                    <a:pt x="175761" y="10077"/>
                  </a:lnTo>
                  <a:lnTo>
                    <a:pt x="215975" y="37558"/>
                  </a:lnTo>
                  <a:lnTo>
                    <a:pt x="243089" y="78318"/>
                  </a:lnTo>
                  <a:lnTo>
                    <a:pt x="253031" y="128231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6" name="object 6"/>
            <p:cNvSpPr/>
            <p:nvPr/>
          </p:nvSpPr>
          <p:spPr>
            <a:xfrm>
              <a:off x="7643740" y="2828282"/>
              <a:ext cx="300355" cy="1057275"/>
            </a:xfrm>
            <a:custGeom>
              <a:avLst/>
              <a:gdLst/>
              <a:ahLst/>
              <a:cxnLst/>
              <a:rect l="l" t="t" r="r" b="b"/>
              <a:pathLst>
                <a:path w="300354" h="1057275">
                  <a:moveTo>
                    <a:pt x="300180" y="152125"/>
                  </a:moveTo>
                  <a:lnTo>
                    <a:pt x="293887" y="195765"/>
                  </a:lnTo>
                  <a:lnTo>
                    <a:pt x="276241" y="234588"/>
                  </a:lnTo>
                  <a:lnTo>
                    <a:pt x="249089" y="266645"/>
                  </a:lnTo>
                  <a:lnTo>
                    <a:pt x="214281" y="289985"/>
                  </a:lnTo>
                  <a:lnTo>
                    <a:pt x="173664" y="302658"/>
                  </a:lnTo>
                  <a:lnTo>
                    <a:pt x="173664" y="1056961"/>
                  </a:lnTo>
                  <a:lnTo>
                    <a:pt x="126515" y="1056961"/>
                  </a:lnTo>
                  <a:lnTo>
                    <a:pt x="126515" y="303454"/>
                  </a:lnTo>
                  <a:lnTo>
                    <a:pt x="85898" y="290475"/>
                  </a:lnTo>
                  <a:lnTo>
                    <a:pt x="51090" y="267097"/>
                  </a:lnTo>
                  <a:lnTo>
                    <a:pt x="23938" y="235156"/>
                  </a:lnTo>
                  <a:lnTo>
                    <a:pt x="6292" y="196485"/>
                  </a:lnTo>
                  <a:lnTo>
                    <a:pt x="0" y="152922"/>
                  </a:lnTo>
                  <a:lnTo>
                    <a:pt x="7612" y="104598"/>
                  </a:lnTo>
                  <a:lnTo>
                    <a:pt x="28842" y="62621"/>
                  </a:lnTo>
                  <a:lnTo>
                    <a:pt x="47148" y="43933"/>
                  </a:lnTo>
                  <a:lnTo>
                    <a:pt x="47148" y="152922"/>
                  </a:lnTo>
                  <a:lnTo>
                    <a:pt x="55276" y="193417"/>
                  </a:lnTo>
                  <a:lnTo>
                    <a:pt x="77402" y="226595"/>
                  </a:lnTo>
                  <a:lnTo>
                    <a:pt x="110136" y="249021"/>
                  </a:lnTo>
                  <a:lnTo>
                    <a:pt x="150090" y="257259"/>
                  </a:lnTo>
                  <a:lnTo>
                    <a:pt x="190043" y="249021"/>
                  </a:lnTo>
                  <a:lnTo>
                    <a:pt x="222777" y="226595"/>
                  </a:lnTo>
                  <a:lnTo>
                    <a:pt x="244903" y="193417"/>
                  </a:lnTo>
                  <a:lnTo>
                    <a:pt x="253031" y="152922"/>
                  </a:lnTo>
                  <a:lnTo>
                    <a:pt x="253031" y="43844"/>
                  </a:lnTo>
                  <a:lnTo>
                    <a:pt x="271111" y="62105"/>
                  </a:lnTo>
                  <a:lnTo>
                    <a:pt x="292491" y="103885"/>
                  </a:lnTo>
                  <a:lnTo>
                    <a:pt x="300180" y="152125"/>
                  </a:lnTo>
                  <a:close/>
                </a:path>
                <a:path w="300354" h="1057275">
                  <a:moveTo>
                    <a:pt x="253031" y="43844"/>
                  </a:moveTo>
                  <a:lnTo>
                    <a:pt x="253031" y="152922"/>
                  </a:lnTo>
                  <a:lnTo>
                    <a:pt x="244903" y="111978"/>
                  </a:lnTo>
                  <a:lnTo>
                    <a:pt x="222777" y="78651"/>
                  </a:lnTo>
                  <a:lnTo>
                    <a:pt x="190043" y="56375"/>
                  </a:lnTo>
                  <a:lnTo>
                    <a:pt x="150090" y="48584"/>
                  </a:lnTo>
                  <a:lnTo>
                    <a:pt x="110136" y="56823"/>
                  </a:lnTo>
                  <a:lnTo>
                    <a:pt x="77402" y="79248"/>
                  </a:lnTo>
                  <a:lnTo>
                    <a:pt x="55276" y="112426"/>
                  </a:lnTo>
                  <a:lnTo>
                    <a:pt x="47148" y="152922"/>
                  </a:lnTo>
                  <a:lnTo>
                    <a:pt x="47148" y="43933"/>
                  </a:lnTo>
                  <a:lnTo>
                    <a:pt x="61274" y="29513"/>
                  </a:lnTo>
                  <a:lnTo>
                    <a:pt x="102495" y="7799"/>
                  </a:lnTo>
                  <a:lnTo>
                    <a:pt x="150090" y="0"/>
                  </a:lnTo>
                  <a:lnTo>
                    <a:pt x="197383" y="7716"/>
                  </a:lnTo>
                  <a:lnTo>
                    <a:pt x="238566" y="29233"/>
                  </a:lnTo>
                  <a:lnTo>
                    <a:pt x="253031" y="4384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" name="object 7"/>
            <p:cNvSpPr/>
            <p:nvPr/>
          </p:nvSpPr>
          <p:spPr>
            <a:xfrm>
              <a:off x="7667315" y="3905512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39">
                  <a:moveTo>
                    <a:pt x="253031" y="128231"/>
                  </a:moveTo>
                  <a:lnTo>
                    <a:pt x="243089" y="178145"/>
                  </a:lnTo>
                  <a:lnTo>
                    <a:pt x="215975" y="218905"/>
                  </a:lnTo>
                  <a:lnTo>
                    <a:pt x="175761" y="246386"/>
                  </a:lnTo>
                  <a:lnTo>
                    <a:pt x="126515" y="256463"/>
                  </a:lnTo>
                  <a:lnTo>
                    <a:pt x="77270" y="246386"/>
                  </a:lnTo>
                  <a:lnTo>
                    <a:pt x="37055" y="218905"/>
                  </a:lnTo>
                  <a:lnTo>
                    <a:pt x="9942" y="178145"/>
                  </a:lnTo>
                  <a:lnTo>
                    <a:pt x="0" y="128231"/>
                  </a:lnTo>
                  <a:lnTo>
                    <a:pt x="9942" y="78318"/>
                  </a:lnTo>
                  <a:lnTo>
                    <a:pt x="37055" y="37558"/>
                  </a:lnTo>
                  <a:lnTo>
                    <a:pt x="77270" y="10077"/>
                  </a:lnTo>
                  <a:lnTo>
                    <a:pt x="126515" y="0"/>
                  </a:lnTo>
                  <a:lnTo>
                    <a:pt x="175761" y="10077"/>
                  </a:lnTo>
                  <a:lnTo>
                    <a:pt x="215975" y="37558"/>
                  </a:lnTo>
                  <a:lnTo>
                    <a:pt x="243089" y="78318"/>
                  </a:lnTo>
                  <a:lnTo>
                    <a:pt x="253031" y="128231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" name="object 8"/>
            <p:cNvSpPr/>
            <p:nvPr/>
          </p:nvSpPr>
          <p:spPr>
            <a:xfrm>
              <a:off x="7643740" y="3880821"/>
              <a:ext cx="300355" cy="1057275"/>
            </a:xfrm>
            <a:custGeom>
              <a:avLst/>
              <a:gdLst/>
              <a:ahLst/>
              <a:cxnLst/>
              <a:rect l="l" t="t" r="r" b="b"/>
              <a:pathLst>
                <a:path w="300354" h="1057275">
                  <a:moveTo>
                    <a:pt x="300180" y="152125"/>
                  </a:moveTo>
                  <a:lnTo>
                    <a:pt x="293887" y="195765"/>
                  </a:lnTo>
                  <a:lnTo>
                    <a:pt x="276241" y="234588"/>
                  </a:lnTo>
                  <a:lnTo>
                    <a:pt x="249089" y="266645"/>
                  </a:lnTo>
                  <a:lnTo>
                    <a:pt x="214281" y="289985"/>
                  </a:lnTo>
                  <a:lnTo>
                    <a:pt x="173664" y="302658"/>
                  </a:lnTo>
                  <a:lnTo>
                    <a:pt x="173664" y="1056961"/>
                  </a:lnTo>
                  <a:lnTo>
                    <a:pt x="126515" y="1056961"/>
                  </a:lnTo>
                  <a:lnTo>
                    <a:pt x="126515" y="303454"/>
                  </a:lnTo>
                  <a:lnTo>
                    <a:pt x="85898" y="290475"/>
                  </a:lnTo>
                  <a:lnTo>
                    <a:pt x="51090" y="267097"/>
                  </a:lnTo>
                  <a:lnTo>
                    <a:pt x="23938" y="235156"/>
                  </a:lnTo>
                  <a:lnTo>
                    <a:pt x="6292" y="196485"/>
                  </a:lnTo>
                  <a:lnTo>
                    <a:pt x="0" y="152922"/>
                  </a:lnTo>
                  <a:lnTo>
                    <a:pt x="7612" y="104598"/>
                  </a:lnTo>
                  <a:lnTo>
                    <a:pt x="28842" y="62621"/>
                  </a:lnTo>
                  <a:lnTo>
                    <a:pt x="47148" y="43933"/>
                  </a:lnTo>
                  <a:lnTo>
                    <a:pt x="47148" y="152922"/>
                  </a:lnTo>
                  <a:lnTo>
                    <a:pt x="55276" y="193417"/>
                  </a:lnTo>
                  <a:lnTo>
                    <a:pt x="77402" y="226595"/>
                  </a:lnTo>
                  <a:lnTo>
                    <a:pt x="110136" y="249021"/>
                  </a:lnTo>
                  <a:lnTo>
                    <a:pt x="150090" y="257259"/>
                  </a:lnTo>
                  <a:lnTo>
                    <a:pt x="190043" y="249021"/>
                  </a:lnTo>
                  <a:lnTo>
                    <a:pt x="222777" y="226595"/>
                  </a:lnTo>
                  <a:lnTo>
                    <a:pt x="244903" y="193417"/>
                  </a:lnTo>
                  <a:lnTo>
                    <a:pt x="253031" y="152922"/>
                  </a:lnTo>
                  <a:lnTo>
                    <a:pt x="253031" y="43844"/>
                  </a:lnTo>
                  <a:lnTo>
                    <a:pt x="271111" y="62105"/>
                  </a:lnTo>
                  <a:lnTo>
                    <a:pt x="292491" y="103885"/>
                  </a:lnTo>
                  <a:lnTo>
                    <a:pt x="300180" y="152125"/>
                  </a:lnTo>
                  <a:close/>
                </a:path>
                <a:path w="300354" h="1057275">
                  <a:moveTo>
                    <a:pt x="253031" y="43844"/>
                  </a:moveTo>
                  <a:lnTo>
                    <a:pt x="253031" y="152922"/>
                  </a:lnTo>
                  <a:lnTo>
                    <a:pt x="244903" y="111978"/>
                  </a:lnTo>
                  <a:lnTo>
                    <a:pt x="222777" y="78651"/>
                  </a:lnTo>
                  <a:lnTo>
                    <a:pt x="190043" y="56375"/>
                  </a:lnTo>
                  <a:lnTo>
                    <a:pt x="150090" y="48584"/>
                  </a:lnTo>
                  <a:lnTo>
                    <a:pt x="110136" y="56823"/>
                  </a:lnTo>
                  <a:lnTo>
                    <a:pt x="77402" y="79248"/>
                  </a:lnTo>
                  <a:lnTo>
                    <a:pt x="55276" y="112426"/>
                  </a:lnTo>
                  <a:lnTo>
                    <a:pt x="47148" y="152922"/>
                  </a:lnTo>
                  <a:lnTo>
                    <a:pt x="47148" y="43933"/>
                  </a:lnTo>
                  <a:lnTo>
                    <a:pt x="61274" y="29513"/>
                  </a:lnTo>
                  <a:lnTo>
                    <a:pt x="102495" y="7799"/>
                  </a:lnTo>
                  <a:lnTo>
                    <a:pt x="150090" y="0"/>
                  </a:lnTo>
                  <a:lnTo>
                    <a:pt x="197383" y="7716"/>
                  </a:lnTo>
                  <a:lnTo>
                    <a:pt x="238566" y="29233"/>
                  </a:lnTo>
                  <a:lnTo>
                    <a:pt x="253031" y="4384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" name="object 9"/>
            <p:cNvSpPr/>
            <p:nvPr/>
          </p:nvSpPr>
          <p:spPr>
            <a:xfrm>
              <a:off x="7667315" y="4958054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39">
                  <a:moveTo>
                    <a:pt x="253031" y="128231"/>
                  </a:moveTo>
                  <a:lnTo>
                    <a:pt x="243089" y="178145"/>
                  </a:lnTo>
                  <a:lnTo>
                    <a:pt x="215975" y="218905"/>
                  </a:lnTo>
                  <a:lnTo>
                    <a:pt x="175761" y="246386"/>
                  </a:lnTo>
                  <a:lnTo>
                    <a:pt x="126515" y="256463"/>
                  </a:lnTo>
                  <a:lnTo>
                    <a:pt x="77270" y="246386"/>
                  </a:lnTo>
                  <a:lnTo>
                    <a:pt x="37055" y="218905"/>
                  </a:lnTo>
                  <a:lnTo>
                    <a:pt x="9942" y="178145"/>
                  </a:lnTo>
                  <a:lnTo>
                    <a:pt x="0" y="128231"/>
                  </a:lnTo>
                  <a:lnTo>
                    <a:pt x="9942" y="78318"/>
                  </a:lnTo>
                  <a:lnTo>
                    <a:pt x="37055" y="37558"/>
                  </a:lnTo>
                  <a:lnTo>
                    <a:pt x="77270" y="10077"/>
                  </a:lnTo>
                  <a:lnTo>
                    <a:pt x="126515" y="0"/>
                  </a:lnTo>
                  <a:lnTo>
                    <a:pt x="175761" y="10077"/>
                  </a:lnTo>
                  <a:lnTo>
                    <a:pt x="215975" y="37558"/>
                  </a:lnTo>
                  <a:lnTo>
                    <a:pt x="243089" y="78318"/>
                  </a:lnTo>
                  <a:lnTo>
                    <a:pt x="253031" y="128231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643740" y="4933364"/>
              <a:ext cx="300355" cy="1057275"/>
            </a:xfrm>
            <a:custGeom>
              <a:avLst/>
              <a:gdLst/>
              <a:ahLst/>
              <a:cxnLst/>
              <a:rect l="l" t="t" r="r" b="b"/>
              <a:pathLst>
                <a:path w="300354" h="1057275">
                  <a:moveTo>
                    <a:pt x="300180" y="152125"/>
                  </a:moveTo>
                  <a:lnTo>
                    <a:pt x="293887" y="195765"/>
                  </a:lnTo>
                  <a:lnTo>
                    <a:pt x="276241" y="234588"/>
                  </a:lnTo>
                  <a:lnTo>
                    <a:pt x="249089" y="266645"/>
                  </a:lnTo>
                  <a:lnTo>
                    <a:pt x="214281" y="289985"/>
                  </a:lnTo>
                  <a:lnTo>
                    <a:pt x="173664" y="302658"/>
                  </a:lnTo>
                  <a:lnTo>
                    <a:pt x="173664" y="1056961"/>
                  </a:lnTo>
                  <a:lnTo>
                    <a:pt x="126515" y="1056961"/>
                  </a:lnTo>
                  <a:lnTo>
                    <a:pt x="126515" y="303454"/>
                  </a:lnTo>
                  <a:lnTo>
                    <a:pt x="85898" y="290475"/>
                  </a:lnTo>
                  <a:lnTo>
                    <a:pt x="51090" y="267097"/>
                  </a:lnTo>
                  <a:lnTo>
                    <a:pt x="23938" y="235156"/>
                  </a:lnTo>
                  <a:lnTo>
                    <a:pt x="6292" y="196485"/>
                  </a:lnTo>
                  <a:lnTo>
                    <a:pt x="0" y="152922"/>
                  </a:lnTo>
                  <a:lnTo>
                    <a:pt x="7612" y="104598"/>
                  </a:lnTo>
                  <a:lnTo>
                    <a:pt x="28842" y="62621"/>
                  </a:lnTo>
                  <a:lnTo>
                    <a:pt x="47148" y="43933"/>
                  </a:lnTo>
                  <a:lnTo>
                    <a:pt x="47148" y="152922"/>
                  </a:lnTo>
                  <a:lnTo>
                    <a:pt x="55276" y="193417"/>
                  </a:lnTo>
                  <a:lnTo>
                    <a:pt x="77402" y="226595"/>
                  </a:lnTo>
                  <a:lnTo>
                    <a:pt x="110136" y="249021"/>
                  </a:lnTo>
                  <a:lnTo>
                    <a:pt x="150090" y="257259"/>
                  </a:lnTo>
                  <a:lnTo>
                    <a:pt x="190043" y="249021"/>
                  </a:lnTo>
                  <a:lnTo>
                    <a:pt x="222777" y="226595"/>
                  </a:lnTo>
                  <a:lnTo>
                    <a:pt x="244903" y="193417"/>
                  </a:lnTo>
                  <a:lnTo>
                    <a:pt x="253031" y="152922"/>
                  </a:lnTo>
                  <a:lnTo>
                    <a:pt x="253031" y="43844"/>
                  </a:lnTo>
                  <a:lnTo>
                    <a:pt x="271111" y="62105"/>
                  </a:lnTo>
                  <a:lnTo>
                    <a:pt x="292491" y="103885"/>
                  </a:lnTo>
                  <a:lnTo>
                    <a:pt x="300180" y="152125"/>
                  </a:lnTo>
                  <a:close/>
                </a:path>
                <a:path w="300354" h="1057275">
                  <a:moveTo>
                    <a:pt x="253031" y="43844"/>
                  </a:moveTo>
                  <a:lnTo>
                    <a:pt x="253031" y="152922"/>
                  </a:lnTo>
                  <a:lnTo>
                    <a:pt x="244903" y="111978"/>
                  </a:lnTo>
                  <a:lnTo>
                    <a:pt x="222777" y="78651"/>
                  </a:lnTo>
                  <a:lnTo>
                    <a:pt x="190043" y="56375"/>
                  </a:lnTo>
                  <a:lnTo>
                    <a:pt x="150090" y="48584"/>
                  </a:lnTo>
                  <a:lnTo>
                    <a:pt x="110136" y="56823"/>
                  </a:lnTo>
                  <a:lnTo>
                    <a:pt x="77402" y="79248"/>
                  </a:lnTo>
                  <a:lnTo>
                    <a:pt x="55276" y="112426"/>
                  </a:lnTo>
                  <a:lnTo>
                    <a:pt x="47148" y="152922"/>
                  </a:lnTo>
                  <a:lnTo>
                    <a:pt x="47148" y="43933"/>
                  </a:lnTo>
                  <a:lnTo>
                    <a:pt x="61274" y="29513"/>
                  </a:lnTo>
                  <a:lnTo>
                    <a:pt x="102495" y="7799"/>
                  </a:lnTo>
                  <a:lnTo>
                    <a:pt x="150090" y="0"/>
                  </a:lnTo>
                  <a:lnTo>
                    <a:pt x="197383" y="7716"/>
                  </a:lnTo>
                  <a:lnTo>
                    <a:pt x="238566" y="29233"/>
                  </a:lnTo>
                  <a:lnTo>
                    <a:pt x="253031" y="4384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667315" y="6010596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39">
                  <a:moveTo>
                    <a:pt x="253031" y="128231"/>
                  </a:moveTo>
                  <a:lnTo>
                    <a:pt x="243089" y="178145"/>
                  </a:lnTo>
                  <a:lnTo>
                    <a:pt x="215975" y="218905"/>
                  </a:lnTo>
                  <a:lnTo>
                    <a:pt x="175761" y="246386"/>
                  </a:lnTo>
                  <a:lnTo>
                    <a:pt x="126515" y="256463"/>
                  </a:lnTo>
                  <a:lnTo>
                    <a:pt x="77270" y="246386"/>
                  </a:lnTo>
                  <a:lnTo>
                    <a:pt x="37055" y="218905"/>
                  </a:lnTo>
                  <a:lnTo>
                    <a:pt x="9942" y="178145"/>
                  </a:lnTo>
                  <a:lnTo>
                    <a:pt x="0" y="128231"/>
                  </a:lnTo>
                  <a:lnTo>
                    <a:pt x="9942" y="78318"/>
                  </a:lnTo>
                  <a:lnTo>
                    <a:pt x="37055" y="37558"/>
                  </a:lnTo>
                  <a:lnTo>
                    <a:pt x="77270" y="10077"/>
                  </a:lnTo>
                  <a:lnTo>
                    <a:pt x="126515" y="0"/>
                  </a:lnTo>
                  <a:lnTo>
                    <a:pt x="175761" y="10077"/>
                  </a:lnTo>
                  <a:lnTo>
                    <a:pt x="215975" y="37558"/>
                  </a:lnTo>
                  <a:lnTo>
                    <a:pt x="243089" y="78318"/>
                  </a:lnTo>
                  <a:lnTo>
                    <a:pt x="253031" y="128231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643740" y="5985906"/>
              <a:ext cx="300355" cy="1057275"/>
            </a:xfrm>
            <a:custGeom>
              <a:avLst/>
              <a:gdLst/>
              <a:ahLst/>
              <a:cxnLst/>
              <a:rect l="l" t="t" r="r" b="b"/>
              <a:pathLst>
                <a:path w="300354" h="1057275">
                  <a:moveTo>
                    <a:pt x="300180" y="152125"/>
                  </a:moveTo>
                  <a:lnTo>
                    <a:pt x="293887" y="195765"/>
                  </a:lnTo>
                  <a:lnTo>
                    <a:pt x="276241" y="234588"/>
                  </a:lnTo>
                  <a:lnTo>
                    <a:pt x="249089" y="266645"/>
                  </a:lnTo>
                  <a:lnTo>
                    <a:pt x="214281" y="289985"/>
                  </a:lnTo>
                  <a:lnTo>
                    <a:pt x="173664" y="302658"/>
                  </a:lnTo>
                  <a:lnTo>
                    <a:pt x="173664" y="1056961"/>
                  </a:lnTo>
                  <a:lnTo>
                    <a:pt x="126515" y="1056961"/>
                  </a:lnTo>
                  <a:lnTo>
                    <a:pt x="126515" y="303454"/>
                  </a:lnTo>
                  <a:lnTo>
                    <a:pt x="85898" y="290475"/>
                  </a:lnTo>
                  <a:lnTo>
                    <a:pt x="51090" y="267097"/>
                  </a:lnTo>
                  <a:lnTo>
                    <a:pt x="23938" y="235156"/>
                  </a:lnTo>
                  <a:lnTo>
                    <a:pt x="6292" y="196485"/>
                  </a:lnTo>
                  <a:lnTo>
                    <a:pt x="0" y="152922"/>
                  </a:lnTo>
                  <a:lnTo>
                    <a:pt x="7612" y="104598"/>
                  </a:lnTo>
                  <a:lnTo>
                    <a:pt x="28842" y="62621"/>
                  </a:lnTo>
                  <a:lnTo>
                    <a:pt x="47148" y="43933"/>
                  </a:lnTo>
                  <a:lnTo>
                    <a:pt x="47148" y="152922"/>
                  </a:lnTo>
                  <a:lnTo>
                    <a:pt x="55276" y="193417"/>
                  </a:lnTo>
                  <a:lnTo>
                    <a:pt x="77402" y="226595"/>
                  </a:lnTo>
                  <a:lnTo>
                    <a:pt x="110136" y="249021"/>
                  </a:lnTo>
                  <a:lnTo>
                    <a:pt x="150090" y="257259"/>
                  </a:lnTo>
                  <a:lnTo>
                    <a:pt x="190043" y="249021"/>
                  </a:lnTo>
                  <a:lnTo>
                    <a:pt x="222777" y="226595"/>
                  </a:lnTo>
                  <a:lnTo>
                    <a:pt x="244903" y="193417"/>
                  </a:lnTo>
                  <a:lnTo>
                    <a:pt x="253031" y="152922"/>
                  </a:lnTo>
                  <a:lnTo>
                    <a:pt x="253031" y="43844"/>
                  </a:lnTo>
                  <a:lnTo>
                    <a:pt x="271111" y="62105"/>
                  </a:lnTo>
                  <a:lnTo>
                    <a:pt x="292491" y="103885"/>
                  </a:lnTo>
                  <a:lnTo>
                    <a:pt x="300180" y="152125"/>
                  </a:lnTo>
                  <a:close/>
                </a:path>
                <a:path w="300354" h="1057275">
                  <a:moveTo>
                    <a:pt x="253031" y="43844"/>
                  </a:moveTo>
                  <a:lnTo>
                    <a:pt x="253031" y="152922"/>
                  </a:lnTo>
                  <a:lnTo>
                    <a:pt x="244903" y="111978"/>
                  </a:lnTo>
                  <a:lnTo>
                    <a:pt x="222777" y="78651"/>
                  </a:lnTo>
                  <a:lnTo>
                    <a:pt x="190043" y="56375"/>
                  </a:lnTo>
                  <a:lnTo>
                    <a:pt x="150090" y="48584"/>
                  </a:lnTo>
                  <a:lnTo>
                    <a:pt x="110136" y="56823"/>
                  </a:lnTo>
                  <a:lnTo>
                    <a:pt x="77402" y="79248"/>
                  </a:lnTo>
                  <a:lnTo>
                    <a:pt x="55276" y="112426"/>
                  </a:lnTo>
                  <a:lnTo>
                    <a:pt x="47148" y="152922"/>
                  </a:lnTo>
                  <a:lnTo>
                    <a:pt x="47148" y="43933"/>
                  </a:lnTo>
                  <a:lnTo>
                    <a:pt x="61274" y="29513"/>
                  </a:lnTo>
                  <a:lnTo>
                    <a:pt x="102495" y="7799"/>
                  </a:lnTo>
                  <a:lnTo>
                    <a:pt x="150090" y="0"/>
                  </a:lnTo>
                  <a:lnTo>
                    <a:pt x="197383" y="7716"/>
                  </a:lnTo>
                  <a:lnTo>
                    <a:pt x="238566" y="29233"/>
                  </a:lnTo>
                  <a:lnTo>
                    <a:pt x="253031" y="4384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7315" y="7063135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40">
                  <a:moveTo>
                    <a:pt x="253031" y="128231"/>
                  </a:moveTo>
                  <a:lnTo>
                    <a:pt x="243089" y="178145"/>
                  </a:lnTo>
                  <a:lnTo>
                    <a:pt x="215975" y="218905"/>
                  </a:lnTo>
                  <a:lnTo>
                    <a:pt x="175761" y="246386"/>
                  </a:lnTo>
                  <a:lnTo>
                    <a:pt x="126515" y="256463"/>
                  </a:lnTo>
                  <a:lnTo>
                    <a:pt x="77270" y="246386"/>
                  </a:lnTo>
                  <a:lnTo>
                    <a:pt x="37055" y="218905"/>
                  </a:lnTo>
                  <a:lnTo>
                    <a:pt x="9942" y="178145"/>
                  </a:lnTo>
                  <a:lnTo>
                    <a:pt x="0" y="128231"/>
                  </a:lnTo>
                  <a:lnTo>
                    <a:pt x="9942" y="78318"/>
                  </a:lnTo>
                  <a:lnTo>
                    <a:pt x="37055" y="37558"/>
                  </a:lnTo>
                  <a:lnTo>
                    <a:pt x="77270" y="10077"/>
                  </a:lnTo>
                  <a:lnTo>
                    <a:pt x="126515" y="0"/>
                  </a:lnTo>
                  <a:lnTo>
                    <a:pt x="175761" y="10077"/>
                  </a:lnTo>
                  <a:lnTo>
                    <a:pt x="215975" y="37558"/>
                  </a:lnTo>
                  <a:lnTo>
                    <a:pt x="243089" y="78318"/>
                  </a:lnTo>
                  <a:lnTo>
                    <a:pt x="253031" y="128231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643740" y="7038445"/>
              <a:ext cx="300355" cy="1057275"/>
            </a:xfrm>
            <a:custGeom>
              <a:avLst/>
              <a:gdLst/>
              <a:ahLst/>
              <a:cxnLst/>
              <a:rect l="l" t="t" r="r" b="b"/>
              <a:pathLst>
                <a:path w="300354" h="1057275">
                  <a:moveTo>
                    <a:pt x="300180" y="152125"/>
                  </a:moveTo>
                  <a:lnTo>
                    <a:pt x="293887" y="195765"/>
                  </a:lnTo>
                  <a:lnTo>
                    <a:pt x="276241" y="234588"/>
                  </a:lnTo>
                  <a:lnTo>
                    <a:pt x="249089" y="266645"/>
                  </a:lnTo>
                  <a:lnTo>
                    <a:pt x="214281" y="289985"/>
                  </a:lnTo>
                  <a:lnTo>
                    <a:pt x="173664" y="302658"/>
                  </a:lnTo>
                  <a:lnTo>
                    <a:pt x="173664" y="1056961"/>
                  </a:lnTo>
                  <a:lnTo>
                    <a:pt x="126515" y="1056961"/>
                  </a:lnTo>
                  <a:lnTo>
                    <a:pt x="126515" y="303454"/>
                  </a:lnTo>
                  <a:lnTo>
                    <a:pt x="85898" y="290475"/>
                  </a:lnTo>
                  <a:lnTo>
                    <a:pt x="51090" y="267097"/>
                  </a:lnTo>
                  <a:lnTo>
                    <a:pt x="23938" y="235156"/>
                  </a:lnTo>
                  <a:lnTo>
                    <a:pt x="6292" y="196485"/>
                  </a:lnTo>
                  <a:lnTo>
                    <a:pt x="0" y="152922"/>
                  </a:lnTo>
                  <a:lnTo>
                    <a:pt x="7612" y="104598"/>
                  </a:lnTo>
                  <a:lnTo>
                    <a:pt x="28842" y="62621"/>
                  </a:lnTo>
                  <a:lnTo>
                    <a:pt x="47148" y="43933"/>
                  </a:lnTo>
                  <a:lnTo>
                    <a:pt x="47148" y="152922"/>
                  </a:lnTo>
                  <a:lnTo>
                    <a:pt x="55276" y="193417"/>
                  </a:lnTo>
                  <a:lnTo>
                    <a:pt x="77402" y="226595"/>
                  </a:lnTo>
                  <a:lnTo>
                    <a:pt x="110136" y="249021"/>
                  </a:lnTo>
                  <a:lnTo>
                    <a:pt x="150090" y="257259"/>
                  </a:lnTo>
                  <a:lnTo>
                    <a:pt x="190043" y="249021"/>
                  </a:lnTo>
                  <a:lnTo>
                    <a:pt x="222777" y="226595"/>
                  </a:lnTo>
                  <a:lnTo>
                    <a:pt x="244903" y="193417"/>
                  </a:lnTo>
                  <a:lnTo>
                    <a:pt x="253031" y="152922"/>
                  </a:lnTo>
                  <a:lnTo>
                    <a:pt x="253031" y="43844"/>
                  </a:lnTo>
                  <a:lnTo>
                    <a:pt x="271111" y="62105"/>
                  </a:lnTo>
                  <a:lnTo>
                    <a:pt x="292491" y="103885"/>
                  </a:lnTo>
                  <a:lnTo>
                    <a:pt x="300180" y="152125"/>
                  </a:lnTo>
                  <a:close/>
                </a:path>
                <a:path w="300354" h="1057275">
                  <a:moveTo>
                    <a:pt x="253031" y="43844"/>
                  </a:moveTo>
                  <a:lnTo>
                    <a:pt x="253031" y="152922"/>
                  </a:lnTo>
                  <a:lnTo>
                    <a:pt x="244903" y="111978"/>
                  </a:lnTo>
                  <a:lnTo>
                    <a:pt x="222777" y="78651"/>
                  </a:lnTo>
                  <a:lnTo>
                    <a:pt x="190043" y="56375"/>
                  </a:lnTo>
                  <a:lnTo>
                    <a:pt x="150090" y="48584"/>
                  </a:lnTo>
                  <a:lnTo>
                    <a:pt x="110136" y="56823"/>
                  </a:lnTo>
                  <a:lnTo>
                    <a:pt x="77402" y="79248"/>
                  </a:lnTo>
                  <a:lnTo>
                    <a:pt x="55276" y="112426"/>
                  </a:lnTo>
                  <a:lnTo>
                    <a:pt x="47148" y="152922"/>
                  </a:lnTo>
                  <a:lnTo>
                    <a:pt x="47148" y="43933"/>
                  </a:lnTo>
                  <a:lnTo>
                    <a:pt x="61274" y="29513"/>
                  </a:lnTo>
                  <a:lnTo>
                    <a:pt x="102495" y="7799"/>
                  </a:lnTo>
                  <a:lnTo>
                    <a:pt x="150090" y="0"/>
                  </a:lnTo>
                  <a:lnTo>
                    <a:pt x="197383" y="7716"/>
                  </a:lnTo>
                  <a:lnTo>
                    <a:pt x="238566" y="29233"/>
                  </a:lnTo>
                  <a:lnTo>
                    <a:pt x="253031" y="4384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7315" y="8115681"/>
              <a:ext cx="253365" cy="256540"/>
            </a:xfrm>
            <a:custGeom>
              <a:avLst/>
              <a:gdLst/>
              <a:ahLst/>
              <a:cxnLst/>
              <a:rect l="l" t="t" r="r" b="b"/>
              <a:pathLst>
                <a:path w="253365" h="256540">
                  <a:moveTo>
                    <a:pt x="253031" y="128231"/>
                  </a:moveTo>
                  <a:lnTo>
                    <a:pt x="243089" y="178145"/>
                  </a:lnTo>
                  <a:lnTo>
                    <a:pt x="215975" y="218905"/>
                  </a:lnTo>
                  <a:lnTo>
                    <a:pt x="175761" y="246386"/>
                  </a:lnTo>
                  <a:lnTo>
                    <a:pt x="126515" y="256463"/>
                  </a:lnTo>
                  <a:lnTo>
                    <a:pt x="77270" y="246386"/>
                  </a:lnTo>
                  <a:lnTo>
                    <a:pt x="37055" y="218905"/>
                  </a:lnTo>
                  <a:lnTo>
                    <a:pt x="9942" y="178145"/>
                  </a:lnTo>
                  <a:lnTo>
                    <a:pt x="0" y="128231"/>
                  </a:lnTo>
                  <a:lnTo>
                    <a:pt x="9942" y="78318"/>
                  </a:lnTo>
                  <a:lnTo>
                    <a:pt x="37055" y="37558"/>
                  </a:lnTo>
                  <a:lnTo>
                    <a:pt x="77270" y="10077"/>
                  </a:lnTo>
                  <a:lnTo>
                    <a:pt x="126515" y="0"/>
                  </a:lnTo>
                  <a:lnTo>
                    <a:pt x="175761" y="10077"/>
                  </a:lnTo>
                  <a:lnTo>
                    <a:pt x="215975" y="37558"/>
                  </a:lnTo>
                  <a:lnTo>
                    <a:pt x="243089" y="78318"/>
                  </a:lnTo>
                  <a:lnTo>
                    <a:pt x="253031" y="128231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5477" y="2940239"/>
              <a:ext cx="1383030" cy="6207760"/>
            </a:xfrm>
            <a:custGeom>
              <a:avLst/>
              <a:gdLst/>
              <a:ahLst/>
              <a:cxnLst/>
              <a:rect l="l" t="t" r="r" b="b"/>
              <a:pathLst>
                <a:path w="1383029" h="6207759">
                  <a:moveTo>
                    <a:pt x="552450" y="3178137"/>
                  </a:moveTo>
                  <a:lnTo>
                    <a:pt x="0" y="3178137"/>
                  </a:lnTo>
                  <a:lnTo>
                    <a:pt x="0" y="3225762"/>
                  </a:lnTo>
                  <a:lnTo>
                    <a:pt x="552450" y="3225762"/>
                  </a:lnTo>
                  <a:lnTo>
                    <a:pt x="552450" y="3178137"/>
                  </a:lnTo>
                  <a:close/>
                </a:path>
                <a:path w="1383029" h="6207759">
                  <a:moveTo>
                    <a:pt x="552450" y="1073048"/>
                  </a:moveTo>
                  <a:lnTo>
                    <a:pt x="0" y="1073048"/>
                  </a:lnTo>
                  <a:lnTo>
                    <a:pt x="0" y="1120673"/>
                  </a:lnTo>
                  <a:lnTo>
                    <a:pt x="552450" y="1120673"/>
                  </a:lnTo>
                  <a:lnTo>
                    <a:pt x="552450" y="1073048"/>
                  </a:lnTo>
                  <a:close/>
                </a:path>
                <a:path w="1383029" h="6207759">
                  <a:moveTo>
                    <a:pt x="848436" y="5302885"/>
                  </a:moveTo>
                  <a:lnTo>
                    <a:pt x="840752" y="5254637"/>
                  </a:lnTo>
                  <a:lnTo>
                    <a:pt x="819365" y="5212867"/>
                  </a:lnTo>
                  <a:lnTo>
                    <a:pt x="801293" y="5194605"/>
                  </a:lnTo>
                  <a:lnTo>
                    <a:pt x="801293" y="5303685"/>
                  </a:lnTo>
                  <a:lnTo>
                    <a:pt x="793165" y="5344172"/>
                  </a:lnTo>
                  <a:lnTo>
                    <a:pt x="771029" y="5377358"/>
                  </a:lnTo>
                  <a:lnTo>
                    <a:pt x="738301" y="5399773"/>
                  </a:lnTo>
                  <a:lnTo>
                    <a:pt x="698347" y="5408015"/>
                  </a:lnTo>
                  <a:lnTo>
                    <a:pt x="658393" y="5399773"/>
                  </a:lnTo>
                  <a:lnTo>
                    <a:pt x="625665" y="5377358"/>
                  </a:lnTo>
                  <a:lnTo>
                    <a:pt x="603529" y="5344172"/>
                  </a:lnTo>
                  <a:lnTo>
                    <a:pt x="595401" y="5303685"/>
                  </a:lnTo>
                  <a:lnTo>
                    <a:pt x="603529" y="5263185"/>
                  </a:lnTo>
                  <a:lnTo>
                    <a:pt x="625665" y="5229999"/>
                  </a:lnTo>
                  <a:lnTo>
                    <a:pt x="658393" y="5207584"/>
                  </a:lnTo>
                  <a:lnTo>
                    <a:pt x="698347" y="5199342"/>
                  </a:lnTo>
                  <a:lnTo>
                    <a:pt x="738301" y="5207127"/>
                  </a:lnTo>
                  <a:lnTo>
                    <a:pt x="771029" y="5229403"/>
                  </a:lnTo>
                  <a:lnTo>
                    <a:pt x="793165" y="5262740"/>
                  </a:lnTo>
                  <a:lnTo>
                    <a:pt x="801293" y="5303685"/>
                  </a:lnTo>
                  <a:lnTo>
                    <a:pt x="801293" y="5194605"/>
                  </a:lnTo>
                  <a:lnTo>
                    <a:pt x="786828" y="5179987"/>
                  </a:lnTo>
                  <a:lnTo>
                    <a:pt x="745642" y="5158473"/>
                  </a:lnTo>
                  <a:lnTo>
                    <a:pt x="698347" y="5150751"/>
                  </a:lnTo>
                  <a:lnTo>
                    <a:pt x="650748" y="5158562"/>
                  </a:lnTo>
                  <a:lnTo>
                    <a:pt x="609536" y="5180266"/>
                  </a:lnTo>
                  <a:lnTo>
                    <a:pt x="577100" y="5213375"/>
                  </a:lnTo>
                  <a:lnTo>
                    <a:pt x="555866" y="5255361"/>
                  </a:lnTo>
                  <a:lnTo>
                    <a:pt x="550672" y="5288292"/>
                  </a:lnTo>
                  <a:lnTo>
                    <a:pt x="0" y="5288292"/>
                  </a:lnTo>
                  <a:lnTo>
                    <a:pt x="0" y="5335917"/>
                  </a:lnTo>
                  <a:lnTo>
                    <a:pt x="552450" y="5335917"/>
                  </a:lnTo>
                  <a:lnTo>
                    <a:pt x="552450" y="5332730"/>
                  </a:lnTo>
                  <a:lnTo>
                    <a:pt x="554545" y="5347246"/>
                  </a:lnTo>
                  <a:lnTo>
                    <a:pt x="572198" y="5385917"/>
                  </a:lnTo>
                  <a:lnTo>
                    <a:pt x="599351" y="5417858"/>
                  </a:lnTo>
                  <a:lnTo>
                    <a:pt x="634161" y="5441239"/>
                  </a:lnTo>
                  <a:lnTo>
                    <a:pt x="674776" y="5454205"/>
                  </a:lnTo>
                  <a:lnTo>
                    <a:pt x="674776" y="6207722"/>
                  </a:lnTo>
                  <a:lnTo>
                    <a:pt x="721918" y="6207722"/>
                  </a:lnTo>
                  <a:lnTo>
                    <a:pt x="721918" y="5453418"/>
                  </a:lnTo>
                  <a:lnTo>
                    <a:pt x="762533" y="5440743"/>
                  </a:lnTo>
                  <a:lnTo>
                    <a:pt x="797344" y="5417401"/>
                  </a:lnTo>
                  <a:lnTo>
                    <a:pt x="824496" y="5385346"/>
                  </a:lnTo>
                  <a:lnTo>
                    <a:pt x="842149" y="5346522"/>
                  </a:lnTo>
                  <a:lnTo>
                    <a:pt x="848436" y="5302885"/>
                  </a:lnTo>
                  <a:close/>
                </a:path>
                <a:path w="1383029" h="6207759">
                  <a:moveTo>
                    <a:pt x="1382509" y="4218952"/>
                  </a:moveTo>
                  <a:lnTo>
                    <a:pt x="830059" y="4218952"/>
                  </a:lnTo>
                  <a:lnTo>
                    <a:pt x="830059" y="4266577"/>
                  </a:lnTo>
                  <a:lnTo>
                    <a:pt x="1382509" y="4266577"/>
                  </a:lnTo>
                  <a:lnTo>
                    <a:pt x="1382509" y="4218952"/>
                  </a:lnTo>
                  <a:close/>
                </a:path>
                <a:path w="1383029" h="6207759">
                  <a:moveTo>
                    <a:pt x="1382509" y="2113864"/>
                  </a:moveTo>
                  <a:lnTo>
                    <a:pt x="830059" y="2113864"/>
                  </a:lnTo>
                  <a:lnTo>
                    <a:pt x="830059" y="2161489"/>
                  </a:lnTo>
                  <a:lnTo>
                    <a:pt x="1382509" y="2161489"/>
                  </a:lnTo>
                  <a:lnTo>
                    <a:pt x="1382509" y="2113864"/>
                  </a:lnTo>
                  <a:close/>
                </a:path>
                <a:path w="1383029" h="6207759">
                  <a:moveTo>
                    <a:pt x="1382509" y="0"/>
                  </a:moveTo>
                  <a:lnTo>
                    <a:pt x="830059" y="0"/>
                  </a:lnTo>
                  <a:lnTo>
                    <a:pt x="830059" y="47625"/>
                  </a:lnTo>
                  <a:lnTo>
                    <a:pt x="1382509" y="47625"/>
                  </a:lnTo>
                  <a:lnTo>
                    <a:pt x="1382509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38753" y="1873546"/>
            <a:ext cx="2741507" cy="76837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533" b="1" dirty="0">
                <a:solidFill>
                  <a:srgbClr val="181818"/>
                </a:solidFill>
                <a:latin typeface="Tahoma"/>
                <a:cs typeface="Tahoma"/>
              </a:rPr>
              <a:t>U</a:t>
            </a:r>
            <a:r>
              <a:rPr sz="1533" b="1" spc="4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1533" b="1" spc="13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1533" b="1" spc="57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1533" b="1" spc="-57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1533" b="1" spc="17" dirty="0">
                <a:solidFill>
                  <a:srgbClr val="181818"/>
                </a:solidFill>
                <a:latin typeface="Tahoma"/>
                <a:cs typeface="Tahoma"/>
              </a:rPr>
              <a:t>S</a:t>
            </a:r>
            <a:r>
              <a:rPr sz="1533" b="1" spc="70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1533" b="1" spc="43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1533" b="1" spc="4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1533" b="1" spc="-43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1533" b="1" spc="-33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533" b="1" spc="-167" dirty="0">
                <a:solidFill>
                  <a:srgbClr val="181818"/>
                </a:solidFill>
                <a:latin typeface="Tahoma"/>
                <a:cs typeface="Tahoma"/>
              </a:rPr>
              <a:t>&amp;</a:t>
            </a:r>
            <a:r>
              <a:rPr sz="1533" b="1" spc="-33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533" b="1" spc="3" dirty="0">
                <a:solidFill>
                  <a:srgbClr val="181818"/>
                </a:solidFill>
                <a:latin typeface="Tahoma"/>
                <a:cs typeface="Tahoma"/>
              </a:rPr>
              <a:t>P</a:t>
            </a:r>
            <a:r>
              <a:rPr sz="1533" b="1" spc="103" dirty="0">
                <a:solidFill>
                  <a:srgbClr val="181818"/>
                </a:solidFill>
                <a:latin typeface="Tahoma"/>
                <a:cs typeface="Tahoma"/>
              </a:rPr>
              <a:t>L</a:t>
            </a:r>
            <a:r>
              <a:rPr sz="1533" b="1" spc="43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1533" b="1" spc="-17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endParaRPr sz="1533">
              <a:latin typeface="Tahoma"/>
              <a:cs typeface="Tahoma"/>
            </a:endParaRPr>
          </a:p>
          <a:p>
            <a:pPr marL="8467" marR="3387">
              <a:lnSpc>
                <a:spcPct val="128499"/>
              </a:lnSpc>
              <a:spcBef>
                <a:spcPts val="533"/>
              </a:spcBef>
            </a:pPr>
            <a:r>
              <a:rPr sz="1200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Translate</a:t>
            </a:r>
            <a:r>
              <a:rPr sz="1200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33" dirty="0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sz="1200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business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43" dirty="0">
                <a:solidFill>
                  <a:srgbClr val="181818"/>
                </a:solidFill>
                <a:latin typeface="Lucida Sans Unicode"/>
                <a:cs typeface="Lucida Sans Unicode"/>
              </a:rPr>
              <a:t>question</a:t>
            </a:r>
            <a:r>
              <a:rPr sz="1200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7" dirty="0">
                <a:solidFill>
                  <a:srgbClr val="181818"/>
                </a:solidFill>
                <a:latin typeface="Lucida Sans Unicode"/>
                <a:cs typeface="Lucida Sans Unicode"/>
              </a:rPr>
              <a:t>to </a:t>
            </a:r>
            <a:r>
              <a:rPr sz="1200" spc="-37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47" dirty="0">
                <a:solidFill>
                  <a:srgbClr val="181818"/>
                </a:solidFill>
                <a:latin typeface="Lucida Sans Unicode"/>
                <a:cs typeface="Lucida Sans Unicode"/>
              </a:rPr>
              <a:t>analytics</a:t>
            </a:r>
            <a:r>
              <a:rPr sz="1200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43" dirty="0">
                <a:solidFill>
                  <a:srgbClr val="181818"/>
                </a:solidFill>
                <a:latin typeface="Lucida Sans Unicode"/>
                <a:cs typeface="Lucida Sans Unicode"/>
              </a:rPr>
              <a:t>question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8753" y="3276936"/>
            <a:ext cx="1238673" cy="54453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533" b="1" spc="-7" dirty="0">
                <a:solidFill>
                  <a:srgbClr val="181818"/>
                </a:solidFill>
                <a:latin typeface="Tahoma"/>
                <a:cs typeface="Tahoma"/>
              </a:rPr>
              <a:t>ANALYSIS</a:t>
            </a:r>
            <a:endParaRPr sz="1533">
              <a:latin typeface="Tahoma"/>
              <a:cs typeface="Tahoma"/>
            </a:endParaRPr>
          </a:p>
          <a:p>
            <a:pPr marL="8467">
              <a:spcBef>
                <a:spcPts val="943"/>
              </a:spcBef>
            </a:pPr>
            <a:r>
              <a:rPr sz="1200" spc="70" dirty="0">
                <a:solidFill>
                  <a:srgbClr val="181818"/>
                </a:solidFill>
                <a:latin typeface="Lucida Sans Unicode"/>
                <a:cs typeface="Lucida Sans Unicode"/>
              </a:rPr>
              <a:t>Solve</a:t>
            </a:r>
            <a:r>
              <a:rPr sz="1200" spc="-2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problems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8753" y="4680324"/>
            <a:ext cx="3366347" cy="54453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533" b="1" spc="13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1533" b="1" spc="47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1533" b="1" spc="133" dirty="0">
                <a:solidFill>
                  <a:srgbClr val="181818"/>
                </a:solidFill>
                <a:latin typeface="Tahoma"/>
                <a:cs typeface="Tahoma"/>
              </a:rPr>
              <a:t>C</a:t>
            </a:r>
            <a:r>
              <a:rPr sz="1533" b="1" dirty="0">
                <a:solidFill>
                  <a:srgbClr val="181818"/>
                </a:solidFill>
                <a:latin typeface="Tahoma"/>
                <a:cs typeface="Tahoma"/>
              </a:rPr>
              <a:t>U</a:t>
            </a:r>
            <a:r>
              <a:rPr sz="1533" b="1" spc="60" dirty="0">
                <a:solidFill>
                  <a:srgbClr val="181818"/>
                </a:solidFill>
                <a:latin typeface="Tahoma"/>
                <a:cs typeface="Tahoma"/>
              </a:rPr>
              <a:t>M</a:t>
            </a:r>
            <a:r>
              <a:rPr sz="1533" b="1" spc="57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1533" b="1" spc="4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1533" b="1" spc="70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1533" b="1" spc="43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1533" b="1" spc="70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1533" b="1" spc="-240" dirty="0">
                <a:solidFill>
                  <a:srgbClr val="181818"/>
                </a:solidFill>
                <a:latin typeface="Tahoma"/>
                <a:cs typeface="Tahoma"/>
              </a:rPr>
              <a:t>I</a:t>
            </a:r>
            <a:r>
              <a:rPr sz="1533" b="1" spc="47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1533" b="1" spc="-17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1533" b="1" spc="-33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533" b="1" spc="-167" dirty="0">
                <a:solidFill>
                  <a:srgbClr val="181818"/>
                </a:solidFill>
                <a:latin typeface="Tahoma"/>
                <a:cs typeface="Tahoma"/>
              </a:rPr>
              <a:t>&amp;</a:t>
            </a:r>
            <a:r>
              <a:rPr sz="1533" b="1" spc="-33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533" b="1" spc="-57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1533" b="1" spc="57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1533" b="1" spc="73" dirty="0">
                <a:solidFill>
                  <a:srgbClr val="181818"/>
                </a:solidFill>
                <a:latin typeface="Tahoma"/>
                <a:cs typeface="Tahoma"/>
              </a:rPr>
              <a:t>F</a:t>
            </a:r>
            <a:r>
              <a:rPr sz="1533" b="1" spc="103" dirty="0">
                <a:solidFill>
                  <a:srgbClr val="181818"/>
                </a:solidFill>
                <a:latin typeface="Tahoma"/>
                <a:cs typeface="Tahoma"/>
              </a:rPr>
              <a:t>L</a:t>
            </a:r>
            <a:r>
              <a:rPr sz="1533" b="1" spc="57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1533" b="1" spc="133" dirty="0">
                <a:solidFill>
                  <a:srgbClr val="181818"/>
                </a:solidFill>
                <a:latin typeface="Tahoma"/>
                <a:cs typeface="Tahoma"/>
              </a:rPr>
              <a:t>C</a:t>
            </a:r>
            <a:r>
              <a:rPr sz="1533" b="1" spc="70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1533" b="1" spc="-240" dirty="0">
                <a:solidFill>
                  <a:srgbClr val="181818"/>
                </a:solidFill>
                <a:latin typeface="Tahoma"/>
                <a:cs typeface="Tahoma"/>
              </a:rPr>
              <a:t>I</a:t>
            </a:r>
            <a:r>
              <a:rPr sz="1533" b="1" spc="47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1533" b="1" spc="-17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endParaRPr sz="1533">
              <a:latin typeface="Tahoma"/>
              <a:cs typeface="Tahoma"/>
            </a:endParaRPr>
          </a:p>
          <a:p>
            <a:pPr marL="8467">
              <a:spcBef>
                <a:spcPts val="943"/>
              </a:spcBef>
            </a:pPr>
            <a:r>
              <a:rPr sz="1200" spc="57" dirty="0">
                <a:solidFill>
                  <a:srgbClr val="181818"/>
                </a:solidFill>
                <a:latin typeface="Lucida Sans Unicode"/>
                <a:cs typeface="Lucida Sans Unicode"/>
              </a:rPr>
              <a:t>Make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33" dirty="0">
                <a:solidFill>
                  <a:srgbClr val="181818"/>
                </a:solidFill>
                <a:latin typeface="Lucida Sans Unicode"/>
                <a:cs typeface="Lucida Sans Unicode"/>
              </a:rPr>
              <a:t>your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37" dirty="0">
                <a:solidFill>
                  <a:srgbClr val="181818"/>
                </a:solidFill>
                <a:latin typeface="Lucida Sans Unicode"/>
                <a:cs typeface="Lucida Sans Unicode"/>
              </a:rPr>
              <a:t>project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7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happy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57" dirty="0">
                <a:solidFill>
                  <a:srgbClr val="181818"/>
                </a:solidFill>
                <a:latin typeface="Lucida Sans Unicode"/>
                <a:cs typeface="Lucida Sans Unicode"/>
              </a:rPr>
              <a:t>ending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017" y="2575241"/>
            <a:ext cx="3654213" cy="78049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R="3387" algn="r">
              <a:spcBef>
                <a:spcPts val="67"/>
              </a:spcBef>
            </a:pPr>
            <a:r>
              <a:rPr sz="1533" b="1" spc="27" dirty="0">
                <a:solidFill>
                  <a:srgbClr val="181818"/>
                </a:solidFill>
                <a:latin typeface="Tahoma"/>
                <a:cs typeface="Tahoma"/>
              </a:rPr>
              <a:t>DATA</a:t>
            </a:r>
            <a:endParaRPr sz="1533">
              <a:latin typeface="Tahoma"/>
              <a:cs typeface="Tahoma"/>
            </a:endParaRPr>
          </a:p>
          <a:p>
            <a:pPr marR="3387" algn="r">
              <a:spcBef>
                <a:spcPts val="943"/>
              </a:spcBef>
            </a:pPr>
            <a:r>
              <a:rPr sz="1200" spc="63" dirty="0">
                <a:solidFill>
                  <a:srgbClr val="181818"/>
                </a:solidFill>
                <a:latin typeface="Lucida Sans Unicode"/>
                <a:cs typeface="Lucida Sans Unicode"/>
              </a:rPr>
              <a:t>Work</a:t>
            </a:r>
            <a:r>
              <a:rPr sz="1200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33" dirty="0">
                <a:solidFill>
                  <a:srgbClr val="181818"/>
                </a:solidFill>
                <a:latin typeface="Lucida Sans Unicode"/>
                <a:cs typeface="Lucida Sans Unicode"/>
              </a:rPr>
              <a:t>cross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43" dirty="0">
                <a:solidFill>
                  <a:srgbClr val="181818"/>
                </a:solidFill>
                <a:latin typeface="Lucida Sans Unicode"/>
                <a:cs typeface="Lucida Sans Unicode"/>
              </a:rPr>
              <a:t>functionally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7" dirty="0">
                <a:solidFill>
                  <a:srgbClr val="181818"/>
                </a:solidFill>
                <a:latin typeface="Lucida Sans Unicode"/>
                <a:cs typeface="Lucida Sans Unicode"/>
              </a:rPr>
              <a:t>to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gather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and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47" dirty="0">
                <a:solidFill>
                  <a:srgbClr val="181818"/>
                </a:solidFill>
                <a:latin typeface="Lucida Sans Unicode"/>
                <a:cs typeface="Lucida Sans Unicode"/>
              </a:rPr>
              <a:t>process</a:t>
            </a:r>
            <a:endParaRPr sz="1200">
              <a:latin typeface="Lucida Sans Unicode"/>
              <a:cs typeface="Lucida Sans Unicode"/>
            </a:endParaRPr>
          </a:p>
          <a:p>
            <a:pPr marR="3387" algn="r">
              <a:spcBef>
                <a:spcPts val="410"/>
              </a:spcBef>
            </a:pPr>
            <a:r>
              <a:rPr sz="1200" spc="43" dirty="0">
                <a:solidFill>
                  <a:srgbClr val="181818"/>
                </a:solidFill>
                <a:latin typeface="Lucida Sans Unicode"/>
                <a:cs typeface="Lucida Sans Unicode"/>
              </a:rPr>
              <a:t>data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58118" y="3978631"/>
            <a:ext cx="2396913" cy="544530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22154">
              <a:spcBef>
                <a:spcPts val="67"/>
              </a:spcBef>
            </a:pPr>
            <a:r>
              <a:rPr sz="1533" b="1" spc="7" dirty="0">
                <a:solidFill>
                  <a:srgbClr val="181818"/>
                </a:solidFill>
                <a:latin typeface="Tahoma"/>
                <a:cs typeface="Tahoma"/>
              </a:rPr>
              <a:t>PRESENTATION</a:t>
            </a:r>
            <a:endParaRPr sz="1533">
              <a:latin typeface="Tahoma"/>
              <a:cs typeface="Tahoma"/>
            </a:endParaRPr>
          </a:p>
          <a:p>
            <a:pPr marL="8467">
              <a:spcBef>
                <a:spcPts val="943"/>
              </a:spcBef>
            </a:pPr>
            <a:r>
              <a:rPr sz="1200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Present</a:t>
            </a:r>
            <a:r>
              <a:rPr sz="1200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23" dirty="0">
                <a:solidFill>
                  <a:srgbClr val="181818"/>
                </a:solidFill>
                <a:latin typeface="Lucida Sans Unicode"/>
                <a:cs typeface="Lucida Sans Unicode"/>
              </a:rPr>
              <a:t>results</a:t>
            </a:r>
            <a:r>
              <a:rPr sz="1200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and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tell</a:t>
            </a:r>
            <a:r>
              <a:rPr sz="1200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7" dirty="0">
                <a:solidFill>
                  <a:srgbClr val="181818"/>
                </a:solidFill>
                <a:latin typeface="Lucida Sans Unicode"/>
                <a:cs typeface="Lucida Sans Unicode"/>
              </a:rPr>
              <a:t>a</a:t>
            </a:r>
            <a:r>
              <a:rPr sz="1200" spc="2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23" dirty="0">
                <a:solidFill>
                  <a:srgbClr val="181818"/>
                </a:solidFill>
                <a:latin typeface="Lucida Sans Unicode"/>
                <a:cs typeface="Lucida Sans Unicode"/>
              </a:rPr>
              <a:t>story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685" y="5382018"/>
            <a:ext cx="3302423" cy="78049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768775">
              <a:spcBef>
                <a:spcPts val="67"/>
              </a:spcBef>
            </a:pPr>
            <a:r>
              <a:rPr sz="1533" b="1" spc="-20" dirty="0">
                <a:solidFill>
                  <a:srgbClr val="181818"/>
                </a:solidFill>
                <a:latin typeface="Tahoma"/>
                <a:cs typeface="Tahoma"/>
              </a:rPr>
              <a:t>MODIFICATION</a:t>
            </a:r>
            <a:endParaRPr sz="1533">
              <a:latin typeface="Tahoma"/>
              <a:cs typeface="Tahoma"/>
            </a:endParaRPr>
          </a:p>
          <a:p>
            <a:pPr marR="3387" algn="r">
              <a:spcBef>
                <a:spcPts val="943"/>
              </a:spcBef>
            </a:pPr>
            <a:r>
              <a:rPr sz="1200" spc="47" dirty="0">
                <a:solidFill>
                  <a:srgbClr val="181818"/>
                </a:solidFill>
                <a:latin typeface="Lucida Sans Unicode"/>
                <a:cs typeface="Lucida Sans Unicode"/>
              </a:rPr>
              <a:t>Take</a:t>
            </a:r>
            <a:r>
              <a:rPr sz="1200" spc="1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53" dirty="0">
                <a:solidFill>
                  <a:srgbClr val="181818"/>
                </a:solidFill>
                <a:latin typeface="Lucida Sans Unicode"/>
                <a:cs typeface="Lucida Sans Unicode"/>
              </a:rPr>
              <a:t>feedbacks</a:t>
            </a:r>
            <a:r>
              <a:rPr sz="1200" spc="1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and</a:t>
            </a:r>
            <a:r>
              <a:rPr sz="1200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modify</a:t>
            </a:r>
            <a:r>
              <a:rPr sz="1067" spc="50" dirty="0">
                <a:solidFill>
                  <a:srgbClr val="181818"/>
                </a:solidFill>
                <a:latin typeface="Microsoft Sans Serif"/>
                <a:cs typeface="Microsoft Sans Serif"/>
              </a:rPr>
              <a:t>/</a:t>
            </a:r>
            <a:r>
              <a:rPr sz="1200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improve</a:t>
            </a:r>
            <a:r>
              <a:rPr sz="1200" spc="1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00" spc="33" dirty="0">
                <a:solidFill>
                  <a:srgbClr val="181818"/>
                </a:solidFill>
                <a:latin typeface="Lucida Sans Unicode"/>
                <a:cs typeface="Lucida Sans Unicode"/>
              </a:rPr>
              <a:t>your</a:t>
            </a:r>
            <a:endParaRPr sz="1200">
              <a:latin typeface="Lucida Sans Unicode"/>
              <a:cs typeface="Lucida Sans Unicode"/>
            </a:endParaRPr>
          </a:p>
          <a:p>
            <a:pPr marR="3387" algn="r">
              <a:spcBef>
                <a:spcPts val="410"/>
              </a:spcBef>
            </a:pPr>
            <a:r>
              <a:rPr sz="1200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presentations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9581" y="5663011"/>
            <a:ext cx="2232419" cy="11949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2746986" cy="23176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3833" y="746346"/>
            <a:ext cx="5304367" cy="27315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90"/>
              </a:spcBef>
            </a:pPr>
            <a:r>
              <a:rPr sz="1700" spc="557" dirty="0">
                <a:solidFill>
                  <a:srgbClr val="181818"/>
                </a:solidFill>
              </a:rPr>
              <a:t>DASHBOARD</a:t>
            </a:r>
            <a:r>
              <a:rPr sz="1700" spc="117" dirty="0">
                <a:solidFill>
                  <a:srgbClr val="181818"/>
                </a:solidFill>
              </a:rPr>
              <a:t> </a:t>
            </a:r>
            <a:r>
              <a:rPr sz="1700" spc="593" dirty="0">
                <a:solidFill>
                  <a:srgbClr val="181818"/>
                </a:solidFill>
              </a:rPr>
              <a:t>MAIN</a:t>
            </a:r>
            <a:r>
              <a:rPr sz="1700" spc="117" dirty="0">
                <a:solidFill>
                  <a:srgbClr val="181818"/>
                </a:solidFill>
              </a:rPr>
              <a:t> </a:t>
            </a:r>
            <a:r>
              <a:rPr sz="1700" spc="579" dirty="0">
                <a:solidFill>
                  <a:srgbClr val="181818"/>
                </a:solidFill>
              </a:rPr>
              <a:t>COMPONENTS</a:t>
            </a:r>
            <a:endParaRPr sz="1700"/>
          </a:p>
        </p:txBody>
      </p:sp>
      <p:sp>
        <p:nvSpPr>
          <p:cNvPr id="5" name="object 5"/>
          <p:cNvSpPr/>
          <p:nvPr/>
        </p:nvSpPr>
        <p:spPr>
          <a:xfrm>
            <a:off x="921851" y="3312709"/>
            <a:ext cx="1758950" cy="503767"/>
          </a:xfrm>
          <a:custGeom>
            <a:avLst/>
            <a:gdLst/>
            <a:ahLst/>
            <a:cxnLst/>
            <a:rect l="l" t="t" r="r" b="b"/>
            <a:pathLst>
              <a:path w="2638425" h="755650">
                <a:moveTo>
                  <a:pt x="1480108" y="479298"/>
                </a:moveTo>
                <a:lnTo>
                  <a:pt x="1156779" y="479298"/>
                </a:lnTo>
                <a:lnTo>
                  <a:pt x="1318437" y="755523"/>
                </a:lnTo>
                <a:lnTo>
                  <a:pt x="1480108" y="479298"/>
                </a:lnTo>
                <a:close/>
              </a:path>
              <a:path w="2638425" h="755650">
                <a:moveTo>
                  <a:pt x="2638425" y="0"/>
                </a:moveTo>
                <a:lnTo>
                  <a:pt x="0" y="0"/>
                </a:lnTo>
                <a:lnTo>
                  <a:pt x="0" y="476250"/>
                </a:lnTo>
                <a:lnTo>
                  <a:pt x="2638425" y="476250"/>
                </a:lnTo>
                <a:lnTo>
                  <a:pt x="2638425" y="0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6" name="object 6"/>
          <p:cNvGrpSpPr/>
          <p:nvPr/>
        </p:nvGrpSpPr>
        <p:grpSpPr>
          <a:xfrm>
            <a:off x="3193108" y="3121225"/>
            <a:ext cx="1758950" cy="502920"/>
            <a:chOff x="4789661" y="4681837"/>
            <a:chExt cx="2638425" cy="754380"/>
          </a:xfrm>
        </p:grpSpPr>
        <p:sp>
          <p:nvSpPr>
            <p:cNvPr id="7" name="object 7"/>
            <p:cNvSpPr/>
            <p:nvPr/>
          </p:nvSpPr>
          <p:spPr>
            <a:xfrm>
              <a:off x="4789661" y="4959533"/>
              <a:ext cx="2638425" cy="476250"/>
            </a:xfrm>
            <a:custGeom>
              <a:avLst/>
              <a:gdLst/>
              <a:ahLst/>
              <a:cxnLst/>
              <a:rect l="l" t="t" r="r" b="b"/>
              <a:pathLst>
                <a:path w="2638425" h="476250">
                  <a:moveTo>
                    <a:pt x="2638424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2638424" y="0"/>
                  </a:lnTo>
                  <a:lnTo>
                    <a:pt x="2638424" y="476249"/>
                  </a:lnTo>
                  <a:close/>
                </a:path>
              </a:pathLst>
            </a:custGeom>
            <a:solidFill>
              <a:srgbClr val="20374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" name="object 8"/>
            <p:cNvSpPr/>
            <p:nvPr/>
          </p:nvSpPr>
          <p:spPr>
            <a:xfrm>
              <a:off x="5949267" y="4681837"/>
              <a:ext cx="323850" cy="276225"/>
            </a:xfrm>
            <a:custGeom>
              <a:avLst/>
              <a:gdLst/>
              <a:ahLst/>
              <a:cxnLst/>
              <a:rect l="l" t="t" r="r" b="b"/>
              <a:pathLst>
                <a:path w="323850" h="276225">
                  <a:moveTo>
                    <a:pt x="323336" y="276224"/>
                  </a:moveTo>
                  <a:lnTo>
                    <a:pt x="0" y="276224"/>
                  </a:lnTo>
                  <a:lnTo>
                    <a:pt x="161668" y="0"/>
                  </a:lnTo>
                  <a:lnTo>
                    <a:pt x="323336" y="276224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9" name="object 9"/>
          <p:cNvSpPr/>
          <p:nvPr/>
        </p:nvSpPr>
        <p:spPr>
          <a:xfrm>
            <a:off x="5414866" y="3312709"/>
            <a:ext cx="1758950" cy="503767"/>
          </a:xfrm>
          <a:custGeom>
            <a:avLst/>
            <a:gdLst/>
            <a:ahLst/>
            <a:cxnLst/>
            <a:rect l="l" t="t" r="r" b="b"/>
            <a:pathLst>
              <a:path w="2638425" h="755650">
                <a:moveTo>
                  <a:pt x="1578178" y="479298"/>
                </a:moveTo>
                <a:lnTo>
                  <a:pt x="1254836" y="479298"/>
                </a:lnTo>
                <a:lnTo>
                  <a:pt x="1416507" y="755523"/>
                </a:lnTo>
                <a:lnTo>
                  <a:pt x="1578178" y="479298"/>
                </a:lnTo>
                <a:close/>
              </a:path>
              <a:path w="2638425" h="755650">
                <a:moveTo>
                  <a:pt x="2638425" y="0"/>
                </a:moveTo>
                <a:lnTo>
                  <a:pt x="0" y="0"/>
                </a:lnTo>
                <a:lnTo>
                  <a:pt x="0" y="476250"/>
                </a:lnTo>
                <a:lnTo>
                  <a:pt x="2638425" y="476250"/>
                </a:lnTo>
                <a:lnTo>
                  <a:pt x="2638425" y="0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10" name="object 10"/>
          <p:cNvGrpSpPr/>
          <p:nvPr/>
        </p:nvGrpSpPr>
        <p:grpSpPr>
          <a:xfrm>
            <a:off x="7575691" y="3127575"/>
            <a:ext cx="1612900" cy="502920"/>
            <a:chOff x="11363537" y="4691362"/>
            <a:chExt cx="2419350" cy="754380"/>
          </a:xfrm>
        </p:grpSpPr>
        <p:sp>
          <p:nvSpPr>
            <p:cNvPr id="11" name="object 11"/>
            <p:cNvSpPr/>
            <p:nvPr/>
          </p:nvSpPr>
          <p:spPr>
            <a:xfrm>
              <a:off x="11363537" y="4969058"/>
              <a:ext cx="2419350" cy="476250"/>
            </a:xfrm>
            <a:custGeom>
              <a:avLst/>
              <a:gdLst/>
              <a:ahLst/>
              <a:cxnLst/>
              <a:rect l="l" t="t" r="r" b="b"/>
              <a:pathLst>
                <a:path w="2419350" h="476250">
                  <a:moveTo>
                    <a:pt x="24193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2419349" y="0"/>
                  </a:lnTo>
                  <a:lnTo>
                    <a:pt x="2419349" y="476249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12098" y="4691362"/>
              <a:ext cx="323850" cy="276225"/>
            </a:xfrm>
            <a:custGeom>
              <a:avLst/>
              <a:gdLst/>
              <a:ahLst/>
              <a:cxnLst/>
              <a:rect l="l" t="t" r="r" b="b"/>
              <a:pathLst>
                <a:path w="323850" h="276225">
                  <a:moveTo>
                    <a:pt x="323336" y="276224"/>
                  </a:moveTo>
                  <a:lnTo>
                    <a:pt x="0" y="276224"/>
                  </a:lnTo>
                  <a:lnTo>
                    <a:pt x="161668" y="0"/>
                  </a:lnTo>
                  <a:lnTo>
                    <a:pt x="323336" y="276224"/>
                  </a:lnTo>
                  <a:close/>
                </a:path>
              </a:pathLst>
            </a:custGeom>
            <a:solidFill>
              <a:srgbClr val="20374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87356" y="4449787"/>
            <a:ext cx="1628987" cy="992750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044" marR="3387" indent="-423" algn="ctr">
              <a:lnSpc>
                <a:spcPct val="128299"/>
              </a:lnSpc>
              <a:spcBef>
                <a:spcPts val="63"/>
              </a:spcBef>
            </a:pPr>
            <a:r>
              <a:rPr sz="1267" spc="73" dirty="0">
                <a:solidFill>
                  <a:srgbClr val="181818"/>
                </a:solidFill>
                <a:latin typeface="Lucida Sans Unicode"/>
                <a:cs typeface="Lucida Sans Unicode"/>
              </a:rPr>
              <a:t>Showcasing </a:t>
            </a:r>
            <a:r>
              <a:rPr sz="1267" spc="33" dirty="0">
                <a:solidFill>
                  <a:srgbClr val="181818"/>
                </a:solidFill>
                <a:latin typeface="Lucida Sans Unicode"/>
                <a:cs typeface="Lucida Sans Unicode"/>
              </a:rPr>
              <a:t>the </a:t>
            </a:r>
            <a:r>
              <a:rPr sz="1267" spc="3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43" dirty="0">
                <a:solidFill>
                  <a:srgbClr val="181818"/>
                </a:solidFill>
                <a:latin typeface="Lucida Sans Unicode"/>
                <a:cs typeface="Lucida Sans Unicode"/>
              </a:rPr>
              <a:t>high </a:t>
            </a:r>
            <a:r>
              <a:rPr sz="1267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level </a:t>
            </a:r>
            <a:r>
              <a:rPr sz="1267" spc="53" dirty="0">
                <a:solidFill>
                  <a:srgbClr val="181818"/>
                </a:solidFill>
                <a:latin typeface="Lucida Sans Unicode"/>
                <a:cs typeface="Lucida Sans Unicode"/>
              </a:rPr>
              <a:t>KPIs and </a:t>
            </a:r>
            <a:r>
              <a:rPr sz="1267" spc="-39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redirection </a:t>
            </a:r>
            <a:r>
              <a:rPr sz="1267" spc="3" dirty="0">
                <a:solidFill>
                  <a:srgbClr val="181818"/>
                </a:solidFill>
                <a:latin typeface="Lucida Sans Unicode"/>
                <a:cs typeface="Lucida Sans Unicode"/>
              </a:rPr>
              <a:t>to </a:t>
            </a:r>
            <a:r>
              <a:rPr sz="1267" spc="30" dirty="0">
                <a:solidFill>
                  <a:srgbClr val="181818"/>
                </a:solidFill>
                <a:latin typeface="Lucida Sans Unicode"/>
                <a:cs typeface="Lucida Sans Unicode"/>
              </a:rPr>
              <a:t>other </a:t>
            </a:r>
            <a:r>
              <a:rPr sz="1267" spc="-39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37" dirty="0">
                <a:solidFill>
                  <a:srgbClr val="181818"/>
                </a:solidFill>
                <a:latin typeface="Lucida Sans Unicode"/>
                <a:cs typeface="Lucida Sans Unicode"/>
              </a:rPr>
              <a:t>sub</a:t>
            </a:r>
            <a:r>
              <a:rPr sz="1267" spc="1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pages</a:t>
            </a:r>
            <a:endParaRPr sz="1267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3109" y="4054210"/>
            <a:ext cx="1237403" cy="2650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667" b="1" spc="13" dirty="0">
                <a:solidFill>
                  <a:srgbClr val="181818"/>
                </a:solidFill>
                <a:latin typeface="Tahoma"/>
                <a:cs typeface="Tahoma"/>
              </a:rPr>
              <a:t>Home</a:t>
            </a:r>
            <a:r>
              <a:rPr sz="1667" b="1" spc="-83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667" b="1" spc="17" dirty="0">
                <a:solidFill>
                  <a:srgbClr val="181818"/>
                </a:solidFill>
                <a:latin typeface="Tahoma"/>
                <a:cs typeface="Tahoma"/>
              </a:rPr>
              <a:t>Page</a:t>
            </a:r>
            <a:endParaRPr sz="166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8299" y="1753783"/>
            <a:ext cx="1549823" cy="992750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 marR="3387" algn="ctr">
              <a:lnSpc>
                <a:spcPct val="128299"/>
              </a:lnSpc>
              <a:spcBef>
                <a:spcPts val="63"/>
              </a:spcBef>
            </a:pPr>
            <a:r>
              <a:rPr sz="1267" spc="57" dirty="0">
                <a:solidFill>
                  <a:srgbClr val="181818"/>
                </a:solidFill>
                <a:latin typeface="Lucida Sans Unicode"/>
                <a:cs typeface="Lucida Sans Unicode"/>
              </a:rPr>
              <a:t>Providing</a:t>
            </a:r>
            <a:r>
              <a:rPr sz="1267" spc="-2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50" dirty="0">
                <a:solidFill>
                  <a:srgbClr val="181818"/>
                </a:solidFill>
                <a:latin typeface="Lucida Sans Unicode"/>
                <a:cs typeface="Lucida Sans Unicode"/>
              </a:rPr>
              <a:t>Ranking </a:t>
            </a:r>
            <a:r>
              <a:rPr sz="1267" spc="-39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-7" dirty="0">
                <a:solidFill>
                  <a:srgbClr val="181818"/>
                </a:solidFill>
                <a:latin typeface="Lucida Sans Unicode"/>
                <a:cs typeface="Lucida Sans Unicode"/>
              </a:rPr>
              <a:t>of </a:t>
            </a:r>
            <a:r>
              <a:rPr sz="1267" spc="33" dirty="0">
                <a:solidFill>
                  <a:srgbClr val="181818"/>
                </a:solidFill>
                <a:latin typeface="Lucida Sans Unicode"/>
                <a:cs typeface="Lucida Sans Unicode"/>
              </a:rPr>
              <a:t>the </a:t>
            </a:r>
            <a:r>
              <a:rPr sz="1267" spc="67" dirty="0">
                <a:solidFill>
                  <a:srgbClr val="181818"/>
                </a:solidFill>
                <a:latin typeface="Lucida Sans Unicode"/>
                <a:cs typeface="Lucida Sans Unicode"/>
              </a:rPr>
              <a:t>Employee </a:t>
            </a:r>
            <a:r>
              <a:rPr sz="1267" spc="7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67" dirty="0">
                <a:solidFill>
                  <a:srgbClr val="181818"/>
                </a:solidFill>
                <a:latin typeface="Lucida Sans Unicode"/>
                <a:cs typeface="Lucida Sans Unicode"/>
              </a:rPr>
              <a:t>who </a:t>
            </a:r>
            <a:r>
              <a:rPr sz="1267" spc="53" dirty="0">
                <a:solidFill>
                  <a:srgbClr val="181818"/>
                </a:solidFill>
                <a:latin typeface="Lucida Sans Unicode"/>
                <a:cs typeface="Lucida Sans Unicode"/>
              </a:rPr>
              <a:t>solved </a:t>
            </a:r>
            <a:r>
              <a:rPr sz="1267" spc="13" dirty="0">
                <a:solidFill>
                  <a:srgbClr val="181818"/>
                </a:solidFill>
                <a:latin typeface="Lucida Sans Unicode"/>
                <a:cs typeface="Lucida Sans Unicode"/>
              </a:rPr>
              <a:t>most </a:t>
            </a:r>
            <a:r>
              <a:rPr sz="1267" spc="1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57" dirty="0">
                <a:solidFill>
                  <a:srgbClr val="181818"/>
                </a:solidFill>
                <a:latin typeface="Lucida Sans Unicode"/>
                <a:cs typeface="Lucida Sans Unicode"/>
              </a:rPr>
              <a:t>breaches</a:t>
            </a:r>
            <a:endParaRPr sz="1267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9770" y="1088967"/>
            <a:ext cx="1086697" cy="2650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667" b="1" spc="63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1667" b="1" dirty="0">
                <a:solidFill>
                  <a:srgbClr val="181818"/>
                </a:solidFill>
                <a:latin typeface="Tahoma"/>
                <a:cs typeface="Tahoma"/>
              </a:rPr>
              <a:t>m</a:t>
            </a:r>
            <a:r>
              <a:rPr sz="1667" b="1" spc="83" dirty="0">
                <a:solidFill>
                  <a:srgbClr val="181818"/>
                </a:solidFill>
                <a:latin typeface="Tahoma"/>
                <a:cs typeface="Tahoma"/>
              </a:rPr>
              <a:t>p</a:t>
            </a:r>
            <a:r>
              <a:rPr sz="1667" b="1" spc="23" dirty="0">
                <a:solidFill>
                  <a:srgbClr val="181818"/>
                </a:solidFill>
                <a:latin typeface="Tahoma"/>
                <a:cs typeface="Tahoma"/>
              </a:rPr>
              <a:t>l</a:t>
            </a:r>
            <a:r>
              <a:rPr sz="1667" b="1" spc="43" dirty="0">
                <a:solidFill>
                  <a:srgbClr val="181818"/>
                </a:solidFill>
                <a:latin typeface="Tahoma"/>
                <a:cs typeface="Tahoma"/>
              </a:rPr>
              <a:t>oy</a:t>
            </a:r>
            <a:r>
              <a:rPr sz="1667" b="1" spc="37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1667" b="1" spc="-27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endParaRPr sz="166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1646" y="1355667"/>
            <a:ext cx="902970" cy="2650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667" b="1" spc="7" dirty="0">
                <a:solidFill>
                  <a:srgbClr val="181818"/>
                </a:solidFill>
                <a:latin typeface="Tahoma"/>
                <a:cs typeface="Tahoma"/>
              </a:rPr>
              <a:t>Ranking</a:t>
            </a:r>
            <a:endParaRPr sz="166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4979" y="4719025"/>
            <a:ext cx="1510453" cy="992750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044" marR="3387" algn="ctr">
              <a:lnSpc>
                <a:spcPct val="128299"/>
              </a:lnSpc>
              <a:spcBef>
                <a:spcPts val="63"/>
              </a:spcBef>
            </a:pPr>
            <a:r>
              <a:rPr sz="1267" spc="57" dirty="0">
                <a:solidFill>
                  <a:srgbClr val="181818"/>
                </a:solidFill>
                <a:latin typeface="Lucida Sans Unicode"/>
                <a:cs typeface="Lucida Sans Unicode"/>
              </a:rPr>
              <a:t>Providing </a:t>
            </a:r>
            <a:r>
              <a:rPr sz="1267" spc="37" dirty="0">
                <a:solidFill>
                  <a:srgbClr val="181818"/>
                </a:solidFill>
                <a:latin typeface="Lucida Sans Unicode"/>
                <a:cs typeface="Lucida Sans Unicode"/>
              </a:rPr>
              <a:t>Insight </a:t>
            </a:r>
            <a:r>
              <a:rPr sz="1267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-7" dirty="0">
                <a:solidFill>
                  <a:srgbClr val="181818"/>
                </a:solidFill>
                <a:latin typeface="Lucida Sans Unicode"/>
                <a:cs typeface="Lucida Sans Unicode"/>
              </a:rPr>
              <a:t>of</a:t>
            </a:r>
            <a:r>
              <a:rPr sz="1267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33" dirty="0">
                <a:solidFill>
                  <a:srgbClr val="181818"/>
                </a:solidFill>
                <a:latin typeface="Lucida Sans Unicode"/>
                <a:cs typeface="Lucida Sans Unicode"/>
              </a:rPr>
              <a:t>the</a:t>
            </a:r>
            <a:r>
              <a:rPr sz="1267" spc="-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43" dirty="0">
                <a:solidFill>
                  <a:srgbClr val="181818"/>
                </a:solidFill>
                <a:latin typeface="Lucida Sans Unicode"/>
                <a:cs typeface="Lucida Sans Unicode"/>
              </a:rPr>
              <a:t>department </a:t>
            </a:r>
            <a:r>
              <a:rPr sz="1267" spc="-39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67" dirty="0">
                <a:solidFill>
                  <a:srgbClr val="181818"/>
                </a:solidFill>
                <a:latin typeface="Lucida Sans Unicode"/>
                <a:cs typeface="Lucida Sans Unicode"/>
              </a:rPr>
              <a:t>Breaches </a:t>
            </a:r>
            <a:r>
              <a:rPr sz="1267" spc="57" dirty="0">
                <a:solidFill>
                  <a:srgbClr val="181818"/>
                </a:solidFill>
                <a:latin typeface="Lucida Sans Unicode"/>
                <a:cs typeface="Lucida Sans Unicode"/>
              </a:rPr>
              <a:t>occur </a:t>
            </a:r>
            <a:r>
              <a:rPr sz="1267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23" dirty="0">
                <a:solidFill>
                  <a:srgbClr val="181818"/>
                </a:solidFill>
                <a:latin typeface="Lucida Sans Unicode"/>
                <a:cs typeface="Lucida Sans Unicode"/>
              </a:rPr>
              <a:t>more</a:t>
            </a:r>
            <a:endParaRPr sz="1267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08060" y="4041484"/>
            <a:ext cx="1304290" cy="52388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03634" marR="3387" indent="-195590">
              <a:lnSpc>
                <a:spcPct val="105000"/>
              </a:lnSpc>
              <a:spcBef>
                <a:spcPts val="67"/>
              </a:spcBef>
            </a:pPr>
            <a:r>
              <a:rPr sz="1667" b="1" spc="17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1667" b="1" spc="37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1667" b="1" spc="83" dirty="0">
                <a:solidFill>
                  <a:srgbClr val="181818"/>
                </a:solidFill>
                <a:latin typeface="Tahoma"/>
                <a:cs typeface="Tahoma"/>
              </a:rPr>
              <a:t>p</a:t>
            </a:r>
            <a:r>
              <a:rPr sz="1667" b="1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1667" b="1" spc="-27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1667" b="1" spc="-30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1667" b="1" dirty="0">
                <a:solidFill>
                  <a:srgbClr val="181818"/>
                </a:solidFill>
                <a:latin typeface="Tahoma"/>
                <a:cs typeface="Tahoma"/>
              </a:rPr>
              <a:t>m</a:t>
            </a:r>
            <a:r>
              <a:rPr sz="1667" b="1" spc="37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1667" b="1" spc="3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1667" b="1" spc="-73" dirty="0">
                <a:solidFill>
                  <a:srgbClr val="181818"/>
                </a:solidFill>
                <a:latin typeface="Tahoma"/>
                <a:cs typeface="Tahoma"/>
              </a:rPr>
              <a:t>t  </a:t>
            </a:r>
            <a:r>
              <a:rPr sz="1667" b="1" spc="20" dirty="0">
                <a:solidFill>
                  <a:srgbClr val="181818"/>
                </a:solidFill>
                <a:latin typeface="Tahoma"/>
                <a:cs typeface="Tahoma"/>
              </a:rPr>
              <a:t>Analysis</a:t>
            </a:r>
            <a:endParaRPr sz="166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69672" y="4501601"/>
            <a:ext cx="1257723" cy="205676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467">
              <a:spcBef>
                <a:spcPts val="83"/>
              </a:spcBef>
            </a:pPr>
            <a:r>
              <a:rPr sz="1267" spc="47" dirty="0">
                <a:solidFill>
                  <a:srgbClr val="181818"/>
                </a:solidFill>
                <a:latin typeface="Lucida Sans Unicode"/>
                <a:cs typeface="Lucida Sans Unicode"/>
              </a:rPr>
              <a:t>Summary</a:t>
            </a:r>
            <a:r>
              <a:rPr sz="1267" spc="-1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40" dirty="0">
                <a:solidFill>
                  <a:srgbClr val="181818"/>
                </a:solidFill>
                <a:latin typeface="Lucida Sans Unicode"/>
                <a:cs typeface="Lucida Sans Unicode"/>
              </a:rPr>
              <a:t>table</a:t>
            </a:r>
            <a:endParaRPr sz="1267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82082" y="4054210"/>
            <a:ext cx="1032933" cy="2650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667" b="1" spc="20" dirty="0">
                <a:solidFill>
                  <a:srgbClr val="181818"/>
                </a:solidFill>
                <a:latin typeface="Tahoma"/>
                <a:cs typeface="Tahoma"/>
              </a:rPr>
              <a:t>S</a:t>
            </a:r>
            <a:r>
              <a:rPr sz="1667" b="1" spc="23" dirty="0">
                <a:solidFill>
                  <a:srgbClr val="181818"/>
                </a:solidFill>
                <a:latin typeface="Tahoma"/>
                <a:cs typeface="Tahoma"/>
              </a:rPr>
              <a:t>u</a:t>
            </a:r>
            <a:r>
              <a:rPr sz="1667" b="1" dirty="0">
                <a:solidFill>
                  <a:srgbClr val="181818"/>
                </a:solidFill>
                <a:latin typeface="Tahoma"/>
                <a:cs typeface="Tahoma"/>
              </a:rPr>
              <a:t>mma</a:t>
            </a:r>
            <a:r>
              <a:rPr sz="1667" b="1" spc="-27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1667" b="1" spc="-20" dirty="0">
                <a:solidFill>
                  <a:srgbClr val="181818"/>
                </a:solidFill>
                <a:latin typeface="Tahoma"/>
                <a:cs typeface="Tahoma"/>
              </a:rPr>
              <a:t>y</a:t>
            </a:r>
            <a:endParaRPr sz="1667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53058" y="3312710"/>
            <a:ext cx="1758950" cy="497417"/>
          </a:xfrm>
          <a:custGeom>
            <a:avLst/>
            <a:gdLst/>
            <a:ahLst/>
            <a:cxnLst/>
            <a:rect l="l" t="t" r="r" b="b"/>
            <a:pathLst>
              <a:path w="2638425" h="746125">
                <a:moveTo>
                  <a:pt x="2638425" y="0"/>
                </a:moveTo>
                <a:lnTo>
                  <a:pt x="0" y="0"/>
                </a:lnTo>
                <a:lnTo>
                  <a:pt x="0" y="476250"/>
                </a:lnTo>
                <a:lnTo>
                  <a:pt x="1160564" y="476250"/>
                </a:lnTo>
                <a:lnTo>
                  <a:pt x="1318437" y="745998"/>
                </a:lnTo>
                <a:lnTo>
                  <a:pt x="1476311" y="476250"/>
                </a:lnTo>
                <a:lnTo>
                  <a:pt x="2638425" y="476250"/>
                </a:lnTo>
                <a:lnTo>
                  <a:pt x="2638425" y="0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3" name="object 23"/>
          <p:cNvSpPr txBox="1"/>
          <p:nvPr/>
        </p:nvSpPr>
        <p:spPr>
          <a:xfrm>
            <a:off x="7660656" y="2007783"/>
            <a:ext cx="1442297" cy="992750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 marR="3387" algn="ctr">
              <a:lnSpc>
                <a:spcPct val="128299"/>
              </a:lnSpc>
              <a:spcBef>
                <a:spcPts val="63"/>
              </a:spcBef>
            </a:pPr>
            <a:r>
              <a:rPr sz="1267" spc="57" dirty="0">
                <a:solidFill>
                  <a:srgbClr val="181818"/>
                </a:solidFill>
                <a:latin typeface="Lucida Sans Unicode"/>
                <a:cs typeface="Lucida Sans Unicode"/>
              </a:rPr>
              <a:t>Providing</a:t>
            </a:r>
            <a:r>
              <a:rPr sz="1267" spc="-27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37" dirty="0">
                <a:solidFill>
                  <a:srgbClr val="181818"/>
                </a:solidFill>
                <a:latin typeface="Lucida Sans Unicode"/>
                <a:cs typeface="Lucida Sans Unicode"/>
              </a:rPr>
              <a:t>Insight </a:t>
            </a:r>
            <a:r>
              <a:rPr sz="1267" spc="-39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-7" dirty="0">
                <a:solidFill>
                  <a:srgbClr val="181818"/>
                </a:solidFill>
                <a:latin typeface="Lucida Sans Unicode"/>
                <a:cs typeface="Lucida Sans Unicode"/>
              </a:rPr>
              <a:t>of </a:t>
            </a:r>
            <a:r>
              <a:rPr sz="1267" spc="33" dirty="0">
                <a:solidFill>
                  <a:srgbClr val="181818"/>
                </a:solidFill>
                <a:latin typeface="Lucida Sans Unicode"/>
                <a:cs typeface="Lucida Sans Unicode"/>
              </a:rPr>
              <a:t>the </a:t>
            </a:r>
            <a:r>
              <a:rPr sz="1267" spc="67" dirty="0">
                <a:solidFill>
                  <a:srgbClr val="181818"/>
                </a:solidFill>
                <a:latin typeface="Lucida Sans Unicode"/>
                <a:cs typeface="Lucida Sans Unicode"/>
              </a:rPr>
              <a:t>Branches </a:t>
            </a:r>
            <a:r>
              <a:rPr sz="1267" spc="7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60" dirty="0">
                <a:solidFill>
                  <a:srgbClr val="181818"/>
                </a:solidFill>
                <a:latin typeface="Lucida Sans Unicode"/>
                <a:cs typeface="Lucida Sans Unicode"/>
              </a:rPr>
              <a:t>where </a:t>
            </a:r>
            <a:r>
              <a:rPr sz="1267" spc="67" dirty="0">
                <a:solidFill>
                  <a:srgbClr val="181818"/>
                </a:solidFill>
                <a:latin typeface="Lucida Sans Unicode"/>
                <a:cs typeface="Lucida Sans Unicode"/>
              </a:rPr>
              <a:t>Breaches </a:t>
            </a:r>
            <a:r>
              <a:rPr sz="1267" spc="70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57" dirty="0">
                <a:solidFill>
                  <a:srgbClr val="181818"/>
                </a:solidFill>
                <a:latin typeface="Lucida Sans Unicode"/>
                <a:cs typeface="Lucida Sans Unicode"/>
              </a:rPr>
              <a:t>occur</a:t>
            </a:r>
            <a:r>
              <a:rPr sz="1267" spc="13" dirty="0">
                <a:solidFill>
                  <a:srgbClr val="181818"/>
                </a:solidFill>
                <a:latin typeface="Lucida Sans Unicode"/>
                <a:cs typeface="Lucida Sans Unicode"/>
              </a:rPr>
              <a:t> </a:t>
            </a:r>
            <a:r>
              <a:rPr sz="1267" spc="23" dirty="0">
                <a:solidFill>
                  <a:srgbClr val="181818"/>
                </a:solidFill>
                <a:latin typeface="Lucida Sans Unicode"/>
                <a:cs typeface="Lucida Sans Unicode"/>
              </a:rPr>
              <a:t>more</a:t>
            </a:r>
            <a:endParaRPr sz="1267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2437" y="1342967"/>
            <a:ext cx="778510" cy="2650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667" b="1" spc="13" dirty="0">
                <a:solidFill>
                  <a:srgbClr val="181818"/>
                </a:solidFill>
                <a:latin typeface="Tahoma"/>
                <a:cs typeface="Tahoma"/>
              </a:rPr>
              <a:t>B</a:t>
            </a:r>
            <a:r>
              <a:rPr sz="1667" b="1" spc="-27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1667" b="1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1667" b="1" spc="3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1667" b="1" spc="117" dirty="0">
                <a:solidFill>
                  <a:srgbClr val="181818"/>
                </a:solidFill>
                <a:latin typeface="Tahoma"/>
                <a:cs typeface="Tahoma"/>
              </a:rPr>
              <a:t>c</a:t>
            </a:r>
            <a:r>
              <a:rPr sz="1667" b="1" spc="-33" dirty="0">
                <a:solidFill>
                  <a:srgbClr val="181818"/>
                </a:solidFill>
                <a:latin typeface="Tahoma"/>
                <a:cs typeface="Tahoma"/>
              </a:rPr>
              <a:t>h</a:t>
            </a:r>
            <a:endParaRPr sz="166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24869" y="1609667"/>
            <a:ext cx="913553" cy="26509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667" b="1" spc="47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1667" b="1" spc="3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1667" b="1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1667" b="1" spc="23" dirty="0">
                <a:solidFill>
                  <a:srgbClr val="181818"/>
                </a:solidFill>
                <a:latin typeface="Tahoma"/>
                <a:cs typeface="Tahoma"/>
              </a:rPr>
              <a:t>l</a:t>
            </a:r>
            <a:r>
              <a:rPr sz="1667" b="1" spc="43" dirty="0">
                <a:solidFill>
                  <a:srgbClr val="181818"/>
                </a:solidFill>
                <a:latin typeface="Tahoma"/>
                <a:cs typeface="Tahoma"/>
              </a:rPr>
              <a:t>y</a:t>
            </a:r>
            <a:r>
              <a:rPr sz="1667" b="1" spc="33" dirty="0">
                <a:solidFill>
                  <a:srgbClr val="181818"/>
                </a:solidFill>
                <a:latin typeface="Tahoma"/>
                <a:cs typeface="Tahoma"/>
              </a:rPr>
              <a:t>s</a:t>
            </a:r>
            <a:r>
              <a:rPr sz="1667" b="1" spc="3" dirty="0">
                <a:solidFill>
                  <a:srgbClr val="181818"/>
                </a:solidFill>
                <a:latin typeface="Tahoma"/>
                <a:cs typeface="Tahoma"/>
              </a:rPr>
              <a:t>i</a:t>
            </a:r>
            <a:r>
              <a:rPr sz="1667" b="1" spc="-30" dirty="0">
                <a:solidFill>
                  <a:srgbClr val="181818"/>
                </a:solidFill>
                <a:latin typeface="Tahoma"/>
                <a:cs typeface="Tahoma"/>
              </a:rPr>
              <a:t>s</a:t>
            </a:r>
            <a:endParaRPr sz="1667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117" y="3052242"/>
            <a:ext cx="779780" cy="698923"/>
          </a:xfrm>
          <a:custGeom>
            <a:avLst/>
            <a:gdLst/>
            <a:ahLst/>
            <a:cxnLst/>
            <a:rect l="l" t="t" r="r" b="b"/>
            <a:pathLst>
              <a:path w="1169670" h="1048385">
                <a:moveTo>
                  <a:pt x="1169149" y="125222"/>
                </a:moveTo>
                <a:lnTo>
                  <a:pt x="1148295" y="81114"/>
                </a:lnTo>
                <a:lnTo>
                  <a:pt x="1111745" y="61087"/>
                </a:lnTo>
                <a:lnTo>
                  <a:pt x="1100112" y="62674"/>
                </a:lnTo>
                <a:lnTo>
                  <a:pt x="1089520" y="67195"/>
                </a:lnTo>
                <a:lnTo>
                  <a:pt x="1080477" y="74358"/>
                </a:lnTo>
                <a:lnTo>
                  <a:pt x="1078357" y="77254"/>
                </a:lnTo>
                <a:lnTo>
                  <a:pt x="1045692" y="61125"/>
                </a:lnTo>
                <a:lnTo>
                  <a:pt x="1045692" y="105575"/>
                </a:lnTo>
                <a:lnTo>
                  <a:pt x="640168" y="884415"/>
                </a:lnTo>
                <a:lnTo>
                  <a:pt x="610781" y="938695"/>
                </a:lnTo>
                <a:lnTo>
                  <a:pt x="611428" y="916940"/>
                </a:lnTo>
                <a:lnTo>
                  <a:pt x="611454" y="872490"/>
                </a:lnTo>
                <a:lnTo>
                  <a:pt x="610006" y="827747"/>
                </a:lnTo>
                <a:lnTo>
                  <a:pt x="609803" y="824674"/>
                </a:lnTo>
                <a:lnTo>
                  <a:pt x="611936" y="798029"/>
                </a:lnTo>
                <a:lnTo>
                  <a:pt x="617829" y="747179"/>
                </a:lnTo>
                <a:lnTo>
                  <a:pt x="625513" y="696645"/>
                </a:lnTo>
                <a:lnTo>
                  <a:pt x="634974" y="646480"/>
                </a:lnTo>
                <a:lnTo>
                  <a:pt x="646201" y="596773"/>
                </a:lnTo>
                <a:lnTo>
                  <a:pt x="659193" y="547598"/>
                </a:lnTo>
                <a:lnTo>
                  <a:pt x="673925" y="499008"/>
                </a:lnTo>
                <a:lnTo>
                  <a:pt x="690384" y="451091"/>
                </a:lnTo>
                <a:lnTo>
                  <a:pt x="708571" y="403910"/>
                </a:lnTo>
                <a:lnTo>
                  <a:pt x="729234" y="355803"/>
                </a:lnTo>
                <a:lnTo>
                  <a:pt x="751662" y="308521"/>
                </a:lnTo>
                <a:lnTo>
                  <a:pt x="775855" y="262128"/>
                </a:lnTo>
                <a:lnTo>
                  <a:pt x="801763" y="216649"/>
                </a:lnTo>
                <a:lnTo>
                  <a:pt x="829398" y="172123"/>
                </a:lnTo>
                <a:lnTo>
                  <a:pt x="858710" y="128587"/>
                </a:lnTo>
                <a:lnTo>
                  <a:pt x="889685" y="86067"/>
                </a:lnTo>
                <a:lnTo>
                  <a:pt x="922312" y="44615"/>
                </a:lnTo>
                <a:lnTo>
                  <a:pt x="1045692" y="105575"/>
                </a:lnTo>
                <a:lnTo>
                  <a:pt x="1045692" y="61125"/>
                </a:lnTo>
                <a:lnTo>
                  <a:pt x="1012278" y="44615"/>
                </a:lnTo>
                <a:lnTo>
                  <a:pt x="925817" y="1917"/>
                </a:lnTo>
                <a:lnTo>
                  <a:pt x="919416" y="0"/>
                </a:lnTo>
                <a:lnTo>
                  <a:pt x="912901" y="279"/>
                </a:lnTo>
                <a:lnTo>
                  <a:pt x="870267" y="45935"/>
                </a:lnTo>
                <a:lnTo>
                  <a:pt x="840270" y="85813"/>
                </a:lnTo>
                <a:lnTo>
                  <a:pt x="811707" y="126619"/>
                </a:lnTo>
                <a:lnTo>
                  <a:pt x="784606" y="168300"/>
                </a:lnTo>
                <a:lnTo>
                  <a:pt x="758990" y="210820"/>
                </a:lnTo>
                <a:lnTo>
                  <a:pt x="734872" y="254177"/>
                </a:lnTo>
                <a:lnTo>
                  <a:pt x="712266" y="298323"/>
                </a:lnTo>
                <a:lnTo>
                  <a:pt x="691197" y="343242"/>
                </a:lnTo>
                <a:lnTo>
                  <a:pt x="671677" y="388886"/>
                </a:lnTo>
                <a:lnTo>
                  <a:pt x="653719" y="435368"/>
                </a:lnTo>
                <a:lnTo>
                  <a:pt x="637374" y="482549"/>
                </a:lnTo>
                <a:lnTo>
                  <a:pt x="622681" y="530377"/>
                </a:lnTo>
                <a:lnTo>
                  <a:pt x="609625" y="578764"/>
                </a:lnTo>
                <a:lnTo>
                  <a:pt x="598233" y="627659"/>
                </a:lnTo>
                <a:lnTo>
                  <a:pt x="591477" y="661911"/>
                </a:lnTo>
                <a:lnTo>
                  <a:pt x="586168" y="631888"/>
                </a:lnTo>
                <a:lnTo>
                  <a:pt x="574725" y="579488"/>
                </a:lnTo>
                <a:lnTo>
                  <a:pt x="569772" y="560616"/>
                </a:lnTo>
                <a:lnTo>
                  <a:pt x="569772" y="823366"/>
                </a:lnTo>
                <a:lnTo>
                  <a:pt x="569442" y="826973"/>
                </a:lnTo>
                <a:lnTo>
                  <a:pt x="566496" y="877417"/>
                </a:lnTo>
                <a:lnTo>
                  <a:pt x="565277" y="927963"/>
                </a:lnTo>
                <a:lnTo>
                  <a:pt x="565442" y="944587"/>
                </a:lnTo>
                <a:lnTo>
                  <a:pt x="533374" y="885367"/>
                </a:lnTo>
                <a:lnTo>
                  <a:pt x="127381" y="105575"/>
                </a:lnTo>
                <a:lnTo>
                  <a:pt x="251345" y="44323"/>
                </a:lnTo>
                <a:lnTo>
                  <a:pt x="283768" y="82334"/>
                </a:lnTo>
                <a:lnTo>
                  <a:pt x="314579" y="121412"/>
                </a:lnTo>
                <a:lnTo>
                  <a:pt x="343776" y="161556"/>
                </a:lnTo>
                <a:lnTo>
                  <a:pt x="371335" y="202704"/>
                </a:lnTo>
                <a:lnTo>
                  <a:pt x="397230" y="244830"/>
                </a:lnTo>
                <a:lnTo>
                  <a:pt x="421424" y="287909"/>
                </a:lnTo>
                <a:lnTo>
                  <a:pt x="443928" y="331901"/>
                </a:lnTo>
                <a:lnTo>
                  <a:pt x="464693" y="376770"/>
                </a:lnTo>
                <a:lnTo>
                  <a:pt x="487045" y="431101"/>
                </a:lnTo>
                <a:lnTo>
                  <a:pt x="506298" y="484835"/>
                </a:lnTo>
                <a:lnTo>
                  <a:pt x="522630" y="537845"/>
                </a:lnTo>
                <a:lnTo>
                  <a:pt x="536257" y="589965"/>
                </a:lnTo>
                <a:lnTo>
                  <a:pt x="547370" y="641045"/>
                </a:lnTo>
                <a:lnTo>
                  <a:pt x="556133" y="690918"/>
                </a:lnTo>
                <a:lnTo>
                  <a:pt x="562749" y="739444"/>
                </a:lnTo>
                <a:lnTo>
                  <a:pt x="567423" y="786460"/>
                </a:lnTo>
                <a:lnTo>
                  <a:pt x="569772" y="823366"/>
                </a:lnTo>
                <a:lnTo>
                  <a:pt x="569772" y="560616"/>
                </a:lnTo>
                <a:lnTo>
                  <a:pt x="543890" y="471627"/>
                </a:lnTo>
                <a:lnTo>
                  <a:pt x="524116" y="416496"/>
                </a:lnTo>
                <a:lnTo>
                  <a:pt x="501180" y="360768"/>
                </a:lnTo>
                <a:lnTo>
                  <a:pt x="478929" y="312762"/>
                </a:lnTo>
                <a:lnTo>
                  <a:pt x="454761" y="265734"/>
                </a:lnTo>
                <a:lnTo>
                  <a:pt x="428688" y="219735"/>
                </a:lnTo>
                <a:lnTo>
                  <a:pt x="400748" y="174790"/>
                </a:lnTo>
                <a:lnTo>
                  <a:pt x="370967" y="130949"/>
                </a:lnTo>
                <a:lnTo>
                  <a:pt x="339369" y="88239"/>
                </a:lnTo>
                <a:lnTo>
                  <a:pt x="305981" y="46697"/>
                </a:lnTo>
                <a:lnTo>
                  <a:pt x="270814" y="6388"/>
                </a:lnTo>
                <a:lnTo>
                  <a:pt x="253453" y="25"/>
                </a:lnTo>
                <a:lnTo>
                  <a:pt x="247256" y="1917"/>
                </a:lnTo>
                <a:lnTo>
                  <a:pt x="95135" y="77050"/>
                </a:lnTo>
                <a:lnTo>
                  <a:pt x="90919" y="71272"/>
                </a:lnTo>
                <a:lnTo>
                  <a:pt x="81889" y="64096"/>
                </a:lnTo>
                <a:lnTo>
                  <a:pt x="71285" y="59563"/>
                </a:lnTo>
                <a:lnTo>
                  <a:pt x="59651" y="57975"/>
                </a:lnTo>
                <a:lnTo>
                  <a:pt x="49669" y="59131"/>
                </a:lnTo>
                <a:lnTo>
                  <a:pt x="8801" y="96545"/>
                </a:lnTo>
                <a:lnTo>
                  <a:pt x="0" y="119938"/>
                </a:lnTo>
                <a:lnTo>
                  <a:pt x="965" y="132397"/>
                </a:lnTo>
                <a:lnTo>
                  <a:pt x="5575" y="144310"/>
                </a:lnTo>
                <a:lnTo>
                  <a:pt x="501154" y="1017092"/>
                </a:lnTo>
                <a:lnTo>
                  <a:pt x="505002" y="1020305"/>
                </a:lnTo>
                <a:lnTo>
                  <a:pt x="570509" y="1042974"/>
                </a:lnTo>
                <a:lnTo>
                  <a:pt x="570953" y="1043813"/>
                </a:lnTo>
                <a:lnTo>
                  <a:pt x="577837" y="1047851"/>
                </a:lnTo>
                <a:lnTo>
                  <a:pt x="579412" y="1047851"/>
                </a:lnTo>
                <a:lnTo>
                  <a:pt x="585139" y="1047851"/>
                </a:lnTo>
                <a:lnTo>
                  <a:pt x="595236" y="1047851"/>
                </a:lnTo>
                <a:lnTo>
                  <a:pt x="602119" y="1043813"/>
                </a:lnTo>
                <a:lnTo>
                  <a:pt x="602551" y="1042974"/>
                </a:lnTo>
                <a:lnTo>
                  <a:pt x="668096" y="1020305"/>
                </a:lnTo>
                <a:lnTo>
                  <a:pt x="671944" y="1017092"/>
                </a:lnTo>
                <a:lnTo>
                  <a:pt x="685939" y="992327"/>
                </a:lnTo>
                <a:lnTo>
                  <a:pt x="1163523" y="147789"/>
                </a:lnTo>
                <a:lnTo>
                  <a:pt x="1167904" y="136779"/>
                </a:lnTo>
                <a:lnTo>
                  <a:pt x="1169149" y="125222"/>
                </a:lnTo>
                <a:close/>
              </a:path>
            </a:pathLst>
          </a:custGeom>
          <a:solidFill>
            <a:srgbClr val="20374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949" y="0"/>
            <a:ext cx="3708051" cy="32349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800" y="340946"/>
            <a:ext cx="11369040" cy="688650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9965765">
              <a:lnSpc>
                <a:spcPct val="100000"/>
              </a:lnSpc>
              <a:spcBef>
                <a:spcPts val="90"/>
              </a:spcBef>
            </a:pPr>
            <a:r>
              <a:rPr b="1" spc="1320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b="1" spc="1320" dirty="0">
                <a:solidFill>
                  <a:schemeClr val="accent1">
                    <a:lumMod val="50000"/>
                  </a:schemeClr>
                </a:solidFill>
              </a:rPr>
              <a:t>PI</a:t>
            </a:r>
            <a:endParaRPr b="1" spc="517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685800"/>
            <a:ext cx="1676400" cy="1676400"/>
            <a:chOff x="1028700" y="1028700"/>
            <a:chExt cx="2514600" cy="2514600"/>
          </a:xfrm>
        </p:grpSpPr>
        <p:sp>
          <p:nvSpPr>
            <p:cNvPr id="6" name="object 6"/>
            <p:cNvSpPr/>
            <p:nvPr/>
          </p:nvSpPr>
          <p:spPr>
            <a:xfrm>
              <a:off x="1028700" y="1028700"/>
              <a:ext cx="2514600" cy="2514600"/>
            </a:xfrm>
            <a:custGeom>
              <a:avLst/>
              <a:gdLst/>
              <a:ahLst/>
              <a:cxnLst/>
              <a:rect l="l" t="t" r="r" b="b"/>
              <a:pathLst>
                <a:path w="2514600" h="2514600">
                  <a:moveTo>
                    <a:pt x="1257299" y="2514599"/>
                  </a:moveTo>
                  <a:lnTo>
                    <a:pt x="1209072" y="2513691"/>
                  </a:lnTo>
                  <a:lnTo>
                    <a:pt x="1161305" y="2510989"/>
                  </a:lnTo>
                  <a:lnTo>
                    <a:pt x="1114029" y="2506526"/>
                  </a:lnTo>
                  <a:lnTo>
                    <a:pt x="1067277" y="2500333"/>
                  </a:lnTo>
                  <a:lnTo>
                    <a:pt x="1021082" y="2492444"/>
                  </a:lnTo>
                  <a:lnTo>
                    <a:pt x="975477" y="2482892"/>
                  </a:lnTo>
                  <a:lnTo>
                    <a:pt x="930494" y="2471708"/>
                  </a:lnTo>
                  <a:lnTo>
                    <a:pt x="886165" y="2458925"/>
                  </a:lnTo>
                  <a:lnTo>
                    <a:pt x="842523" y="2444576"/>
                  </a:lnTo>
                  <a:lnTo>
                    <a:pt x="799601" y="2428693"/>
                  </a:lnTo>
                  <a:lnTo>
                    <a:pt x="757431" y="2411310"/>
                  </a:lnTo>
                  <a:lnTo>
                    <a:pt x="716046" y="2392457"/>
                  </a:lnTo>
                  <a:lnTo>
                    <a:pt x="675479" y="2372169"/>
                  </a:lnTo>
                  <a:lnTo>
                    <a:pt x="635761" y="2350478"/>
                  </a:lnTo>
                  <a:lnTo>
                    <a:pt x="596925" y="2327415"/>
                  </a:lnTo>
                  <a:lnTo>
                    <a:pt x="559005" y="2303015"/>
                  </a:lnTo>
                  <a:lnTo>
                    <a:pt x="522032" y="2277308"/>
                  </a:lnTo>
                  <a:lnTo>
                    <a:pt x="486040" y="2250329"/>
                  </a:lnTo>
                  <a:lnTo>
                    <a:pt x="451060" y="2222109"/>
                  </a:lnTo>
                  <a:lnTo>
                    <a:pt x="417125" y="2192681"/>
                  </a:lnTo>
                  <a:lnTo>
                    <a:pt x="384268" y="2162077"/>
                  </a:lnTo>
                  <a:lnTo>
                    <a:pt x="352522" y="2130331"/>
                  </a:lnTo>
                  <a:lnTo>
                    <a:pt x="321918" y="2097474"/>
                  </a:lnTo>
                  <a:lnTo>
                    <a:pt x="292490" y="2063539"/>
                  </a:lnTo>
                  <a:lnTo>
                    <a:pt x="264270" y="2028559"/>
                  </a:lnTo>
                  <a:lnTo>
                    <a:pt x="237290" y="1992566"/>
                  </a:lnTo>
                  <a:lnTo>
                    <a:pt x="211584" y="1955594"/>
                  </a:lnTo>
                  <a:lnTo>
                    <a:pt x="187183" y="1917673"/>
                  </a:lnTo>
                  <a:lnTo>
                    <a:pt x="164121" y="1878838"/>
                  </a:lnTo>
                  <a:lnTo>
                    <a:pt x="142430" y="1839120"/>
                  </a:lnTo>
                  <a:lnTo>
                    <a:pt x="122141" y="1798552"/>
                  </a:lnTo>
                  <a:lnTo>
                    <a:pt x="103289" y="1757167"/>
                  </a:lnTo>
                  <a:lnTo>
                    <a:pt x="85906" y="1714998"/>
                  </a:lnTo>
                  <a:lnTo>
                    <a:pt x="70023" y="1672076"/>
                  </a:lnTo>
                  <a:lnTo>
                    <a:pt x="55674" y="1628434"/>
                  </a:lnTo>
                  <a:lnTo>
                    <a:pt x="42891" y="1584105"/>
                  </a:lnTo>
                  <a:lnTo>
                    <a:pt x="31707" y="1539122"/>
                  </a:lnTo>
                  <a:lnTo>
                    <a:pt x="22154" y="1493516"/>
                  </a:lnTo>
                  <a:lnTo>
                    <a:pt x="14265" y="1447322"/>
                  </a:lnTo>
                  <a:lnTo>
                    <a:pt x="8073" y="1400570"/>
                  </a:lnTo>
                  <a:lnTo>
                    <a:pt x="3609" y="1353294"/>
                  </a:lnTo>
                  <a:lnTo>
                    <a:pt x="907" y="1305526"/>
                  </a:lnTo>
                  <a:lnTo>
                    <a:pt x="0" y="1257299"/>
                  </a:lnTo>
                  <a:lnTo>
                    <a:pt x="907" y="1209072"/>
                  </a:lnTo>
                  <a:lnTo>
                    <a:pt x="3609" y="1161305"/>
                  </a:lnTo>
                  <a:lnTo>
                    <a:pt x="8073" y="1114029"/>
                  </a:lnTo>
                  <a:lnTo>
                    <a:pt x="14265" y="1067277"/>
                  </a:lnTo>
                  <a:lnTo>
                    <a:pt x="22154" y="1021082"/>
                  </a:lnTo>
                  <a:lnTo>
                    <a:pt x="31707" y="975477"/>
                  </a:lnTo>
                  <a:lnTo>
                    <a:pt x="42891" y="930494"/>
                  </a:lnTo>
                  <a:lnTo>
                    <a:pt x="55674" y="886165"/>
                  </a:lnTo>
                  <a:lnTo>
                    <a:pt x="70023" y="842523"/>
                  </a:lnTo>
                  <a:lnTo>
                    <a:pt x="85906" y="799601"/>
                  </a:lnTo>
                  <a:lnTo>
                    <a:pt x="103289" y="757431"/>
                  </a:lnTo>
                  <a:lnTo>
                    <a:pt x="122141" y="716046"/>
                  </a:lnTo>
                  <a:lnTo>
                    <a:pt x="142430" y="675479"/>
                  </a:lnTo>
                  <a:lnTo>
                    <a:pt x="164121" y="635761"/>
                  </a:lnTo>
                  <a:lnTo>
                    <a:pt x="187183" y="596925"/>
                  </a:lnTo>
                  <a:lnTo>
                    <a:pt x="211584" y="559005"/>
                  </a:lnTo>
                  <a:lnTo>
                    <a:pt x="237290" y="522032"/>
                  </a:lnTo>
                  <a:lnTo>
                    <a:pt x="264270" y="486040"/>
                  </a:lnTo>
                  <a:lnTo>
                    <a:pt x="292490" y="451060"/>
                  </a:lnTo>
                  <a:lnTo>
                    <a:pt x="321918" y="417125"/>
                  </a:lnTo>
                  <a:lnTo>
                    <a:pt x="352522" y="384268"/>
                  </a:lnTo>
                  <a:lnTo>
                    <a:pt x="384268" y="352522"/>
                  </a:lnTo>
                  <a:lnTo>
                    <a:pt x="417125" y="321918"/>
                  </a:lnTo>
                  <a:lnTo>
                    <a:pt x="451060" y="292490"/>
                  </a:lnTo>
                  <a:lnTo>
                    <a:pt x="486040" y="264270"/>
                  </a:lnTo>
                  <a:lnTo>
                    <a:pt x="522032" y="237290"/>
                  </a:lnTo>
                  <a:lnTo>
                    <a:pt x="559005" y="211584"/>
                  </a:lnTo>
                  <a:lnTo>
                    <a:pt x="596925" y="187183"/>
                  </a:lnTo>
                  <a:lnTo>
                    <a:pt x="635761" y="164121"/>
                  </a:lnTo>
                  <a:lnTo>
                    <a:pt x="675479" y="142430"/>
                  </a:lnTo>
                  <a:lnTo>
                    <a:pt x="716046" y="122141"/>
                  </a:lnTo>
                  <a:lnTo>
                    <a:pt x="757431" y="103289"/>
                  </a:lnTo>
                  <a:lnTo>
                    <a:pt x="799601" y="85906"/>
                  </a:lnTo>
                  <a:lnTo>
                    <a:pt x="842523" y="70023"/>
                  </a:lnTo>
                  <a:lnTo>
                    <a:pt x="886165" y="55674"/>
                  </a:lnTo>
                  <a:lnTo>
                    <a:pt x="930494" y="42891"/>
                  </a:lnTo>
                  <a:lnTo>
                    <a:pt x="975477" y="31707"/>
                  </a:lnTo>
                  <a:lnTo>
                    <a:pt x="1021082" y="22154"/>
                  </a:lnTo>
                  <a:lnTo>
                    <a:pt x="1067277" y="14265"/>
                  </a:lnTo>
                  <a:lnTo>
                    <a:pt x="1114029" y="8073"/>
                  </a:lnTo>
                  <a:lnTo>
                    <a:pt x="1161305" y="3609"/>
                  </a:lnTo>
                  <a:lnTo>
                    <a:pt x="1209072" y="907"/>
                  </a:lnTo>
                  <a:lnTo>
                    <a:pt x="1257299" y="0"/>
                  </a:lnTo>
                  <a:lnTo>
                    <a:pt x="1305526" y="907"/>
                  </a:lnTo>
                  <a:lnTo>
                    <a:pt x="1353294" y="3609"/>
                  </a:lnTo>
                  <a:lnTo>
                    <a:pt x="1400570" y="8073"/>
                  </a:lnTo>
                  <a:lnTo>
                    <a:pt x="1447322" y="14265"/>
                  </a:lnTo>
                  <a:lnTo>
                    <a:pt x="1493516" y="22154"/>
                  </a:lnTo>
                  <a:lnTo>
                    <a:pt x="1539122" y="31707"/>
                  </a:lnTo>
                  <a:lnTo>
                    <a:pt x="1584105" y="42891"/>
                  </a:lnTo>
                  <a:lnTo>
                    <a:pt x="1628434" y="55674"/>
                  </a:lnTo>
                  <a:lnTo>
                    <a:pt x="1672076" y="70023"/>
                  </a:lnTo>
                  <a:lnTo>
                    <a:pt x="1714998" y="85906"/>
                  </a:lnTo>
                  <a:lnTo>
                    <a:pt x="1757167" y="103289"/>
                  </a:lnTo>
                  <a:lnTo>
                    <a:pt x="1798552" y="122141"/>
                  </a:lnTo>
                  <a:lnTo>
                    <a:pt x="1839120" y="142430"/>
                  </a:lnTo>
                  <a:lnTo>
                    <a:pt x="1878838" y="164121"/>
                  </a:lnTo>
                  <a:lnTo>
                    <a:pt x="1917673" y="187183"/>
                  </a:lnTo>
                  <a:lnTo>
                    <a:pt x="1955594" y="211584"/>
                  </a:lnTo>
                  <a:lnTo>
                    <a:pt x="1992566" y="237290"/>
                  </a:lnTo>
                  <a:lnTo>
                    <a:pt x="2028559" y="264270"/>
                  </a:lnTo>
                  <a:lnTo>
                    <a:pt x="2063539" y="292490"/>
                  </a:lnTo>
                  <a:lnTo>
                    <a:pt x="2097474" y="321918"/>
                  </a:lnTo>
                  <a:lnTo>
                    <a:pt x="2130331" y="352522"/>
                  </a:lnTo>
                  <a:lnTo>
                    <a:pt x="2162077" y="384268"/>
                  </a:lnTo>
                  <a:lnTo>
                    <a:pt x="2192681" y="417125"/>
                  </a:lnTo>
                  <a:lnTo>
                    <a:pt x="2222109" y="451060"/>
                  </a:lnTo>
                  <a:lnTo>
                    <a:pt x="2250329" y="486040"/>
                  </a:lnTo>
                  <a:lnTo>
                    <a:pt x="2277308" y="522032"/>
                  </a:lnTo>
                  <a:lnTo>
                    <a:pt x="2303015" y="559005"/>
                  </a:lnTo>
                  <a:lnTo>
                    <a:pt x="2327415" y="596925"/>
                  </a:lnTo>
                  <a:lnTo>
                    <a:pt x="2350478" y="635761"/>
                  </a:lnTo>
                  <a:lnTo>
                    <a:pt x="2372169" y="675479"/>
                  </a:lnTo>
                  <a:lnTo>
                    <a:pt x="2392457" y="716046"/>
                  </a:lnTo>
                  <a:lnTo>
                    <a:pt x="2411310" y="757431"/>
                  </a:lnTo>
                  <a:lnTo>
                    <a:pt x="2428693" y="799601"/>
                  </a:lnTo>
                  <a:lnTo>
                    <a:pt x="2444576" y="842523"/>
                  </a:lnTo>
                  <a:lnTo>
                    <a:pt x="2458925" y="886165"/>
                  </a:lnTo>
                  <a:lnTo>
                    <a:pt x="2471708" y="930494"/>
                  </a:lnTo>
                  <a:lnTo>
                    <a:pt x="2482892" y="975477"/>
                  </a:lnTo>
                  <a:lnTo>
                    <a:pt x="2492444" y="1021082"/>
                  </a:lnTo>
                  <a:lnTo>
                    <a:pt x="2500333" y="1067277"/>
                  </a:lnTo>
                  <a:lnTo>
                    <a:pt x="2506526" y="1114029"/>
                  </a:lnTo>
                  <a:lnTo>
                    <a:pt x="2510989" y="1161305"/>
                  </a:lnTo>
                  <a:lnTo>
                    <a:pt x="2513691" y="1209072"/>
                  </a:lnTo>
                  <a:lnTo>
                    <a:pt x="2514599" y="1257299"/>
                  </a:lnTo>
                  <a:lnTo>
                    <a:pt x="2513691" y="1305526"/>
                  </a:lnTo>
                  <a:lnTo>
                    <a:pt x="2510989" y="1353294"/>
                  </a:lnTo>
                  <a:lnTo>
                    <a:pt x="2506526" y="1400570"/>
                  </a:lnTo>
                  <a:lnTo>
                    <a:pt x="2500333" y="1447322"/>
                  </a:lnTo>
                  <a:lnTo>
                    <a:pt x="2492444" y="1493516"/>
                  </a:lnTo>
                  <a:lnTo>
                    <a:pt x="2482892" y="1539122"/>
                  </a:lnTo>
                  <a:lnTo>
                    <a:pt x="2471708" y="1584105"/>
                  </a:lnTo>
                  <a:lnTo>
                    <a:pt x="2458925" y="1628434"/>
                  </a:lnTo>
                  <a:lnTo>
                    <a:pt x="2444576" y="1672076"/>
                  </a:lnTo>
                  <a:lnTo>
                    <a:pt x="2428693" y="1714998"/>
                  </a:lnTo>
                  <a:lnTo>
                    <a:pt x="2411310" y="1757167"/>
                  </a:lnTo>
                  <a:lnTo>
                    <a:pt x="2392457" y="1798552"/>
                  </a:lnTo>
                  <a:lnTo>
                    <a:pt x="2372169" y="1839120"/>
                  </a:lnTo>
                  <a:lnTo>
                    <a:pt x="2350478" y="1878838"/>
                  </a:lnTo>
                  <a:lnTo>
                    <a:pt x="2327415" y="1917673"/>
                  </a:lnTo>
                  <a:lnTo>
                    <a:pt x="2303015" y="1955594"/>
                  </a:lnTo>
                  <a:lnTo>
                    <a:pt x="2277308" y="1992566"/>
                  </a:lnTo>
                  <a:lnTo>
                    <a:pt x="2250329" y="2028559"/>
                  </a:lnTo>
                  <a:lnTo>
                    <a:pt x="2222109" y="2063539"/>
                  </a:lnTo>
                  <a:lnTo>
                    <a:pt x="2192681" y="2097474"/>
                  </a:lnTo>
                  <a:lnTo>
                    <a:pt x="2162077" y="2130331"/>
                  </a:lnTo>
                  <a:lnTo>
                    <a:pt x="2130331" y="2162077"/>
                  </a:lnTo>
                  <a:lnTo>
                    <a:pt x="2097474" y="2192681"/>
                  </a:lnTo>
                  <a:lnTo>
                    <a:pt x="2063539" y="2222109"/>
                  </a:lnTo>
                  <a:lnTo>
                    <a:pt x="2028559" y="2250329"/>
                  </a:lnTo>
                  <a:lnTo>
                    <a:pt x="1992566" y="2277308"/>
                  </a:lnTo>
                  <a:lnTo>
                    <a:pt x="1955594" y="2303015"/>
                  </a:lnTo>
                  <a:lnTo>
                    <a:pt x="1917673" y="2327415"/>
                  </a:lnTo>
                  <a:lnTo>
                    <a:pt x="1878838" y="2350478"/>
                  </a:lnTo>
                  <a:lnTo>
                    <a:pt x="1839120" y="2372169"/>
                  </a:lnTo>
                  <a:lnTo>
                    <a:pt x="1798552" y="2392457"/>
                  </a:lnTo>
                  <a:lnTo>
                    <a:pt x="1757167" y="2411310"/>
                  </a:lnTo>
                  <a:lnTo>
                    <a:pt x="1714998" y="2428693"/>
                  </a:lnTo>
                  <a:lnTo>
                    <a:pt x="1672076" y="2444576"/>
                  </a:lnTo>
                  <a:lnTo>
                    <a:pt x="1628434" y="2458925"/>
                  </a:lnTo>
                  <a:lnTo>
                    <a:pt x="1584105" y="2471708"/>
                  </a:lnTo>
                  <a:lnTo>
                    <a:pt x="1539122" y="2482892"/>
                  </a:lnTo>
                  <a:lnTo>
                    <a:pt x="1493516" y="2492444"/>
                  </a:lnTo>
                  <a:lnTo>
                    <a:pt x="1447322" y="2500333"/>
                  </a:lnTo>
                  <a:lnTo>
                    <a:pt x="1400570" y="2506526"/>
                  </a:lnTo>
                  <a:lnTo>
                    <a:pt x="1353294" y="2510989"/>
                  </a:lnTo>
                  <a:lnTo>
                    <a:pt x="1305526" y="2513691"/>
                  </a:lnTo>
                  <a:lnTo>
                    <a:pt x="1257299" y="2514599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" name="object 7"/>
            <p:cNvSpPr/>
            <p:nvPr/>
          </p:nvSpPr>
          <p:spPr>
            <a:xfrm>
              <a:off x="1769783" y="1713813"/>
              <a:ext cx="1032510" cy="1146810"/>
            </a:xfrm>
            <a:custGeom>
              <a:avLst/>
              <a:gdLst/>
              <a:ahLst/>
              <a:cxnLst/>
              <a:rect l="l" t="t" r="r" b="b"/>
              <a:pathLst>
                <a:path w="1032510" h="1146810">
                  <a:moveTo>
                    <a:pt x="361391" y="126847"/>
                  </a:moveTo>
                  <a:lnTo>
                    <a:pt x="359397" y="124853"/>
                  </a:lnTo>
                  <a:lnTo>
                    <a:pt x="354507" y="124853"/>
                  </a:lnTo>
                  <a:lnTo>
                    <a:pt x="352513" y="126847"/>
                  </a:lnTo>
                  <a:lnTo>
                    <a:pt x="352513" y="131749"/>
                  </a:lnTo>
                  <a:lnTo>
                    <a:pt x="354507" y="133743"/>
                  </a:lnTo>
                  <a:lnTo>
                    <a:pt x="359397" y="133743"/>
                  </a:lnTo>
                  <a:lnTo>
                    <a:pt x="361391" y="131749"/>
                  </a:lnTo>
                  <a:lnTo>
                    <a:pt x="361391" y="129298"/>
                  </a:lnTo>
                  <a:lnTo>
                    <a:pt x="361391" y="126847"/>
                  </a:lnTo>
                  <a:close/>
                </a:path>
                <a:path w="1032510" h="1146810">
                  <a:moveTo>
                    <a:pt x="649516" y="488911"/>
                  </a:moveTo>
                  <a:lnTo>
                    <a:pt x="522147" y="488911"/>
                  </a:lnTo>
                  <a:lnTo>
                    <a:pt x="522147" y="518121"/>
                  </a:lnTo>
                  <a:lnTo>
                    <a:pt x="522147" y="535901"/>
                  </a:lnTo>
                  <a:lnTo>
                    <a:pt x="518414" y="535901"/>
                  </a:lnTo>
                  <a:lnTo>
                    <a:pt x="518414" y="542251"/>
                  </a:lnTo>
                  <a:lnTo>
                    <a:pt x="494614" y="542251"/>
                  </a:lnTo>
                  <a:lnTo>
                    <a:pt x="494614" y="535901"/>
                  </a:lnTo>
                  <a:lnTo>
                    <a:pt x="490880" y="535901"/>
                  </a:lnTo>
                  <a:lnTo>
                    <a:pt x="490880" y="518121"/>
                  </a:lnTo>
                  <a:lnTo>
                    <a:pt x="494690" y="518121"/>
                  </a:lnTo>
                  <a:lnTo>
                    <a:pt x="494690" y="510501"/>
                  </a:lnTo>
                  <a:lnTo>
                    <a:pt x="518350" y="510501"/>
                  </a:lnTo>
                  <a:lnTo>
                    <a:pt x="518350" y="518121"/>
                  </a:lnTo>
                  <a:lnTo>
                    <a:pt x="522147" y="518121"/>
                  </a:lnTo>
                  <a:lnTo>
                    <a:pt x="522147" y="488911"/>
                  </a:lnTo>
                  <a:lnTo>
                    <a:pt x="363562" y="488911"/>
                  </a:lnTo>
                  <a:lnTo>
                    <a:pt x="363562" y="510501"/>
                  </a:lnTo>
                  <a:lnTo>
                    <a:pt x="363562" y="518121"/>
                  </a:lnTo>
                  <a:lnTo>
                    <a:pt x="363562" y="535901"/>
                  </a:lnTo>
                  <a:lnTo>
                    <a:pt x="363562" y="542251"/>
                  </a:lnTo>
                  <a:lnTo>
                    <a:pt x="363562" y="568921"/>
                  </a:lnTo>
                  <a:lnTo>
                    <a:pt x="649516" y="568921"/>
                  </a:lnTo>
                  <a:lnTo>
                    <a:pt x="649516" y="542251"/>
                  </a:lnTo>
                  <a:lnTo>
                    <a:pt x="649516" y="535901"/>
                  </a:lnTo>
                  <a:lnTo>
                    <a:pt x="649516" y="518121"/>
                  </a:lnTo>
                  <a:lnTo>
                    <a:pt x="649516" y="510501"/>
                  </a:lnTo>
                  <a:lnTo>
                    <a:pt x="649516" y="488911"/>
                  </a:lnTo>
                  <a:close/>
                </a:path>
                <a:path w="1032510" h="1146810">
                  <a:moveTo>
                    <a:pt x="948817" y="488911"/>
                  </a:moveTo>
                  <a:lnTo>
                    <a:pt x="821448" y="488911"/>
                  </a:lnTo>
                  <a:lnTo>
                    <a:pt x="821448" y="518121"/>
                  </a:lnTo>
                  <a:lnTo>
                    <a:pt x="821448" y="535901"/>
                  </a:lnTo>
                  <a:lnTo>
                    <a:pt x="817714" y="535901"/>
                  </a:lnTo>
                  <a:lnTo>
                    <a:pt x="817714" y="542251"/>
                  </a:lnTo>
                  <a:lnTo>
                    <a:pt x="793915" y="542251"/>
                  </a:lnTo>
                  <a:lnTo>
                    <a:pt x="793915" y="535901"/>
                  </a:lnTo>
                  <a:lnTo>
                    <a:pt x="790181" y="535901"/>
                  </a:lnTo>
                  <a:lnTo>
                    <a:pt x="790181" y="518121"/>
                  </a:lnTo>
                  <a:lnTo>
                    <a:pt x="793978" y="518121"/>
                  </a:lnTo>
                  <a:lnTo>
                    <a:pt x="793978" y="510501"/>
                  </a:lnTo>
                  <a:lnTo>
                    <a:pt x="817638" y="510501"/>
                  </a:lnTo>
                  <a:lnTo>
                    <a:pt x="817638" y="518121"/>
                  </a:lnTo>
                  <a:lnTo>
                    <a:pt x="821448" y="518121"/>
                  </a:lnTo>
                  <a:lnTo>
                    <a:pt x="821448" y="488911"/>
                  </a:lnTo>
                  <a:lnTo>
                    <a:pt x="662851" y="488911"/>
                  </a:lnTo>
                  <a:lnTo>
                    <a:pt x="662851" y="510501"/>
                  </a:lnTo>
                  <a:lnTo>
                    <a:pt x="662851" y="518121"/>
                  </a:lnTo>
                  <a:lnTo>
                    <a:pt x="662851" y="535901"/>
                  </a:lnTo>
                  <a:lnTo>
                    <a:pt x="662851" y="542251"/>
                  </a:lnTo>
                  <a:lnTo>
                    <a:pt x="662851" y="568921"/>
                  </a:lnTo>
                  <a:lnTo>
                    <a:pt x="948817" y="568921"/>
                  </a:lnTo>
                  <a:lnTo>
                    <a:pt x="948817" y="542251"/>
                  </a:lnTo>
                  <a:lnTo>
                    <a:pt x="948817" y="535901"/>
                  </a:lnTo>
                  <a:lnTo>
                    <a:pt x="948817" y="518121"/>
                  </a:lnTo>
                  <a:lnTo>
                    <a:pt x="948817" y="510501"/>
                  </a:lnTo>
                  <a:lnTo>
                    <a:pt x="948817" y="488911"/>
                  </a:lnTo>
                  <a:close/>
                </a:path>
                <a:path w="1032510" h="1146810">
                  <a:moveTo>
                    <a:pt x="1032268" y="452196"/>
                  </a:moveTo>
                  <a:lnTo>
                    <a:pt x="1024890" y="444576"/>
                  </a:lnTo>
                  <a:lnTo>
                    <a:pt x="1015682" y="444042"/>
                  </a:lnTo>
                  <a:lnTo>
                    <a:pt x="1015682" y="443915"/>
                  </a:lnTo>
                  <a:lnTo>
                    <a:pt x="955217" y="443915"/>
                  </a:lnTo>
                  <a:lnTo>
                    <a:pt x="955217" y="479183"/>
                  </a:lnTo>
                  <a:lnTo>
                    <a:pt x="955217" y="574471"/>
                  </a:lnTo>
                  <a:lnTo>
                    <a:pt x="76987" y="574471"/>
                  </a:lnTo>
                  <a:lnTo>
                    <a:pt x="76987" y="479183"/>
                  </a:lnTo>
                  <a:lnTo>
                    <a:pt x="955217" y="479183"/>
                  </a:lnTo>
                  <a:lnTo>
                    <a:pt x="955217" y="443915"/>
                  </a:lnTo>
                  <a:lnTo>
                    <a:pt x="924877" y="443915"/>
                  </a:lnTo>
                  <a:lnTo>
                    <a:pt x="924877" y="421817"/>
                  </a:lnTo>
                  <a:lnTo>
                    <a:pt x="898385" y="421817"/>
                  </a:lnTo>
                  <a:lnTo>
                    <a:pt x="894308" y="408305"/>
                  </a:lnTo>
                  <a:lnTo>
                    <a:pt x="887361" y="396341"/>
                  </a:lnTo>
                  <a:lnTo>
                    <a:pt x="877938" y="386334"/>
                  </a:lnTo>
                  <a:lnTo>
                    <a:pt x="866457" y="378688"/>
                  </a:lnTo>
                  <a:lnTo>
                    <a:pt x="925004" y="245897"/>
                  </a:lnTo>
                  <a:lnTo>
                    <a:pt x="928509" y="246354"/>
                  </a:lnTo>
                  <a:lnTo>
                    <a:pt x="930300" y="246354"/>
                  </a:lnTo>
                  <a:lnTo>
                    <a:pt x="943698" y="243649"/>
                  </a:lnTo>
                  <a:lnTo>
                    <a:pt x="954633" y="236270"/>
                  </a:lnTo>
                  <a:lnTo>
                    <a:pt x="962012" y="225336"/>
                  </a:lnTo>
                  <a:lnTo>
                    <a:pt x="964717" y="211937"/>
                  </a:lnTo>
                  <a:lnTo>
                    <a:pt x="962012" y="198551"/>
                  </a:lnTo>
                  <a:lnTo>
                    <a:pt x="954633" y="187604"/>
                  </a:lnTo>
                  <a:lnTo>
                    <a:pt x="943698" y="180238"/>
                  </a:lnTo>
                  <a:lnTo>
                    <a:pt x="930300" y="177533"/>
                  </a:lnTo>
                  <a:lnTo>
                    <a:pt x="928027" y="177533"/>
                  </a:lnTo>
                  <a:lnTo>
                    <a:pt x="925817" y="177774"/>
                  </a:lnTo>
                  <a:lnTo>
                    <a:pt x="923658" y="178181"/>
                  </a:lnTo>
                  <a:lnTo>
                    <a:pt x="877709" y="76403"/>
                  </a:lnTo>
                  <a:lnTo>
                    <a:pt x="889546" y="52489"/>
                  </a:lnTo>
                  <a:lnTo>
                    <a:pt x="897293" y="31026"/>
                  </a:lnTo>
                  <a:lnTo>
                    <a:pt x="899617" y="13627"/>
                  </a:lnTo>
                  <a:lnTo>
                    <a:pt x="895159" y="1943"/>
                  </a:lnTo>
                  <a:lnTo>
                    <a:pt x="865530" y="0"/>
                  </a:lnTo>
                  <a:lnTo>
                    <a:pt x="819277" y="20231"/>
                  </a:lnTo>
                  <a:lnTo>
                    <a:pt x="770089" y="51447"/>
                  </a:lnTo>
                  <a:lnTo>
                    <a:pt x="731672" y="82423"/>
                  </a:lnTo>
                  <a:lnTo>
                    <a:pt x="814717" y="165455"/>
                  </a:lnTo>
                  <a:lnTo>
                    <a:pt x="826579" y="152006"/>
                  </a:lnTo>
                  <a:lnTo>
                    <a:pt x="839584" y="135407"/>
                  </a:lnTo>
                  <a:lnTo>
                    <a:pt x="852957" y="116624"/>
                  </a:lnTo>
                  <a:lnTo>
                    <a:pt x="865974" y="96558"/>
                  </a:lnTo>
                  <a:lnTo>
                    <a:pt x="906780" y="186867"/>
                  </a:lnTo>
                  <a:lnTo>
                    <a:pt x="902258" y="192036"/>
                  </a:lnTo>
                  <a:lnTo>
                    <a:pt x="898829" y="198043"/>
                  </a:lnTo>
                  <a:lnTo>
                    <a:pt x="896658" y="204724"/>
                  </a:lnTo>
                  <a:lnTo>
                    <a:pt x="895896" y="211937"/>
                  </a:lnTo>
                  <a:lnTo>
                    <a:pt x="896734" y="219481"/>
                  </a:lnTo>
                  <a:lnTo>
                    <a:pt x="899109" y="226453"/>
                  </a:lnTo>
                  <a:lnTo>
                    <a:pt x="902855" y="232664"/>
                  </a:lnTo>
                  <a:lnTo>
                    <a:pt x="907796" y="237909"/>
                  </a:lnTo>
                  <a:lnTo>
                    <a:pt x="848271" y="372783"/>
                  </a:lnTo>
                  <a:lnTo>
                    <a:pt x="845299" y="372325"/>
                  </a:lnTo>
                  <a:lnTo>
                    <a:pt x="842238" y="372084"/>
                  </a:lnTo>
                  <a:lnTo>
                    <a:pt x="839101" y="372084"/>
                  </a:lnTo>
                  <a:lnTo>
                    <a:pt x="818667" y="375640"/>
                  </a:lnTo>
                  <a:lnTo>
                    <a:pt x="801230" y="385495"/>
                  </a:lnTo>
                  <a:lnTo>
                    <a:pt x="788060" y="400392"/>
                  </a:lnTo>
                  <a:lnTo>
                    <a:pt x="780389" y="419087"/>
                  </a:lnTo>
                  <a:lnTo>
                    <a:pt x="776071" y="414769"/>
                  </a:lnTo>
                  <a:lnTo>
                    <a:pt x="776478" y="413219"/>
                  </a:lnTo>
                  <a:lnTo>
                    <a:pt x="776109" y="411505"/>
                  </a:lnTo>
                  <a:lnTo>
                    <a:pt x="773099" y="408495"/>
                  </a:lnTo>
                  <a:lnTo>
                    <a:pt x="770153" y="408495"/>
                  </a:lnTo>
                  <a:lnTo>
                    <a:pt x="766533" y="412115"/>
                  </a:lnTo>
                  <a:lnTo>
                    <a:pt x="766533" y="415061"/>
                  </a:lnTo>
                  <a:lnTo>
                    <a:pt x="769594" y="418071"/>
                  </a:lnTo>
                  <a:lnTo>
                    <a:pt x="771258" y="418439"/>
                  </a:lnTo>
                  <a:lnTo>
                    <a:pt x="772807" y="418071"/>
                  </a:lnTo>
                  <a:lnTo>
                    <a:pt x="776554" y="421817"/>
                  </a:lnTo>
                  <a:lnTo>
                    <a:pt x="753325" y="421817"/>
                  </a:lnTo>
                  <a:lnTo>
                    <a:pt x="753325" y="443915"/>
                  </a:lnTo>
                  <a:lnTo>
                    <a:pt x="628243" y="443915"/>
                  </a:lnTo>
                  <a:lnTo>
                    <a:pt x="641908" y="429983"/>
                  </a:lnTo>
                  <a:lnTo>
                    <a:pt x="648017" y="419684"/>
                  </a:lnTo>
                  <a:lnTo>
                    <a:pt x="649516" y="413296"/>
                  </a:lnTo>
                  <a:lnTo>
                    <a:pt x="649351" y="411099"/>
                  </a:lnTo>
                  <a:lnTo>
                    <a:pt x="597865" y="411099"/>
                  </a:lnTo>
                  <a:lnTo>
                    <a:pt x="597865" y="145884"/>
                  </a:lnTo>
                  <a:lnTo>
                    <a:pt x="597865" y="135737"/>
                  </a:lnTo>
                  <a:lnTo>
                    <a:pt x="597865" y="122897"/>
                  </a:lnTo>
                  <a:lnTo>
                    <a:pt x="597865" y="122034"/>
                  </a:lnTo>
                  <a:lnTo>
                    <a:pt x="591540" y="115722"/>
                  </a:lnTo>
                  <a:lnTo>
                    <a:pt x="576707" y="115722"/>
                  </a:lnTo>
                  <a:lnTo>
                    <a:pt x="576707" y="151676"/>
                  </a:lnTo>
                  <a:lnTo>
                    <a:pt x="576707" y="408089"/>
                  </a:lnTo>
                  <a:lnTo>
                    <a:pt x="573684" y="411099"/>
                  </a:lnTo>
                  <a:lnTo>
                    <a:pt x="440169" y="411099"/>
                  </a:lnTo>
                  <a:lnTo>
                    <a:pt x="439839" y="413829"/>
                  </a:lnTo>
                  <a:lnTo>
                    <a:pt x="267119" y="413829"/>
                  </a:lnTo>
                  <a:lnTo>
                    <a:pt x="266814" y="411099"/>
                  </a:lnTo>
                  <a:lnTo>
                    <a:pt x="133261" y="411099"/>
                  </a:lnTo>
                  <a:lnTo>
                    <a:pt x="130225" y="408089"/>
                  </a:lnTo>
                  <a:lnTo>
                    <a:pt x="130225" y="151676"/>
                  </a:lnTo>
                  <a:lnTo>
                    <a:pt x="136017" y="145884"/>
                  </a:lnTo>
                  <a:lnTo>
                    <a:pt x="570953" y="145884"/>
                  </a:lnTo>
                  <a:lnTo>
                    <a:pt x="576707" y="151676"/>
                  </a:lnTo>
                  <a:lnTo>
                    <a:pt x="576707" y="115722"/>
                  </a:lnTo>
                  <a:lnTo>
                    <a:pt x="363397" y="115722"/>
                  </a:lnTo>
                  <a:lnTo>
                    <a:pt x="363397" y="125755"/>
                  </a:lnTo>
                  <a:lnTo>
                    <a:pt x="363397" y="132842"/>
                  </a:lnTo>
                  <a:lnTo>
                    <a:pt x="360502" y="135737"/>
                  </a:lnTo>
                  <a:lnTo>
                    <a:pt x="353402" y="135737"/>
                  </a:lnTo>
                  <a:lnTo>
                    <a:pt x="350507" y="132842"/>
                  </a:lnTo>
                  <a:lnTo>
                    <a:pt x="350507" y="125755"/>
                  </a:lnTo>
                  <a:lnTo>
                    <a:pt x="353402" y="122897"/>
                  </a:lnTo>
                  <a:lnTo>
                    <a:pt x="360502" y="122897"/>
                  </a:lnTo>
                  <a:lnTo>
                    <a:pt x="363397" y="125755"/>
                  </a:lnTo>
                  <a:lnTo>
                    <a:pt x="363397" y="115722"/>
                  </a:lnTo>
                  <a:lnTo>
                    <a:pt x="115430" y="115722"/>
                  </a:lnTo>
                  <a:lnTo>
                    <a:pt x="109105" y="122034"/>
                  </a:lnTo>
                  <a:lnTo>
                    <a:pt x="109105" y="411099"/>
                  </a:lnTo>
                  <a:lnTo>
                    <a:pt x="57619" y="411099"/>
                  </a:lnTo>
                  <a:lnTo>
                    <a:pt x="57454" y="413296"/>
                  </a:lnTo>
                  <a:lnTo>
                    <a:pt x="58953" y="419684"/>
                  </a:lnTo>
                  <a:lnTo>
                    <a:pt x="65062" y="429983"/>
                  </a:lnTo>
                  <a:lnTo>
                    <a:pt x="78740" y="443915"/>
                  </a:lnTo>
                  <a:lnTo>
                    <a:pt x="16560" y="443915"/>
                  </a:lnTo>
                  <a:lnTo>
                    <a:pt x="16548" y="444042"/>
                  </a:lnTo>
                  <a:lnTo>
                    <a:pt x="7315" y="444614"/>
                  </a:lnTo>
                  <a:lnTo>
                    <a:pt x="0" y="452196"/>
                  </a:lnTo>
                  <a:lnTo>
                    <a:pt x="0" y="470954"/>
                  </a:lnTo>
                  <a:lnTo>
                    <a:pt x="7315" y="478497"/>
                  </a:lnTo>
                  <a:lnTo>
                    <a:pt x="16548" y="479069"/>
                  </a:lnTo>
                  <a:lnTo>
                    <a:pt x="16548" y="1146759"/>
                  </a:lnTo>
                  <a:lnTo>
                    <a:pt x="76987" y="1146759"/>
                  </a:lnTo>
                  <a:lnTo>
                    <a:pt x="76987" y="615315"/>
                  </a:lnTo>
                  <a:lnTo>
                    <a:pt x="955217" y="615315"/>
                  </a:lnTo>
                  <a:lnTo>
                    <a:pt x="955217" y="1146759"/>
                  </a:lnTo>
                  <a:lnTo>
                    <a:pt x="1015682" y="1146759"/>
                  </a:lnTo>
                  <a:lnTo>
                    <a:pt x="1015682" y="615315"/>
                  </a:lnTo>
                  <a:lnTo>
                    <a:pt x="1015682" y="574471"/>
                  </a:lnTo>
                  <a:lnTo>
                    <a:pt x="1015682" y="479183"/>
                  </a:lnTo>
                  <a:lnTo>
                    <a:pt x="1024890" y="478497"/>
                  </a:lnTo>
                  <a:lnTo>
                    <a:pt x="1032268" y="470954"/>
                  </a:lnTo>
                  <a:lnTo>
                    <a:pt x="1032268" y="452196"/>
                  </a:lnTo>
                  <a:close/>
                </a:path>
              </a:pathLst>
            </a:custGeom>
            <a:solidFill>
              <a:srgbClr val="20374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85800" y="4494398"/>
            <a:ext cx="1676400" cy="1676400"/>
            <a:chOff x="1028700" y="6741597"/>
            <a:chExt cx="2514600" cy="2514600"/>
          </a:xfrm>
        </p:grpSpPr>
        <p:sp>
          <p:nvSpPr>
            <p:cNvPr id="9" name="object 9"/>
            <p:cNvSpPr/>
            <p:nvPr/>
          </p:nvSpPr>
          <p:spPr>
            <a:xfrm>
              <a:off x="1028700" y="6741597"/>
              <a:ext cx="2514600" cy="2514600"/>
            </a:xfrm>
            <a:custGeom>
              <a:avLst/>
              <a:gdLst/>
              <a:ahLst/>
              <a:cxnLst/>
              <a:rect l="l" t="t" r="r" b="b"/>
              <a:pathLst>
                <a:path w="2514600" h="2514600">
                  <a:moveTo>
                    <a:pt x="1257299" y="2514599"/>
                  </a:moveTo>
                  <a:lnTo>
                    <a:pt x="1209072" y="2513691"/>
                  </a:lnTo>
                  <a:lnTo>
                    <a:pt x="1161305" y="2510989"/>
                  </a:lnTo>
                  <a:lnTo>
                    <a:pt x="1114029" y="2506526"/>
                  </a:lnTo>
                  <a:lnTo>
                    <a:pt x="1067277" y="2500333"/>
                  </a:lnTo>
                  <a:lnTo>
                    <a:pt x="1021082" y="2492444"/>
                  </a:lnTo>
                  <a:lnTo>
                    <a:pt x="975477" y="2482892"/>
                  </a:lnTo>
                  <a:lnTo>
                    <a:pt x="930494" y="2471708"/>
                  </a:lnTo>
                  <a:lnTo>
                    <a:pt x="886165" y="2458925"/>
                  </a:lnTo>
                  <a:lnTo>
                    <a:pt x="842523" y="2444576"/>
                  </a:lnTo>
                  <a:lnTo>
                    <a:pt x="799601" y="2428693"/>
                  </a:lnTo>
                  <a:lnTo>
                    <a:pt x="757431" y="2411310"/>
                  </a:lnTo>
                  <a:lnTo>
                    <a:pt x="716046" y="2392457"/>
                  </a:lnTo>
                  <a:lnTo>
                    <a:pt x="675479" y="2372169"/>
                  </a:lnTo>
                  <a:lnTo>
                    <a:pt x="635761" y="2350478"/>
                  </a:lnTo>
                  <a:lnTo>
                    <a:pt x="596925" y="2327415"/>
                  </a:lnTo>
                  <a:lnTo>
                    <a:pt x="559005" y="2303015"/>
                  </a:lnTo>
                  <a:lnTo>
                    <a:pt x="522032" y="2277308"/>
                  </a:lnTo>
                  <a:lnTo>
                    <a:pt x="486040" y="2250329"/>
                  </a:lnTo>
                  <a:lnTo>
                    <a:pt x="451060" y="2222109"/>
                  </a:lnTo>
                  <a:lnTo>
                    <a:pt x="417125" y="2192681"/>
                  </a:lnTo>
                  <a:lnTo>
                    <a:pt x="384268" y="2162077"/>
                  </a:lnTo>
                  <a:lnTo>
                    <a:pt x="352522" y="2130331"/>
                  </a:lnTo>
                  <a:lnTo>
                    <a:pt x="321918" y="2097474"/>
                  </a:lnTo>
                  <a:lnTo>
                    <a:pt x="292490" y="2063539"/>
                  </a:lnTo>
                  <a:lnTo>
                    <a:pt x="264270" y="2028559"/>
                  </a:lnTo>
                  <a:lnTo>
                    <a:pt x="237290" y="1992566"/>
                  </a:lnTo>
                  <a:lnTo>
                    <a:pt x="211584" y="1955594"/>
                  </a:lnTo>
                  <a:lnTo>
                    <a:pt x="187183" y="1917673"/>
                  </a:lnTo>
                  <a:lnTo>
                    <a:pt x="164121" y="1878838"/>
                  </a:lnTo>
                  <a:lnTo>
                    <a:pt x="142430" y="1839120"/>
                  </a:lnTo>
                  <a:lnTo>
                    <a:pt x="122141" y="1798552"/>
                  </a:lnTo>
                  <a:lnTo>
                    <a:pt x="103289" y="1757167"/>
                  </a:lnTo>
                  <a:lnTo>
                    <a:pt x="85906" y="1714998"/>
                  </a:lnTo>
                  <a:lnTo>
                    <a:pt x="70023" y="1672076"/>
                  </a:lnTo>
                  <a:lnTo>
                    <a:pt x="55674" y="1628434"/>
                  </a:lnTo>
                  <a:lnTo>
                    <a:pt x="42891" y="1584105"/>
                  </a:lnTo>
                  <a:lnTo>
                    <a:pt x="31707" y="1539122"/>
                  </a:lnTo>
                  <a:lnTo>
                    <a:pt x="22154" y="1493516"/>
                  </a:lnTo>
                  <a:lnTo>
                    <a:pt x="14265" y="1447322"/>
                  </a:lnTo>
                  <a:lnTo>
                    <a:pt x="8073" y="1400570"/>
                  </a:lnTo>
                  <a:lnTo>
                    <a:pt x="3609" y="1353294"/>
                  </a:lnTo>
                  <a:lnTo>
                    <a:pt x="907" y="1305526"/>
                  </a:lnTo>
                  <a:lnTo>
                    <a:pt x="0" y="1257299"/>
                  </a:lnTo>
                  <a:lnTo>
                    <a:pt x="907" y="1209072"/>
                  </a:lnTo>
                  <a:lnTo>
                    <a:pt x="3609" y="1161305"/>
                  </a:lnTo>
                  <a:lnTo>
                    <a:pt x="8073" y="1114029"/>
                  </a:lnTo>
                  <a:lnTo>
                    <a:pt x="14265" y="1067277"/>
                  </a:lnTo>
                  <a:lnTo>
                    <a:pt x="22154" y="1021082"/>
                  </a:lnTo>
                  <a:lnTo>
                    <a:pt x="31707" y="975477"/>
                  </a:lnTo>
                  <a:lnTo>
                    <a:pt x="42891" y="930494"/>
                  </a:lnTo>
                  <a:lnTo>
                    <a:pt x="55674" y="886165"/>
                  </a:lnTo>
                  <a:lnTo>
                    <a:pt x="70023" y="842523"/>
                  </a:lnTo>
                  <a:lnTo>
                    <a:pt x="85906" y="799601"/>
                  </a:lnTo>
                  <a:lnTo>
                    <a:pt x="103289" y="757431"/>
                  </a:lnTo>
                  <a:lnTo>
                    <a:pt x="122141" y="716046"/>
                  </a:lnTo>
                  <a:lnTo>
                    <a:pt x="142430" y="675479"/>
                  </a:lnTo>
                  <a:lnTo>
                    <a:pt x="164121" y="635761"/>
                  </a:lnTo>
                  <a:lnTo>
                    <a:pt x="187183" y="596925"/>
                  </a:lnTo>
                  <a:lnTo>
                    <a:pt x="211584" y="559005"/>
                  </a:lnTo>
                  <a:lnTo>
                    <a:pt x="237290" y="522032"/>
                  </a:lnTo>
                  <a:lnTo>
                    <a:pt x="264270" y="486040"/>
                  </a:lnTo>
                  <a:lnTo>
                    <a:pt x="292490" y="451060"/>
                  </a:lnTo>
                  <a:lnTo>
                    <a:pt x="321918" y="417125"/>
                  </a:lnTo>
                  <a:lnTo>
                    <a:pt x="352522" y="384268"/>
                  </a:lnTo>
                  <a:lnTo>
                    <a:pt x="384268" y="352522"/>
                  </a:lnTo>
                  <a:lnTo>
                    <a:pt x="417125" y="321918"/>
                  </a:lnTo>
                  <a:lnTo>
                    <a:pt x="451060" y="292490"/>
                  </a:lnTo>
                  <a:lnTo>
                    <a:pt x="486040" y="264270"/>
                  </a:lnTo>
                  <a:lnTo>
                    <a:pt x="522032" y="237290"/>
                  </a:lnTo>
                  <a:lnTo>
                    <a:pt x="559005" y="211584"/>
                  </a:lnTo>
                  <a:lnTo>
                    <a:pt x="596925" y="187183"/>
                  </a:lnTo>
                  <a:lnTo>
                    <a:pt x="635761" y="164121"/>
                  </a:lnTo>
                  <a:lnTo>
                    <a:pt x="675479" y="142430"/>
                  </a:lnTo>
                  <a:lnTo>
                    <a:pt x="716046" y="122141"/>
                  </a:lnTo>
                  <a:lnTo>
                    <a:pt x="757431" y="103289"/>
                  </a:lnTo>
                  <a:lnTo>
                    <a:pt x="799601" y="85906"/>
                  </a:lnTo>
                  <a:lnTo>
                    <a:pt x="842523" y="70023"/>
                  </a:lnTo>
                  <a:lnTo>
                    <a:pt x="886165" y="55674"/>
                  </a:lnTo>
                  <a:lnTo>
                    <a:pt x="930494" y="42891"/>
                  </a:lnTo>
                  <a:lnTo>
                    <a:pt x="975477" y="31707"/>
                  </a:lnTo>
                  <a:lnTo>
                    <a:pt x="1021082" y="22154"/>
                  </a:lnTo>
                  <a:lnTo>
                    <a:pt x="1067277" y="14265"/>
                  </a:lnTo>
                  <a:lnTo>
                    <a:pt x="1114029" y="8073"/>
                  </a:lnTo>
                  <a:lnTo>
                    <a:pt x="1161305" y="3609"/>
                  </a:lnTo>
                  <a:lnTo>
                    <a:pt x="1209072" y="907"/>
                  </a:lnTo>
                  <a:lnTo>
                    <a:pt x="1257299" y="0"/>
                  </a:lnTo>
                  <a:lnTo>
                    <a:pt x="1305526" y="907"/>
                  </a:lnTo>
                  <a:lnTo>
                    <a:pt x="1353294" y="3609"/>
                  </a:lnTo>
                  <a:lnTo>
                    <a:pt x="1400570" y="8073"/>
                  </a:lnTo>
                  <a:lnTo>
                    <a:pt x="1447322" y="14265"/>
                  </a:lnTo>
                  <a:lnTo>
                    <a:pt x="1493516" y="22154"/>
                  </a:lnTo>
                  <a:lnTo>
                    <a:pt x="1539122" y="31707"/>
                  </a:lnTo>
                  <a:lnTo>
                    <a:pt x="1584105" y="42891"/>
                  </a:lnTo>
                  <a:lnTo>
                    <a:pt x="1628434" y="55674"/>
                  </a:lnTo>
                  <a:lnTo>
                    <a:pt x="1672076" y="70023"/>
                  </a:lnTo>
                  <a:lnTo>
                    <a:pt x="1714998" y="85906"/>
                  </a:lnTo>
                  <a:lnTo>
                    <a:pt x="1757167" y="103289"/>
                  </a:lnTo>
                  <a:lnTo>
                    <a:pt x="1798552" y="122141"/>
                  </a:lnTo>
                  <a:lnTo>
                    <a:pt x="1839120" y="142430"/>
                  </a:lnTo>
                  <a:lnTo>
                    <a:pt x="1878838" y="164121"/>
                  </a:lnTo>
                  <a:lnTo>
                    <a:pt x="1917673" y="187183"/>
                  </a:lnTo>
                  <a:lnTo>
                    <a:pt x="1955594" y="211584"/>
                  </a:lnTo>
                  <a:lnTo>
                    <a:pt x="1992566" y="237290"/>
                  </a:lnTo>
                  <a:lnTo>
                    <a:pt x="2028559" y="264270"/>
                  </a:lnTo>
                  <a:lnTo>
                    <a:pt x="2063539" y="292490"/>
                  </a:lnTo>
                  <a:lnTo>
                    <a:pt x="2097474" y="321918"/>
                  </a:lnTo>
                  <a:lnTo>
                    <a:pt x="2130331" y="352522"/>
                  </a:lnTo>
                  <a:lnTo>
                    <a:pt x="2162077" y="384268"/>
                  </a:lnTo>
                  <a:lnTo>
                    <a:pt x="2192681" y="417125"/>
                  </a:lnTo>
                  <a:lnTo>
                    <a:pt x="2222109" y="451060"/>
                  </a:lnTo>
                  <a:lnTo>
                    <a:pt x="2250329" y="486040"/>
                  </a:lnTo>
                  <a:lnTo>
                    <a:pt x="2277308" y="522032"/>
                  </a:lnTo>
                  <a:lnTo>
                    <a:pt x="2303015" y="559005"/>
                  </a:lnTo>
                  <a:lnTo>
                    <a:pt x="2327415" y="596925"/>
                  </a:lnTo>
                  <a:lnTo>
                    <a:pt x="2350478" y="635761"/>
                  </a:lnTo>
                  <a:lnTo>
                    <a:pt x="2372169" y="675479"/>
                  </a:lnTo>
                  <a:lnTo>
                    <a:pt x="2392457" y="716046"/>
                  </a:lnTo>
                  <a:lnTo>
                    <a:pt x="2411310" y="757431"/>
                  </a:lnTo>
                  <a:lnTo>
                    <a:pt x="2428693" y="799601"/>
                  </a:lnTo>
                  <a:lnTo>
                    <a:pt x="2444576" y="842523"/>
                  </a:lnTo>
                  <a:lnTo>
                    <a:pt x="2458925" y="886165"/>
                  </a:lnTo>
                  <a:lnTo>
                    <a:pt x="2471708" y="930494"/>
                  </a:lnTo>
                  <a:lnTo>
                    <a:pt x="2482892" y="975477"/>
                  </a:lnTo>
                  <a:lnTo>
                    <a:pt x="2492444" y="1021082"/>
                  </a:lnTo>
                  <a:lnTo>
                    <a:pt x="2500333" y="1067277"/>
                  </a:lnTo>
                  <a:lnTo>
                    <a:pt x="2506526" y="1114029"/>
                  </a:lnTo>
                  <a:lnTo>
                    <a:pt x="2510989" y="1161305"/>
                  </a:lnTo>
                  <a:lnTo>
                    <a:pt x="2513691" y="1209072"/>
                  </a:lnTo>
                  <a:lnTo>
                    <a:pt x="2514599" y="1257299"/>
                  </a:lnTo>
                  <a:lnTo>
                    <a:pt x="2513691" y="1305526"/>
                  </a:lnTo>
                  <a:lnTo>
                    <a:pt x="2510989" y="1353294"/>
                  </a:lnTo>
                  <a:lnTo>
                    <a:pt x="2506526" y="1400570"/>
                  </a:lnTo>
                  <a:lnTo>
                    <a:pt x="2500333" y="1447322"/>
                  </a:lnTo>
                  <a:lnTo>
                    <a:pt x="2492444" y="1493516"/>
                  </a:lnTo>
                  <a:lnTo>
                    <a:pt x="2482892" y="1539122"/>
                  </a:lnTo>
                  <a:lnTo>
                    <a:pt x="2471708" y="1584105"/>
                  </a:lnTo>
                  <a:lnTo>
                    <a:pt x="2458925" y="1628434"/>
                  </a:lnTo>
                  <a:lnTo>
                    <a:pt x="2444576" y="1672076"/>
                  </a:lnTo>
                  <a:lnTo>
                    <a:pt x="2428693" y="1714998"/>
                  </a:lnTo>
                  <a:lnTo>
                    <a:pt x="2411310" y="1757167"/>
                  </a:lnTo>
                  <a:lnTo>
                    <a:pt x="2392457" y="1798552"/>
                  </a:lnTo>
                  <a:lnTo>
                    <a:pt x="2372169" y="1839120"/>
                  </a:lnTo>
                  <a:lnTo>
                    <a:pt x="2350478" y="1878838"/>
                  </a:lnTo>
                  <a:lnTo>
                    <a:pt x="2327415" y="1917673"/>
                  </a:lnTo>
                  <a:lnTo>
                    <a:pt x="2303015" y="1955594"/>
                  </a:lnTo>
                  <a:lnTo>
                    <a:pt x="2277308" y="1992566"/>
                  </a:lnTo>
                  <a:lnTo>
                    <a:pt x="2250329" y="2028559"/>
                  </a:lnTo>
                  <a:lnTo>
                    <a:pt x="2222109" y="2063539"/>
                  </a:lnTo>
                  <a:lnTo>
                    <a:pt x="2192681" y="2097474"/>
                  </a:lnTo>
                  <a:lnTo>
                    <a:pt x="2162077" y="2130331"/>
                  </a:lnTo>
                  <a:lnTo>
                    <a:pt x="2130331" y="2162077"/>
                  </a:lnTo>
                  <a:lnTo>
                    <a:pt x="2097474" y="2192681"/>
                  </a:lnTo>
                  <a:lnTo>
                    <a:pt x="2063539" y="2222109"/>
                  </a:lnTo>
                  <a:lnTo>
                    <a:pt x="2028559" y="2250329"/>
                  </a:lnTo>
                  <a:lnTo>
                    <a:pt x="1992566" y="2277308"/>
                  </a:lnTo>
                  <a:lnTo>
                    <a:pt x="1955594" y="2303015"/>
                  </a:lnTo>
                  <a:lnTo>
                    <a:pt x="1917673" y="2327415"/>
                  </a:lnTo>
                  <a:lnTo>
                    <a:pt x="1878838" y="2350478"/>
                  </a:lnTo>
                  <a:lnTo>
                    <a:pt x="1839120" y="2372169"/>
                  </a:lnTo>
                  <a:lnTo>
                    <a:pt x="1798552" y="2392457"/>
                  </a:lnTo>
                  <a:lnTo>
                    <a:pt x="1757167" y="2411310"/>
                  </a:lnTo>
                  <a:lnTo>
                    <a:pt x="1714998" y="2428693"/>
                  </a:lnTo>
                  <a:lnTo>
                    <a:pt x="1672076" y="2444576"/>
                  </a:lnTo>
                  <a:lnTo>
                    <a:pt x="1628434" y="2458925"/>
                  </a:lnTo>
                  <a:lnTo>
                    <a:pt x="1584105" y="2471708"/>
                  </a:lnTo>
                  <a:lnTo>
                    <a:pt x="1539122" y="2482892"/>
                  </a:lnTo>
                  <a:lnTo>
                    <a:pt x="1493516" y="2492444"/>
                  </a:lnTo>
                  <a:lnTo>
                    <a:pt x="1447322" y="2500333"/>
                  </a:lnTo>
                  <a:lnTo>
                    <a:pt x="1400570" y="2506526"/>
                  </a:lnTo>
                  <a:lnTo>
                    <a:pt x="1353294" y="2510989"/>
                  </a:lnTo>
                  <a:lnTo>
                    <a:pt x="1305526" y="2513691"/>
                  </a:lnTo>
                  <a:lnTo>
                    <a:pt x="1257299" y="2514599"/>
                  </a:lnTo>
                  <a:close/>
                </a:path>
              </a:pathLst>
            </a:custGeom>
            <a:solidFill>
              <a:srgbClr val="FFCDCD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4001" y="7394733"/>
              <a:ext cx="850265" cy="1214755"/>
            </a:xfrm>
            <a:custGeom>
              <a:avLst/>
              <a:gdLst/>
              <a:ahLst/>
              <a:cxnLst/>
              <a:rect l="l" t="t" r="r" b="b"/>
              <a:pathLst>
                <a:path w="850264" h="1214754">
                  <a:moveTo>
                    <a:pt x="425053" y="1214437"/>
                  </a:moveTo>
                  <a:lnTo>
                    <a:pt x="358638" y="1135926"/>
                  </a:lnTo>
                  <a:lnTo>
                    <a:pt x="212526" y="939291"/>
                  </a:lnTo>
                  <a:lnTo>
                    <a:pt x="66414" y="682883"/>
                  </a:lnTo>
                  <a:lnTo>
                    <a:pt x="0" y="425053"/>
                  </a:lnTo>
                  <a:lnTo>
                    <a:pt x="2494" y="378749"/>
                  </a:lnTo>
                  <a:lnTo>
                    <a:pt x="9806" y="333887"/>
                  </a:lnTo>
                  <a:lnTo>
                    <a:pt x="21675" y="290726"/>
                  </a:lnTo>
                  <a:lnTo>
                    <a:pt x="37841" y="249526"/>
                  </a:lnTo>
                  <a:lnTo>
                    <a:pt x="58045" y="210547"/>
                  </a:lnTo>
                  <a:lnTo>
                    <a:pt x="82027" y="174048"/>
                  </a:lnTo>
                  <a:lnTo>
                    <a:pt x="109528" y="140288"/>
                  </a:lnTo>
                  <a:lnTo>
                    <a:pt x="140288" y="109528"/>
                  </a:lnTo>
                  <a:lnTo>
                    <a:pt x="174048" y="82027"/>
                  </a:lnTo>
                  <a:lnTo>
                    <a:pt x="210547" y="58045"/>
                  </a:lnTo>
                  <a:lnTo>
                    <a:pt x="249526" y="37841"/>
                  </a:lnTo>
                  <a:lnTo>
                    <a:pt x="290726" y="21675"/>
                  </a:lnTo>
                  <a:lnTo>
                    <a:pt x="333887" y="9806"/>
                  </a:lnTo>
                  <a:lnTo>
                    <a:pt x="378749" y="2494"/>
                  </a:lnTo>
                  <a:lnTo>
                    <a:pt x="425053" y="0"/>
                  </a:lnTo>
                  <a:lnTo>
                    <a:pt x="471356" y="2494"/>
                  </a:lnTo>
                  <a:lnTo>
                    <a:pt x="516218" y="9806"/>
                  </a:lnTo>
                  <a:lnTo>
                    <a:pt x="559379" y="21675"/>
                  </a:lnTo>
                  <a:lnTo>
                    <a:pt x="600579" y="37841"/>
                  </a:lnTo>
                  <a:lnTo>
                    <a:pt x="639558" y="58045"/>
                  </a:lnTo>
                  <a:lnTo>
                    <a:pt x="676057" y="82027"/>
                  </a:lnTo>
                  <a:lnTo>
                    <a:pt x="709817" y="109528"/>
                  </a:lnTo>
                  <a:lnTo>
                    <a:pt x="740577" y="140288"/>
                  </a:lnTo>
                  <a:lnTo>
                    <a:pt x="768078" y="174048"/>
                  </a:lnTo>
                  <a:lnTo>
                    <a:pt x="792060" y="210547"/>
                  </a:lnTo>
                  <a:lnTo>
                    <a:pt x="812264" y="249526"/>
                  </a:lnTo>
                  <a:lnTo>
                    <a:pt x="821572" y="273248"/>
                  </a:lnTo>
                  <a:lnTo>
                    <a:pt x="425053" y="273248"/>
                  </a:lnTo>
                  <a:lnTo>
                    <a:pt x="377087" y="280991"/>
                  </a:lnTo>
                  <a:lnTo>
                    <a:pt x="335417" y="302550"/>
                  </a:lnTo>
                  <a:lnTo>
                    <a:pt x="302550" y="335417"/>
                  </a:lnTo>
                  <a:lnTo>
                    <a:pt x="280991" y="377087"/>
                  </a:lnTo>
                  <a:lnTo>
                    <a:pt x="273248" y="425053"/>
                  </a:lnTo>
                  <a:lnTo>
                    <a:pt x="280991" y="473018"/>
                  </a:lnTo>
                  <a:lnTo>
                    <a:pt x="302550" y="514688"/>
                  </a:lnTo>
                  <a:lnTo>
                    <a:pt x="335417" y="547555"/>
                  </a:lnTo>
                  <a:lnTo>
                    <a:pt x="377087" y="569114"/>
                  </a:lnTo>
                  <a:lnTo>
                    <a:pt x="425053" y="576857"/>
                  </a:lnTo>
                  <a:lnTo>
                    <a:pt x="811002" y="576857"/>
                  </a:lnTo>
                  <a:lnTo>
                    <a:pt x="783691" y="682883"/>
                  </a:lnTo>
                  <a:lnTo>
                    <a:pt x="637579" y="939291"/>
                  </a:lnTo>
                  <a:lnTo>
                    <a:pt x="491467" y="1135926"/>
                  </a:lnTo>
                  <a:lnTo>
                    <a:pt x="425053" y="1214437"/>
                  </a:lnTo>
                  <a:close/>
                </a:path>
                <a:path w="850264" h="1214754">
                  <a:moveTo>
                    <a:pt x="811002" y="576857"/>
                  </a:moveTo>
                  <a:lnTo>
                    <a:pt x="425053" y="576857"/>
                  </a:lnTo>
                  <a:lnTo>
                    <a:pt x="473018" y="569114"/>
                  </a:lnTo>
                  <a:lnTo>
                    <a:pt x="514688" y="547555"/>
                  </a:lnTo>
                  <a:lnTo>
                    <a:pt x="547555" y="514688"/>
                  </a:lnTo>
                  <a:lnTo>
                    <a:pt x="569114" y="473018"/>
                  </a:lnTo>
                  <a:lnTo>
                    <a:pt x="576857" y="425053"/>
                  </a:lnTo>
                  <a:lnTo>
                    <a:pt x="569114" y="377087"/>
                  </a:lnTo>
                  <a:lnTo>
                    <a:pt x="547555" y="335417"/>
                  </a:lnTo>
                  <a:lnTo>
                    <a:pt x="514688" y="302550"/>
                  </a:lnTo>
                  <a:lnTo>
                    <a:pt x="473018" y="280991"/>
                  </a:lnTo>
                  <a:lnTo>
                    <a:pt x="425053" y="273248"/>
                  </a:lnTo>
                  <a:lnTo>
                    <a:pt x="821572" y="273248"/>
                  </a:lnTo>
                  <a:lnTo>
                    <a:pt x="828430" y="290726"/>
                  </a:lnTo>
                  <a:lnTo>
                    <a:pt x="840299" y="333887"/>
                  </a:lnTo>
                  <a:lnTo>
                    <a:pt x="847611" y="378749"/>
                  </a:lnTo>
                  <a:lnTo>
                    <a:pt x="850106" y="425053"/>
                  </a:lnTo>
                  <a:lnTo>
                    <a:pt x="811002" y="576857"/>
                  </a:lnTo>
                  <a:close/>
                </a:path>
              </a:pathLst>
            </a:custGeom>
            <a:solidFill>
              <a:srgbClr val="20374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041" y="4439252"/>
            <a:ext cx="2778959" cy="241874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9895" y="667735"/>
            <a:ext cx="88900" cy="888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10900" y="524133"/>
            <a:ext cx="1936750" cy="3334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467">
              <a:spcBef>
                <a:spcPts val="80"/>
              </a:spcBef>
            </a:pPr>
            <a:r>
              <a:rPr sz="2100" spc="13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67" dirty="0">
                <a:solidFill>
                  <a:srgbClr val="20374B"/>
                </a:solidFill>
                <a:latin typeface="Lucida Sans Unicode"/>
                <a:cs typeface="Lucida Sans Unicode"/>
              </a:rPr>
              <a:t>B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83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h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100" spc="-183" dirty="0">
                <a:solidFill>
                  <a:srgbClr val="20374B"/>
                </a:solidFill>
                <a:latin typeface="Lucida Sans Unicode"/>
                <a:cs typeface="Lucida Sans Unicode"/>
              </a:rPr>
              <a:t>.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9895" y="1213835"/>
            <a:ext cx="88900" cy="888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10900" y="1070233"/>
            <a:ext cx="3493770" cy="5308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8583">
              <a:spcBef>
                <a:spcPts val="80"/>
              </a:spcBef>
            </a:pPr>
            <a:r>
              <a:rPr sz="2100" spc="-1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67" dirty="0">
                <a:solidFill>
                  <a:srgbClr val="20374B"/>
                </a:solidFill>
                <a:latin typeface="Lucida Sans Unicode"/>
                <a:cs typeface="Lucida Sans Unicode"/>
              </a:rPr>
              <a:t>B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83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h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endParaRPr sz="2100">
              <a:latin typeface="Lucida Sans Unicode"/>
              <a:cs typeface="Lucida Sans Unicode"/>
            </a:endParaRPr>
          </a:p>
          <a:p>
            <a:pPr marL="8467" marR="694301">
              <a:lnSpc>
                <a:spcPct val="170600"/>
              </a:lnSpc>
            </a:pPr>
            <a:r>
              <a:rPr sz="2100" spc="76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67" dirty="0">
                <a:solidFill>
                  <a:srgbClr val="20374B"/>
                </a:solidFill>
                <a:latin typeface="Lucida Sans Unicode"/>
                <a:cs typeface="Lucida Sans Unicode"/>
              </a:rPr>
              <a:t>B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83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h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50" dirty="0">
                <a:solidFill>
                  <a:srgbClr val="20374B"/>
                </a:solidFill>
                <a:latin typeface="Lucida Sans Unicode"/>
                <a:cs typeface="Lucida Sans Unicode"/>
              </a:rPr>
              <a:t>s  </a:t>
            </a:r>
            <a:r>
              <a:rPr sz="2100" spc="147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100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ee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5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2100" spc="37" dirty="0">
                <a:solidFill>
                  <a:srgbClr val="20374B"/>
                </a:solidFill>
                <a:latin typeface="Lucida Sans Unicode"/>
                <a:cs typeface="Lucida Sans Unicode"/>
              </a:rPr>
              <a:t>g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h  </a:t>
            </a:r>
            <a:r>
              <a:rPr sz="2100" spc="-50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-10" dirty="0">
                <a:solidFill>
                  <a:srgbClr val="20374B"/>
                </a:solidFill>
                <a:latin typeface="Lucida Sans Unicode"/>
                <a:cs typeface="Lucida Sans Unicode"/>
              </a:rPr>
              <a:t>V</a:t>
            </a:r>
            <a:r>
              <a:rPr sz="2100" spc="37" dirty="0">
                <a:solidFill>
                  <a:srgbClr val="20374B"/>
                </a:solidFill>
                <a:latin typeface="Lucida Sans Unicode"/>
                <a:cs typeface="Lucida Sans Unicode"/>
              </a:rPr>
              <a:t>G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67" dirty="0">
                <a:solidFill>
                  <a:srgbClr val="20374B"/>
                </a:solidFill>
                <a:latin typeface="Lucida Sans Unicode"/>
                <a:cs typeface="Lucida Sans Unicode"/>
              </a:rPr>
              <a:t>B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83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h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47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endParaRPr sz="2100">
              <a:latin typeface="Lucida Sans Unicode"/>
              <a:cs typeface="Lucida Sans Unicode"/>
            </a:endParaRPr>
          </a:p>
          <a:p>
            <a:pPr marL="8467" marR="405150" indent="60116">
              <a:lnSpc>
                <a:spcPct val="170600"/>
              </a:lnSpc>
            </a:pPr>
            <a:r>
              <a:rPr sz="2100" spc="147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im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5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-20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1867" spc="67" dirty="0">
                <a:solidFill>
                  <a:srgbClr val="20374B"/>
                </a:solidFill>
                <a:latin typeface="Microsoft Sans Serif"/>
                <a:cs typeface="Microsoft Sans Serif"/>
              </a:rPr>
              <a:t>(</a:t>
            </a:r>
            <a:r>
              <a:rPr sz="2100" spc="37" dirty="0">
                <a:solidFill>
                  <a:srgbClr val="20374B"/>
                </a:solidFill>
                <a:latin typeface="Lucida Sans Unicode"/>
                <a:cs typeface="Lucida Sans Unicode"/>
              </a:rPr>
              <a:t>G</a:t>
            </a:r>
            <a:r>
              <a:rPr sz="2100" spc="167" dirty="0">
                <a:solidFill>
                  <a:srgbClr val="20374B"/>
                </a:solidFill>
                <a:latin typeface="Lucida Sans Unicode"/>
                <a:cs typeface="Lucida Sans Unicode"/>
              </a:rPr>
              <a:t>B</a:t>
            </a:r>
            <a:r>
              <a:rPr sz="1867" spc="57" dirty="0">
                <a:solidFill>
                  <a:srgbClr val="20374B"/>
                </a:solidFill>
                <a:latin typeface="Microsoft Sans Serif"/>
                <a:cs typeface="Microsoft Sans Serif"/>
              </a:rPr>
              <a:t>)  </a:t>
            </a:r>
            <a:r>
              <a:rPr sz="2100" spc="-50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ff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83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47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100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ee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1867" spc="-20" dirty="0">
                <a:solidFill>
                  <a:srgbClr val="20374B"/>
                </a:solidFill>
                <a:latin typeface="Microsoft Sans Serif"/>
                <a:cs typeface="Microsoft Sans Serif"/>
              </a:rPr>
              <a:t>%  </a:t>
            </a:r>
            <a:r>
              <a:rPr sz="2100" spc="15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83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u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47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100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ee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1867" spc="-20" dirty="0">
                <a:solidFill>
                  <a:srgbClr val="20374B"/>
                </a:solidFill>
                <a:latin typeface="Microsoft Sans Serif"/>
                <a:cs typeface="Microsoft Sans Serif"/>
              </a:rPr>
              <a:t>%  </a:t>
            </a:r>
            <a:r>
              <a:rPr sz="2100" spc="-50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ff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83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47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100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ee</a:t>
            </a:r>
            <a:r>
              <a:rPr sz="2100" spc="-50" dirty="0">
                <a:solidFill>
                  <a:srgbClr val="20374B"/>
                </a:solidFill>
                <a:latin typeface="Lucida Sans Unicode"/>
                <a:cs typeface="Lucida Sans Unicode"/>
              </a:rPr>
              <a:t>s  </a:t>
            </a:r>
            <a:r>
              <a:rPr sz="2100" spc="150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83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u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47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100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ee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endParaRPr sz="2100">
              <a:latin typeface="Lucida Sans Unicode"/>
              <a:cs typeface="Lucida Sans Unicode"/>
            </a:endParaRPr>
          </a:p>
          <a:p>
            <a:pPr marL="68583">
              <a:spcBef>
                <a:spcPts val="1780"/>
              </a:spcBef>
            </a:pPr>
            <a:r>
              <a:rPr sz="2100" spc="117" dirty="0">
                <a:solidFill>
                  <a:srgbClr val="20374B"/>
                </a:solidFill>
                <a:latin typeface="Lucida Sans Unicode"/>
                <a:cs typeface="Lucida Sans Unicode"/>
              </a:rPr>
              <a:t>F</a:t>
            </a:r>
            <a:r>
              <a:rPr sz="2100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i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n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d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ou</a:t>
            </a:r>
            <a:r>
              <a:rPr sz="2100" spc="-100" dirty="0">
                <a:solidFill>
                  <a:srgbClr val="20374B"/>
                </a:solidFill>
                <a:latin typeface="Lucida Sans Unicode"/>
                <a:cs typeface="Lucida Sans Unicode"/>
              </a:rPr>
              <a:t>t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67" dirty="0">
                <a:solidFill>
                  <a:srgbClr val="20374B"/>
                </a:solidFill>
                <a:latin typeface="Lucida Sans Unicode"/>
                <a:cs typeface="Lucida Sans Unicode"/>
              </a:rPr>
              <a:t>B</a:t>
            </a:r>
            <a:r>
              <a:rPr sz="2100" spc="-136" dirty="0">
                <a:solidFill>
                  <a:srgbClr val="20374B"/>
                </a:solidFill>
                <a:latin typeface="Lucida Sans Unicode"/>
                <a:cs typeface="Lucida Sans Unicode"/>
              </a:rPr>
              <a:t>r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3" dirty="0">
                <a:solidFill>
                  <a:srgbClr val="20374B"/>
                </a:solidFill>
                <a:latin typeface="Lucida Sans Unicode"/>
                <a:cs typeface="Lucida Sans Unicode"/>
              </a:rPr>
              <a:t>a</a:t>
            </a:r>
            <a:r>
              <a:rPr sz="2100" spc="83" dirty="0">
                <a:solidFill>
                  <a:srgbClr val="20374B"/>
                </a:solidFill>
                <a:latin typeface="Lucida Sans Unicode"/>
                <a:cs typeface="Lucida Sans Unicode"/>
              </a:rPr>
              <a:t>c</a:t>
            </a:r>
            <a:r>
              <a:rPr sz="2100" spc="-3" dirty="0">
                <a:solidFill>
                  <a:srgbClr val="20374B"/>
                </a:solidFill>
                <a:latin typeface="Lucida Sans Unicode"/>
                <a:cs typeface="Lucida Sans Unicode"/>
              </a:rPr>
              <a:t>h</a:t>
            </a:r>
            <a:r>
              <a:rPr sz="2100" spc="-193" dirty="0">
                <a:solidFill>
                  <a:srgbClr val="20374B"/>
                </a:solidFill>
                <a:latin typeface="Lucida Sans Unicode"/>
                <a:cs typeface="Lucida Sans Unicode"/>
              </a:rPr>
              <a:t> </a:t>
            </a:r>
            <a:r>
              <a:rPr sz="2100" spc="147" dirty="0">
                <a:solidFill>
                  <a:srgbClr val="20374B"/>
                </a:solidFill>
                <a:latin typeface="Lucida Sans Unicode"/>
                <a:cs typeface="Lucida Sans Unicode"/>
              </a:rPr>
              <a:t>E</a:t>
            </a:r>
            <a:r>
              <a:rPr sz="2100" spc="-87" dirty="0">
                <a:solidFill>
                  <a:srgbClr val="20374B"/>
                </a:solidFill>
                <a:latin typeface="Lucida Sans Unicode"/>
                <a:cs typeface="Lucida Sans Unicode"/>
              </a:rPr>
              <a:t>m</a:t>
            </a:r>
            <a:r>
              <a:rPr sz="2100" spc="17" dirty="0">
                <a:solidFill>
                  <a:srgbClr val="20374B"/>
                </a:solidFill>
                <a:latin typeface="Lucida Sans Unicode"/>
                <a:cs typeface="Lucida Sans Unicode"/>
              </a:rPr>
              <a:t>p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l</a:t>
            </a:r>
            <a:r>
              <a:rPr sz="2100" spc="-7" dirty="0">
                <a:solidFill>
                  <a:srgbClr val="20374B"/>
                </a:solidFill>
                <a:latin typeface="Lucida Sans Unicode"/>
                <a:cs typeface="Lucida Sans Unicode"/>
              </a:rPr>
              <a:t>o</a:t>
            </a:r>
            <a:r>
              <a:rPr sz="2100" spc="27" dirty="0">
                <a:solidFill>
                  <a:srgbClr val="20374B"/>
                </a:solidFill>
                <a:latin typeface="Lucida Sans Unicode"/>
                <a:cs typeface="Lucida Sans Unicode"/>
              </a:rPr>
              <a:t>y</a:t>
            </a:r>
            <a:r>
              <a:rPr sz="2100" spc="33" dirty="0">
                <a:solidFill>
                  <a:srgbClr val="20374B"/>
                </a:solidFill>
                <a:latin typeface="Lucida Sans Unicode"/>
                <a:cs typeface="Lucida Sans Unicode"/>
              </a:rPr>
              <a:t>ee</a:t>
            </a:r>
            <a:r>
              <a:rPr sz="2100" spc="-67" dirty="0">
                <a:solidFill>
                  <a:srgbClr val="20374B"/>
                </a:solidFill>
                <a:latin typeface="Lucida Sans Unicode"/>
                <a:cs typeface="Lucida Sans Unicode"/>
              </a:rPr>
              <a:t>s</a:t>
            </a:r>
            <a:endParaRPr sz="210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9895" y="1759935"/>
            <a:ext cx="88900" cy="888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9895" y="2306035"/>
            <a:ext cx="88900" cy="888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9895" y="2852135"/>
            <a:ext cx="88900" cy="888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9895" y="3398235"/>
            <a:ext cx="88900" cy="888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9895" y="3944334"/>
            <a:ext cx="88900" cy="888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9895" y="4490434"/>
            <a:ext cx="88900" cy="888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9895" y="5036534"/>
            <a:ext cx="88900" cy="888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9895" y="5582634"/>
            <a:ext cx="88900" cy="888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9895" y="6128734"/>
            <a:ext cx="88900" cy="88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4926230" cy="45372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19517" y="2982587"/>
            <a:ext cx="4653280" cy="1606380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467" marR="3387">
              <a:lnSpc>
                <a:spcPct val="138900"/>
              </a:lnSpc>
              <a:spcBef>
                <a:spcPts val="63"/>
              </a:spcBef>
            </a:pPr>
            <a:r>
              <a:rPr sz="3967" spc="1397" dirty="0">
                <a:solidFill>
                  <a:srgbClr val="20374B"/>
                </a:solidFill>
                <a:latin typeface="Microsoft Sans Serif"/>
                <a:cs typeface="Microsoft Sans Serif"/>
              </a:rPr>
              <a:t>D</a:t>
            </a:r>
            <a:r>
              <a:rPr sz="3967" spc="1343" dirty="0">
                <a:solidFill>
                  <a:srgbClr val="20374B"/>
                </a:solidFill>
                <a:latin typeface="Microsoft Sans Serif"/>
                <a:cs typeface="Microsoft Sans Serif"/>
              </a:rPr>
              <a:t>A</a:t>
            </a:r>
            <a:r>
              <a:rPr sz="3967" spc="933" dirty="0">
                <a:solidFill>
                  <a:srgbClr val="20374B"/>
                </a:solidFill>
                <a:latin typeface="Microsoft Sans Serif"/>
                <a:cs typeface="Microsoft Sans Serif"/>
              </a:rPr>
              <a:t>S</a:t>
            </a:r>
            <a:r>
              <a:rPr sz="3967" spc="1513" dirty="0">
                <a:solidFill>
                  <a:srgbClr val="20374B"/>
                </a:solidFill>
                <a:latin typeface="Microsoft Sans Serif"/>
                <a:cs typeface="Microsoft Sans Serif"/>
              </a:rPr>
              <a:t>H</a:t>
            </a:r>
            <a:r>
              <a:rPr sz="3967" spc="1220" dirty="0">
                <a:solidFill>
                  <a:srgbClr val="20374B"/>
                </a:solidFill>
                <a:latin typeface="Microsoft Sans Serif"/>
                <a:cs typeface="Microsoft Sans Serif"/>
              </a:rPr>
              <a:t>B</a:t>
            </a:r>
            <a:r>
              <a:rPr sz="3967" spc="1373" dirty="0">
                <a:solidFill>
                  <a:srgbClr val="20374B"/>
                </a:solidFill>
                <a:latin typeface="Microsoft Sans Serif"/>
                <a:cs typeface="Microsoft Sans Serif"/>
              </a:rPr>
              <a:t>O</a:t>
            </a:r>
            <a:r>
              <a:rPr sz="3967" spc="1343" dirty="0">
                <a:solidFill>
                  <a:srgbClr val="20374B"/>
                </a:solidFill>
                <a:latin typeface="Microsoft Sans Serif"/>
                <a:cs typeface="Microsoft Sans Serif"/>
              </a:rPr>
              <a:t>A</a:t>
            </a:r>
            <a:r>
              <a:rPr sz="3967" spc="990" dirty="0">
                <a:solidFill>
                  <a:srgbClr val="20374B"/>
                </a:solidFill>
                <a:latin typeface="Microsoft Sans Serif"/>
                <a:cs typeface="Microsoft Sans Serif"/>
              </a:rPr>
              <a:t>R</a:t>
            </a:r>
            <a:r>
              <a:rPr sz="3967" spc="713" dirty="0">
                <a:solidFill>
                  <a:srgbClr val="20374B"/>
                </a:solidFill>
                <a:latin typeface="Microsoft Sans Serif"/>
                <a:cs typeface="Microsoft Sans Serif"/>
              </a:rPr>
              <a:t>D  </a:t>
            </a:r>
            <a:r>
              <a:rPr sz="3967" spc="1117" dirty="0">
                <a:solidFill>
                  <a:srgbClr val="20374B"/>
                </a:solidFill>
                <a:latin typeface="Microsoft Sans Serif"/>
                <a:cs typeface="Microsoft Sans Serif"/>
              </a:rPr>
              <a:t>DESIGN</a:t>
            </a:r>
            <a:endParaRPr sz="3967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9942" y="3177709"/>
            <a:ext cx="5062058" cy="36802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298014"/>
            <a:ext cx="2275339" cy="15599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0079" y="0"/>
            <a:ext cx="2201920" cy="1436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98018"/>
            <a:ext cx="2275337" cy="15599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53912" cy="1888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0079" y="0"/>
            <a:ext cx="2201920" cy="14361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9150" y="685800"/>
            <a:ext cx="12011889" cy="6172199"/>
            <a:chOff x="270164" y="1028700"/>
            <a:chExt cx="18017834" cy="9258299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16215" y="7328280"/>
              <a:ext cx="3171783" cy="29587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164" y="1028700"/>
              <a:ext cx="17594925" cy="822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98022"/>
            <a:ext cx="2275335" cy="15599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2453912" cy="1888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0078" y="4"/>
            <a:ext cx="2201920" cy="14361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7484" y="4885523"/>
            <a:ext cx="2114516" cy="19724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0190" y="685804"/>
            <a:ext cx="10670770" cy="5486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244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Lucida Sans Unicode</vt:lpstr>
      <vt:lpstr>Microsoft Sans Serif</vt:lpstr>
      <vt:lpstr>Tahoma</vt:lpstr>
      <vt:lpstr>Verdana</vt:lpstr>
      <vt:lpstr>Office Theme</vt:lpstr>
      <vt:lpstr>PowerPoint Presentation</vt:lpstr>
      <vt:lpstr>  WHAT IS CYBER SECURITY</vt:lpstr>
      <vt:lpstr>About the use case</vt:lpstr>
      <vt:lpstr>ANALYTICS PROJECT LIFE CYCLE</vt:lpstr>
      <vt:lpstr>DASHBOARD MAIN COMPONENTS</vt:lpstr>
      <vt:lpstr>KPI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Mbasheer Ahmad</dc:creator>
  <cp:lastModifiedBy>Mbasheer Ahmad</cp:lastModifiedBy>
  <cp:revision>2</cp:revision>
  <dcterms:created xsi:type="dcterms:W3CDTF">2022-04-11T01:50:25Z</dcterms:created>
  <dcterms:modified xsi:type="dcterms:W3CDTF">2022-04-11T02:09:11Z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89efc0f7-43f8-40bd-9afd-6bc2ba6ae420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