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3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780415" y="532765"/>
            <a:ext cx="5460365" cy="603123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" name="도형 6"/>
          <p:cNvSpPr>
            <a:spLocks/>
          </p:cNvSpPr>
          <p:nvPr/>
        </p:nvSpPr>
        <p:spPr>
          <a:xfrm rot="0">
            <a:off x="941705" y="713105"/>
            <a:ext cx="5118100" cy="923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4" name="도형 7"/>
          <p:cNvCxnSpPr>
            <a:stCxn id="3" idx="3"/>
            <a:endCxn id="5" idx="1"/>
          </p:cNvCxnSpPr>
          <p:nvPr/>
        </p:nvCxnSpPr>
        <p:spPr>
          <a:xfrm rot="0" flipV="1">
            <a:off x="6059170" y="1061720"/>
            <a:ext cx="771525" cy="11366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8"/>
          <p:cNvSpPr txBox="1">
            <a:spLocks/>
          </p:cNvSpPr>
          <p:nvPr/>
        </p:nvSpPr>
        <p:spPr>
          <a:xfrm rot="0">
            <a:off x="6830060" y="922655"/>
            <a:ext cx="70421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latin typeface="나눔고딕" charset="0"/>
                <a:ea typeface="나눔고딕" charset="0"/>
              </a:rPr>
              <a:t>헤더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6" name="도형 9"/>
          <p:cNvSpPr>
            <a:spLocks/>
          </p:cNvSpPr>
          <p:nvPr/>
        </p:nvSpPr>
        <p:spPr>
          <a:xfrm rot="0">
            <a:off x="2112010" y="865505"/>
            <a:ext cx="2806700" cy="2673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텍스트 상자 15"/>
          <p:cNvSpPr txBox="1">
            <a:spLocks/>
          </p:cNvSpPr>
          <p:nvPr/>
        </p:nvSpPr>
        <p:spPr>
          <a:xfrm rot="0">
            <a:off x="3091815" y="836930"/>
            <a:ext cx="83756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latin typeface="나눔고딕" charset="0"/>
                <a:ea typeface="나눔고딕" charset="0"/>
              </a:rPr>
              <a:t>검</a:t>
            </a:r>
            <a:r>
              <a:rPr lang="ko-KR" sz="1200">
                <a:latin typeface="나눔고딕" charset="0"/>
                <a:ea typeface="나눔고딕" charset="0"/>
              </a:rPr>
              <a:t>색 기능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9" name="도형 16"/>
          <p:cNvSpPr>
            <a:spLocks/>
          </p:cNvSpPr>
          <p:nvPr/>
        </p:nvSpPr>
        <p:spPr>
          <a:xfrm rot="0">
            <a:off x="1084580" y="846455"/>
            <a:ext cx="885190" cy="419100"/>
          </a:xfrm>
          <a:prstGeom prst="ellipse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텍스트 상자 21"/>
          <p:cNvSpPr txBox="1">
            <a:spLocks/>
          </p:cNvSpPr>
          <p:nvPr/>
        </p:nvSpPr>
        <p:spPr>
          <a:xfrm rot="0">
            <a:off x="1275080" y="894080"/>
            <a:ext cx="53340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latin typeface="나눔고딕" charset="0"/>
                <a:ea typeface="나눔고딕" charset="0"/>
              </a:rPr>
              <a:t>logo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12" name="도형 22"/>
          <p:cNvSpPr>
            <a:spLocks/>
          </p:cNvSpPr>
          <p:nvPr/>
        </p:nvSpPr>
        <p:spPr>
          <a:xfrm rot="0">
            <a:off x="5126990" y="789305"/>
            <a:ext cx="837565" cy="752475"/>
          </a:xfrm>
          <a:prstGeom prst="rect"/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tx1"/>
                </a:solidFill>
                <a:latin typeface="나눔고딕" charset="0"/>
                <a:ea typeface="나눔고딕" charset="0"/>
              </a:rPr>
              <a:t>login</a:t>
            </a:r>
            <a:endParaRPr lang="ko-KR" altLang="en-US" sz="12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도형 28"/>
          <p:cNvSpPr>
            <a:spLocks/>
          </p:cNvSpPr>
          <p:nvPr/>
        </p:nvSpPr>
        <p:spPr>
          <a:xfrm rot="0">
            <a:off x="1988185" y="1217295"/>
            <a:ext cx="3025140" cy="334010"/>
          </a:xfrm>
          <a:prstGeom prst="rect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7" name="텍스트 상자 32"/>
          <p:cNvSpPr txBox="1">
            <a:spLocks/>
          </p:cNvSpPr>
          <p:nvPr/>
        </p:nvSpPr>
        <p:spPr>
          <a:xfrm rot="0">
            <a:off x="3053080" y="1255395"/>
            <a:ext cx="90424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latin typeface="나눔고딕" charset="0"/>
                <a:ea typeface="나눔고딕" charset="0"/>
              </a:rPr>
              <a:t>네비게이</a:t>
            </a:r>
            <a:r>
              <a:rPr lang="ko-KR" sz="1200">
                <a:latin typeface="나눔고딕" charset="0"/>
                <a:ea typeface="나눔고딕" charset="0"/>
              </a:rPr>
              <a:t>터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18" name="도형 34"/>
          <p:cNvSpPr>
            <a:spLocks/>
          </p:cNvSpPr>
          <p:nvPr/>
        </p:nvSpPr>
        <p:spPr>
          <a:xfrm rot="0">
            <a:off x="1703070" y="1864360"/>
            <a:ext cx="3624580" cy="377698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나눔고딕" charset="0"/>
                <a:ea typeface="나눔고딕" charset="0"/>
              </a:rPr>
              <a:t>content</a:t>
            </a:r>
            <a:endParaRPr lang="ko-KR" altLang="en-US" sz="18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도형 39"/>
          <p:cNvSpPr>
            <a:spLocks/>
          </p:cNvSpPr>
          <p:nvPr/>
        </p:nvSpPr>
        <p:spPr>
          <a:xfrm rot="0">
            <a:off x="1056005" y="5821045"/>
            <a:ext cx="4908550" cy="56197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나눔고딕" charset="0"/>
                <a:ea typeface="나눔고딕" charset="0"/>
              </a:rPr>
              <a:t>Footer - 기업 정보 등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0" name="텍스트 상자 40"/>
          <p:cNvSpPr txBox="1">
            <a:spLocks/>
          </p:cNvSpPr>
          <p:nvPr/>
        </p:nvSpPr>
        <p:spPr>
          <a:xfrm rot="0">
            <a:off x="7543165" y="589915"/>
            <a:ext cx="398589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Main index 겸 header, footer 등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공용 파트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최근 웹 사이트의 추세가 반응형 웹임에 따라, 효율적인 리사이징을 위해 되도록 aside 파트는 비우거나, 최소한의 기능만을 넣는 방식으로 구현하고 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최 영교</dc:creator>
  <cp:lastModifiedBy>최 영교</cp:lastModifiedBy>
  <dc:title>PowerPoint 프레젠테이션</dc:title>
  <cp:version>9.103.88.44548</cp:version>
</cp:coreProperties>
</file>