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75902-F9BD-4D30-A7E9-341DB5D0167D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0FCF5-0F30-4C28-ADBF-527FDC577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AD59-1697-4B6F-9C71-70CFCAA65B5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2F9C-84D2-4832-8719-BB0EEFC44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52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AD59-1697-4B6F-9C71-70CFCAA65B5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2F9C-84D2-4832-8719-BB0EEFC44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43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AD59-1697-4B6F-9C71-70CFCAA65B5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2F9C-84D2-4832-8719-BB0EEFC44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68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AD59-1697-4B6F-9C71-70CFCAA65B5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2F9C-84D2-4832-8719-BB0EEFC44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79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AD59-1697-4B6F-9C71-70CFCAA65B5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2F9C-84D2-4832-8719-BB0EEFC44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8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AD59-1697-4B6F-9C71-70CFCAA65B5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2F9C-84D2-4832-8719-BB0EEFC44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24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AD59-1697-4B6F-9C71-70CFCAA65B5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2F9C-84D2-4832-8719-BB0EEFC44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1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AD59-1697-4B6F-9C71-70CFCAA65B5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2F9C-84D2-4832-8719-BB0EEFC44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86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AD59-1697-4B6F-9C71-70CFCAA65B5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2F9C-84D2-4832-8719-BB0EEFC44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32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AD59-1697-4B6F-9C71-70CFCAA65B5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2F9C-84D2-4832-8719-BB0EEFC44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58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3AD59-1697-4B6F-9C71-70CFCAA65B5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2F9C-84D2-4832-8719-BB0EEFC44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13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3AD59-1697-4B6F-9C71-70CFCAA65B52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52F9C-84D2-4832-8719-BB0EEFC44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06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6083808"/>
            <a:ext cx="12192000" cy="774192"/>
          </a:xfrm>
          <a:prstGeom prst="rtTriangle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7290816" cy="6461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0534" y="12303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学习进展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Apriori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B0895C-53C9-47A6-A51B-383AB6769D47}"/>
              </a:ext>
            </a:extLst>
          </p:cNvPr>
          <p:cNvSpPr txBox="1"/>
          <p:nvPr/>
        </p:nvSpPr>
        <p:spPr>
          <a:xfrm>
            <a:off x="461913" y="1084082"/>
            <a:ext cx="1054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Apriori</a:t>
            </a:r>
            <a:r>
              <a:rPr lang="zh-CN" altLang="en-US" dirty="0"/>
              <a:t>：发现闭合频繁项集的算法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6F130A-F59C-4960-BCAD-3483344DCC69}"/>
              </a:ext>
            </a:extLst>
          </p:cNvPr>
          <p:cNvSpPr txBox="1"/>
          <p:nvPr/>
        </p:nvSpPr>
        <p:spPr>
          <a:xfrm>
            <a:off x="461913" y="1790769"/>
            <a:ext cx="911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通过逐层发现：通过频繁</a:t>
            </a:r>
            <a:r>
              <a:rPr lang="en-US" altLang="zh-CN" dirty="0"/>
              <a:t>1</a:t>
            </a:r>
            <a:r>
              <a:rPr lang="zh-CN" altLang="en-US" dirty="0"/>
              <a:t>项集得到候补</a:t>
            </a:r>
            <a:r>
              <a:rPr lang="en-US" altLang="zh-CN" dirty="0"/>
              <a:t>2</a:t>
            </a:r>
            <a:r>
              <a:rPr lang="zh-CN" altLang="en-US" dirty="0"/>
              <a:t>项集，扫描候补</a:t>
            </a:r>
            <a:r>
              <a:rPr lang="en-US" altLang="zh-CN" dirty="0"/>
              <a:t>2</a:t>
            </a:r>
            <a:r>
              <a:rPr lang="zh-CN" altLang="en-US" dirty="0"/>
              <a:t>项集得到频繁</a:t>
            </a:r>
            <a:r>
              <a:rPr lang="en-US" altLang="zh-CN" dirty="0"/>
              <a:t>2</a:t>
            </a:r>
            <a:r>
              <a:rPr lang="zh-CN" altLang="en-US" dirty="0"/>
              <a:t>项集再通过频繁</a:t>
            </a:r>
            <a:r>
              <a:rPr lang="en-US" altLang="zh-CN" dirty="0"/>
              <a:t>2</a:t>
            </a:r>
            <a:r>
              <a:rPr lang="zh-CN" altLang="en-US" dirty="0"/>
              <a:t>项集得到候补</a:t>
            </a:r>
            <a:r>
              <a:rPr lang="en-US" altLang="zh-CN" dirty="0"/>
              <a:t>3</a:t>
            </a:r>
            <a:r>
              <a:rPr lang="zh-CN" altLang="en-US" dirty="0"/>
              <a:t>项集以此进行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DD1C65-2C53-4F59-BF8B-37F45ACD9326}"/>
              </a:ext>
            </a:extLst>
          </p:cNvPr>
          <p:cNvSpPr txBox="1"/>
          <p:nvPr/>
        </p:nvSpPr>
        <p:spPr>
          <a:xfrm>
            <a:off x="461913" y="2774455"/>
            <a:ext cx="1041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需要注意的是，只有（</a:t>
            </a:r>
            <a:r>
              <a:rPr lang="en-US" altLang="zh-CN" dirty="0"/>
              <a:t>k+1</a:t>
            </a:r>
            <a:r>
              <a:rPr lang="zh-CN" altLang="en-US" dirty="0"/>
              <a:t>）项集的所有</a:t>
            </a:r>
            <a:r>
              <a:rPr lang="en-US" altLang="zh-CN" dirty="0"/>
              <a:t>k</a:t>
            </a:r>
            <a:r>
              <a:rPr lang="zh-CN" altLang="en-US" dirty="0"/>
              <a:t>项集子集都频繁时这个项集才能加入候补项集中</a:t>
            </a:r>
          </a:p>
        </p:txBody>
      </p:sp>
    </p:spTree>
    <p:extLst>
      <p:ext uri="{BB962C8B-B14F-4D97-AF65-F5344CB8AC3E}">
        <p14:creationId xmlns:p14="http://schemas.microsoft.com/office/powerpoint/2010/main" val="46864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8B2372D2-2009-41B7-ADDF-54CE5AB859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20"/>
          <a:stretch/>
        </p:blipFill>
        <p:spPr>
          <a:xfrm>
            <a:off x="4775599" y="3007189"/>
            <a:ext cx="2841869" cy="297241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79E5932-D4F3-4F2D-8975-8E21365C6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13" y="3024533"/>
            <a:ext cx="4897541" cy="35504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0" y="6083808"/>
            <a:ext cx="12192000" cy="774192"/>
          </a:xfrm>
          <a:prstGeom prst="rtTriangle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"/>
            <a:ext cx="7290816" cy="6461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0534" y="12303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学习进展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-FP-growth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93939A-48FC-44E7-B19A-34586CA0EA87}"/>
              </a:ext>
            </a:extLst>
          </p:cNvPr>
          <p:cNvSpPr txBox="1"/>
          <p:nvPr/>
        </p:nvSpPr>
        <p:spPr>
          <a:xfrm>
            <a:off x="782425" y="923827"/>
            <a:ext cx="991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Apriori</a:t>
            </a:r>
            <a:r>
              <a:rPr lang="zh-CN" altLang="en-US" dirty="0"/>
              <a:t>的优化，无候选集的算法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6ADC028-1F99-4D92-8B23-3986189AEBF3}"/>
              </a:ext>
            </a:extLst>
          </p:cNvPr>
          <p:cNvSpPr txBox="1"/>
          <p:nvPr/>
        </p:nvSpPr>
        <p:spPr>
          <a:xfrm>
            <a:off x="782425" y="1247931"/>
            <a:ext cx="9794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扫描数据库找到所有频繁单项，排序</a:t>
            </a:r>
            <a:endParaRPr lang="en-US" altLang="zh-CN" dirty="0"/>
          </a:p>
          <a:p>
            <a:r>
              <a:rPr lang="zh-CN" altLang="en-US" dirty="0"/>
              <a:t>扫描数据库所有记录，剔除其中的非频繁单项并生成频繁模式树，如图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3AB9ED61-3C8E-4CF2-90BA-33C4D7F757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785" y="2870791"/>
            <a:ext cx="4400697" cy="3004614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60E76882-42DA-4CAD-A8F1-512E8416A39D}"/>
              </a:ext>
            </a:extLst>
          </p:cNvPr>
          <p:cNvSpPr txBox="1"/>
          <p:nvPr/>
        </p:nvSpPr>
        <p:spPr>
          <a:xfrm>
            <a:off x="723349" y="1947348"/>
            <a:ext cx="9021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挖掘频繁模式树，从底往上一项一项挖，生成模式基，剔除模式基中存在小于支持度</a:t>
            </a:r>
            <a:r>
              <a:rPr lang="en-US" altLang="zh-CN" dirty="0"/>
              <a:t>(</a:t>
            </a:r>
            <a:r>
              <a:rPr lang="zh-CN" altLang="en-US" dirty="0"/>
              <a:t>这里是</a:t>
            </a:r>
            <a:r>
              <a:rPr lang="en-US" altLang="zh-CN" dirty="0"/>
              <a:t>3)</a:t>
            </a:r>
            <a:r>
              <a:rPr lang="zh-CN" altLang="en-US" dirty="0"/>
              <a:t>的节点的子树，再从模式基中找到频繁项集，如图，挖</a:t>
            </a:r>
            <a:r>
              <a:rPr lang="en-US" altLang="zh-CN" dirty="0"/>
              <a:t>p</a:t>
            </a:r>
            <a:r>
              <a:rPr lang="zh-CN" altLang="en-US" dirty="0"/>
              <a:t>，由于</a:t>
            </a:r>
            <a:r>
              <a:rPr lang="en-US" altLang="zh-CN" dirty="0"/>
              <a:t>m&lt;3,b&lt;3,</a:t>
            </a:r>
            <a:r>
              <a:rPr lang="zh-CN" altLang="en-US" dirty="0"/>
              <a:t>两个子树都不能构成频繁项集，挖</a:t>
            </a:r>
            <a:r>
              <a:rPr lang="en-US" altLang="zh-CN" dirty="0"/>
              <a:t>m,</a:t>
            </a:r>
            <a:r>
              <a:rPr lang="zh-CN" altLang="en-US" dirty="0"/>
              <a:t>由于</a:t>
            </a:r>
            <a:r>
              <a:rPr lang="en-US" altLang="zh-CN" dirty="0"/>
              <a:t>b&lt;3</a:t>
            </a:r>
            <a:r>
              <a:rPr lang="zh-CN" altLang="en-US" dirty="0"/>
              <a:t>，删除，于是，可以得到频繁二项集</a:t>
            </a:r>
            <a:r>
              <a:rPr lang="en-US" altLang="zh-CN" dirty="0"/>
              <a:t>{</a:t>
            </a:r>
            <a:r>
              <a:rPr lang="en-US" altLang="zh-CN" dirty="0" err="1"/>
              <a:t>m,a</a:t>
            </a:r>
            <a:r>
              <a:rPr lang="en-US" altLang="zh-CN" dirty="0"/>
              <a:t>}{</a:t>
            </a:r>
            <a:r>
              <a:rPr lang="en-US" altLang="zh-CN" dirty="0" err="1"/>
              <a:t>m,c</a:t>
            </a:r>
            <a:r>
              <a:rPr lang="en-US" altLang="zh-CN" dirty="0"/>
              <a:t>}{</a:t>
            </a:r>
            <a:r>
              <a:rPr lang="en-US" altLang="zh-CN" dirty="0" err="1"/>
              <a:t>m,f</a:t>
            </a:r>
            <a:r>
              <a:rPr lang="en-US" altLang="zh-CN" dirty="0"/>
              <a:t>},</a:t>
            </a:r>
            <a:r>
              <a:rPr lang="zh-CN" altLang="en-US" dirty="0"/>
              <a:t>频繁</a:t>
            </a:r>
            <a:r>
              <a:rPr lang="en-US" altLang="zh-CN" dirty="0"/>
              <a:t>3</a:t>
            </a:r>
            <a:r>
              <a:rPr lang="zh-CN" altLang="en-US" dirty="0"/>
              <a:t>项集</a:t>
            </a:r>
            <a:r>
              <a:rPr lang="en-US" altLang="zh-CN" dirty="0"/>
              <a:t>{}{}{}</a:t>
            </a:r>
            <a:r>
              <a:rPr lang="zh-CN" altLang="en-US" dirty="0"/>
              <a:t>等至最高频繁</a:t>
            </a:r>
            <a:r>
              <a:rPr lang="en-US" altLang="zh-CN" dirty="0"/>
              <a:t>4</a:t>
            </a:r>
            <a:r>
              <a:rPr lang="zh-CN" altLang="en-US" dirty="0"/>
              <a:t>项集</a:t>
            </a:r>
            <a:r>
              <a:rPr lang="en-US" altLang="zh-CN" dirty="0"/>
              <a:t>{</a:t>
            </a:r>
            <a:r>
              <a:rPr lang="en-US" altLang="zh-CN" dirty="0" err="1"/>
              <a:t>m,a,c,f</a:t>
            </a:r>
            <a:r>
              <a:rPr lang="en-US" altLang="zh-CN" dirty="0"/>
              <a:t>},</a:t>
            </a:r>
            <a:r>
              <a:rPr lang="zh-CN" altLang="en-US" dirty="0"/>
              <a:t>以此到</a:t>
            </a:r>
            <a:r>
              <a:rPr lang="en-US" altLang="zh-CN" dirty="0"/>
              <a:t>f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8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244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Pandora ELF</cp:lastModifiedBy>
  <cp:revision>37</cp:revision>
  <dcterms:created xsi:type="dcterms:W3CDTF">2016-06-13T13:55:53Z</dcterms:created>
  <dcterms:modified xsi:type="dcterms:W3CDTF">2021-04-29T02:46:01Z</dcterms:modified>
</cp:coreProperties>
</file>