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AE12-51E4-6840-BFC1-322BC701B464}" type="datetimeFigureOut">
              <a:rPr lang="en-CH" smtClean="0"/>
              <a:t>24.06.21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C4F3-4748-4A47-88CF-5BDD891493E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3192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AE12-51E4-6840-BFC1-322BC701B464}" type="datetimeFigureOut">
              <a:rPr lang="en-CH" smtClean="0"/>
              <a:t>24.06.21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C4F3-4748-4A47-88CF-5BDD891493E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310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AE12-51E4-6840-BFC1-322BC701B464}" type="datetimeFigureOut">
              <a:rPr lang="en-CH" smtClean="0"/>
              <a:t>24.06.21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C4F3-4748-4A47-88CF-5BDD891493E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580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AE12-51E4-6840-BFC1-322BC701B464}" type="datetimeFigureOut">
              <a:rPr lang="en-CH" smtClean="0"/>
              <a:t>24.06.21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C4F3-4748-4A47-88CF-5BDD891493E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1783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AE12-51E4-6840-BFC1-322BC701B464}" type="datetimeFigureOut">
              <a:rPr lang="en-CH" smtClean="0"/>
              <a:t>24.06.21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C4F3-4748-4A47-88CF-5BDD891493E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73321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AE12-51E4-6840-BFC1-322BC701B464}" type="datetimeFigureOut">
              <a:rPr lang="en-CH" smtClean="0"/>
              <a:t>24.06.21</a:t>
            </a:fld>
            <a:endParaRPr lang="en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C4F3-4748-4A47-88CF-5BDD891493E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067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AE12-51E4-6840-BFC1-322BC701B464}" type="datetimeFigureOut">
              <a:rPr lang="en-CH" smtClean="0"/>
              <a:t>24.06.21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C4F3-4748-4A47-88CF-5BDD891493E1}" type="slidenum">
              <a:rPr lang="en-CH" smtClean="0"/>
              <a:t>‹#›</a:t>
            </a:fld>
            <a:endParaRPr lang="en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AE12-51E4-6840-BFC1-322BC701B464}" type="datetimeFigureOut">
              <a:rPr lang="en-CH" smtClean="0"/>
              <a:t>24.06.21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C4F3-4748-4A47-88CF-5BDD891493E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766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AE12-51E4-6840-BFC1-322BC701B464}" type="datetimeFigureOut">
              <a:rPr lang="en-CH" smtClean="0"/>
              <a:t>24.06.21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C4F3-4748-4A47-88CF-5BDD891493E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717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AE12-51E4-6840-BFC1-322BC701B464}" type="datetimeFigureOut">
              <a:rPr lang="en-CH" smtClean="0"/>
              <a:t>24.06.21</a:t>
            </a:fld>
            <a:endParaRPr lang="en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C4F3-4748-4A47-88CF-5BDD891493E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5731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4B8AE12-51E4-6840-BFC1-322BC701B464}" type="datetimeFigureOut">
              <a:rPr lang="en-CH" smtClean="0"/>
              <a:t>24.06.21</a:t>
            </a:fld>
            <a:endParaRPr lang="en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C4F3-4748-4A47-88CF-5BDD891493E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0932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4B8AE12-51E4-6840-BFC1-322BC701B464}" type="datetimeFigureOut">
              <a:rPr lang="en-CH" smtClean="0"/>
              <a:t>24.06.21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4F2C4F3-4748-4A47-88CF-5BDD891493E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4147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1809-7CF9-FA47-B5F6-9B31A2EAF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n-CH" sz="4100" dirty="0">
                <a:solidFill>
                  <a:schemeClr val="tx1"/>
                </a:solidFill>
              </a:rPr>
              <a:t>Zeitregistrierung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973B0-A219-1C4D-9601-49688B4EC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7700" y="2007220"/>
            <a:ext cx="2357553" cy="2843560"/>
          </a:xfrm>
        </p:spPr>
        <p:txBody>
          <a:bodyPr anchor="ctr">
            <a:normAutofit/>
          </a:bodyPr>
          <a:lstStyle/>
          <a:p>
            <a:pPr algn="r"/>
            <a:r>
              <a:rPr lang="en-CH">
                <a:solidFill>
                  <a:srgbClr val="FFFFFF"/>
                </a:solidFill>
              </a:rPr>
              <a:t>Yves Huber, Silvan Dubach</a:t>
            </a:r>
          </a:p>
        </p:txBody>
      </p:sp>
    </p:spTree>
    <p:extLst>
      <p:ext uri="{BB962C8B-B14F-4D97-AF65-F5344CB8AC3E}">
        <p14:creationId xmlns:p14="http://schemas.microsoft.com/office/powerpoint/2010/main" val="292027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5746E-AE43-FF41-83A1-F2B95DFB4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2560A-6FB6-C54E-AA59-5344DD864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Code 39</a:t>
            </a:r>
          </a:p>
          <a:p>
            <a:r>
              <a:rPr lang="en-CH" dirty="0"/>
              <a:t>Vorname.Nachname.Abteilung.Zugangsrechte</a:t>
            </a:r>
          </a:p>
        </p:txBody>
      </p:sp>
    </p:spTree>
    <p:extLst>
      <p:ext uri="{BB962C8B-B14F-4D97-AF65-F5344CB8AC3E}">
        <p14:creationId xmlns:p14="http://schemas.microsoft.com/office/powerpoint/2010/main" val="191329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C979-7C8F-644B-8E90-0EB25D8D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Die Zeitregistrierung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5C2F-2BF1-1047-80C2-086B7EBD7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34505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3A2FA-B809-FA4C-849B-39CF6B6FB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Vielen Dank für eure aufmerksamkeit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E6635-AF02-9F4C-8EB9-7A8DDA669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2710230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{1C0AF860-406D-1446-A34E-42FF1771A5A3}tf10001120</Template>
  <TotalTime>33</TotalTime>
  <Words>24</Words>
  <Application>Microsoft Macintosh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Zeitregistrierung</vt:lpstr>
      <vt:lpstr>Der Code</vt:lpstr>
      <vt:lpstr>Die Zeitregistrierung</vt:lpstr>
      <vt:lpstr>Vielen Dank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Yves Antoine Huber</dc:creator>
  <cp:lastModifiedBy>Yves Antoine Huber</cp:lastModifiedBy>
  <cp:revision>2</cp:revision>
  <dcterms:created xsi:type="dcterms:W3CDTF">2021-06-24T11:51:23Z</dcterms:created>
  <dcterms:modified xsi:type="dcterms:W3CDTF">2021-06-24T12:25:19Z</dcterms:modified>
</cp:coreProperties>
</file>