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9" r:id="rId4"/>
    <p:sldId id="262" r:id="rId5"/>
    <p:sldId id="258" r:id="rId6"/>
    <p:sldId id="260" r:id="rId7"/>
    <p:sldId id="267" r:id="rId8"/>
    <p:sldId id="264" r:id="rId9"/>
    <p:sldId id="263" r:id="rId10"/>
    <p:sldId id="261" r:id="rId11"/>
    <p:sldId id="270" r:id="rId12"/>
    <p:sldId id="266" r:id="rId13"/>
    <p:sldId id="279" r:id="rId14"/>
    <p:sldId id="280" r:id="rId15"/>
    <p:sldId id="281" r:id="rId16"/>
    <p:sldId id="282" r:id="rId17"/>
    <p:sldId id="283" r:id="rId18"/>
    <p:sldId id="284" r:id="rId19"/>
    <p:sldId id="285" r:id="rId20"/>
    <p:sldId id="286" r:id="rId21"/>
    <p:sldId id="287" r:id="rId22"/>
  </p:sldIdLst>
  <p:sldSz cx="9144000" cy="5143500" type="screen16x9"/>
  <p:notesSz cx="6858000" cy="9144000"/>
  <p:embeddedFontLst>
    <p:embeddedFont>
      <p:font typeface="Arial Black" panose="020B0A04020102020204" pitchFamily="34" charset="0"/>
      <p:bold r:id="rId24"/>
    </p:embeddedFont>
    <p:embeddedFont>
      <p:font typeface="Comfortaa" panose="02010600030101010101" charset="0"/>
      <p:regular r:id="rId25"/>
    </p:embeddedFont>
    <p:embeddedFont>
      <p:font typeface="Comfortaa Regular" panose="02010600030101010101" charset="0"/>
      <p:regular r:id="rId26"/>
      <p:bold r:id="rId27"/>
    </p:embeddedFont>
    <p:embeddedFont>
      <p:font typeface="Permanent Marker" panose="02010600030101010101" charset="0"/>
      <p:regular r:id="rId28"/>
    </p:embeddedFont>
    <p:embeddedFont>
      <p:font typeface="黑体" panose="02010609060101010101" pitchFamily="49" charset="-122"/>
      <p:regular r:id="rId29"/>
    </p:embeddedFont>
  </p:embeddedFontLst>
  <p:custDataLst>
    <p:tags r:id="rId3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16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6039a3cf85_1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6039a3cf85_1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61f1f213bd_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61f1f213bd_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6039a3cf85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6039a3cf85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5"/>
        <p:cNvGrpSpPr/>
        <p:nvPr/>
      </p:nvGrpSpPr>
      <p:grpSpPr>
        <a:xfrm>
          <a:off x="0" y="0"/>
          <a:ext cx="0" cy="0"/>
          <a:chOff x="0" y="0"/>
          <a:chExt cx="0" cy="0"/>
        </a:xfrm>
      </p:grpSpPr>
      <p:sp>
        <p:nvSpPr>
          <p:cNvPr id="2276" name="Google Shape;2276;g6039a3cf85_1_15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7" name="Google Shape;2277;g6039a3cf85_1_15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6039a3cf85_1_150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6039a3cf85_1_15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6039a3cf85_1_150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6039a3cf85_1_15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6039a3cf85_1_150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6039a3cf85_1_15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6039a3cf85_1_150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6039a3cf85_1_15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6039a3cf85_1_150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6039a3cf85_1_15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6039a3cf85_1_150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6039a3cf85_1_15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6039a3cf85_1_150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6039a3cf85_1_15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6039a3cf85_1_150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6039a3cf85_1_15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6018115d82_1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6018115d82_1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61f1f213bd_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61f1f213bd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6018115d82_1_1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6018115d82_1_1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61f1f213bd_3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61f1f213bd_3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6039a3cf85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6039a3cf85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 TITL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2"/>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2"/>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2"/>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2"/>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2"/>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2"/>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2"/>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2"/>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9" name="Google Shape;19;p2"/>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0" name="Google Shape;20;p2"/>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1" name="Google Shape;21;p2"/>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22" name="Google Shape;22;p2"/>
          <p:cNvSpPr txBox="1">
            <a:spLocks noGrp="1"/>
          </p:cNvSpPr>
          <p:nvPr>
            <p:ph type="ctrTitle"/>
          </p:nvPr>
        </p:nvSpPr>
        <p:spPr>
          <a:xfrm>
            <a:off x="311700" y="1447800"/>
            <a:ext cx="8520600" cy="14565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Font typeface="Permanent Marker" panose="02000000000000000000"/>
              <a:buNone/>
              <a:defRPr sz="3600">
                <a:latin typeface="Permanent Marker" panose="02000000000000000000"/>
                <a:ea typeface="Permanent Marker" panose="02000000000000000000"/>
                <a:cs typeface="Permanent Marker" panose="02000000000000000000"/>
                <a:sym typeface="Permanent Marker" panose="02000000000000000000"/>
              </a:defRPr>
            </a:lvl1pPr>
            <a:lvl2pPr lvl="1"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2pPr>
            <a:lvl3pPr lvl="2"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3pPr>
            <a:lvl4pPr lvl="3"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4pPr>
            <a:lvl5pPr lvl="4"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5pPr>
            <a:lvl6pPr lvl="5"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6pPr>
            <a:lvl7pPr lvl="6"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7pPr>
            <a:lvl8pPr lvl="7"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8pPr>
            <a:lvl9pPr lvl="8" algn="ctr">
              <a:spcBef>
                <a:spcPts val="0"/>
              </a:spcBef>
              <a:spcAft>
                <a:spcPts val="0"/>
              </a:spcAft>
              <a:buSzPts val="5200"/>
              <a:buFont typeface="Permanent Marker" panose="02000000000000000000"/>
              <a:buNone/>
              <a:defRPr sz="52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
        <p:nvSpPr>
          <p:cNvPr id="23" name="Google Shape;23;p2"/>
          <p:cNvSpPr txBox="1">
            <a:spLocks noGrp="1"/>
          </p:cNvSpPr>
          <p:nvPr>
            <p:ph type="subTitle" idx="1"/>
          </p:nvPr>
        </p:nvSpPr>
        <p:spPr>
          <a:xfrm>
            <a:off x="311700" y="2887400"/>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DESIGN">
  <p:cSld name="BIG_NUMBER_1_1_2_1">
    <p:spTree>
      <p:nvGrpSpPr>
        <p:cNvPr id="1" name="Shape 175"/>
        <p:cNvGrpSpPr/>
        <p:nvPr/>
      </p:nvGrpSpPr>
      <p:grpSpPr>
        <a:xfrm>
          <a:off x="0" y="0"/>
          <a:ext cx="0" cy="0"/>
          <a:chOff x="0" y="0"/>
          <a:chExt cx="0" cy="0"/>
        </a:xfrm>
      </p:grpSpPr>
      <p:grpSp>
        <p:nvGrpSpPr>
          <p:cNvPr id="176" name="Google Shape;176;p12"/>
          <p:cNvGrpSpPr/>
          <p:nvPr/>
        </p:nvGrpSpPr>
        <p:grpSpPr>
          <a:xfrm>
            <a:off x="-12452" y="310275"/>
            <a:ext cx="9180800" cy="4538300"/>
            <a:chOff x="-12452" y="310275"/>
            <a:chExt cx="9180800" cy="4538300"/>
          </a:xfrm>
        </p:grpSpPr>
        <p:cxnSp>
          <p:nvCxnSpPr>
            <p:cNvPr id="177" name="Google Shape;177;p12"/>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78" name="Google Shape;178;p12"/>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79" name="Google Shape;179;p12"/>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80" name="Google Shape;180;p12"/>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81" name="Google Shape;181;p12"/>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82" name="Google Shape;182;p12"/>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83" name="Google Shape;183;p12"/>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84" name="Google Shape;184;p12"/>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85" name="Google Shape;185;p12"/>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86" name="Google Shape;186;p12"/>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87" name="Google Shape;187;p12"/>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88" name="Google Shape;188;p12"/>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189" name="Google Shape;189;p12"/>
          <p:cNvSpPr txBox="1">
            <a:spLocks noGrp="1"/>
          </p:cNvSpPr>
          <p:nvPr>
            <p:ph type="ctrTitle"/>
          </p:nvPr>
        </p:nvSpPr>
        <p:spPr>
          <a:xfrm>
            <a:off x="3312600" y="1202650"/>
            <a:ext cx="25188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1pPr>
            <a:lvl2pPr lvl="1"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2pPr>
            <a:lvl3pPr lvl="2"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3pPr>
            <a:lvl4pPr lvl="3"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4pPr>
            <a:lvl5pPr lvl="4"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5pPr>
            <a:lvl6pPr lvl="5"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6pPr>
            <a:lvl7pPr lvl="6"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7pPr>
            <a:lvl8pPr lvl="7"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8pPr>
            <a:lvl9pPr lvl="8"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2">
  <p:cSld name="BIG_NUMBER_1_1_2_2">
    <p:spTree>
      <p:nvGrpSpPr>
        <p:cNvPr id="1" name="Shape 229"/>
        <p:cNvGrpSpPr/>
        <p:nvPr/>
      </p:nvGrpSpPr>
      <p:grpSpPr>
        <a:xfrm>
          <a:off x="0" y="0"/>
          <a:ext cx="0" cy="0"/>
          <a:chOff x="0" y="0"/>
          <a:chExt cx="0" cy="0"/>
        </a:xfrm>
      </p:grpSpPr>
      <p:grpSp>
        <p:nvGrpSpPr>
          <p:cNvPr id="230" name="Google Shape;230;p15"/>
          <p:cNvGrpSpPr/>
          <p:nvPr/>
        </p:nvGrpSpPr>
        <p:grpSpPr>
          <a:xfrm>
            <a:off x="-12452" y="310275"/>
            <a:ext cx="9180800" cy="4538300"/>
            <a:chOff x="-12452" y="310275"/>
            <a:chExt cx="9180800" cy="4538300"/>
          </a:xfrm>
        </p:grpSpPr>
        <p:cxnSp>
          <p:nvCxnSpPr>
            <p:cNvPr id="231" name="Google Shape;231;p15"/>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32" name="Google Shape;232;p15"/>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33" name="Google Shape;233;p15"/>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34" name="Google Shape;234;p15"/>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35" name="Google Shape;235;p15"/>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36" name="Google Shape;236;p15"/>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37" name="Google Shape;237;p15"/>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38" name="Google Shape;238;p15"/>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39" name="Google Shape;239;p15"/>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40" name="Google Shape;240;p15"/>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41" name="Google Shape;241;p15"/>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42" name="Google Shape;242;p15"/>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243" name="Google Shape;243;p15"/>
          <p:cNvSpPr txBox="1">
            <a:spLocks noGrp="1"/>
          </p:cNvSpPr>
          <p:nvPr>
            <p:ph type="ctrTitle"/>
          </p:nvPr>
        </p:nvSpPr>
        <p:spPr>
          <a:xfrm>
            <a:off x="2008800" y="516850"/>
            <a:ext cx="51264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1pPr>
            <a:lvl2pPr lvl="1"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2pPr>
            <a:lvl3pPr lvl="2"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3pPr>
            <a:lvl4pPr lvl="3"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4pPr>
            <a:lvl5pPr lvl="4"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5pPr>
            <a:lvl6pPr lvl="5"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6pPr>
            <a:lvl7pPr lvl="6"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7pPr>
            <a:lvl8pPr lvl="7"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8pPr>
            <a:lvl9pPr lvl="8"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ULLET POINTS">
  <p:cSld name="BIG_NUMBER_1_1_2_2_1">
    <p:spTree>
      <p:nvGrpSpPr>
        <p:cNvPr id="1" name="Shape 288"/>
        <p:cNvGrpSpPr/>
        <p:nvPr/>
      </p:nvGrpSpPr>
      <p:grpSpPr>
        <a:xfrm>
          <a:off x="0" y="0"/>
          <a:ext cx="0" cy="0"/>
          <a:chOff x="0" y="0"/>
          <a:chExt cx="0" cy="0"/>
        </a:xfrm>
      </p:grpSpPr>
      <p:grpSp>
        <p:nvGrpSpPr>
          <p:cNvPr id="289" name="Google Shape;289;p18"/>
          <p:cNvGrpSpPr/>
          <p:nvPr/>
        </p:nvGrpSpPr>
        <p:grpSpPr>
          <a:xfrm>
            <a:off x="-12452" y="310275"/>
            <a:ext cx="9180800" cy="4538300"/>
            <a:chOff x="-12452" y="310275"/>
            <a:chExt cx="9180800" cy="4538300"/>
          </a:xfrm>
        </p:grpSpPr>
        <p:cxnSp>
          <p:nvCxnSpPr>
            <p:cNvPr id="290" name="Google Shape;290;p18"/>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91" name="Google Shape;291;p18"/>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92" name="Google Shape;292;p18"/>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93" name="Google Shape;293;p18"/>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94" name="Google Shape;294;p18"/>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95" name="Google Shape;295;p18"/>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96" name="Google Shape;296;p18"/>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97" name="Google Shape;297;p18"/>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98" name="Google Shape;298;p18"/>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99" name="Google Shape;299;p18"/>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00" name="Google Shape;300;p18"/>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01" name="Google Shape;301;p18"/>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302" name="Google Shape;302;p18"/>
          <p:cNvSpPr txBox="1">
            <a:spLocks noGrp="1"/>
          </p:cNvSpPr>
          <p:nvPr>
            <p:ph type="ctrTitle"/>
          </p:nvPr>
        </p:nvSpPr>
        <p:spPr>
          <a:xfrm>
            <a:off x="2008800" y="516850"/>
            <a:ext cx="51264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1pPr>
            <a:lvl2pPr lvl="1"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2pPr>
            <a:lvl3pPr lvl="2"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3pPr>
            <a:lvl4pPr lvl="3"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4pPr>
            <a:lvl5pPr lvl="4"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5pPr>
            <a:lvl6pPr lvl="5"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6pPr>
            <a:lvl7pPr lvl="6"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7pPr>
            <a:lvl8pPr lvl="7"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8pPr>
            <a:lvl9pPr lvl="8"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
        <p:nvSpPr>
          <p:cNvPr id="303" name="Google Shape;303;p18"/>
          <p:cNvSpPr txBox="1">
            <a:spLocks noGrp="1"/>
          </p:cNvSpPr>
          <p:nvPr>
            <p:ph type="body" idx="1"/>
          </p:nvPr>
        </p:nvSpPr>
        <p:spPr>
          <a:xfrm>
            <a:off x="1109663" y="1543050"/>
            <a:ext cx="3314700" cy="3121200"/>
          </a:xfrm>
          <a:prstGeom prst="rect">
            <a:avLst/>
          </a:prstGeom>
        </p:spPr>
        <p:txBody>
          <a:bodyPr spcFirstLastPara="1" wrap="square" lIns="91425" tIns="91425" rIns="91425" bIns="91425" anchor="t" anchorCtr="0">
            <a:noAutofit/>
          </a:bodyPr>
          <a:lstStyle>
            <a:lvl1pPr marL="457200" lvl="0" indent="-29845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marL="914400" lvl="1" indent="-29845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marL="1371600" lvl="2" indent="-29845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marL="1828800" lvl="3" indent="-29845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marL="2286000" lvl="4" indent="-29845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marL="2743200" lvl="5" indent="-29845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marL="3200400" lvl="6" indent="-29845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marL="3657600" lvl="7" indent="-29845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marL="4114800" lvl="8" indent="-29845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a:endParaRPr/>
          </a:p>
        </p:txBody>
      </p:sp>
      <p:sp>
        <p:nvSpPr>
          <p:cNvPr id="304" name="Google Shape;304;p18"/>
          <p:cNvSpPr txBox="1">
            <a:spLocks noGrp="1"/>
          </p:cNvSpPr>
          <p:nvPr>
            <p:ph type="body" idx="2"/>
          </p:nvPr>
        </p:nvSpPr>
        <p:spPr>
          <a:xfrm>
            <a:off x="4719638" y="1543050"/>
            <a:ext cx="3314700" cy="3121200"/>
          </a:xfrm>
          <a:prstGeom prst="rect">
            <a:avLst/>
          </a:prstGeom>
        </p:spPr>
        <p:txBody>
          <a:bodyPr spcFirstLastPara="1" wrap="square" lIns="91425" tIns="91425" rIns="91425" bIns="91425" anchor="t" anchorCtr="0">
            <a:noAutofit/>
          </a:bodyPr>
          <a:lstStyle>
            <a:lvl1pPr marL="457200" lvl="0" indent="-29845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marL="914400" lvl="1" indent="-29845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marL="1371600" lvl="2" indent="-29845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marL="1828800" lvl="3" indent="-29845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marL="2286000" lvl="4" indent="-29845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marL="2743200" lvl="5" indent="-29845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marL="3200400" lvl="6" indent="-29845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marL="3657600" lvl="7" indent="-29845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marL="4114800" lvl="8" indent="-29845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p:cSld name="BLANK_1_1">
    <p:spTree>
      <p:nvGrpSpPr>
        <p:cNvPr id="1" name="Shape 3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BULLET POINTS">
  <p:cSld name="BIG_NUMBER_1_1_4">
    <p:spTree>
      <p:nvGrpSpPr>
        <p:cNvPr id="1"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 name="Google Shape;27;p3"/>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 name="Google Shape;28;p3"/>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9" name="Google Shape;29;p3"/>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0" name="Google Shape;30;p3"/>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1" name="Google Shape;31;p3"/>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2" name="Google Shape;32;p3"/>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3" name="Google Shape;33;p3"/>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4" name="Google Shape;34;p3"/>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5" name="Google Shape;35;p3"/>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6" name="Google Shape;36;p3"/>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7" name="Google Shape;37;p3"/>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38" name="Google Shape;38;p3"/>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1pPr>
            <a:lvl2pPr lvl="1"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2pPr>
            <a:lvl3pPr lvl="2"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3pPr>
            <a:lvl4pPr lvl="3"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4pPr>
            <a:lvl5pPr lvl="4"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5pPr>
            <a:lvl6pPr lvl="5"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6pPr>
            <a:lvl7pPr lvl="6"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7pPr>
            <a:lvl8pPr lvl="7"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8pPr>
            <a:lvl9pPr lvl="8"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
        <p:nvSpPr>
          <p:cNvPr id="39" name="Google Shape;39;p3"/>
          <p:cNvSpPr txBox="1">
            <a:spLocks noGrp="1"/>
          </p:cNvSpPr>
          <p:nvPr>
            <p:ph type="body" idx="1"/>
          </p:nvPr>
        </p:nvSpPr>
        <p:spPr>
          <a:xfrm>
            <a:off x="939525" y="1476375"/>
            <a:ext cx="6063900" cy="30480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marL="914400" lvl="1"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marL="1371600" lvl="2"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marL="1828800" lvl="3"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marL="2286000" lvl="4"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marL="2743200" lvl="5"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marL="3200400" lvl="6"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marL="3657600" lvl="7"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marL="4114800" lvl="8" indent="-2921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IG_NUMBER_1">
    <p:spTree>
      <p:nvGrpSpPr>
        <p:cNvPr id="1"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43" name="Google Shape;43;p4"/>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44" name="Google Shape;44;p4"/>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45" name="Google Shape;45;p4"/>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46" name="Google Shape;46;p4"/>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47" name="Google Shape;47;p4"/>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48" name="Google Shape;48;p4"/>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49" name="Google Shape;49;p4"/>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50" name="Google Shape;50;p4"/>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51" name="Google Shape;51;p4"/>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52" name="Google Shape;52;p4"/>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53" name="Google Shape;53;p4"/>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54" name="Google Shape;54;p4"/>
          <p:cNvSpPr txBox="1">
            <a:spLocks noGrp="1"/>
          </p:cNvSpPr>
          <p:nvPr>
            <p:ph type="title" hasCustomPrompt="1"/>
          </p:nvPr>
        </p:nvSpPr>
        <p:spPr>
          <a:xfrm>
            <a:off x="1421338"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 name="Google Shape;55;p4"/>
          <p:cNvSpPr txBox="1">
            <a:spLocks noGrp="1"/>
          </p:cNvSpPr>
          <p:nvPr>
            <p:ph type="title" idx="2" hasCustomPrompt="1"/>
          </p:nvPr>
        </p:nvSpPr>
        <p:spPr>
          <a:xfrm>
            <a:off x="3210379"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6" name="Google Shape;56;p4"/>
          <p:cNvSpPr txBox="1">
            <a:spLocks noGrp="1"/>
          </p:cNvSpPr>
          <p:nvPr>
            <p:ph type="title" idx="3" hasCustomPrompt="1"/>
          </p:nvPr>
        </p:nvSpPr>
        <p:spPr>
          <a:xfrm>
            <a:off x="4999421"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7" name="Google Shape;57;p4"/>
          <p:cNvSpPr txBox="1">
            <a:spLocks noGrp="1"/>
          </p:cNvSpPr>
          <p:nvPr>
            <p:ph type="title" idx="4" hasCustomPrompt="1"/>
          </p:nvPr>
        </p:nvSpPr>
        <p:spPr>
          <a:xfrm>
            <a:off x="6788463"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8" name="Google Shape;58;p4"/>
          <p:cNvSpPr txBox="1">
            <a:spLocks noGrp="1"/>
          </p:cNvSpPr>
          <p:nvPr>
            <p:ph type="ctrTitle" idx="5"/>
          </p:nvPr>
        </p:nvSpPr>
        <p:spPr>
          <a:xfrm>
            <a:off x="311700" y="618575"/>
            <a:ext cx="85206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ermanent Marker" panose="02000000000000000000"/>
              <a:buNone/>
              <a:defRPr sz="1800">
                <a:latin typeface="Permanent Marker" panose="02000000000000000000"/>
                <a:ea typeface="Permanent Marker" panose="02000000000000000000"/>
                <a:cs typeface="Permanent Marker" panose="02000000000000000000"/>
                <a:sym typeface="Permanent Marker" panose="02000000000000000000"/>
              </a:defRPr>
            </a:lvl1pPr>
            <a:lvl2pPr lvl="1"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2pPr>
            <a:lvl3pPr lvl="2"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3pPr>
            <a:lvl4pPr lvl="3"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4pPr>
            <a:lvl5pPr lvl="4"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5pPr>
            <a:lvl6pPr lvl="5"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6pPr>
            <a:lvl7pPr lvl="6"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7pPr>
            <a:lvl8pPr lvl="7"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8pPr>
            <a:lvl9pPr lvl="8"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
        <p:nvSpPr>
          <p:cNvPr id="59" name="Google Shape;59;p4"/>
          <p:cNvSpPr txBox="1">
            <a:spLocks noGrp="1"/>
          </p:cNvSpPr>
          <p:nvPr>
            <p:ph type="subTitle" idx="1"/>
          </p:nvPr>
        </p:nvSpPr>
        <p:spPr>
          <a:xfrm>
            <a:off x="1141450"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0" name="Google Shape;60;p4"/>
          <p:cNvSpPr txBox="1">
            <a:spLocks noGrp="1"/>
          </p:cNvSpPr>
          <p:nvPr>
            <p:ph type="subTitle" idx="6"/>
          </p:nvPr>
        </p:nvSpPr>
        <p:spPr>
          <a:xfrm>
            <a:off x="2930475"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1" name="Google Shape;61;p4"/>
          <p:cNvSpPr txBox="1">
            <a:spLocks noGrp="1"/>
          </p:cNvSpPr>
          <p:nvPr>
            <p:ph type="subTitle" idx="7"/>
          </p:nvPr>
        </p:nvSpPr>
        <p:spPr>
          <a:xfrm>
            <a:off x="4719500"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2" name="Google Shape;62;p4"/>
          <p:cNvSpPr txBox="1">
            <a:spLocks noGrp="1"/>
          </p:cNvSpPr>
          <p:nvPr>
            <p:ph type="subTitle" idx="8"/>
          </p:nvPr>
        </p:nvSpPr>
        <p:spPr>
          <a:xfrm>
            <a:off x="6508575" y="36826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3" name="Google Shape;63;p4"/>
          <p:cNvSpPr txBox="1">
            <a:spLocks noGrp="1"/>
          </p:cNvSpPr>
          <p:nvPr>
            <p:ph type="subTitle" idx="9"/>
          </p:nvPr>
        </p:nvSpPr>
        <p:spPr>
          <a:xfrm>
            <a:off x="4719525"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BIG_NUMBER_1_1">
    <p:spTree>
      <p:nvGrpSpPr>
        <p:cNvPr id="1" name="Shape 64"/>
        <p:cNvGrpSpPr/>
        <p:nvPr/>
      </p:nvGrpSpPr>
      <p:grpSpPr>
        <a:xfrm>
          <a:off x="0" y="0"/>
          <a:ext cx="0" cy="0"/>
          <a:chOff x="0" y="0"/>
          <a:chExt cx="0" cy="0"/>
        </a:xfrm>
      </p:grpSpPr>
      <p:grpSp>
        <p:nvGrpSpPr>
          <p:cNvPr id="65" name="Google Shape;65;p5"/>
          <p:cNvGrpSpPr/>
          <p:nvPr/>
        </p:nvGrpSpPr>
        <p:grpSpPr>
          <a:xfrm>
            <a:off x="-12452" y="310275"/>
            <a:ext cx="9180800" cy="4538300"/>
            <a:chOff x="-12452" y="310275"/>
            <a:chExt cx="9180800" cy="4538300"/>
          </a:xfrm>
        </p:grpSpPr>
        <p:cxnSp>
          <p:nvCxnSpPr>
            <p:cNvPr id="66" name="Google Shape;66;p5"/>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67" name="Google Shape;67;p5"/>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68" name="Google Shape;68;p5"/>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69" name="Google Shape;69;p5"/>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70" name="Google Shape;70;p5"/>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71" name="Google Shape;71;p5"/>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72" name="Google Shape;72;p5"/>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73" name="Google Shape;73;p5"/>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74" name="Google Shape;74;p5"/>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75" name="Google Shape;75;p5"/>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76" name="Google Shape;76;p5"/>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77" name="Google Shape;77;p5"/>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78" name="Google Shape;78;p5"/>
          <p:cNvSpPr txBox="1">
            <a:spLocks noGrp="1"/>
          </p:cNvSpPr>
          <p:nvPr>
            <p:ph type="subTitle" idx="1"/>
          </p:nvPr>
        </p:nvSpPr>
        <p:spPr>
          <a:xfrm>
            <a:off x="939525" y="2054550"/>
            <a:ext cx="2916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79" name="Google Shape;79;p5"/>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1pPr>
            <a:lvl2pPr lvl="1"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2pPr>
            <a:lvl3pPr lvl="2"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3pPr>
            <a:lvl4pPr lvl="3"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4pPr>
            <a:lvl5pPr lvl="4"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5pPr>
            <a:lvl6pPr lvl="5"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6pPr>
            <a:lvl7pPr lvl="6"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7pPr>
            <a:lvl8pPr lvl="7"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8pPr>
            <a:lvl9pPr lvl="8"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IG_NUMBER_1_1_1">
    <p:spTree>
      <p:nvGrpSpPr>
        <p:cNvPr id="1" name="Shape 80"/>
        <p:cNvGrpSpPr/>
        <p:nvPr/>
      </p:nvGrpSpPr>
      <p:grpSpPr>
        <a:xfrm>
          <a:off x="0" y="0"/>
          <a:ext cx="0" cy="0"/>
          <a:chOff x="0" y="0"/>
          <a:chExt cx="0" cy="0"/>
        </a:xfrm>
      </p:grpSpPr>
      <p:grpSp>
        <p:nvGrpSpPr>
          <p:cNvPr id="81" name="Google Shape;81;p6"/>
          <p:cNvGrpSpPr/>
          <p:nvPr/>
        </p:nvGrpSpPr>
        <p:grpSpPr>
          <a:xfrm>
            <a:off x="-12452" y="310275"/>
            <a:ext cx="9180800" cy="4538300"/>
            <a:chOff x="-12452" y="310275"/>
            <a:chExt cx="9180800" cy="4538300"/>
          </a:xfrm>
        </p:grpSpPr>
        <p:cxnSp>
          <p:nvCxnSpPr>
            <p:cNvPr id="82" name="Google Shape;82;p6"/>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83" name="Google Shape;83;p6"/>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84" name="Google Shape;84;p6"/>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85" name="Google Shape;85;p6"/>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86" name="Google Shape;86;p6"/>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87" name="Google Shape;87;p6"/>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88" name="Google Shape;88;p6"/>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89" name="Google Shape;89;p6"/>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90" name="Google Shape;90;p6"/>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91" name="Google Shape;91;p6"/>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92" name="Google Shape;92;p6"/>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93" name="Google Shape;93;p6"/>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94" name="Google Shape;94;p6"/>
          <p:cNvSpPr txBox="1">
            <a:spLocks noGrp="1"/>
          </p:cNvSpPr>
          <p:nvPr>
            <p:ph type="ctrTitle"/>
          </p:nvPr>
        </p:nvSpPr>
        <p:spPr>
          <a:xfrm>
            <a:off x="2008800" y="3897038"/>
            <a:ext cx="5126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Font typeface="Comfortaa"/>
              <a:buNone/>
              <a:defRPr sz="1100">
                <a:latin typeface="Comfortaa"/>
                <a:ea typeface="Comfortaa"/>
                <a:cs typeface="Comfortaa"/>
                <a:sym typeface="Comfortaa"/>
              </a:defRPr>
            </a:lvl1pPr>
            <a:lvl2pPr lvl="1" rtl="0">
              <a:spcBef>
                <a:spcPts val="0"/>
              </a:spcBef>
              <a:spcAft>
                <a:spcPts val="0"/>
              </a:spcAft>
              <a:buSzPts val="3000"/>
              <a:buFont typeface="Comfortaa"/>
              <a:buNone/>
              <a:defRPr sz="3000">
                <a:latin typeface="Comfortaa"/>
                <a:ea typeface="Comfortaa"/>
                <a:cs typeface="Comfortaa"/>
                <a:sym typeface="Comfortaa"/>
              </a:defRPr>
            </a:lvl2pPr>
            <a:lvl3pPr lvl="2" rtl="0">
              <a:spcBef>
                <a:spcPts val="0"/>
              </a:spcBef>
              <a:spcAft>
                <a:spcPts val="0"/>
              </a:spcAft>
              <a:buSzPts val="3000"/>
              <a:buFont typeface="Comfortaa"/>
              <a:buNone/>
              <a:defRPr sz="3000">
                <a:latin typeface="Comfortaa"/>
                <a:ea typeface="Comfortaa"/>
                <a:cs typeface="Comfortaa"/>
                <a:sym typeface="Comfortaa"/>
              </a:defRPr>
            </a:lvl3pPr>
            <a:lvl4pPr lvl="3" rtl="0">
              <a:spcBef>
                <a:spcPts val="0"/>
              </a:spcBef>
              <a:spcAft>
                <a:spcPts val="0"/>
              </a:spcAft>
              <a:buSzPts val="3000"/>
              <a:buFont typeface="Comfortaa"/>
              <a:buNone/>
              <a:defRPr sz="3000">
                <a:latin typeface="Comfortaa"/>
                <a:ea typeface="Comfortaa"/>
                <a:cs typeface="Comfortaa"/>
                <a:sym typeface="Comfortaa"/>
              </a:defRPr>
            </a:lvl4pPr>
            <a:lvl5pPr lvl="4" rtl="0">
              <a:spcBef>
                <a:spcPts val="0"/>
              </a:spcBef>
              <a:spcAft>
                <a:spcPts val="0"/>
              </a:spcAft>
              <a:buSzPts val="3000"/>
              <a:buFont typeface="Comfortaa"/>
              <a:buNone/>
              <a:defRPr sz="3000">
                <a:latin typeface="Comfortaa"/>
                <a:ea typeface="Comfortaa"/>
                <a:cs typeface="Comfortaa"/>
                <a:sym typeface="Comfortaa"/>
              </a:defRPr>
            </a:lvl5pPr>
            <a:lvl6pPr lvl="5" rtl="0">
              <a:spcBef>
                <a:spcPts val="0"/>
              </a:spcBef>
              <a:spcAft>
                <a:spcPts val="0"/>
              </a:spcAft>
              <a:buSzPts val="3000"/>
              <a:buFont typeface="Comfortaa"/>
              <a:buNone/>
              <a:defRPr sz="3000">
                <a:latin typeface="Comfortaa"/>
                <a:ea typeface="Comfortaa"/>
                <a:cs typeface="Comfortaa"/>
                <a:sym typeface="Comfortaa"/>
              </a:defRPr>
            </a:lvl6pPr>
            <a:lvl7pPr lvl="6" rtl="0">
              <a:spcBef>
                <a:spcPts val="0"/>
              </a:spcBef>
              <a:spcAft>
                <a:spcPts val="0"/>
              </a:spcAft>
              <a:buSzPts val="3000"/>
              <a:buFont typeface="Comfortaa"/>
              <a:buNone/>
              <a:defRPr sz="3000">
                <a:latin typeface="Comfortaa"/>
                <a:ea typeface="Comfortaa"/>
                <a:cs typeface="Comfortaa"/>
                <a:sym typeface="Comfortaa"/>
              </a:defRPr>
            </a:lvl7pPr>
            <a:lvl8pPr lvl="7" rtl="0">
              <a:spcBef>
                <a:spcPts val="0"/>
              </a:spcBef>
              <a:spcAft>
                <a:spcPts val="0"/>
              </a:spcAft>
              <a:buSzPts val="3000"/>
              <a:buFont typeface="Comfortaa"/>
              <a:buNone/>
              <a:defRPr sz="3000">
                <a:latin typeface="Comfortaa"/>
                <a:ea typeface="Comfortaa"/>
                <a:cs typeface="Comfortaa"/>
                <a:sym typeface="Comfortaa"/>
              </a:defRPr>
            </a:lvl8pPr>
            <a:lvl9pPr lvl="8" rtl="0">
              <a:spcBef>
                <a:spcPts val="0"/>
              </a:spcBef>
              <a:spcAft>
                <a:spcPts val="0"/>
              </a:spcAft>
              <a:buSzPts val="3000"/>
              <a:buFont typeface="Comfortaa"/>
              <a:buNone/>
              <a:defRPr sz="3000">
                <a:latin typeface="Comfortaa"/>
                <a:ea typeface="Comfortaa"/>
                <a:cs typeface="Comfortaa"/>
                <a:sym typeface="Comfortaa"/>
              </a:defRPr>
            </a:lvl9pPr>
          </a:lstStyle>
          <a:p>
            <a:endParaRPr/>
          </a:p>
        </p:txBody>
      </p:sp>
      <p:sp>
        <p:nvSpPr>
          <p:cNvPr id="95" name="Google Shape;95;p6"/>
          <p:cNvSpPr txBox="1">
            <a:spLocks noGrp="1"/>
          </p:cNvSpPr>
          <p:nvPr>
            <p:ph type="subTitle" idx="1"/>
          </p:nvPr>
        </p:nvSpPr>
        <p:spPr>
          <a:xfrm>
            <a:off x="1914750" y="1401975"/>
            <a:ext cx="5314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BIG_NUMBER_1_1_2">
    <p:spTree>
      <p:nvGrpSpPr>
        <p:cNvPr id="1" name="Shape 96"/>
        <p:cNvGrpSpPr/>
        <p:nvPr/>
      </p:nvGrpSpPr>
      <p:grpSpPr>
        <a:xfrm>
          <a:off x="0" y="0"/>
          <a:ext cx="0" cy="0"/>
          <a:chOff x="0" y="0"/>
          <a:chExt cx="0" cy="0"/>
        </a:xfrm>
      </p:grpSpPr>
      <p:grpSp>
        <p:nvGrpSpPr>
          <p:cNvPr id="97" name="Google Shape;97;p7"/>
          <p:cNvGrpSpPr/>
          <p:nvPr/>
        </p:nvGrpSpPr>
        <p:grpSpPr>
          <a:xfrm>
            <a:off x="-12452" y="310275"/>
            <a:ext cx="9180800" cy="4538300"/>
            <a:chOff x="-12452" y="310275"/>
            <a:chExt cx="9180800" cy="4538300"/>
          </a:xfrm>
        </p:grpSpPr>
        <p:cxnSp>
          <p:nvCxnSpPr>
            <p:cNvPr id="98" name="Google Shape;98;p7"/>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99" name="Google Shape;99;p7"/>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00" name="Google Shape;100;p7"/>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01" name="Google Shape;101;p7"/>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02" name="Google Shape;102;p7"/>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03" name="Google Shape;103;p7"/>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04" name="Google Shape;104;p7"/>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05" name="Google Shape;105;p7"/>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06" name="Google Shape;106;p7"/>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07" name="Google Shape;107;p7"/>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08" name="Google Shape;108;p7"/>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09" name="Google Shape;109;p7"/>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110" name="Google Shape;110;p7"/>
          <p:cNvSpPr txBox="1">
            <a:spLocks noGrp="1"/>
          </p:cNvSpPr>
          <p:nvPr>
            <p:ph type="ctrTitle"/>
          </p:nvPr>
        </p:nvSpPr>
        <p:spPr>
          <a:xfrm>
            <a:off x="2008800" y="516850"/>
            <a:ext cx="51264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1pPr>
            <a:lvl2pPr lvl="1"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2pPr>
            <a:lvl3pPr lvl="2"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3pPr>
            <a:lvl4pPr lvl="3"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4pPr>
            <a:lvl5pPr lvl="4"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5pPr>
            <a:lvl6pPr lvl="5"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6pPr>
            <a:lvl7pPr lvl="6"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7pPr>
            <a:lvl8pPr lvl="7"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8pPr>
            <a:lvl9pPr lvl="8"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
        <p:nvSpPr>
          <p:cNvPr id="111" name="Google Shape;111;p7"/>
          <p:cNvSpPr txBox="1">
            <a:spLocks noGrp="1"/>
          </p:cNvSpPr>
          <p:nvPr>
            <p:ph type="subTitle" idx="1"/>
          </p:nvPr>
        </p:nvSpPr>
        <p:spPr>
          <a:xfrm>
            <a:off x="3114000" y="2054550"/>
            <a:ext cx="2916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TITLE">
  <p:cSld name="BIG_NUMBER_1_1_2_3">
    <p:spTree>
      <p:nvGrpSpPr>
        <p:cNvPr id="1" name="Shape 112"/>
        <p:cNvGrpSpPr/>
        <p:nvPr/>
      </p:nvGrpSpPr>
      <p:grpSpPr>
        <a:xfrm>
          <a:off x="0" y="0"/>
          <a:ext cx="0" cy="0"/>
          <a:chOff x="0" y="0"/>
          <a:chExt cx="0" cy="0"/>
        </a:xfrm>
      </p:grpSpPr>
      <p:sp>
        <p:nvSpPr>
          <p:cNvPr id="113" name="Google Shape;113;p8"/>
          <p:cNvSpPr txBox="1">
            <a:spLocks noGrp="1"/>
          </p:cNvSpPr>
          <p:nvPr>
            <p:ph type="ctrTitle"/>
          </p:nvPr>
        </p:nvSpPr>
        <p:spPr>
          <a:xfrm>
            <a:off x="3108750" y="2205300"/>
            <a:ext cx="2926500" cy="7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1pPr>
            <a:lvl2pPr lvl="1"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2pPr>
            <a:lvl3pPr lvl="2"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3pPr>
            <a:lvl4pPr lvl="3"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4pPr>
            <a:lvl5pPr lvl="4"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5pPr>
            <a:lvl6pPr lvl="5"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6pPr>
            <a:lvl7pPr lvl="6"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7pPr>
            <a:lvl8pPr lvl="7"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8pPr>
            <a:lvl9pPr lvl="8"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FOUR COLUMNS" type="blank">
  <p:cSld name="BLANK">
    <p:spTree>
      <p:nvGrpSpPr>
        <p:cNvPr id="1" name="Shape 114"/>
        <p:cNvGrpSpPr/>
        <p:nvPr/>
      </p:nvGrpSpPr>
      <p:grpSpPr>
        <a:xfrm>
          <a:off x="0" y="0"/>
          <a:ext cx="0" cy="0"/>
          <a:chOff x="0" y="0"/>
          <a:chExt cx="0" cy="0"/>
        </a:xfrm>
      </p:grpSpPr>
      <p:grpSp>
        <p:nvGrpSpPr>
          <p:cNvPr id="115" name="Google Shape;115;p9"/>
          <p:cNvGrpSpPr/>
          <p:nvPr/>
        </p:nvGrpSpPr>
        <p:grpSpPr>
          <a:xfrm>
            <a:off x="-12452" y="310275"/>
            <a:ext cx="9180800" cy="4538300"/>
            <a:chOff x="-12452" y="310275"/>
            <a:chExt cx="9180800" cy="4538300"/>
          </a:xfrm>
        </p:grpSpPr>
        <p:cxnSp>
          <p:nvCxnSpPr>
            <p:cNvPr id="116" name="Google Shape;116;p9"/>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17" name="Google Shape;117;p9"/>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18" name="Google Shape;118;p9"/>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19" name="Google Shape;119;p9"/>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20" name="Google Shape;120;p9"/>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21" name="Google Shape;121;p9"/>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22" name="Google Shape;122;p9"/>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23" name="Google Shape;123;p9"/>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24" name="Google Shape;124;p9"/>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25" name="Google Shape;125;p9"/>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26" name="Google Shape;126;p9"/>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27" name="Google Shape;127;p9"/>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128" name="Google Shape;128;p9"/>
          <p:cNvSpPr txBox="1">
            <a:spLocks noGrp="1"/>
          </p:cNvSpPr>
          <p:nvPr>
            <p:ph type="subTitle" idx="1"/>
          </p:nvPr>
        </p:nvSpPr>
        <p:spPr>
          <a:xfrm>
            <a:off x="1141438" y="32635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29" name="Google Shape;129;p9"/>
          <p:cNvSpPr txBox="1">
            <a:spLocks noGrp="1"/>
          </p:cNvSpPr>
          <p:nvPr>
            <p:ph type="subTitle" idx="2"/>
          </p:nvPr>
        </p:nvSpPr>
        <p:spPr>
          <a:xfrm>
            <a:off x="2930463" y="32635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30" name="Google Shape;130;p9"/>
          <p:cNvSpPr txBox="1">
            <a:spLocks noGrp="1"/>
          </p:cNvSpPr>
          <p:nvPr>
            <p:ph type="subTitle" idx="3"/>
          </p:nvPr>
        </p:nvSpPr>
        <p:spPr>
          <a:xfrm>
            <a:off x="6508563" y="32635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31" name="Google Shape;131;p9"/>
          <p:cNvSpPr txBox="1">
            <a:spLocks noGrp="1"/>
          </p:cNvSpPr>
          <p:nvPr>
            <p:ph type="subTitle" idx="4"/>
          </p:nvPr>
        </p:nvSpPr>
        <p:spPr>
          <a:xfrm>
            <a:off x="4719513" y="32635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32" name="Google Shape;132;p9"/>
          <p:cNvSpPr txBox="1">
            <a:spLocks noGrp="1"/>
          </p:cNvSpPr>
          <p:nvPr>
            <p:ph type="ctrTitle"/>
          </p:nvPr>
        </p:nvSpPr>
        <p:spPr>
          <a:xfrm>
            <a:off x="1141450" y="2564725"/>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1pPr>
            <a:lvl2pPr lvl="1"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2pPr>
            <a:lvl3pPr lvl="2"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3pPr>
            <a:lvl4pPr lvl="3"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4pPr>
            <a:lvl5pPr lvl="4"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5pPr>
            <a:lvl6pPr lvl="5"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6pPr>
            <a:lvl7pPr lvl="6"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7pPr>
            <a:lvl8pPr lvl="7"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8pPr>
            <a:lvl9pPr lvl="8"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
        <p:nvSpPr>
          <p:cNvPr id="133" name="Google Shape;133;p9"/>
          <p:cNvSpPr txBox="1">
            <a:spLocks noGrp="1"/>
          </p:cNvSpPr>
          <p:nvPr>
            <p:ph type="ctrTitle" idx="5"/>
          </p:nvPr>
        </p:nvSpPr>
        <p:spPr>
          <a:xfrm>
            <a:off x="2930475" y="2564725"/>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1pPr>
            <a:lvl2pPr lvl="1"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2pPr>
            <a:lvl3pPr lvl="2"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3pPr>
            <a:lvl4pPr lvl="3"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4pPr>
            <a:lvl5pPr lvl="4"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5pPr>
            <a:lvl6pPr lvl="5"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6pPr>
            <a:lvl7pPr lvl="6"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7pPr>
            <a:lvl8pPr lvl="7"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8pPr>
            <a:lvl9pPr lvl="8"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
        <p:nvSpPr>
          <p:cNvPr id="134" name="Google Shape;134;p9"/>
          <p:cNvSpPr txBox="1">
            <a:spLocks noGrp="1"/>
          </p:cNvSpPr>
          <p:nvPr>
            <p:ph type="ctrTitle" idx="6"/>
          </p:nvPr>
        </p:nvSpPr>
        <p:spPr>
          <a:xfrm>
            <a:off x="4719525" y="2564725"/>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1pPr>
            <a:lvl2pPr lvl="1"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2pPr>
            <a:lvl3pPr lvl="2"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3pPr>
            <a:lvl4pPr lvl="3"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4pPr>
            <a:lvl5pPr lvl="4"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5pPr>
            <a:lvl6pPr lvl="5"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6pPr>
            <a:lvl7pPr lvl="6"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7pPr>
            <a:lvl8pPr lvl="7"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8pPr>
            <a:lvl9pPr lvl="8"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
        <p:nvSpPr>
          <p:cNvPr id="135" name="Google Shape;135;p9"/>
          <p:cNvSpPr txBox="1">
            <a:spLocks noGrp="1"/>
          </p:cNvSpPr>
          <p:nvPr>
            <p:ph type="ctrTitle" idx="7"/>
          </p:nvPr>
        </p:nvSpPr>
        <p:spPr>
          <a:xfrm>
            <a:off x="6508575" y="2564725"/>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1pPr>
            <a:lvl2pPr lvl="1"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2pPr>
            <a:lvl3pPr lvl="2"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3pPr>
            <a:lvl4pPr lvl="3"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4pPr>
            <a:lvl5pPr lvl="4"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5pPr>
            <a:lvl6pPr lvl="5"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6pPr>
            <a:lvl7pPr lvl="6"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7pPr>
            <a:lvl8pPr lvl="7"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8pPr>
            <a:lvl9pPr lvl="8"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
        <p:nvSpPr>
          <p:cNvPr id="136" name="Google Shape;136;p9"/>
          <p:cNvSpPr txBox="1">
            <a:spLocks noGrp="1"/>
          </p:cNvSpPr>
          <p:nvPr>
            <p:ph type="ctrTitle" idx="8"/>
          </p:nvPr>
        </p:nvSpPr>
        <p:spPr>
          <a:xfrm>
            <a:off x="2008800" y="516850"/>
            <a:ext cx="51264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1pPr>
            <a:lvl2pPr lvl="1"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2pPr>
            <a:lvl3pPr lvl="2"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3pPr>
            <a:lvl4pPr lvl="3"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4pPr>
            <a:lvl5pPr lvl="4"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5pPr>
            <a:lvl6pPr lvl="5"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6pPr>
            <a:lvl7pPr lvl="6"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7pPr>
            <a:lvl8pPr lvl="7"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8pPr>
            <a:lvl9pPr lvl="8"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p:cSld name="BLANK_2">
    <p:spTree>
      <p:nvGrpSpPr>
        <p:cNvPr id="1" name="Shape 137"/>
        <p:cNvGrpSpPr/>
        <p:nvPr/>
      </p:nvGrpSpPr>
      <p:grpSpPr>
        <a:xfrm>
          <a:off x="0" y="0"/>
          <a:ext cx="0" cy="0"/>
          <a:chOff x="0" y="0"/>
          <a:chExt cx="0" cy="0"/>
        </a:xfrm>
      </p:grpSpPr>
      <p:grpSp>
        <p:nvGrpSpPr>
          <p:cNvPr id="138" name="Google Shape;138;p10"/>
          <p:cNvGrpSpPr/>
          <p:nvPr/>
        </p:nvGrpSpPr>
        <p:grpSpPr>
          <a:xfrm>
            <a:off x="-12452" y="310275"/>
            <a:ext cx="9180800" cy="4538300"/>
            <a:chOff x="-12452" y="310275"/>
            <a:chExt cx="9180800" cy="4538300"/>
          </a:xfrm>
        </p:grpSpPr>
        <p:cxnSp>
          <p:nvCxnSpPr>
            <p:cNvPr id="139" name="Google Shape;139;p10"/>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0" name="Google Shape;140;p10"/>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1" name="Google Shape;141;p10"/>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2" name="Google Shape;142;p10"/>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3" name="Google Shape;143;p10"/>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4" name="Google Shape;144;p10"/>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5" name="Google Shape;145;p10"/>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6" name="Google Shape;146;p10"/>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7" name="Google Shape;147;p10"/>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8" name="Google Shape;148;p10"/>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9" name="Google Shape;149;p10"/>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50" name="Google Shape;150;p10"/>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151" name="Google Shape;151;p10"/>
          <p:cNvSpPr txBox="1">
            <a:spLocks noGrp="1"/>
          </p:cNvSpPr>
          <p:nvPr>
            <p:ph type="subTitle" idx="1"/>
          </p:nvPr>
        </p:nvSpPr>
        <p:spPr>
          <a:xfrm>
            <a:off x="1248925" y="2857300"/>
            <a:ext cx="1696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2" name="Google Shape;152;p10"/>
          <p:cNvSpPr txBox="1">
            <a:spLocks noGrp="1"/>
          </p:cNvSpPr>
          <p:nvPr>
            <p:ph type="subTitle" idx="2"/>
          </p:nvPr>
        </p:nvSpPr>
        <p:spPr>
          <a:xfrm>
            <a:off x="3723750" y="2857300"/>
            <a:ext cx="1696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3" name="Google Shape;153;p10"/>
          <p:cNvSpPr txBox="1">
            <a:spLocks noGrp="1"/>
          </p:cNvSpPr>
          <p:nvPr>
            <p:ph type="subTitle" idx="3"/>
          </p:nvPr>
        </p:nvSpPr>
        <p:spPr>
          <a:xfrm>
            <a:off x="6198575" y="2857300"/>
            <a:ext cx="1696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4" name="Google Shape;154;p10"/>
          <p:cNvSpPr txBox="1">
            <a:spLocks noGrp="1"/>
          </p:cNvSpPr>
          <p:nvPr>
            <p:ph type="ctrTitle"/>
          </p:nvPr>
        </p:nvSpPr>
        <p:spPr>
          <a:xfrm>
            <a:off x="1350163" y="1774150"/>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1pPr>
            <a:lvl2pPr lvl="1"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2pPr>
            <a:lvl3pPr lvl="2"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3pPr>
            <a:lvl4pPr lvl="3"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4pPr>
            <a:lvl5pPr lvl="4"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5pPr>
            <a:lvl6pPr lvl="5"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6pPr>
            <a:lvl7pPr lvl="6"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7pPr>
            <a:lvl8pPr lvl="7"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8pPr>
            <a:lvl9pPr lvl="8"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
        <p:nvSpPr>
          <p:cNvPr id="155" name="Google Shape;155;p10"/>
          <p:cNvSpPr txBox="1">
            <a:spLocks noGrp="1"/>
          </p:cNvSpPr>
          <p:nvPr>
            <p:ph type="ctrTitle" idx="4"/>
          </p:nvPr>
        </p:nvSpPr>
        <p:spPr>
          <a:xfrm>
            <a:off x="3824988" y="1774150"/>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1pPr>
            <a:lvl2pPr lvl="1"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2pPr>
            <a:lvl3pPr lvl="2"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3pPr>
            <a:lvl4pPr lvl="3"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4pPr>
            <a:lvl5pPr lvl="4"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5pPr>
            <a:lvl6pPr lvl="5"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6pPr>
            <a:lvl7pPr lvl="6"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7pPr>
            <a:lvl8pPr lvl="7"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8pPr>
            <a:lvl9pPr lvl="8"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
        <p:nvSpPr>
          <p:cNvPr id="156" name="Google Shape;156;p10"/>
          <p:cNvSpPr txBox="1">
            <a:spLocks noGrp="1"/>
          </p:cNvSpPr>
          <p:nvPr>
            <p:ph type="ctrTitle" idx="5"/>
          </p:nvPr>
        </p:nvSpPr>
        <p:spPr>
          <a:xfrm>
            <a:off x="6299838" y="1774150"/>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1pPr>
            <a:lvl2pPr lvl="1"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2pPr>
            <a:lvl3pPr lvl="2"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3pPr>
            <a:lvl4pPr lvl="3"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4pPr>
            <a:lvl5pPr lvl="4"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5pPr>
            <a:lvl6pPr lvl="5"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6pPr>
            <a:lvl7pPr lvl="6"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7pPr>
            <a:lvl8pPr lvl="7"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8pPr>
            <a:lvl9pPr lvl="8" algn="ctr" rtl="0">
              <a:spcBef>
                <a:spcPts val="0"/>
              </a:spcBef>
              <a:spcAft>
                <a:spcPts val="0"/>
              </a:spcAft>
              <a:buSzPts val="1400"/>
              <a:buFont typeface="Permanent Marker" panose="02000000000000000000"/>
              <a:buNone/>
              <a:defRPr sz="14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
        <p:nvSpPr>
          <p:cNvPr id="157" name="Google Shape;157;p10"/>
          <p:cNvSpPr txBox="1">
            <a:spLocks noGrp="1"/>
          </p:cNvSpPr>
          <p:nvPr>
            <p:ph type="ctrTitle" idx="6"/>
          </p:nvPr>
        </p:nvSpPr>
        <p:spPr>
          <a:xfrm>
            <a:off x="2008800" y="516850"/>
            <a:ext cx="51264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panose="02000000000000000000"/>
              <a:buNone/>
              <a:defRPr sz="2400">
                <a:latin typeface="Permanent Marker" panose="02000000000000000000"/>
                <a:ea typeface="Permanent Marker" panose="02000000000000000000"/>
                <a:cs typeface="Permanent Marker" panose="02000000000000000000"/>
                <a:sym typeface="Permanent Marker" panose="02000000000000000000"/>
              </a:defRPr>
            </a:lvl1pPr>
            <a:lvl2pPr lvl="1"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2pPr>
            <a:lvl3pPr lvl="2"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3pPr>
            <a:lvl4pPr lvl="3"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4pPr>
            <a:lvl5pPr lvl="4"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5pPr>
            <a:lvl6pPr lvl="5"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6pPr>
            <a:lvl7pPr lvl="6"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7pPr>
            <a:lvl8pPr lvl="7"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8pPr>
            <a:lvl9pPr lvl="8" algn="ctr" rtl="0">
              <a:spcBef>
                <a:spcPts val="0"/>
              </a:spcBef>
              <a:spcAft>
                <a:spcPts val="0"/>
              </a:spcAft>
              <a:buSzPts val="3000"/>
              <a:buFont typeface="Permanent Marker" panose="02000000000000000000"/>
              <a:buNone/>
              <a:defRPr sz="3000">
                <a:latin typeface="Permanent Marker" panose="02000000000000000000"/>
                <a:ea typeface="Permanent Marker" panose="02000000000000000000"/>
                <a:cs typeface="Permanent Marker" panose="02000000000000000000"/>
                <a:sym typeface="Permanent Marker" panose="0200000000000000000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ermanent Marker" panose="02000000000000000000"/>
              <a:buNone/>
              <a:defRPr sz="2800">
                <a:latin typeface="Permanent Marker" panose="02000000000000000000"/>
                <a:ea typeface="Permanent Marker" panose="02000000000000000000"/>
                <a:cs typeface="Permanent Marker" panose="02000000000000000000"/>
                <a:sym typeface="Permanent Marker" panose="02000000000000000000"/>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marL="914400" lvl="1"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marL="1371600" lvl="2"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marL="1828800" lvl="3"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marL="2286000" lvl="4"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marL="2743200" lvl="5"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marL="3200400" lvl="6"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marL="3657600" lvl="7"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marL="4114800" lvl="8" indent="-29845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andragonXIII/-project0"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hyperlink" Target="https://github.com/PandragonXIII/SHTU-shengdao-project0"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tozlucaglar/SIR_model_SEE070" TargetMode="External"/><Relationship Id="rId3" Type="http://schemas.openxmlformats.org/officeDocument/2006/relationships/hyperlink" Target="https://wulixb.iphy.ac.cn/custom/2020/9" TargetMode="External"/><Relationship Id="rId7" Type="http://schemas.openxmlformats.org/officeDocument/2006/relationships/hyperlink" Target="https://kns.cnki.net/KXReader/Detail?invoice=KDEm2AmB5OjJIdScN1QWQyvxI5X2V8qPlqA5XFD16MoTOSjorfBRluboTU8wCz048uMTE73oBur0MGy9v1TFKAhpHb1gMllmp%2F0jsPWuog5%2BLhJG62JjyUuXtekrlUhgPtQsZxyZtgNHo11vRj%2B8jFD9TsVV7qpXJ3IapP%2BgUes%3D&amp;DBCODE=CJFD&amp;FileName=HJHX202006003&amp;TABLEName=cjfdlast2020&amp;nonce=E30429CF997A4C1A9B627B1531768130&amp;uid=&amp;TIMESTAMP=1675694759353&amp;PlatForm=kdoc" TargetMode="External"/><Relationship Id="rId12" Type="http://schemas.openxmlformats.org/officeDocument/2006/relationships/hyperlink" Target="https://echarts.apache.org/handbook/zh/how-to/animation/transition/"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hyperlink" Target="https://www.sohu.com/a/386513952_197042" TargetMode="External"/><Relationship Id="rId11" Type="http://schemas.openxmlformats.org/officeDocument/2006/relationships/hyperlink" Target="https://www.runoob.com/echarts/echarts-tutorial.html" TargetMode="External"/><Relationship Id="rId5" Type="http://schemas.openxmlformats.org/officeDocument/2006/relationships/hyperlink" Target="https://news.sina.cn/zt_d/yiqing0121" TargetMode="External"/><Relationship Id="rId10" Type="http://schemas.openxmlformats.org/officeDocument/2006/relationships/hyperlink" Target="https://blog.csdn.net/weixin_43883917/article/details/113886713" TargetMode="External"/><Relationship Id="rId4" Type="http://schemas.openxmlformats.org/officeDocument/2006/relationships/hyperlink" Target="https://www.freepik.com/free-vector/hand-drawn-icons-collection_831930.htm" TargetMode="External"/><Relationship Id="rId9" Type="http://schemas.openxmlformats.org/officeDocument/2006/relationships/hyperlink" Target="https://github.com/wuhan2020/map-viz"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hyperlink" Target="https://zhuanlan.zhihu.com/p/496661721"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7"/>
        <p:cNvGrpSpPr/>
        <p:nvPr/>
      </p:nvGrpSpPr>
      <p:grpSpPr>
        <a:xfrm>
          <a:off x="0" y="0"/>
          <a:ext cx="0" cy="0"/>
          <a:chOff x="0" y="0"/>
          <a:chExt cx="0" cy="0"/>
        </a:xfrm>
      </p:grpSpPr>
      <p:sp>
        <p:nvSpPr>
          <p:cNvPr id="328" name="Google Shape;328;p23"/>
          <p:cNvSpPr txBox="1">
            <a:spLocks noGrp="1"/>
          </p:cNvSpPr>
          <p:nvPr>
            <p:ph type="ctrTitle"/>
          </p:nvPr>
        </p:nvSpPr>
        <p:spPr>
          <a:xfrm>
            <a:off x="311700" y="1447800"/>
            <a:ext cx="8520600" cy="145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2019-</a:t>
            </a:r>
            <a:r>
              <a:rPr lang="en-US" altLang="zh-CN"/>
              <a:t>nCoV</a:t>
            </a:r>
            <a:r>
              <a:rPr lang="zh-CN" altLang="en-US">
                <a:ln w="0">
                  <a:solidFill>
                    <a:schemeClr val="tx1"/>
                  </a:solidFill>
                </a:ln>
                <a:solidFill>
                  <a:schemeClr val="tx1"/>
                </a:solidFill>
                <a:effectLst>
                  <a:outerShdw blurRad="38100" dist="19050" dir="2700000" algn="tl" rotWithShape="0">
                    <a:schemeClr val="dk1">
                      <a:alpha val="40000"/>
                    </a:schemeClr>
                  </a:outerShdw>
                </a:effectLst>
              </a:rPr>
              <a:t>病毒带来的传播问题</a:t>
            </a:r>
            <a:endParaRPr>
              <a:ln w="0">
                <a:solidFill>
                  <a:schemeClr val="tx1"/>
                </a:solidFill>
              </a:ln>
            </a:endParaRPr>
          </a:p>
        </p:txBody>
      </p:sp>
      <p:sp>
        <p:nvSpPr>
          <p:cNvPr id="329" name="Google Shape;329;p23"/>
          <p:cNvSpPr txBox="1">
            <a:spLocks noGrp="1"/>
          </p:cNvSpPr>
          <p:nvPr>
            <p:ph type="subTitle" idx="1"/>
          </p:nvPr>
        </p:nvSpPr>
        <p:spPr>
          <a:xfrm>
            <a:off x="311700" y="28874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a:latin typeface="Comfortaa Regular"/>
                <a:ea typeface="Comfortaa Regular"/>
                <a:cs typeface="Comfortaa Regular"/>
                <a:sym typeface="Comfortaa Regular"/>
              </a:rPr>
              <a:t>齐修远 黄冠杰</a:t>
            </a:r>
            <a:endParaRPr>
              <a:latin typeface="Comfortaa Regular"/>
              <a:ea typeface="Comfortaa Regular"/>
              <a:cs typeface="Comfortaa Regular"/>
              <a:sym typeface="Comfortaa Regular"/>
            </a:endParaRPr>
          </a:p>
        </p:txBody>
      </p:sp>
      <p:grpSp>
        <p:nvGrpSpPr>
          <p:cNvPr id="330" name="Google Shape;330;p23"/>
          <p:cNvGrpSpPr/>
          <p:nvPr/>
        </p:nvGrpSpPr>
        <p:grpSpPr>
          <a:xfrm>
            <a:off x="-75881" y="2283499"/>
            <a:ext cx="772313" cy="497910"/>
            <a:chOff x="-75881" y="2283499"/>
            <a:chExt cx="772313" cy="497910"/>
          </a:xfrm>
        </p:grpSpPr>
        <p:sp>
          <p:nvSpPr>
            <p:cNvPr id="331" name="Google Shape;331;p23"/>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3"/>
          <p:cNvGrpSpPr/>
          <p:nvPr/>
        </p:nvGrpSpPr>
        <p:grpSpPr>
          <a:xfrm>
            <a:off x="5350141" y="100301"/>
            <a:ext cx="420904" cy="498241"/>
            <a:chOff x="5350141" y="100301"/>
            <a:chExt cx="420904" cy="498241"/>
          </a:xfrm>
        </p:grpSpPr>
        <p:sp>
          <p:nvSpPr>
            <p:cNvPr id="334" name="Google Shape;334;p23"/>
            <p:cNvSpPr/>
            <p:nvPr/>
          </p:nvSpPr>
          <p:spPr>
            <a:xfrm>
              <a:off x="5379886" y="136118"/>
              <a:ext cx="286978" cy="165098"/>
            </a:xfrm>
            <a:custGeom>
              <a:avLst/>
              <a:gdLst/>
              <a:ahLst/>
              <a:cxnLst/>
              <a:rect l="l" t="t" r="r" b="b"/>
              <a:pathLst>
                <a:path w="8672" h="4989" extrusionOk="0">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350141" y="100301"/>
              <a:ext cx="420904" cy="498241"/>
            </a:xfrm>
            <a:custGeom>
              <a:avLst/>
              <a:gdLst/>
              <a:ahLst/>
              <a:cxnLst/>
              <a:rect l="l" t="t" r="r" b="b"/>
              <a:pathLst>
                <a:path w="12719" h="15056" extrusionOk="0">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23"/>
          <p:cNvGrpSpPr/>
          <p:nvPr/>
        </p:nvGrpSpPr>
        <p:grpSpPr>
          <a:xfrm>
            <a:off x="7281641" y="1136546"/>
            <a:ext cx="892968" cy="986057"/>
            <a:chOff x="7281641" y="1136546"/>
            <a:chExt cx="892968" cy="986057"/>
          </a:xfrm>
        </p:grpSpPr>
        <p:sp>
          <p:nvSpPr>
            <p:cNvPr id="337" name="Google Shape;337;p23"/>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23"/>
          <p:cNvGrpSpPr/>
          <p:nvPr/>
        </p:nvGrpSpPr>
        <p:grpSpPr>
          <a:xfrm>
            <a:off x="8084663" y="3138245"/>
            <a:ext cx="1026629" cy="1056842"/>
            <a:chOff x="8084663" y="3138245"/>
            <a:chExt cx="1026629" cy="1056842"/>
          </a:xfrm>
        </p:grpSpPr>
        <p:sp>
          <p:nvSpPr>
            <p:cNvPr id="342" name="Google Shape;342;p23"/>
            <p:cNvSpPr/>
            <p:nvPr/>
          </p:nvSpPr>
          <p:spPr>
            <a:xfrm>
              <a:off x="8084663" y="3138245"/>
              <a:ext cx="1026629" cy="1056842"/>
            </a:xfrm>
            <a:custGeom>
              <a:avLst/>
              <a:gdLst/>
              <a:ahLst/>
              <a:cxnLst/>
              <a:rect l="l" t="t" r="r" b="b"/>
              <a:pathLst>
                <a:path w="31023" h="31936" extrusionOk="0">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8533166" y="3299372"/>
              <a:ext cx="302929" cy="174232"/>
            </a:xfrm>
            <a:custGeom>
              <a:avLst/>
              <a:gdLst/>
              <a:ahLst/>
              <a:cxnLst/>
              <a:rect l="l" t="t" r="r" b="b"/>
              <a:pathLst>
                <a:path w="9154" h="5265" extrusionOk="0">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8481443" y="3415692"/>
              <a:ext cx="443539" cy="302796"/>
            </a:xfrm>
            <a:custGeom>
              <a:avLst/>
              <a:gdLst/>
              <a:ahLst/>
              <a:cxnLst/>
              <a:rect l="l" t="t" r="r" b="b"/>
              <a:pathLst>
                <a:path w="13403" h="9150" extrusionOk="0">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8416515" y="3524964"/>
              <a:ext cx="456577" cy="285423"/>
            </a:xfrm>
            <a:custGeom>
              <a:avLst/>
              <a:gdLst/>
              <a:ahLst/>
              <a:cxnLst/>
              <a:rect l="l" t="t" r="r" b="b"/>
              <a:pathLst>
                <a:path w="13797" h="8625" extrusionOk="0">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8364659" y="3646678"/>
              <a:ext cx="443539" cy="268612"/>
            </a:xfrm>
            <a:custGeom>
              <a:avLst/>
              <a:gdLst/>
              <a:ahLst/>
              <a:cxnLst/>
              <a:rect l="l" t="t" r="r" b="b"/>
              <a:pathLst>
                <a:path w="13403" h="8117" extrusionOk="0">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8307773" y="3769087"/>
              <a:ext cx="428051" cy="257559"/>
            </a:xfrm>
            <a:custGeom>
              <a:avLst/>
              <a:gdLst/>
              <a:ahLst/>
              <a:cxnLst/>
              <a:rect l="l" t="t" r="r" b="b"/>
              <a:pathLst>
                <a:path w="12935" h="7783" extrusionOk="0">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23"/>
          <p:cNvGrpSpPr/>
          <p:nvPr/>
        </p:nvGrpSpPr>
        <p:grpSpPr>
          <a:xfrm>
            <a:off x="1960499" y="1511252"/>
            <a:ext cx="690310" cy="1154730"/>
            <a:chOff x="1960499" y="1511252"/>
            <a:chExt cx="690310" cy="1154730"/>
          </a:xfrm>
        </p:grpSpPr>
        <p:sp>
          <p:nvSpPr>
            <p:cNvPr id="349" name="Google Shape;349;p23"/>
            <p:cNvSpPr/>
            <p:nvPr/>
          </p:nvSpPr>
          <p:spPr>
            <a:xfrm>
              <a:off x="2276433" y="1802367"/>
              <a:ext cx="230886" cy="126347"/>
            </a:xfrm>
            <a:custGeom>
              <a:avLst/>
              <a:gdLst/>
              <a:ahLst/>
              <a:cxnLst/>
              <a:rect l="l" t="t" r="r" b="b"/>
              <a:pathLst>
                <a:path w="6977" h="3818" extrusionOk="0">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1960499" y="1705670"/>
              <a:ext cx="614064" cy="960311"/>
            </a:xfrm>
            <a:custGeom>
              <a:avLst/>
              <a:gdLst/>
              <a:ahLst/>
              <a:cxnLst/>
              <a:rect l="l" t="t" r="r" b="b"/>
              <a:pathLst>
                <a:path w="18556" h="29019" extrusionOk="0">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2040749" y="2214401"/>
              <a:ext cx="274932" cy="375269"/>
            </a:xfrm>
            <a:custGeom>
              <a:avLst/>
              <a:gdLst/>
              <a:ahLst/>
              <a:cxnLst/>
              <a:rect l="l" t="t" r="r" b="b"/>
              <a:pathLst>
                <a:path w="8308" h="11340" extrusionOk="0">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2175965" y="2156390"/>
              <a:ext cx="75252" cy="67840"/>
            </a:xfrm>
            <a:custGeom>
              <a:avLst/>
              <a:gdLst/>
              <a:ahLst/>
              <a:cxnLst/>
              <a:rect l="l" t="t" r="r" b="b"/>
              <a:pathLst>
                <a:path w="2274" h="2050" extrusionOk="0">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2269285" y="2051322"/>
              <a:ext cx="103977" cy="101064"/>
            </a:xfrm>
            <a:custGeom>
              <a:avLst/>
              <a:gdLst/>
              <a:ahLst/>
              <a:cxnLst/>
              <a:rect l="l" t="t" r="r" b="b"/>
              <a:pathLst>
                <a:path w="3142" h="3054" extrusionOk="0">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2330209" y="1578331"/>
              <a:ext cx="118570" cy="102487"/>
            </a:xfrm>
            <a:custGeom>
              <a:avLst/>
              <a:gdLst/>
              <a:ahLst/>
              <a:cxnLst/>
              <a:rect l="l" t="t" r="r" b="b"/>
              <a:pathLst>
                <a:path w="3583" h="3097" extrusionOk="0">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2512912" y="1511252"/>
              <a:ext cx="137896" cy="132072"/>
            </a:xfrm>
            <a:custGeom>
              <a:avLst/>
              <a:gdLst/>
              <a:ahLst/>
              <a:cxnLst/>
              <a:rect l="l" t="t" r="r" b="b"/>
              <a:pathLst>
                <a:path w="4167" h="3991" extrusionOk="0">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3"/>
          <p:cNvGrpSpPr/>
          <p:nvPr/>
        </p:nvGrpSpPr>
        <p:grpSpPr>
          <a:xfrm>
            <a:off x="734290" y="251983"/>
            <a:ext cx="800177" cy="752193"/>
            <a:chOff x="734290" y="251983"/>
            <a:chExt cx="800177" cy="752193"/>
          </a:xfrm>
        </p:grpSpPr>
        <p:sp>
          <p:nvSpPr>
            <p:cNvPr id="357" name="Google Shape;357;p23"/>
            <p:cNvSpPr/>
            <p:nvPr/>
          </p:nvSpPr>
          <p:spPr>
            <a:xfrm>
              <a:off x="864310" y="336336"/>
              <a:ext cx="515085" cy="529745"/>
            </a:xfrm>
            <a:custGeom>
              <a:avLst/>
              <a:gdLst/>
              <a:ahLst/>
              <a:cxnLst/>
              <a:rect l="l" t="t" r="r" b="b"/>
              <a:pathLst>
                <a:path w="15565" h="16008" extrusionOk="0">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734290" y="251983"/>
              <a:ext cx="800177" cy="752193"/>
            </a:xfrm>
            <a:custGeom>
              <a:avLst/>
              <a:gdLst/>
              <a:ahLst/>
              <a:cxnLst/>
              <a:rect l="l" t="t" r="r" b="b"/>
              <a:pathLst>
                <a:path w="24180" h="22730" extrusionOk="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3"/>
          <p:cNvGrpSpPr/>
          <p:nvPr/>
        </p:nvGrpSpPr>
        <p:grpSpPr>
          <a:xfrm>
            <a:off x="2857571" y="1302505"/>
            <a:ext cx="152954" cy="60030"/>
            <a:chOff x="2857571" y="1302505"/>
            <a:chExt cx="152954" cy="60030"/>
          </a:xfrm>
        </p:grpSpPr>
        <p:sp>
          <p:nvSpPr>
            <p:cNvPr id="360" name="Google Shape;360;p23"/>
            <p:cNvSpPr/>
            <p:nvPr/>
          </p:nvSpPr>
          <p:spPr>
            <a:xfrm>
              <a:off x="2857571" y="1331063"/>
              <a:ext cx="152954" cy="31471"/>
            </a:xfrm>
            <a:custGeom>
              <a:avLst/>
              <a:gdLst/>
              <a:ahLst/>
              <a:cxnLst/>
              <a:rect l="l" t="t" r="r" b="b"/>
              <a:pathLst>
                <a:path w="4622" h="951" extrusionOk="0">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2896289" y="1302505"/>
              <a:ext cx="106061" cy="10590"/>
            </a:xfrm>
            <a:custGeom>
              <a:avLst/>
              <a:gdLst/>
              <a:ahLst/>
              <a:cxnLst/>
              <a:rect l="l" t="t" r="r" b="b"/>
              <a:pathLst>
                <a:path w="3205" h="320" extrusionOk="0">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23"/>
          <p:cNvGrpSpPr/>
          <p:nvPr/>
        </p:nvGrpSpPr>
        <p:grpSpPr>
          <a:xfrm>
            <a:off x="3168309" y="474596"/>
            <a:ext cx="1088181" cy="608604"/>
            <a:chOff x="3168309" y="474596"/>
            <a:chExt cx="1088181" cy="608604"/>
          </a:xfrm>
        </p:grpSpPr>
        <p:grpSp>
          <p:nvGrpSpPr>
            <p:cNvPr id="363" name="Google Shape;363;p23"/>
            <p:cNvGrpSpPr/>
            <p:nvPr/>
          </p:nvGrpSpPr>
          <p:grpSpPr>
            <a:xfrm>
              <a:off x="3168309" y="517749"/>
              <a:ext cx="1084309" cy="565452"/>
              <a:chOff x="3168309" y="517749"/>
              <a:chExt cx="1084309" cy="565452"/>
            </a:xfrm>
          </p:grpSpPr>
          <p:sp>
            <p:nvSpPr>
              <p:cNvPr id="364" name="Google Shape;364;p23"/>
              <p:cNvSpPr/>
              <p:nvPr/>
            </p:nvSpPr>
            <p:spPr>
              <a:xfrm>
                <a:off x="3179726" y="531913"/>
                <a:ext cx="1066571" cy="534378"/>
              </a:xfrm>
              <a:custGeom>
                <a:avLst/>
                <a:gdLst/>
                <a:ahLst/>
                <a:cxnLst/>
                <a:rect l="l" t="t" r="r" b="b"/>
                <a:pathLst>
                  <a:path w="32230" h="16148" extrusionOk="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3168309" y="517749"/>
                <a:ext cx="1084309" cy="565452"/>
              </a:xfrm>
              <a:custGeom>
                <a:avLst/>
                <a:gdLst/>
                <a:ahLst/>
                <a:cxnLst/>
                <a:rect l="l" t="t" r="r" b="b"/>
                <a:pathLst>
                  <a:path w="32766" h="17087" extrusionOk="0">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3"/>
            <p:cNvGrpSpPr/>
            <p:nvPr/>
          </p:nvGrpSpPr>
          <p:grpSpPr>
            <a:xfrm>
              <a:off x="4114622" y="474596"/>
              <a:ext cx="141868" cy="100403"/>
              <a:chOff x="4114622" y="474596"/>
              <a:chExt cx="141868" cy="100403"/>
            </a:xfrm>
          </p:grpSpPr>
          <p:sp>
            <p:nvSpPr>
              <p:cNvPr id="367" name="Google Shape;367;p23"/>
              <p:cNvSpPr/>
              <p:nvPr/>
            </p:nvSpPr>
            <p:spPr>
              <a:xfrm>
                <a:off x="4114622" y="474596"/>
                <a:ext cx="70851" cy="90839"/>
              </a:xfrm>
              <a:custGeom>
                <a:avLst/>
                <a:gdLst/>
                <a:ahLst/>
                <a:cxnLst/>
                <a:rect l="l" t="t" r="r" b="b"/>
                <a:pathLst>
                  <a:path w="2141" h="2745" extrusionOk="0">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4199339" y="480752"/>
                <a:ext cx="57151" cy="94247"/>
              </a:xfrm>
              <a:custGeom>
                <a:avLst/>
                <a:gdLst/>
                <a:ahLst/>
                <a:cxnLst/>
                <a:rect l="l" t="t" r="r" b="b"/>
                <a:pathLst>
                  <a:path w="1727" h="2848" extrusionOk="0">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9" name="Google Shape;369;p23"/>
          <p:cNvGrpSpPr/>
          <p:nvPr/>
        </p:nvGrpSpPr>
        <p:grpSpPr>
          <a:xfrm>
            <a:off x="4554058" y="287028"/>
            <a:ext cx="820760" cy="899951"/>
            <a:chOff x="4554058" y="287028"/>
            <a:chExt cx="820760" cy="899951"/>
          </a:xfrm>
        </p:grpSpPr>
        <p:grpSp>
          <p:nvGrpSpPr>
            <p:cNvPr id="370" name="Google Shape;370;p23"/>
            <p:cNvGrpSpPr/>
            <p:nvPr/>
          </p:nvGrpSpPr>
          <p:grpSpPr>
            <a:xfrm>
              <a:off x="4554058" y="287028"/>
              <a:ext cx="820760" cy="807258"/>
              <a:chOff x="4554058" y="287028"/>
              <a:chExt cx="820760" cy="807258"/>
            </a:xfrm>
          </p:grpSpPr>
          <p:sp>
            <p:nvSpPr>
              <p:cNvPr id="371" name="Google Shape;371;p23"/>
              <p:cNvSpPr/>
              <p:nvPr/>
            </p:nvSpPr>
            <p:spPr>
              <a:xfrm>
                <a:off x="4642315" y="348977"/>
                <a:ext cx="463924" cy="360179"/>
              </a:xfrm>
              <a:custGeom>
                <a:avLst/>
                <a:gdLst/>
                <a:ahLst/>
                <a:cxnLst/>
                <a:rect l="l" t="t" r="r" b="b"/>
                <a:pathLst>
                  <a:path w="14019" h="10884" extrusionOk="0">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4554058" y="287028"/>
                <a:ext cx="820760" cy="807258"/>
              </a:xfrm>
              <a:custGeom>
                <a:avLst/>
                <a:gdLst/>
                <a:ahLst/>
                <a:cxnLst/>
                <a:rect l="l" t="t" r="r" b="b"/>
                <a:pathLst>
                  <a:path w="24802" h="24394" extrusionOk="0">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23"/>
            <p:cNvGrpSpPr/>
            <p:nvPr/>
          </p:nvGrpSpPr>
          <p:grpSpPr>
            <a:xfrm>
              <a:off x="5063947" y="1041305"/>
              <a:ext cx="89912" cy="145673"/>
              <a:chOff x="5063947" y="1041305"/>
              <a:chExt cx="89912" cy="145673"/>
            </a:xfrm>
          </p:grpSpPr>
          <p:sp>
            <p:nvSpPr>
              <p:cNvPr id="374" name="Google Shape;374;p23"/>
              <p:cNvSpPr/>
              <p:nvPr/>
            </p:nvSpPr>
            <p:spPr>
              <a:xfrm>
                <a:off x="5063947" y="1041305"/>
                <a:ext cx="81110" cy="80481"/>
              </a:xfrm>
              <a:custGeom>
                <a:avLst/>
                <a:gdLst/>
                <a:ahLst/>
                <a:cxnLst/>
                <a:rect l="l" t="t" r="r" b="b"/>
                <a:pathLst>
                  <a:path w="2451" h="2432" extrusionOk="0">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5073643" y="1111958"/>
                <a:ext cx="80216" cy="75021"/>
              </a:xfrm>
              <a:custGeom>
                <a:avLst/>
                <a:gdLst/>
                <a:ahLst/>
                <a:cxnLst/>
                <a:rect l="l" t="t" r="r" b="b"/>
                <a:pathLst>
                  <a:path w="2424" h="2267" extrusionOk="0">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3"/>
          <p:cNvGrpSpPr/>
          <p:nvPr/>
        </p:nvGrpSpPr>
        <p:grpSpPr>
          <a:xfrm>
            <a:off x="7100592" y="-366483"/>
            <a:ext cx="638917" cy="1022558"/>
            <a:chOff x="7100592" y="-366483"/>
            <a:chExt cx="638917" cy="1022558"/>
          </a:xfrm>
        </p:grpSpPr>
        <p:sp>
          <p:nvSpPr>
            <p:cNvPr id="377" name="Google Shape;377;p23"/>
            <p:cNvSpPr/>
            <p:nvPr/>
          </p:nvSpPr>
          <p:spPr>
            <a:xfrm>
              <a:off x="7100592" y="-366483"/>
              <a:ext cx="638917" cy="1022558"/>
            </a:xfrm>
            <a:custGeom>
              <a:avLst/>
              <a:gdLst/>
              <a:ahLst/>
              <a:cxnLst/>
              <a:rect l="l" t="t" r="r" b="b"/>
              <a:pathLst>
                <a:path w="19307" h="30900" extrusionOk="0">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7316454" y="-154591"/>
              <a:ext cx="302929" cy="469417"/>
            </a:xfrm>
            <a:custGeom>
              <a:avLst/>
              <a:gdLst/>
              <a:ahLst/>
              <a:cxnLst/>
              <a:rect l="l" t="t" r="r" b="b"/>
              <a:pathLst>
                <a:path w="9154" h="14185" extrusionOk="0">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7166347" y="-209426"/>
              <a:ext cx="119332" cy="80183"/>
            </a:xfrm>
            <a:custGeom>
              <a:avLst/>
              <a:gdLst/>
              <a:ahLst/>
              <a:cxnLst/>
              <a:rect l="l" t="t" r="r" b="b"/>
              <a:pathLst>
                <a:path w="3606" h="2423" extrusionOk="0">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7173991" y="-234708"/>
              <a:ext cx="72870" cy="53643"/>
            </a:xfrm>
            <a:custGeom>
              <a:avLst/>
              <a:gdLst/>
              <a:ahLst/>
              <a:cxnLst/>
              <a:rect l="l" t="t" r="r" b="b"/>
              <a:pathLst>
                <a:path w="2202" h="1621" extrusionOk="0">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23"/>
          <p:cNvGrpSpPr/>
          <p:nvPr/>
        </p:nvGrpSpPr>
        <p:grpSpPr>
          <a:xfrm>
            <a:off x="5910718" y="-131360"/>
            <a:ext cx="105830" cy="85015"/>
            <a:chOff x="5910718" y="-131360"/>
            <a:chExt cx="105830" cy="85015"/>
          </a:xfrm>
        </p:grpSpPr>
        <p:sp>
          <p:nvSpPr>
            <p:cNvPr id="382" name="Google Shape;382;p23"/>
            <p:cNvSpPr/>
            <p:nvPr/>
          </p:nvSpPr>
          <p:spPr>
            <a:xfrm>
              <a:off x="5910718" y="-129342"/>
              <a:ext cx="37097" cy="58342"/>
            </a:xfrm>
            <a:custGeom>
              <a:avLst/>
              <a:gdLst/>
              <a:ahLst/>
              <a:cxnLst/>
              <a:rect l="l" t="t" r="r" b="b"/>
              <a:pathLst>
                <a:path w="1121" h="1763" extrusionOk="0">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5974255" y="-131360"/>
              <a:ext cx="42292" cy="85015"/>
            </a:xfrm>
            <a:custGeom>
              <a:avLst/>
              <a:gdLst/>
              <a:ahLst/>
              <a:cxnLst/>
              <a:rect l="l" t="t" r="r" b="b"/>
              <a:pathLst>
                <a:path w="1278" h="2569" extrusionOk="0">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23"/>
          <p:cNvGrpSpPr/>
          <p:nvPr/>
        </p:nvGrpSpPr>
        <p:grpSpPr>
          <a:xfrm>
            <a:off x="3894690" y="-306155"/>
            <a:ext cx="432221" cy="578920"/>
            <a:chOff x="3894690" y="-306155"/>
            <a:chExt cx="432221" cy="578920"/>
          </a:xfrm>
        </p:grpSpPr>
        <p:sp>
          <p:nvSpPr>
            <p:cNvPr id="385" name="Google Shape;385;p23"/>
            <p:cNvSpPr/>
            <p:nvPr/>
          </p:nvSpPr>
          <p:spPr>
            <a:xfrm>
              <a:off x="3975568" y="-294506"/>
              <a:ext cx="351343" cy="567272"/>
            </a:xfrm>
            <a:custGeom>
              <a:avLst/>
              <a:gdLst/>
              <a:ahLst/>
              <a:cxnLst/>
              <a:rect l="l" t="t" r="r" b="b"/>
              <a:pathLst>
                <a:path w="10617" h="17142" extrusionOk="0">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23"/>
            <p:cNvGrpSpPr/>
            <p:nvPr/>
          </p:nvGrpSpPr>
          <p:grpSpPr>
            <a:xfrm>
              <a:off x="3894690" y="-306155"/>
              <a:ext cx="98086" cy="107551"/>
              <a:chOff x="3894690" y="-306155"/>
              <a:chExt cx="98086" cy="107551"/>
            </a:xfrm>
          </p:grpSpPr>
          <p:sp>
            <p:nvSpPr>
              <p:cNvPr id="387" name="Google Shape;387;p23"/>
              <p:cNvSpPr/>
              <p:nvPr/>
            </p:nvSpPr>
            <p:spPr>
              <a:xfrm>
                <a:off x="3925797" y="-273029"/>
                <a:ext cx="66979" cy="74425"/>
              </a:xfrm>
              <a:custGeom>
                <a:avLst/>
                <a:gdLst/>
                <a:ahLst/>
                <a:cxnLst/>
                <a:rect l="l" t="t" r="r" b="b"/>
                <a:pathLst>
                  <a:path w="2024" h="2249" extrusionOk="0">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3894690" y="-306155"/>
                <a:ext cx="73333" cy="65292"/>
              </a:xfrm>
              <a:custGeom>
                <a:avLst/>
                <a:gdLst/>
                <a:ahLst/>
                <a:cxnLst/>
                <a:rect l="l" t="t" r="r" b="b"/>
                <a:pathLst>
                  <a:path w="2216" h="1973" extrusionOk="0">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9" name="Google Shape;389;p23"/>
          <p:cNvGrpSpPr/>
          <p:nvPr/>
        </p:nvGrpSpPr>
        <p:grpSpPr>
          <a:xfrm>
            <a:off x="2775700" y="-243577"/>
            <a:ext cx="641763" cy="660328"/>
            <a:chOff x="2775700" y="-243577"/>
            <a:chExt cx="641763" cy="660328"/>
          </a:xfrm>
        </p:grpSpPr>
        <p:grpSp>
          <p:nvGrpSpPr>
            <p:cNvPr id="390" name="Google Shape;390;p23"/>
            <p:cNvGrpSpPr/>
            <p:nvPr/>
          </p:nvGrpSpPr>
          <p:grpSpPr>
            <a:xfrm>
              <a:off x="2880967" y="-159588"/>
              <a:ext cx="536496" cy="576339"/>
              <a:chOff x="2880967" y="-159588"/>
              <a:chExt cx="536496" cy="576339"/>
            </a:xfrm>
          </p:grpSpPr>
          <p:sp>
            <p:nvSpPr>
              <p:cNvPr id="391" name="Google Shape;391;p23"/>
              <p:cNvSpPr/>
              <p:nvPr/>
            </p:nvSpPr>
            <p:spPr>
              <a:xfrm>
                <a:off x="2880967" y="-159588"/>
                <a:ext cx="536496" cy="576339"/>
              </a:xfrm>
              <a:custGeom>
                <a:avLst/>
                <a:gdLst/>
                <a:ahLst/>
                <a:cxnLst/>
                <a:rect l="l" t="t" r="r" b="b"/>
                <a:pathLst>
                  <a:path w="16212" h="17416" extrusionOk="0">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3004700" y="-35855"/>
                <a:ext cx="152192" cy="171982"/>
              </a:xfrm>
              <a:custGeom>
                <a:avLst/>
                <a:gdLst/>
                <a:ahLst/>
                <a:cxnLst/>
                <a:rect l="l" t="t" r="r" b="b"/>
                <a:pathLst>
                  <a:path w="4599" h="5197" extrusionOk="0">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23"/>
            <p:cNvGrpSpPr/>
            <p:nvPr/>
          </p:nvGrpSpPr>
          <p:grpSpPr>
            <a:xfrm>
              <a:off x="2775700" y="-243577"/>
              <a:ext cx="100965" cy="123965"/>
              <a:chOff x="2775700" y="-243577"/>
              <a:chExt cx="100965" cy="123965"/>
            </a:xfrm>
          </p:grpSpPr>
          <p:sp>
            <p:nvSpPr>
              <p:cNvPr id="394" name="Google Shape;394;p23"/>
              <p:cNvSpPr/>
              <p:nvPr/>
            </p:nvSpPr>
            <p:spPr>
              <a:xfrm>
                <a:off x="2805251" y="-184540"/>
                <a:ext cx="71414" cy="64927"/>
              </a:xfrm>
              <a:custGeom>
                <a:avLst/>
                <a:gdLst/>
                <a:ahLst/>
                <a:cxnLst/>
                <a:rect l="l" t="t" r="r" b="b"/>
                <a:pathLst>
                  <a:path w="2158" h="1962" extrusionOk="0">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2775700" y="-243577"/>
                <a:ext cx="77999" cy="45833"/>
              </a:xfrm>
              <a:custGeom>
                <a:avLst/>
                <a:gdLst/>
                <a:ahLst/>
                <a:cxnLst/>
                <a:rect l="l" t="t" r="r" b="b"/>
                <a:pathLst>
                  <a:path w="2357" h="1385" extrusionOk="0">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6" name="Google Shape;396;p23"/>
          <p:cNvGrpSpPr/>
          <p:nvPr/>
        </p:nvGrpSpPr>
        <p:grpSpPr>
          <a:xfrm>
            <a:off x="1588573" y="-296128"/>
            <a:ext cx="730914" cy="557013"/>
            <a:chOff x="1588573" y="-296128"/>
            <a:chExt cx="730914" cy="557013"/>
          </a:xfrm>
        </p:grpSpPr>
        <p:sp>
          <p:nvSpPr>
            <p:cNvPr id="397" name="Google Shape;397;p23"/>
            <p:cNvSpPr/>
            <p:nvPr/>
          </p:nvSpPr>
          <p:spPr>
            <a:xfrm>
              <a:off x="1588573" y="-164387"/>
              <a:ext cx="730914" cy="425272"/>
            </a:xfrm>
            <a:custGeom>
              <a:avLst/>
              <a:gdLst/>
              <a:ahLst/>
              <a:cxnLst/>
              <a:rect l="l" t="t" r="r" b="b"/>
              <a:pathLst>
                <a:path w="22087" h="12851" extrusionOk="0">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23"/>
            <p:cNvGrpSpPr/>
            <p:nvPr/>
          </p:nvGrpSpPr>
          <p:grpSpPr>
            <a:xfrm>
              <a:off x="2028140" y="-296128"/>
              <a:ext cx="162319" cy="81341"/>
              <a:chOff x="2028140" y="-296128"/>
              <a:chExt cx="162319" cy="81341"/>
            </a:xfrm>
          </p:grpSpPr>
          <p:sp>
            <p:nvSpPr>
              <p:cNvPr id="399" name="Google Shape;399;p23"/>
              <p:cNvSpPr/>
              <p:nvPr/>
            </p:nvSpPr>
            <p:spPr>
              <a:xfrm>
                <a:off x="2028140" y="-264690"/>
                <a:ext cx="106194" cy="43153"/>
              </a:xfrm>
              <a:custGeom>
                <a:avLst/>
                <a:gdLst/>
                <a:ahLst/>
                <a:cxnLst/>
                <a:rect l="l" t="t" r="r" b="b"/>
                <a:pathLst>
                  <a:path w="3209" h="1304" extrusionOk="0">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2090619" y="-296128"/>
                <a:ext cx="99840" cy="81341"/>
              </a:xfrm>
              <a:custGeom>
                <a:avLst/>
                <a:gdLst/>
                <a:ahLst/>
                <a:cxnLst/>
                <a:rect l="l" t="t" r="r" b="b"/>
                <a:pathLst>
                  <a:path w="3017" h="2458" extrusionOk="0">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3"/>
          <p:cNvGrpSpPr/>
          <p:nvPr/>
        </p:nvGrpSpPr>
        <p:grpSpPr>
          <a:xfrm>
            <a:off x="1739309" y="566891"/>
            <a:ext cx="853058" cy="594507"/>
            <a:chOff x="1739309" y="566891"/>
            <a:chExt cx="853058" cy="594507"/>
          </a:xfrm>
        </p:grpSpPr>
        <p:grpSp>
          <p:nvGrpSpPr>
            <p:cNvPr id="402" name="Google Shape;402;p23"/>
            <p:cNvGrpSpPr/>
            <p:nvPr/>
          </p:nvGrpSpPr>
          <p:grpSpPr>
            <a:xfrm>
              <a:off x="1753572" y="566891"/>
              <a:ext cx="838796" cy="594507"/>
              <a:chOff x="1753572" y="566891"/>
              <a:chExt cx="838796" cy="594507"/>
            </a:xfrm>
          </p:grpSpPr>
          <p:sp>
            <p:nvSpPr>
              <p:cNvPr id="403" name="Google Shape;403;p23"/>
              <p:cNvSpPr/>
              <p:nvPr/>
            </p:nvSpPr>
            <p:spPr>
              <a:xfrm>
                <a:off x="1753572" y="566891"/>
                <a:ext cx="838796" cy="594507"/>
              </a:xfrm>
              <a:custGeom>
                <a:avLst/>
                <a:gdLst/>
                <a:ahLst/>
                <a:cxnLst/>
                <a:rect l="l" t="t" r="r" b="b"/>
                <a:pathLst>
                  <a:path w="25347" h="17965" extrusionOk="0">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1978502" y="690823"/>
                <a:ext cx="424312" cy="302234"/>
              </a:xfrm>
              <a:custGeom>
                <a:avLst/>
                <a:gdLst/>
                <a:ahLst/>
                <a:cxnLst/>
                <a:rect l="l" t="t" r="r" b="b"/>
                <a:pathLst>
                  <a:path w="12822" h="9133" extrusionOk="0">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23"/>
            <p:cNvGrpSpPr/>
            <p:nvPr/>
          </p:nvGrpSpPr>
          <p:grpSpPr>
            <a:xfrm>
              <a:off x="1739309" y="617821"/>
              <a:ext cx="85081" cy="113673"/>
              <a:chOff x="1739309" y="617821"/>
              <a:chExt cx="85081" cy="113673"/>
            </a:xfrm>
          </p:grpSpPr>
          <p:sp>
            <p:nvSpPr>
              <p:cNvPr id="406" name="Google Shape;406;p23"/>
              <p:cNvSpPr/>
              <p:nvPr/>
            </p:nvSpPr>
            <p:spPr>
              <a:xfrm>
                <a:off x="1764923" y="657466"/>
                <a:ext cx="59467" cy="74028"/>
              </a:xfrm>
              <a:custGeom>
                <a:avLst/>
                <a:gdLst/>
                <a:ahLst/>
                <a:cxnLst/>
                <a:rect l="l" t="t" r="r" b="b"/>
                <a:pathLst>
                  <a:path w="1797" h="2237" extrusionOk="0">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1739309" y="617821"/>
                <a:ext cx="55298" cy="57449"/>
              </a:xfrm>
              <a:custGeom>
                <a:avLst/>
                <a:gdLst/>
                <a:ahLst/>
                <a:cxnLst/>
                <a:rect l="l" t="t" r="r" b="b"/>
                <a:pathLst>
                  <a:path w="1671" h="1736" extrusionOk="0">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23"/>
          <p:cNvGrpSpPr/>
          <p:nvPr/>
        </p:nvGrpSpPr>
        <p:grpSpPr>
          <a:xfrm>
            <a:off x="291413" y="-295003"/>
            <a:ext cx="420937" cy="645006"/>
            <a:chOff x="291413" y="-295003"/>
            <a:chExt cx="420937" cy="645006"/>
          </a:xfrm>
        </p:grpSpPr>
        <p:sp>
          <p:nvSpPr>
            <p:cNvPr id="409" name="Google Shape;409;p23"/>
            <p:cNvSpPr/>
            <p:nvPr/>
          </p:nvSpPr>
          <p:spPr>
            <a:xfrm>
              <a:off x="291413" y="-295003"/>
              <a:ext cx="420937" cy="498274"/>
            </a:xfrm>
            <a:custGeom>
              <a:avLst/>
              <a:gdLst/>
              <a:ahLst/>
              <a:cxnLst/>
              <a:rect l="l" t="t" r="r" b="b"/>
              <a:pathLst>
                <a:path w="12720" h="15057" extrusionOk="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23"/>
            <p:cNvGrpSpPr/>
            <p:nvPr/>
          </p:nvGrpSpPr>
          <p:grpSpPr>
            <a:xfrm>
              <a:off x="317622" y="261977"/>
              <a:ext cx="171618" cy="88026"/>
              <a:chOff x="317622" y="261977"/>
              <a:chExt cx="171618" cy="88026"/>
            </a:xfrm>
          </p:grpSpPr>
          <p:sp>
            <p:nvSpPr>
              <p:cNvPr id="411" name="Google Shape;411;p23"/>
              <p:cNvSpPr/>
              <p:nvPr/>
            </p:nvSpPr>
            <p:spPr>
              <a:xfrm>
                <a:off x="317622" y="261977"/>
                <a:ext cx="146732" cy="34879"/>
              </a:xfrm>
              <a:custGeom>
                <a:avLst/>
                <a:gdLst/>
                <a:ahLst/>
                <a:cxnLst/>
                <a:rect l="l" t="t" r="r" b="b"/>
                <a:pathLst>
                  <a:path w="4434" h="1054" extrusionOk="0">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371629" y="323099"/>
                <a:ext cx="117611" cy="26904"/>
              </a:xfrm>
              <a:custGeom>
                <a:avLst/>
                <a:gdLst/>
                <a:ahLst/>
                <a:cxnLst/>
                <a:rect l="l" t="t" r="r" b="b"/>
                <a:pathLst>
                  <a:path w="3554" h="813" extrusionOk="0">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3" name="Google Shape;413;p23"/>
          <p:cNvGrpSpPr/>
          <p:nvPr/>
        </p:nvGrpSpPr>
        <p:grpSpPr>
          <a:xfrm>
            <a:off x="1214230" y="1280862"/>
            <a:ext cx="693917" cy="709106"/>
            <a:chOff x="1214230" y="1280862"/>
            <a:chExt cx="693917" cy="709106"/>
          </a:xfrm>
        </p:grpSpPr>
        <p:sp>
          <p:nvSpPr>
            <p:cNvPr id="414" name="Google Shape;414;p23"/>
            <p:cNvSpPr/>
            <p:nvPr/>
          </p:nvSpPr>
          <p:spPr>
            <a:xfrm>
              <a:off x="1265424" y="1280862"/>
              <a:ext cx="642723" cy="709106"/>
            </a:xfrm>
            <a:custGeom>
              <a:avLst/>
              <a:gdLst/>
              <a:ahLst/>
              <a:cxnLst/>
              <a:rect l="l" t="t" r="r" b="b"/>
              <a:pathLst>
                <a:path w="19422" h="21428" extrusionOk="0">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1216414" y="1365116"/>
              <a:ext cx="83195" cy="91600"/>
            </a:xfrm>
            <a:custGeom>
              <a:avLst/>
              <a:gdLst/>
              <a:ahLst/>
              <a:cxnLst/>
              <a:rect l="l" t="t" r="r" b="b"/>
              <a:pathLst>
                <a:path w="2514" h="2768" extrusionOk="0">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1214230" y="1326463"/>
              <a:ext cx="63538" cy="48745"/>
            </a:xfrm>
            <a:custGeom>
              <a:avLst/>
              <a:gdLst/>
              <a:ahLst/>
              <a:cxnLst/>
              <a:rect l="l" t="t" r="r" b="b"/>
              <a:pathLst>
                <a:path w="1920" h="1473" extrusionOk="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23"/>
          <p:cNvGrpSpPr/>
          <p:nvPr/>
        </p:nvGrpSpPr>
        <p:grpSpPr>
          <a:xfrm>
            <a:off x="-182869" y="835238"/>
            <a:ext cx="1277205" cy="1131333"/>
            <a:chOff x="-182869" y="835238"/>
            <a:chExt cx="1277205" cy="1131333"/>
          </a:xfrm>
        </p:grpSpPr>
        <p:sp>
          <p:nvSpPr>
            <p:cNvPr id="418" name="Google Shape;418;p23"/>
            <p:cNvSpPr/>
            <p:nvPr/>
          </p:nvSpPr>
          <p:spPr>
            <a:xfrm>
              <a:off x="-182869" y="851983"/>
              <a:ext cx="1277205" cy="1076929"/>
            </a:xfrm>
            <a:custGeom>
              <a:avLst/>
              <a:gdLst/>
              <a:ahLst/>
              <a:cxnLst/>
              <a:rect l="l" t="t" r="r" b="b"/>
              <a:pathLst>
                <a:path w="38595" h="32543" extrusionOk="0">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23"/>
            <p:cNvGrpSpPr/>
            <p:nvPr/>
          </p:nvGrpSpPr>
          <p:grpSpPr>
            <a:xfrm>
              <a:off x="454360" y="835238"/>
              <a:ext cx="112382" cy="56555"/>
              <a:chOff x="454360" y="835238"/>
              <a:chExt cx="112382" cy="56555"/>
            </a:xfrm>
          </p:grpSpPr>
          <p:sp>
            <p:nvSpPr>
              <p:cNvPr id="420" name="Google Shape;420;p23"/>
              <p:cNvSpPr/>
              <p:nvPr/>
            </p:nvSpPr>
            <p:spPr>
              <a:xfrm>
                <a:off x="454360" y="840897"/>
                <a:ext cx="72870" cy="50896"/>
              </a:xfrm>
              <a:custGeom>
                <a:avLst/>
                <a:gdLst/>
                <a:ahLst/>
                <a:cxnLst/>
                <a:rect l="l" t="t" r="r" b="b"/>
                <a:pathLst>
                  <a:path w="2202" h="1538" extrusionOk="0">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9095" y="835238"/>
                <a:ext cx="57647" cy="54934"/>
              </a:xfrm>
              <a:custGeom>
                <a:avLst/>
                <a:gdLst/>
                <a:ahLst/>
                <a:cxnLst/>
                <a:rect l="l" t="t" r="r" b="b"/>
                <a:pathLst>
                  <a:path w="1742" h="1660" extrusionOk="0">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3"/>
            <p:cNvGrpSpPr/>
            <p:nvPr/>
          </p:nvGrpSpPr>
          <p:grpSpPr>
            <a:xfrm>
              <a:off x="588484" y="1891352"/>
              <a:ext cx="127241" cy="75219"/>
              <a:chOff x="588484" y="1891352"/>
              <a:chExt cx="127241" cy="75219"/>
            </a:xfrm>
          </p:grpSpPr>
          <p:sp>
            <p:nvSpPr>
              <p:cNvPr id="423" name="Google Shape;423;p23"/>
              <p:cNvSpPr/>
              <p:nvPr/>
            </p:nvSpPr>
            <p:spPr>
              <a:xfrm>
                <a:off x="588484" y="1891352"/>
                <a:ext cx="82268" cy="56919"/>
              </a:xfrm>
              <a:custGeom>
                <a:avLst/>
                <a:gdLst/>
                <a:ahLst/>
                <a:cxnLst/>
                <a:rect l="l" t="t" r="r" b="b"/>
                <a:pathLst>
                  <a:path w="2486" h="1720" extrusionOk="0">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652849" y="1914782"/>
                <a:ext cx="62876" cy="51790"/>
              </a:xfrm>
              <a:custGeom>
                <a:avLst/>
                <a:gdLst/>
                <a:ahLst/>
                <a:cxnLst/>
                <a:rect l="l" t="t" r="r" b="b"/>
                <a:pathLst>
                  <a:path w="1900" h="1565" extrusionOk="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5" name="Google Shape;425;p23"/>
          <p:cNvGrpSpPr/>
          <p:nvPr/>
        </p:nvGrpSpPr>
        <p:grpSpPr>
          <a:xfrm>
            <a:off x="1004821" y="2303619"/>
            <a:ext cx="413557" cy="605096"/>
            <a:chOff x="1004821" y="2303619"/>
            <a:chExt cx="413557" cy="605096"/>
          </a:xfrm>
        </p:grpSpPr>
        <p:grpSp>
          <p:nvGrpSpPr>
            <p:cNvPr id="426" name="Google Shape;426;p23"/>
            <p:cNvGrpSpPr/>
            <p:nvPr/>
          </p:nvGrpSpPr>
          <p:grpSpPr>
            <a:xfrm>
              <a:off x="1004821" y="2303619"/>
              <a:ext cx="344559" cy="605096"/>
              <a:chOff x="1004821" y="2303619"/>
              <a:chExt cx="344559" cy="605096"/>
            </a:xfrm>
          </p:grpSpPr>
          <p:sp>
            <p:nvSpPr>
              <p:cNvPr id="427" name="Google Shape;427;p23"/>
              <p:cNvSpPr/>
              <p:nvPr/>
            </p:nvSpPr>
            <p:spPr>
              <a:xfrm>
                <a:off x="1004821" y="2303619"/>
                <a:ext cx="344559" cy="605096"/>
              </a:xfrm>
              <a:custGeom>
                <a:avLst/>
                <a:gdLst/>
                <a:ahLst/>
                <a:cxnLst/>
                <a:rect l="l" t="t" r="r" b="b"/>
                <a:pathLst>
                  <a:path w="10412" h="18285" extrusionOk="0">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1099896" y="2690900"/>
                <a:ext cx="119960" cy="115691"/>
              </a:xfrm>
              <a:custGeom>
                <a:avLst/>
                <a:gdLst/>
                <a:ahLst/>
                <a:cxnLst/>
                <a:rect l="l" t="t" r="r" b="b"/>
                <a:pathLst>
                  <a:path w="3625" h="3496" extrusionOk="0">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1100160" y="2414181"/>
                <a:ext cx="100006" cy="87298"/>
              </a:xfrm>
              <a:custGeom>
                <a:avLst/>
                <a:gdLst/>
                <a:ahLst/>
                <a:cxnLst/>
                <a:rect l="l" t="t" r="r" b="b"/>
                <a:pathLst>
                  <a:path w="3022" h="2638" extrusionOk="0">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3"/>
            <p:cNvGrpSpPr/>
            <p:nvPr/>
          </p:nvGrpSpPr>
          <p:grpSpPr>
            <a:xfrm>
              <a:off x="1332668" y="2362060"/>
              <a:ext cx="85710" cy="97126"/>
              <a:chOff x="1332668" y="2362060"/>
              <a:chExt cx="85710" cy="97126"/>
            </a:xfrm>
          </p:grpSpPr>
          <p:sp>
            <p:nvSpPr>
              <p:cNvPr id="431" name="Google Shape;431;p23"/>
              <p:cNvSpPr/>
              <p:nvPr/>
            </p:nvSpPr>
            <p:spPr>
              <a:xfrm>
                <a:off x="1332668" y="2362060"/>
                <a:ext cx="23926" cy="80911"/>
              </a:xfrm>
              <a:custGeom>
                <a:avLst/>
                <a:gdLst/>
                <a:ahLst/>
                <a:cxnLst/>
                <a:rect l="l" t="t" r="r" b="b"/>
                <a:pathLst>
                  <a:path w="723" h="2445" extrusionOk="0">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1385980" y="2383736"/>
                <a:ext cx="32398" cy="75451"/>
              </a:xfrm>
              <a:custGeom>
                <a:avLst/>
                <a:gdLst/>
                <a:ahLst/>
                <a:cxnLst/>
                <a:rect l="l" t="t" r="r" b="b"/>
                <a:pathLst>
                  <a:path w="979" h="2280" extrusionOk="0">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 name="Google Shape;433;p23"/>
          <p:cNvGrpSpPr/>
          <p:nvPr/>
        </p:nvGrpSpPr>
        <p:grpSpPr>
          <a:xfrm>
            <a:off x="2647665" y="2892963"/>
            <a:ext cx="62909" cy="137996"/>
            <a:chOff x="2647665" y="2892963"/>
            <a:chExt cx="62909" cy="137996"/>
          </a:xfrm>
        </p:grpSpPr>
        <p:sp>
          <p:nvSpPr>
            <p:cNvPr id="434" name="Google Shape;434;p23"/>
            <p:cNvSpPr/>
            <p:nvPr/>
          </p:nvSpPr>
          <p:spPr>
            <a:xfrm>
              <a:off x="2679235" y="2917121"/>
              <a:ext cx="31339" cy="113838"/>
            </a:xfrm>
            <a:custGeom>
              <a:avLst/>
              <a:gdLst/>
              <a:ahLst/>
              <a:cxnLst/>
              <a:rect l="l" t="t" r="r" b="b"/>
              <a:pathLst>
                <a:path w="947" h="3440" extrusionOk="0">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2647665" y="2892963"/>
              <a:ext cx="22668" cy="82698"/>
            </a:xfrm>
            <a:custGeom>
              <a:avLst/>
              <a:gdLst/>
              <a:ahLst/>
              <a:cxnLst/>
              <a:rect l="l" t="t" r="r" b="b"/>
              <a:pathLst>
                <a:path w="685" h="2499" extrusionOk="0">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3"/>
          <p:cNvGrpSpPr/>
          <p:nvPr/>
        </p:nvGrpSpPr>
        <p:grpSpPr>
          <a:xfrm>
            <a:off x="2248437" y="2591126"/>
            <a:ext cx="134753" cy="99377"/>
            <a:chOff x="2248437" y="2591126"/>
            <a:chExt cx="134753" cy="99377"/>
          </a:xfrm>
        </p:grpSpPr>
        <p:sp>
          <p:nvSpPr>
            <p:cNvPr id="437" name="Google Shape;437;p23"/>
            <p:cNvSpPr/>
            <p:nvPr/>
          </p:nvSpPr>
          <p:spPr>
            <a:xfrm>
              <a:off x="2248437" y="2591126"/>
              <a:ext cx="85312" cy="99377"/>
            </a:xfrm>
            <a:custGeom>
              <a:avLst/>
              <a:gdLst/>
              <a:ahLst/>
              <a:cxnLst/>
              <a:rect l="l" t="t" r="r" b="b"/>
              <a:pathLst>
                <a:path w="2578" h="3003" extrusionOk="0">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2320380" y="2614622"/>
              <a:ext cx="62810" cy="58673"/>
            </a:xfrm>
            <a:custGeom>
              <a:avLst/>
              <a:gdLst/>
              <a:ahLst/>
              <a:cxnLst/>
              <a:rect l="l" t="t" r="r" b="b"/>
              <a:pathLst>
                <a:path w="1898" h="1773" extrusionOk="0">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3"/>
          <p:cNvGrpSpPr/>
          <p:nvPr/>
        </p:nvGrpSpPr>
        <p:grpSpPr>
          <a:xfrm>
            <a:off x="319707" y="3143540"/>
            <a:ext cx="638983" cy="1054658"/>
            <a:chOff x="319707" y="3143540"/>
            <a:chExt cx="638983" cy="1054658"/>
          </a:xfrm>
        </p:grpSpPr>
        <p:sp>
          <p:nvSpPr>
            <p:cNvPr id="440" name="Google Shape;440;p23"/>
            <p:cNvSpPr/>
            <p:nvPr/>
          </p:nvSpPr>
          <p:spPr>
            <a:xfrm>
              <a:off x="319707" y="3143540"/>
              <a:ext cx="638983" cy="1022558"/>
            </a:xfrm>
            <a:custGeom>
              <a:avLst/>
              <a:gdLst/>
              <a:ahLst/>
              <a:cxnLst/>
              <a:rect l="l" t="t" r="r" b="b"/>
              <a:pathLst>
                <a:path w="19309" h="30900" extrusionOk="0">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535602" y="3355431"/>
              <a:ext cx="302896" cy="469417"/>
            </a:xfrm>
            <a:custGeom>
              <a:avLst/>
              <a:gdLst/>
              <a:ahLst/>
              <a:cxnLst/>
              <a:rect l="l" t="t" r="r" b="b"/>
              <a:pathLst>
                <a:path w="9153" h="14185" extrusionOk="0">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692262" y="4059275"/>
              <a:ext cx="96332" cy="96630"/>
            </a:xfrm>
            <a:custGeom>
              <a:avLst/>
              <a:gdLst/>
              <a:ahLst/>
              <a:cxnLst/>
              <a:rect l="l" t="t" r="r" b="b"/>
              <a:pathLst>
                <a:path w="2911" h="2920" extrusionOk="0">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692560" y="4142106"/>
              <a:ext cx="89482" cy="56092"/>
            </a:xfrm>
            <a:custGeom>
              <a:avLst/>
              <a:gdLst/>
              <a:ahLst/>
              <a:cxnLst/>
              <a:rect l="l" t="t" r="r" b="b"/>
              <a:pathLst>
                <a:path w="2704" h="1695" extrusionOk="0">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a:off x="1344284" y="3702273"/>
            <a:ext cx="388340" cy="497513"/>
            <a:chOff x="1344284" y="3702273"/>
            <a:chExt cx="388340" cy="497513"/>
          </a:xfrm>
        </p:grpSpPr>
        <p:sp>
          <p:nvSpPr>
            <p:cNvPr id="445" name="Google Shape;445;p23"/>
            <p:cNvSpPr/>
            <p:nvPr/>
          </p:nvSpPr>
          <p:spPr>
            <a:xfrm>
              <a:off x="1344284" y="3702273"/>
              <a:ext cx="388340" cy="424411"/>
            </a:xfrm>
            <a:custGeom>
              <a:avLst/>
              <a:gdLst/>
              <a:ahLst/>
              <a:cxnLst/>
              <a:rect l="l" t="t" r="r" b="b"/>
              <a:pathLst>
                <a:path w="11735" h="12825" extrusionOk="0">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1494921" y="4110304"/>
              <a:ext cx="98450" cy="66549"/>
            </a:xfrm>
            <a:custGeom>
              <a:avLst/>
              <a:gdLst/>
              <a:ahLst/>
              <a:cxnLst/>
              <a:rect l="l" t="t" r="r" b="b"/>
              <a:pathLst>
                <a:path w="2975" h="2011" extrusionOk="0">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1556539" y="4135587"/>
              <a:ext cx="72936" cy="64199"/>
            </a:xfrm>
            <a:custGeom>
              <a:avLst/>
              <a:gdLst/>
              <a:ahLst/>
              <a:cxnLst/>
              <a:rect l="l" t="t" r="r" b="b"/>
              <a:pathLst>
                <a:path w="2204" h="1940" extrusionOk="0">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3"/>
          <p:cNvGrpSpPr/>
          <p:nvPr/>
        </p:nvGrpSpPr>
        <p:grpSpPr>
          <a:xfrm>
            <a:off x="4368" y="4500332"/>
            <a:ext cx="1550979" cy="1347924"/>
            <a:chOff x="4368" y="4500332"/>
            <a:chExt cx="1550979" cy="1347924"/>
          </a:xfrm>
        </p:grpSpPr>
        <p:grpSp>
          <p:nvGrpSpPr>
            <p:cNvPr id="449" name="Google Shape;449;p23"/>
            <p:cNvGrpSpPr/>
            <p:nvPr/>
          </p:nvGrpSpPr>
          <p:grpSpPr>
            <a:xfrm>
              <a:off x="4368" y="4500332"/>
              <a:ext cx="1507264" cy="1347924"/>
              <a:chOff x="4368" y="4500332"/>
              <a:chExt cx="1507264" cy="1347924"/>
            </a:xfrm>
          </p:grpSpPr>
          <p:sp>
            <p:nvSpPr>
              <p:cNvPr id="450" name="Google Shape;450;p23"/>
              <p:cNvSpPr/>
              <p:nvPr/>
            </p:nvSpPr>
            <p:spPr>
              <a:xfrm>
                <a:off x="4368" y="4500332"/>
                <a:ext cx="1507264" cy="1347924"/>
              </a:xfrm>
              <a:custGeom>
                <a:avLst/>
                <a:gdLst/>
                <a:ahLst/>
                <a:cxnLst/>
                <a:rect l="l" t="t" r="r" b="b"/>
                <a:pathLst>
                  <a:path w="45547" h="40732" extrusionOk="0">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54890" y="5262949"/>
                <a:ext cx="305477" cy="214175"/>
              </a:xfrm>
              <a:custGeom>
                <a:avLst/>
                <a:gdLst/>
                <a:ahLst/>
                <a:cxnLst/>
                <a:rect l="l" t="t" r="r" b="b"/>
                <a:pathLst>
                  <a:path w="9231" h="6472" extrusionOk="0">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84105" y="5156755"/>
                <a:ext cx="306900" cy="223209"/>
              </a:xfrm>
              <a:custGeom>
                <a:avLst/>
                <a:gdLst/>
                <a:ahLst/>
                <a:cxnLst/>
                <a:rect l="l" t="t" r="r" b="b"/>
                <a:pathLst>
                  <a:path w="9274" h="6745" extrusionOk="0">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323910" y="5058404"/>
                <a:ext cx="287441" cy="225989"/>
              </a:xfrm>
              <a:custGeom>
                <a:avLst/>
                <a:gdLst/>
                <a:ahLst/>
                <a:cxnLst/>
                <a:rect l="l" t="t" r="r" b="b"/>
                <a:pathLst>
                  <a:path w="8686" h="6829" extrusionOk="0">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251239" y="4971867"/>
                <a:ext cx="284331" cy="227345"/>
              </a:xfrm>
              <a:custGeom>
                <a:avLst/>
                <a:gdLst/>
                <a:ahLst/>
                <a:cxnLst/>
                <a:rect l="l" t="t" r="r" b="b"/>
                <a:pathLst>
                  <a:path w="8592" h="6870" extrusionOk="0">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57223" y="4893206"/>
                <a:ext cx="328873" cy="206530"/>
              </a:xfrm>
              <a:custGeom>
                <a:avLst/>
                <a:gdLst/>
                <a:ahLst/>
                <a:cxnLst/>
                <a:rect l="l" t="t" r="r" b="b"/>
                <a:pathLst>
                  <a:path w="9938" h="6241" extrusionOk="0">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856798" y="4962469"/>
                <a:ext cx="304054" cy="210667"/>
              </a:xfrm>
              <a:custGeom>
                <a:avLst/>
                <a:gdLst/>
                <a:ahLst/>
                <a:cxnLst/>
                <a:rect l="l" t="t" r="r" b="b"/>
                <a:pathLst>
                  <a:path w="9188" h="6366" extrusionOk="0">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797894" y="4865475"/>
                <a:ext cx="315338" cy="236280"/>
              </a:xfrm>
              <a:custGeom>
                <a:avLst/>
                <a:gdLst/>
                <a:ahLst/>
                <a:cxnLst/>
                <a:rect l="l" t="t" r="r" b="b"/>
                <a:pathLst>
                  <a:path w="9529" h="7140" extrusionOk="0">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732437" y="4757031"/>
                <a:ext cx="309216" cy="243098"/>
              </a:xfrm>
              <a:custGeom>
                <a:avLst/>
                <a:gdLst/>
                <a:ahLst/>
                <a:cxnLst/>
                <a:rect l="l" t="t" r="r" b="b"/>
                <a:pathLst>
                  <a:path w="9344" h="7346" extrusionOk="0">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647422" y="4663743"/>
                <a:ext cx="319740" cy="244719"/>
              </a:xfrm>
              <a:custGeom>
                <a:avLst/>
                <a:gdLst/>
                <a:ahLst/>
                <a:cxnLst/>
                <a:rect l="l" t="t" r="r" b="b"/>
                <a:pathLst>
                  <a:path w="9662" h="7395" extrusionOk="0">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585241" y="4582997"/>
                <a:ext cx="320335" cy="251768"/>
              </a:xfrm>
              <a:custGeom>
                <a:avLst/>
                <a:gdLst/>
                <a:ahLst/>
                <a:cxnLst/>
                <a:rect l="l" t="t" r="r" b="b"/>
                <a:pathLst>
                  <a:path w="9680" h="7608" extrusionOk="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23"/>
            <p:cNvSpPr/>
            <p:nvPr/>
          </p:nvSpPr>
          <p:spPr>
            <a:xfrm>
              <a:off x="1364603" y="5136171"/>
              <a:ext cx="119166" cy="46296"/>
            </a:xfrm>
            <a:custGeom>
              <a:avLst/>
              <a:gdLst/>
              <a:ahLst/>
              <a:cxnLst/>
              <a:rect l="l" t="t" r="r" b="b"/>
              <a:pathLst>
                <a:path w="3601" h="1399" extrusionOk="0">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437505" y="5176610"/>
              <a:ext cx="117842" cy="27599"/>
            </a:xfrm>
            <a:custGeom>
              <a:avLst/>
              <a:gdLst/>
              <a:ahLst/>
              <a:cxnLst/>
              <a:rect l="l" t="t" r="r" b="b"/>
              <a:pathLst>
                <a:path w="3561" h="834" extrusionOk="0">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3"/>
          <p:cNvGrpSpPr/>
          <p:nvPr/>
        </p:nvGrpSpPr>
        <p:grpSpPr>
          <a:xfrm>
            <a:off x="1664354" y="4088694"/>
            <a:ext cx="1037582" cy="940754"/>
            <a:chOff x="1664354" y="4088694"/>
            <a:chExt cx="1037582" cy="940754"/>
          </a:xfrm>
        </p:grpSpPr>
        <p:grpSp>
          <p:nvGrpSpPr>
            <p:cNvPr id="464" name="Google Shape;464;p23"/>
            <p:cNvGrpSpPr/>
            <p:nvPr/>
          </p:nvGrpSpPr>
          <p:grpSpPr>
            <a:xfrm>
              <a:off x="1664354" y="4088694"/>
              <a:ext cx="1037582" cy="832607"/>
              <a:chOff x="1664354" y="4088694"/>
              <a:chExt cx="1037582" cy="832607"/>
            </a:xfrm>
          </p:grpSpPr>
          <p:sp>
            <p:nvSpPr>
              <p:cNvPr id="465" name="Google Shape;465;p23"/>
              <p:cNvSpPr/>
              <p:nvPr/>
            </p:nvSpPr>
            <p:spPr>
              <a:xfrm>
                <a:off x="2035818" y="4196940"/>
                <a:ext cx="429938" cy="217219"/>
              </a:xfrm>
              <a:custGeom>
                <a:avLst/>
                <a:gdLst/>
                <a:ahLst/>
                <a:cxnLst/>
                <a:rect l="l" t="t" r="r" b="b"/>
                <a:pathLst>
                  <a:path w="12992" h="6564" extrusionOk="0">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1664354" y="4088694"/>
                <a:ext cx="1037582" cy="832607"/>
              </a:xfrm>
              <a:custGeom>
                <a:avLst/>
                <a:gdLst/>
                <a:ahLst/>
                <a:cxnLst/>
                <a:rect l="l" t="t" r="r" b="b"/>
                <a:pathLst>
                  <a:path w="31354" h="25160" extrusionOk="0">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2025592" y="4188303"/>
                <a:ext cx="454625" cy="249815"/>
              </a:xfrm>
              <a:custGeom>
                <a:avLst/>
                <a:gdLst/>
                <a:ahLst/>
                <a:cxnLst/>
                <a:rect l="l" t="t" r="r" b="b"/>
                <a:pathLst>
                  <a:path w="13738" h="7549" extrusionOk="0">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1739838" y="4716261"/>
                <a:ext cx="461210" cy="159671"/>
              </a:xfrm>
              <a:custGeom>
                <a:avLst/>
                <a:gdLst/>
                <a:ahLst/>
                <a:cxnLst/>
                <a:rect l="l" t="t" r="r" b="b"/>
                <a:pathLst>
                  <a:path w="13937" h="4825" extrusionOk="0">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1771012" y="4676384"/>
                <a:ext cx="280260" cy="110363"/>
              </a:xfrm>
              <a:custGeom>
                <a:avLst/>
                <a:gdLst/>
                <a:ahLst/>
                <a:cxnLst/>
                <a:rect l="l" t="t" r="r" b="b"/>
                <a:pathLst>
                  <a:path w="8469" h="3335" extrusionOk="0">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1770648" y="4633132"/>
                <a:ext cx="435729" cy="159109"/>
              </a:xfrm>
              <a:custGeom>
                <a:avLst/>
                <a:gdLst/>
                <a:ahLst/>
                <a:cxnLst/>
                <a:rect l="l" t="t" r="r" b="b"/>
                <a:pathLst>
                  <a:path w="13167" h="4808" extrusionOk="0">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1843186" y="4600007"/>
                <a:ext cx="272318" cy="119729"/>
              </a:xfrm>
              <a:custGeom>
                <a:avLst/>
                <a:gdLst/>
                <a:ahLst/>
                <a:cxnLst/>
                <a:rect l="l" t="t" r="r" b="b"/>
                <a:pathLst>
                  <a:path w="8229" h="3618" extrusionOk="0">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3"/>
            <p:cNvGrpSpPr/>
            <p:nvPr/>
          </p:nvGrpSpPr>
          <p:grpSpPr>
            <a:xfrm>
              <a:off x="2242315" y="4930402"/>
              <a:ext cx="155932" cy="99046"/>
              <a:chOff x="2242315" y="4930402"/>
              <a:chExt cx="155932" cy="99046"/>
            </a:xfrm>
          </p:grpSpPr>
          <p:sp>
            <p:nvSpPr>
              <p:cNvPr id="473" name="Google Shape;473;p23"/>
              <p:cNvSpPr/>
              <p:nvPr/>
            </p:nvSpPr>
            <p:spPr>
              <a:xfrm>
                <a:off x="2242315" y="4930402"/>
                <a:ext cx="83856" cy="58508"/>
              </a:xfrm>
              <a:custGeom>
                <a:avLst/>
                <a:gdLst/>
                <a:ahLst/>
                <a:cxnLst/>
                <a:rect l="l" t="t" r="r" b="b"/>
                <a:pathLst>
                  <a:path w="2534" h="1768" extrusionOk="0">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2304595" y="4969484"/>
                <a:ext cx="93652" cy="59964"/>
              </a:xfrm>
              <a:custGeom>
                <a:avLst/>
                <a:gdLst/>
                <a:ahLst/>
                <a:cxnLst/>
                <a:rect l="l" t="t" r="r" b="b"/>
                <a:pathLst>
                  <a:path w="2830" h="1812" extrusionOk="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5" name="Google Shape;475;p23"/>
          <p:cNvGrpSpPr/>
          <p:nvPr/>
        </p:nvGrpSpPr>
        <p:grpSpPr>
          <a:xfrm>
            <a:off x="2661531" y="4759645"/>
            <a:ext cx="636336" cy="613800"/>
            <a:chOff x="2661531" y="4759645"/>
            <a:chExt cx="636336" cy="613800"/>
          </a:xfrm>
        </p:grpSpPr>
        <p:sp>
          <p:nvSpPr>
            <p:cNvPr id="476" name="Google Shape;476;p23"/>
            <p:cNvSpPr/>
            <p:nvPr/>
          </p:nvSpPr>
          <p:spPr>
            <a:xfrm>
              <a:off x="2661531" y="4759645"/>
              <a:ext cx="526601" cy="606916"/>
            </a:xfrm>
            <a:custGeom>
              <a:avLst/>
              <a:gdLst/>
              <a:ahLst/>
              <a:cxnLst/>
              <a:rect l="l" t="t" r="r" b="b"/>
              <a:pathLst>
                <a:path w="15913" h="18340" extrusionOk="0">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141173" y="5288794"/>
              <a:ext cx="74193" cy="84651"/>
            </a:xfrm>
            <a:custGeom>
              <a:avLst/>
              <a:gdLst/>
              <a:ahLst/>
              <a:cxnLst/>
              <a:rect l="l" t="t" r="r" b="b"/>
              <a:pathLst>
                <a:path w="2242" h="2558" extrusionOk="0">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220761" y="5295379"/>
              <a:ext cx="77106" cy="76973"/>
            </a:xfrm>
            <a:custGeom>
              <a:avLst/>
              <a:gdLst/>
              <a:ahLst/>
              <a:cxnLst/>
              <a:rect l="l" t="t" r="r" b="b"/>
              <a:pathLst>
                <a:path w="2330" h="2326" extrusionOk="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a:off x="3260869" y="4155210"/>
            <a:ext cx="1065612" cy="1051580"/>
            <a:chOff x="3260869" y="4155210"/>
            <a:chExt cx="1065612" cy="1051580"/>
          </a:xfrm>
        </p:grpSpPr>
        <p:grpSp>
          <p:nvGrpSpPr>
            <p:cNvPr id="480" name="Google Shape;480;p23"/>
            <p:cNvGrpSpPr/>
            <p:nvPr/>
          </p:nvGrpSpPr>
          <p:grpSpPr>
            <a:xfrm>
              <a:off x="3260869" y="4155210"/>
              <a:ext cx="1065612" cy="1051580"/>
              <a:chOff x="3260869" y="4155210"/>
              <a:chExt cx="1065612" cy="1051580"/>
            </a:xfrm>
          </p:grpSpPr>
          <p:sp>
            <p:nvSpPr>
              <p:cNvPr id="481" name="Google Shape;481;p23"/>
              <p:cNvSpPr/>
              <p:nvPr/>
            </p:nvSpPr>
            <p:spPr>
              <a:xfrm>
                <a:off x="3260869" y="4155210"/>
                <a:ext cx="1065612" cy="1051580"/>
              </a:xfrm>
              <a:custGeom>
                <a:avLst/>
                <a:gdLst/>
                <a:ahLst/>
                <a:cxnLst/>
                <a:rect l="l" t="t" r="r" b="b"/>
                <a:pathLst>
                  <a:path w="32201" h="31777" extrusionOk="0">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412631" y="4384608"/>
                <a:ext cx="250146" cy="242800"/>
              </a:xfrm>
              <a:custGeom>
                <a:avLst/>
                <a:gdLst/>
                <a:ahLst/>
                <a:cxnLst/>
                <a:rect l="l" t="t" r="r" b="b"/>
                <a:pathLst>
                  <a:path w="7559" h="7337" extrusionOk="0">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509923" y="4364918"/>
                <a:ext cx="413027" cy="344261"/>
              </a:xfrm>
              <a:custGeom>
                <a:avLst/>
                <a:gdLst/>
                <a:ahLst/>
                <a:cxnLst/>
                <a:rect l="l" t="t" r="r" b="b"/>
                <a:pathLst>
                  <a:path w="12481" h="10403" extrusionOk="0">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598644" y="4439773"/>
                <a:ext cx="398467" cy="361172"/>
              </a:xfrm>
              <a:custGeom>
                <a:avLst/>
                <a:gdLst/>
                <a:ahLst/>
                <a:cxnLst/>
                <a:rect l="l" t="t" r="r" b="b"/>
                <a:pathLst>
                  <a:path w="12041" h="10914" extrusionOk="0">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701264" y="4530512"/>
                <a:ext cx="379505" cy="352832"/>
              </a:xfrm>
              <a:custGeom>
                <a:avLst/>
                <a:gdLst/>
                <a:ahLst/>
                <a:cxnLst/>
                <a:rect l="l" t="t" r="r" b="b"/>
                <a:pathLst>
                  <a:path w="11468" h="10662" extrusionOk="0">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803520" y="4626150"/>
                <a:ext cx="361866" cy="345320"/>
              </a:xfrm>
              <a:custGeom>
                <a:avLst/>
                <a:gdLst/>
                <a:ahLst/>
                <a:cxnLst/>
                <a:rect l="l" t="t" r="r" b="b"/>
                <a:pathLst>
                  <a:path w="10935" h="10435" extrusionOk="0">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23"/>
            <p:cNvSpPr/>
            <p:nvPr/>
          </p:nvSpPr>
          <p:spPr>
            <a:xfrm>
              <a:off x="3992710" y="4206570"/>
              <a:ext cx="70950" cy="81573"/>
            </a:xfrm>
            <a:custGeom>
              <a:avLst/>
              <a:gdLst/>
              <a:ahLst/>
              <a:cxnLst/>
              <a:rect l="l" t="t" r="r" b="b"/>
              <a:pathLst>
                <a:path w="2144" h="2465" extrusionOk="0">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4071933" y="4230363"/>
              <a:ext cx="60890" cy="66946"/>
            </a:xfrm>
            <a:custGeom>
              <a:avLst/>
              <a:gdLst/>
              <a:ahLst/>
              <a:cxnLst/>
              <a:rect l="l" t="t" r="r" b="b"/>
              <a:pathLst>
                <a:path w="1840" h="2023" extrusionOk="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23"/>
          <p:cNvGrpSpPr/>
          <p:nvPr/>
        </p:nvGrpSpPr>
        <p:grpSpPr>
          <a:xfrm>
            <a:off x="4756021" y="3831533"/>
            <a:ext cx="142364" cy="69263"/>
            <a:chOff x="4756021" y="3831533"/>
            <a:chExt cx="142364" cy="69263"/>
          </a:xfrm>
        </p:grpSpPr>
        <p:sp>
          <p:nvSpPr>
            <p:cNvPr id="490" name="Google Shape;490;p23"/>
            <p:cNvSpPr/>
            <p:nvPr/>
          </p:nvSpPr>
          <p:spPr>
            <a:xfrm>
              <a:off x="4756021" y="3831533"/>
              <a:ext cx="118802" cy="28923"/>
            </a:xfrm>
            <a:custGeom>
              <a:avLst/>
              <a:gdLst/>
              <a:ahLst/>
              <a:cxnLst/>
              <a:rect l="l" t="t" r="r" b="b"/>
              <a:pathLst>
                <a:path w="3590" h="874" extrusionOk="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4801887" y="3872303"/>
              <a:ext cx="96498" cy="28493"/>
            </a:xfrm>
            <a:custGeom>
              <a:avLst/>
              <a:gdLst/>
              <a:ahLst/>
              <a:cxnLst/>
              <a:rect l="l" t="t" r="r" b="b"/>
              <a:pathLst>
                <a:path w="2916" h="861" extrusionOk="0">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23"/>
          <p:cNvGrpSpPr/>
          <p:nvPr/>
        </p:nvGrpSpPr>
        <p:grpSpPr>
          <a:xfrm>
            <a:off x="4349976" y="4801904"/>
            <a:ext cx="591495" cy="708080"/>
            <a:chOff x="4349976" y="4801904"/>
            <a:chExt cx="591495" cy="708080"/>
          </a:xfrm>
        </p:grpSpPr>
        <p:sp>
          <p:nvSpPr>
            <p:cNvPr id="493" name="Google Shape;493;p23"/>
            <p:cNvSpPr/>
            <p:nvPr/>
          </p:nvSpPr>
          <p:spPr>
            <a:xfrm>
              <a:off x="4349976" y="4903597"/>
              <a:ext cx="591495" cy="606387"/>
            </a:xfrm>
            <a:custGeom>
              <a:avLst/>
              <a:gdLst/>
              <a:ahLst/>
              <a:cxnLst/>
              <a:rect l="l" t="t" r="r" b="b"/>
              <a:pathLst>
                <a:path w="17874" h="18324" extrusionOk="0">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4533971" y="4859452"/>
              <a:ext cx="92626" cy="57482"/>
            </a:xfrm>
            <a:custGeom>
              <a:avLst/>
              <a:gdLst/>
              <a:ahLst/>
              <a:cxnLst/>
              <a:rect l="l" t="t" r="r" b="b"/>
              <a:pathLst>
                <a:path w="2799" h="1737" extrusionOk="0">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4548134" y="4801904"/>
              <a:ext cx="94777" cy="51823"/>
            </a:xfrm>
            <a:custGeom>
              <a:avLst/>
              <a:gdLst/>
              <a:ahLst/>
              <a:cxnLst/>
              <a:rect l="l" t="t" r="r" b="b"/>
              <a:pathLst>
                <a:path w="2864" h="1566" extrusionOk="0">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23"/>
          <p:cNvGrpSpPr/>
          <p:nvPr/>
        </p:nvGrpSpPr>
        <p:grpSpPr>
          <a:xfrm>
            <a:off x="5630954" y="5096427"/>
            <a:ext cx="147626" cy="102487"/>
            <a:chOff x="5630954" y="5096427"/>
            <a:chExt cx="147626" cy="102487"/>
          </a:xfrm>
        </p:grpSpPr>
        <p:sp>
          <p:nvSpPr>
            <p:cNvPr id="497" name="Google Shape;497;p23"/>
            <p:cNvSpPr/>
            <p:nvPr/>
          </p:nvSpPr>
          <p:spPr>
            <a:xfrm>
              <a:off x="5630954" y="5129023"/>
              <a:ext cx="86173" cy="60195"/>
            </a:xfrm>
            <a:custGeom>
              <a:avLst/>
              <a:gdLst/>
              <a:ahLst/>
              <a:cxnLst/>
              <a:rect l="l" t="t" r="r" b="b"/>
              <a:pathLst>
                <a:path w="2604" h="1819" extrusionOk="0">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5696146" y="5096427"/>
              <a:ext cx="82433" cy="102487"/>
            </a:xfrm>
            <a:custGeom>
              <a:avLst/>
              <a:gdLst/>
              <a:ahLst/>
              <a:cxnLst/>
              <a:rect l="l" t="t" r="r" b="b"/>
              <a:pathLst>
                <a:path w="2491" h="3097" extrusionOk="0">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3"/>
          <p:cNvGrpSpPr/>
          <p:nvPr/>
        </p:nvGrpSpPr>
        <p:grpSpPr>
          <a:xfrm>
            <a:off x="5587702" y="3976345"/>
            <a:ext cx="519354" cy="629618"/>
            <a:chOff x="5587702" y="3976345"/>
            <a:chExt cx="519354" cy="629618"/>
          </a:xfrm>
        </p:grpSpPr>
        <p:sp>
          <p:nvSpPr>
            <p:cNvPr id="500" name="Google Shape;500;p23"/>
            <p:cNvSpPr/>
            <p:nvPr/>
          </p:nvSpPr>
          <p:spPr>
            <a:xfrm>
              <a:off x="5587702" y="3976345"/>
              <a:ext cx="374839" cy="629618"/>
            </a:xfrm>
            <a:custGeom>
              <a:avLst/>
              <a:gdLst/>
              <a:ahLst/>
              <a:cxnLst/>
              <a:rect l="l" t="t" r="r" b="b"/>
              <a:pathLst>
                <a:path w="11327" h="19026" extrusionOk="0">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5989610" y="4164344"/>
              <a:ext cx="48050" cy="85544"/>
            </a:xfrm>
            <a:custGeom>
              <a:avLst/>
              <a:gdLst/>
              <a:ahLst/>
              <a:cxnLst/>
              <a:rect l="l" t="t" r="r" b="b"/>
              <a:pathLst>
                <a:path w="1452" h="2585" extrusionOk="0">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a:off x="6052188" y="4181552"/>
              <a:ext cx="54867" cy="92891"/>
            </a:xfrm>
            <a:custGeom>
              <a:avLst/>
              <a:gdLst/>
              <a:ahLst/>
              <a:cxnLst/>
              <a:rect l="l" t="t" r="r" b="b"/>
              <a:pathLst>
                <a:path w="1658" h="2807" extrusionOk="0">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23"/>
          <p:cNvGrpSpPr/>
          <p:nvPr/>
        </p:nvGrpSpPr>
        <p:grpSpPr>
          <a:xfrm>
            <a:off x="6416107" y="3473604"/>
            <a:ext cx="72969" cy="114666"/>
            <a:chOff x="6416107" y="3473604"/>
            <a:chExt cx="72969" cy="114666"/>
          </a:xfrm>
        </p:grpSpPr>
        <p:sp>
          <p:nvSpPr>
            <p:cNvPr id="504" name="Google Shape;504;p23"/>
            <p:cNvSpPr/>
            <p:nvPr/>
          </p:nvSpPr>
          <p:spPr>
            <a:xfrm>
              <a:off x="6416107" y="3473604"/>
              <a:ext cx="23827" cy="114666"/>
            </a:xfrm>
            <a:custGeom>
              <a:avLst/>
              <a:gdLst/>
              <a:ahLst/>
              <a:cxnLst/>
              <a:rect l="l" t="t" r="r" b="b"/>
              <a:pathLst>
                <a:path w="720" h="3465" extrusionOk="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6450457" y="3497199"/>
              <a:ext cx="38619" cy="67641"/>
            </a:xfrm>
            <a:custGeom>
              <a:avLst/>
              <a:gdLst/>
              <a:ahLst/>
              <a:cxnLst/>
              <a:rect l="l" t="t" r="r" b="b"/>
              <a:pathLst>
                <a:path w="1167" h="2044" extrusionOk="0">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3"/>
          <p:cNvGrpSpPr/>
          <p:nvPr/>
        </p:nvGrpSpPr>
        <p:grpSpPr>
          <a:xfrm>
            <a:off x="6151764" y="3887194"/>
            <a:ext cx="1009123" cy="1313971"/>
            <a:chOff x="6151764" y="3887194"/>
            <a:chExt cx="1009123" cy="1313971"/>
          </a:xfrm>
        </p:grpSpPr>
        <p:grpSp>
          <p:nvGrpSpPr>
            <p:cNvPr id="507" name="Google Shape;507;p23"/>
            <p:cNvGrpSpPr/>
            <p:nvPr/>
          </p:nvGrpSpPr>
          <p:grpSpPr>
            <a:xfrm>
              <a:off x="6151764" y="3887194"/>
              <a:ext cx="1009123" cy="1235674"/>
              <a:chOff x="6151764" y="3887194"/>
              <a:chExt cx="1009123" cy="1235674"/>
            </a:xfrm>
          </p:grpSpPr>
          <p:sp>
            <p:nvSpPr>
              <p:cNvPr id="508" name="Google Shape;508;p23"/>
              <p:cNvSpPr/>
              <p:nvPr/>
            </p:nvSpPr>
            <p:spPr>
              <a:xfrm>
                <a:off x="6268944" y="4616950"/>
                <a:ext cx="769136" cy="427754"/>
              </a:xfrm>
              <a:custGeom>
                <a:avLst/>
                <a:gdLst/>
                <a:ahLst/>
                <a:cxnLst/>
                <a:rect l="l" t="t" r="r" b="b"/>
                <a:pathLst>
                  <a:path w="23242" h="12926" extrusionOk="0">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a:off x="6842073" y="4193896"/>
                <a:ext cx="185550" cy="96994"/>
              </a:xfrm>
              <a:custGeom>
                <a:avLst/>
                <a:gdLst/>
                <a:ahLst/>
                <a:cxnLst/>
                <a:rect l="l" t="t" r="r" b="b"/>
                <a:pathLst>
                  <a:path w="5607" h="2931" extrusionOk="0">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a:off x="6151764" y="4124236"/>
                <a:ext cx="1009123" cy="998632"/>
              </a:xfrm>
              <a:custGeom>
                <a:avLst/>
                <a:gdLst/>
                <a:ahLst/>
                <a:cxnLst/>
                <a:rect l="l" t="t" r="r" b="b"/>
                <a:pathLst>
                  <a:path w="30494" h="30177" extrusionOk="0">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a:off x="6248791" y="4604540"/>
                <a:ext cx="800077" cy="458497"/>
              </a:xfrm>
              <a:custGeom>
                <a:avLst/>
                <a:gdLst/>
                <a:ahLst/>
                <a:cxnLst/>
                <a:rect l="l" t="t" r="r" b="b"/>
                <a:pathLst>
                  <a:path w="24177" h="13855" extrusionOk="0">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a:off x="6738990" y="4680091"/>
                <a:ext cx="94777" cy="84254"/>
              </a:xfrm>
              <a:custGeom>
                <a:avLst/>
                <a:gdLst/>
                <a:ahLst/>
                <a:cxnLst/>
                <a:rect l="l" t="t" r="r" b="b"/>
                <a:pathLst>
                  <a:path w="2864" h="2546" extrusionOk="0">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a:off x="6721815" y="4540804"/>
                <a:ext cx="93817" cy="77999"/>
              </a:xfrm>
              <a:custGeom>
                <a:avLst/>
                <a:gdLst/>
                <a:ahLst/>
                <a:cxnLst/>
                <a:rect l="l" t="t" r="r" b="b"/>
                <a:pathLst>
                  <a:path w="2835" h="2357" extrusionOk="0">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6838367" y="4387487"/>
                <a:ext cx="70652" cy="67211"/>
              </a:xfrm>
              <a:custGeom>
                <a:avLst/>
                <a:gdLst/>
                <a:ahLst/>
                <a:cxnLst/>
                <a:rect l="l" t="t" r="r" b="b"/>
                <a:pathLst>
                  <a:path w="2135" h="2031" extrusionOk="0">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7021633" y="4067482"/>
                <a:ext cx="85842" cy="78231"/>
              </a:xfrm>
              <a:custGeom>
                <a:avLst/>
                <a:gdLst/>
                <a:ahLst/>
                <a:cxnLst/>
                <a:rect l="l" t="t" r="r" b="b"/>
                <a:pathLst>
                  <a:path w="2594" h="2364" extrusionOk="0">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6945686" y="3887194"/>
                <a:ext cx="132767" cy="126149"/>
              </a:xfrm>
              <a:custGeom>
                <a:avLst/>
                <a:gdLst/>
                <a:ahLst/>
                <a:cxnLst/>
                <a:rect l="l" t="t" r="r" b="b"/>
                <a:pathLst>
                  <a:path w="4012" h="3812" extrusionOk="0">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23"/>
            <p:cNvGrpSpPr/>
            <p:nvPr/>
          </p:nvGrpSpPr>
          <p:grpSpPr>
            <a:xfrm>
              <a:off x="6648515" y="5156391"/>
              <a:ext cx="174596" cy="44774"/>
              <a:chOff x="6648515" y="5156391"/>
              <a:chExt cx="174596" cy="44774"/>
            </a:xfrm>
          </p:grpSpPr>
          <p:sp>
            <p:nvSpPr>
              <p:cNvPr id="518" name="Google Shape;518;p23"/>
              <p:cNvSpPr/>
              <p:nvPr/>
            </p:nvSpPr>
            <p:spPr>
              <a:xfrm>
                <a:off x="6648515" y="5156556"/>
                <a:ext cx="117875" cy="44609"/>
              </a:xfrm>
              <a:custGeom>
                <a:avLst/>
                <a:gdLst/>
                <a:ahLst/>
                <a:cxnLst/>
                <a:rect l="l" t="t" r="r" b="b"/>
                <a:pathLst>
                  <a:path w="3562" h="1348" extrusionOk="0">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6713178" y="5156391"/>
                <a:ext cx="109933" cy="37262"/>
              </a:xfrm>
              <a:custGeom>
                <a:avLst/>
                <a:gdLst/>
                <a:ahLst/>
                <a:cxnLst/>
                <a:rect l="l" t="t" r="r" b="b"/>
                <a:pathLst>
                  <a:path w="3322" h="1126" extrusionOk="0">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0" name="Google Shape;520;p23"/>
          <p:cNvGrpSpPr/>
          <p:nvPr/>
        </p:nvGrpSpPr>
        <p:grpSpPr>
          <a:xfrm>
            <a:off x="5751609" y="213662"/>
            <a:ext cx="1480128" cy="1386642"/>
            <a:chOff x="5751609" y="213662"/>
            <a:chExt cx="1480128" cy="1386642"/>
          </a:xfrm>
        </p:grpSpPr>
        <p:grpSp>
          <p:nvGrpSpPr>
            <p:cNvPr id="521" name="Google Shape;521;p23"/>
            <p:cNvGrpSpPr/>
            <p:nvPr/>
          </p:nvGrpSpPr>
          <p:grpSpPr>
            <a:xfrm>
              <a:off x="5751609" y="213662"/>
              <a:ext cx="1480128" cy="1386642"/>
              <a:chOff x="5751609" y="213662"/>
              <a:chExt cx="1480128" cy="1386642"/>
            </a:xfrm>
          </p:grpSpPr>
          <p:sp>
            <p:nvSpPr>
              <p:cNvPr id="522" name="Google Shape;522;p23"/>
              <p:cNvSpPr/>
              <p:nvPr/>
            </p:nvSpPr>
            <p:spPr>
              <a:xfrm>
                <a:off x="5751609" y="213662"/>
                <a:ext cx="1480128" cy="1386642"/>
              </a:xfrm>
              <a:custGeom>
                <a:avLst/>
                <a:gdLst/>
                <a:ahLst/>
                <a:cxnLst/>
                <a:rect l="l" t="t" r="r" b="b"/>
                <a:pathLst>
                  <a:path w="44727" h="41902" extrusionOk="0">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6084917" y="757670"/>
                <a:ext cx="306734" cy="212917"/>
              </a:xfrm>
              <a:custGeom>
                <a:avLst/>
                <a:gdLst/>
                <a:ahLst/>
                <a:cxnLst/>
                <a:rect l="l" t="t" r="r" b="b"/>
                <a:pathLst>
                  <a:path w="9269" h="6434" extrusionOk="0">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6151201" y="657234"/>
                <a:ext cx="315769" cy="210303"/>
              </a:xfrm>
              <a:custGeom>
                <a:avLst/>
                <a:gdLst/>
                <a:ahLst/>
                <a:cxnLst/>
                <a:rect l="l" t="t" r="r" b="b"/>
                <a:pathLst>
                  <a:path w="9542" h="6355" extrusionOk="0">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6219041" y="566924"/>
                <a:ext cx="312360" cy="191639"/>
              </a:xfrm>
              <a:custGeom>
                <a:avLst/>
                <a:gdLst/>
                <a:ahLst/>
                <a:cxnLst/>
                <a:rect l="l" t="t" r="r" b="b"/>
                <a:pathLst>
                  <a:path w="9439" h="5791" extrusionOk="0">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6273213" y="468805"/>
                <a:ext cx="310474" cy="188892"/>
              </a:xfrm>
              <a:custGeom>
                <a:avLst/>
                <a:gdLst/>
                <a:ahLst/>
                <a:cxnLst/>
                <a:rect l="l" t="t" r="r" b="b"/>
                <a:pathLst>
                  <a:path w="9382" h="5708" extrusionOk="0">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6333508" y="346065"/>
                <a:ext cx="307429" cy="236744"/>
              </a:xfrm>
              <a:custGeom>
                <a:avLst/>
                <a:gdLst/>
                <a:ahLst/>
                <a:cxnLst/>
                <a:rect l="l" t="t" r="r" b="b"/>
                <a:pathLst>
                  <a:path w="9290" h="7154" extrusionOk="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6511281" y="1026679"/>
                <a:ext cx="302565" cy="211891"/>
              </a:xfrm>
              <a:custGeom>
                <a:avLst/>
                <a:gdLst/>
                <a:ahLst/>
                <a:cxnLst/>
                <a:rect l="l" t="t" r="r" b="b"/>
                <a:pathLst>
                  <a:path w="9143" h="6403" extrusionOk="0">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6557047" y="945271"/>
                <a:ext cx="330098" cy="214439"/>
              </a:xfrm>
              <a:custGeom>
                <a:avLst/>
                <a:gdLst/>
                <a:ahLst/>
                <a:cxnLst/>
                <a:rect l="l" t="t" r="r" b="b"/>
                <a:pathLst>
                  <a:path w="9975" h="6480" extrusionOk="0">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6628097" y="845795"/>
                <a:ext cx="335426" cy="208781"/>
              </a:xfrm>
              <a:custGeom>
                <a:avLst/>
                <a:gdLst/>
                <a:ahLst/>
                <a:cxnLst/>
                <a:rect l="l" t="t" r="r" b="b"/>
                <a:pathLst>
                  <a:path w="10136" h="6309" extrusionOk="0">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6685380" y="737715"/>
                <a:ext cx="339066" cy="214274"/>
              </a:xfrm>
              <a:custGeom>
                <a:avLst/>
                <a:gdLst/>
                <a:ahLst/>
                <a:cxnLst/>
                <a:rect l="l" t="t" r="r" b="b"/>
                <a:pathLst>
                  <a:path w="10246" h="6475" extrusionOk="0">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6732305" y="653428"/>
                <a:ext cx="348100" cy="213016"/>
              </a:xfrm>
              <a:custGeom>
                <a:avLst/>
                <a:gdLst/>
                <a:ahLst/>
                <a:cxnLst/>
                <a:rect l="l" t="t" r="r" b="b"/>
                <a:pathLst>
                  <a:path w="10519" h="6437" extrusionOk="0">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3"/>
            <p:cNvGrpSpPr/>
            <p:nvPr/>
          </p:nvGrpSpPr>
          <p:grpSpPr>
            <a:xfrm>
              <a:off x="6864708" y="521224"/>
              <a:ext cx="165992" cy="77337"/>
              <a:chOff x="6864708" y="521224"/>
              <a:chExt cx="165992" cy="77337"/>
            </a:xfrm>
          </p:grpSpPr>
          <p:sp>
            <p:nvSpPr>
              <p:cNvPr id="534" name="Google Shape;534;p23"/>
              <p:cNvSpPr/>
              <p:nvPr/>
            </p:nvSpPr>
            <p:spPr>
              <a:xfrm>
                <a:off x="6864708" y="537869"/>
                <a:ext cx="108576" cy="60692"/>
              </a:xfrm>
              <a:custGeom>
                <a:avLst/>
                <a:gdLst/>
                <a:ahLst/>
                <a:cxnLst/>
                <a:rect l="l" t="t" r="r" b="b"/>
                <a:pathLst>
                  <a:path w="3281" h="1834" extrusionOk="0">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6937711" y="521224"/>
                <a:ext cx="92990" cy="69196"/>
              </a:xfrm>
              <a:custGeom>
                <a:avLst/>
                <a:gdLst/>
                <a:ahLst/>
                <a:cxnLst/>
                <a:rect l="l" t="t" r="r" b="b"/>
                <a:pathLst>
                  <a:path w="2810" h="2091" extrusionOk="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3"/>
            <p:cNvGrpSpPr/>
            <p:nvPr/>
          </p:nvGrpSpPr>
          <p:grpSpPr>
            <a:xfrm>
              <a:off x="6567637" y="1421737"/>
              <a:ext cx="96663" cy="114037"/>
              <a:chOff x="6567637" y="1421737"/>
              <a:chExt cx="96663" cy="114037"/>
            </a:xfrm>
          </p:grpSpPr>
          <p:sp>
            <p:nvSpPr>
              <p:cNvPr id="537" name="Google Shape;537;p23"/>
              <p:cNvSpPr/>
              <p:nvPr/>
            </p:nvSpPr>
            <p:spPr>
              <a:xfrm>
                <a:off x="6576407" y="1421737"/>
                <a:ext cx="87894" cy="75484"/>
              </a:xfrm>
              <a:custGeom>
                <a:avLst/>
                <a:gdLst/>
                <a:ahLst/>
                <a:cxnLst/>
                <a:rect l="l" t="t" r="r" b="b"/>
                <a:pathLst>
                  <a:path w="2656" h="2281" extrusionOk="0">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6567637" y="1464823"/>
                <a:ext cx="73862" cy="70950"/>
              </a:xfrm>
              <a:custGeom>
                <a:avLst/>
                <a:gdLst/>
                <a:ahLst/>
                <a:cxnLst/>
                <a:rect l="l" t="t" r="r" b="b"/>
                <a:pathLst>
                  <a:path w="2232" h="2144" extrusionOk="0">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9" name="Google Shape;539;p23"/>
          <p:cNvGrpSpPr/>
          <p:nvPr/>
        </p:nvGrpSpPr>
        <p:grpSpPr>
          <a:xfrm>
            <a:off x="6451118" y="1964685"/>
            <a:ext cx="884232" cy="497711"/>
            <a:chOff x="6451118" y="1964685"/>
            <a:chExt cx="884232" cy="497711"/>
          </a:xfrm>
        </p:grpSpPr>
        <p:sp>
          <p:nvSpPr>
            <p:cNvPr id="540" name="Google Shape;540;p23"/>
            <p:cNvSpPr/>
            <p:nvPr/>
          </p:nvSpPr>
          <p:spPr>
            <a:xfrm>
              <a:off x="6451118" y="1964685"/>
              <a:ext cx="772346" cy="497711"/>
            </a:xfrm>
            <a:custGeom>
              <a:avLst/>
              <a:gdLst/>
              <a:ahLst/>
              <a:cxnLst/>
              <a:rect l="l" t="t" r="r" b="b"/>
              <a:pathLst>
                <a:path w="23339" h="15040" extrusionOk="0">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7237231" y="2177603"/>
              <a:ext cx="59732" cy="78098"/>
            </a:xfrm>
            <a:custGeom>
              <a:avLst/>
              <a:gdLst/>
              <a:ahLst/>
              <a:cxnLst/>
              <a:rect l="l" t="t" r="r" b="b"/>
              <a:pathLst>
                <a:path w="1805" h="2360" extrusionOk="0">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7278166" y="2184420"/>
              <a:ext cx="57184" cy="84287"/>
            </a:xfrm>
            <a:custGeom>
              <a:avLst/>
              <a:gdLst/>
              <a:ahLst/>
              <a:cxnLst/>
              <a:rect l="l" t="t" r="r" b="b"/>
              <a:pathLst>
                <a:path w="1728" h="2547" extrusionOk="0">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23"/>
          <p:cNvGrpSpPr/>
          <p:nvPr/>
        </p:nvGrpSpPr>
        <p:grpSpPr>
          <a:xfrm>
            <a:off x="7346204" y="3514142"/>
            <a:ext cx="540037" cy="623992"/>
            <a:chOff x="7346204" y="3514142"/>
            <a:chExt cx="540037" cy="623992"/>
          </a:xfrm>
        </p:grpSpPr>
        <p:sp>
          <p:nvSpPr>
            <p:cNvPr id="544" name="Google Shape;544;p23"/>
            <p:cNvSpPr/>
            <p:nvPr/>
          </p:nvSpPr>
          <p:spPr>
            <a:xfrm>
              <a:off x="7346204" y="3514142"/>
              <a:ext cx="469152" cy="577729"/>
            </a:xfrm>
            <a:custGeom>
              <a:avLst/>
              <a:gdLst/>
              <a:ahLst/>
              <a:cxnLst/>
              <a:rect l="l" t="t" r="r" b="b"/>
              <a:pathLst>
                <a:path w="14177" h="17458" extrusionOk="0">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7755062" y="4055370"/>
              <a:ext cx="79157" cy="80117"/>
            </a:xfrm>
            <a:custGeom>
              <a:avLst/>
              <a:gdLst/>
              <a:ahLst/>
              <a:cxnLst/>
              <a:rect l="l" t="t" r="r" b="b"/>
              <a:pathLst>
                <a:path w="2392" h="2421" extrusionOk="0">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7839084" y="4060731"/>
              <a:ext cx="47157" cy="77403"/>
            </a:xfrm>
            <a:custGeom>
              <a:avLst/>
              <a:gdLst/>
              <a:ahLst/>
              <a:cxnLst/>
              <a:rect l="l" t="t" r="r" b="b"/>
              <a:pathLst>
                <a:path w="1425" h="2339" extrusionOk="0">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3"/>
          <p:cNvGrpSpPr/>
          <p:nvPr/>
        </p:nvGrpSpPr>
        <p:grpSpPr>
          <a:xfrm>
            <a:off x="7485292" y="4430739"/>
            <a:ext cx="1375953" cy="924075"/>
            <a:chOff x="7485292" y="4430739"/>
            <a:chExt cx="1375953" cy="924075"/>
          </a:xfrm>
        </p:grpSpPr>
        <p:sp>
          <p:nvSpPr>
            <p:cNvPr id="548" name="Google Shape;548;p23"/>
            <p:cNvSpPr/>
            <p:nvPr/>
          </p:nvSpPr>
          <p:spPr>
            <a:xfrm>
              <a:off x="7485292" y="4430739"/>
              <a:ext cx="1375953" cy="924075"/>
            </a:xfrm>
            <a:custGeom>
              <a:avLst/>
              <a:gdLst/>
              <a:ahLst/>
              <a:cxnLst/>
              <a:rect l="l" t="t" r="r" b="b"/>
              <a:pathLst>
                <a:path w="41579" h="27924" extrusionOk="0">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8408507" y="4803526"/>
              <a:ext cx="134587" cy="42888"/>
            </a:xfrm>
            <a:custGeom>
              <a:avLst/>
              <a:gdLst/>
              <a:ahLst/>
              <a:cxnLst/>
              <a:rect l="l" t="t" r="r" b="b"/>
              <a:pathLst>
                <a:path w="4067" h="1296" extrusionOk="0">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8480218" y="4767819"/>
              <a:ext cx="105400" cy="27963"/>
            </a:xfrm>
            <a:custGeom>
              <a:avLst/>
              <a:gdLst/>
              <a:ahLst/>
              <a:cxnLst/>
              <a:rect l="l" t="t" r="r" b="b"/>
              <a:pathLst>
                <a:path w="3185" h="845" extrusionOk="0">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3"/>
          <p:cNvGrpSpPr/>
          <p:nvPr/>
        </p:nvGrpSpPr>
        <p:grpSpPr>
          <a:xfrm>
            <a:off x="8490510" y="1991557"/>
            <a:ext cx="536463" cy="705466"/>
            <a:chOff x="8490510" y="1991557"/>
            <a:chExt cx="536463" cy="705466"/>
          </a:xfrm>
        </p:grpSpPr>
        <p:grpSp>
          <p:nvGrpSpPr>
            <p:cNvPr id="552" name="Google Shape;552;p23"/>
            <p:cNvGrpSpPr/>
            <p:nvPr/>
          </p:nvGrpSpPr>
          <p:grpSpPr>
            <a:xfrm>
              <a:off x="8490510" y="1991557"/>
              <a:ext cx="536463" cy="576273"/>
              <a:chOff x="8490510" y="1991557"/>
              <a:chExt cx="536463" cy="576273"/>
            </a:xfrm>
          </p:grpSpPr>
          <p:sp>
            <p:nvSpPr>
              <p:cNvPr id="553" name="Google Shape;553;p23"/>
              <p:cNvSpPr/>
              <p:nvPr/>
            </p:nvSpPr>
            <p:spPr>
              <a:xfrm>
                <a:off x="8490510" y="1991557"/>
                <a:ext cx="536463" cy="576273"/>
              </a:xfrm>
              <a:custGeom>
                <a:avLst/>
                <a:gdLst/>
                <a:ahLst/>
                <a:cxnLst/>
                <a:rect l="l" t="t" r="r" b="b"/>
                <a:pathLst>
                  <a:path w="16211" h="17414" extrusionOk="0">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8614210" y="2115256"/>
                <a:ext cx="152192" cy="171982"/>
              </a:xfrm>
              <a:custGeom>
                <a:avLst/>
                <a:gdLst/>
                <a:ahLst/>
                <a:cxnLst/>
                <a:rect l="l" t="t" r="r" b="b"/>
                <a:pathLst>
                  <a:path w="4599" h="5197" extrusionOk="0">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23"/>
            <p:cNvSpPr/>
            <p:nvPr/>
          </p:nvSpPr>
          <p:spPr>
            <a:xfrm>
              <a:off x="8597399" y="2575705"/>
              <a:ext cx="71844" cy="67674"/>
            </a:xfrm>
            <a:custGeom>
              <a:avLst/>
              <a:gdLst/>
              <a:ahLst/>
              <a:cxnLst/>
              <a:rect l="l" t="t" r="r" b="b"/>
              <a:pathLst>
                <a:path w="2171" h="2045" extrusionOk="0">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8587736" y="2657444"/>
              <a:ext cx="91137" cy="39579"/>
            </a:xfrm>
            <a:custGeom>
              <a:avLst/>
              <a:gdLst/>
              <a:ahLst/>
              <a:cxnLst/>
              <a:rect l="l" t="t" r="r" b="b"/>
              <a:pathLst>
                <a:path w="2754" h="1196" extrusionOk="0">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3"/>
          <p:cNvGrpSpPr/>
          <p:nvPr/>
        </p:nvGrpSpPr>
        <p:grpSpPr>
          <a:xfrm>
            <a:off x="6765365" y="2520242"/>
            <a:ext cx="1413745" cy="811560"/>
            <a:chOff x="6765365" y="2520242"/>
            <a:chExt cx="1413745" cy="811560"/>
          </a:xfrm>
        </p:grpSpPr>
        <p:sp>
          <p:nvSpPr>
            <p:cNvPr id="558" name="Google Shape;558;p23"/>
            <p:cNvSpPr/>
            <p:nvPr/>
          </p:nvSpPr>
          <p:spPr>
            <a:xfrm>
              <a:off x="6765365" y="2520242"/>
              <a:ext cx="1413745" cy="811560"/>
            </a:xfrm>
            <a:custGeom>
              <a:avLst/>
              <a:gdLst/>
              <a:ahLst/>
              <a:cxnLst/>
              <a:rect l="l" t="t" r="r" b="b"/>
              <a:pathLst>
                <a:path w="42721" h="24524" extrusionOk="0">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6863484" y="3117827"/>
              <a:ext cx="66317" cy="60361"/>
            </a:xfrm>
            <a:custGeom>
              <a:avLst/>
              <a:gdLst/>
              <a:ahLst/>
              <a:cxnLst/>
              <a:rect l="l" t="t" r="r" b="b"/>
              <a:pathLst>
                <a:path w="2004" h="1824" extrusionOk="0">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7444754" y="2556545"/>
              <a:ext cx="102653" cy="56588"/>
            </a:xfrm>
            <a:custGeom>
              <a:avLst/>
              <a:gdLst/>
              <a:ahLst/>
              <a:cxnLst/>
              <a:rect l="l" t="t" r="r" b="b"/>
              <a:pathLst>
                <a:path w="3102" h="1710" extrusionOk="0">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7490388" y="2588082"/>
              <a:ext cx="121085" cy="54536"/>
            </a:xfrm>
            <a:custGeom>
              <a:avLst/>
              <a:gdLst/>
              <a:ahLst/>
              <a:cxnLst/>
              <a:rect l="l" t="t" r="r" b="b"/>
              <a:pathLst>
                <a:path w="3659" h="1648" extrusionOk="0">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3"/>
          <p:cNvGrpSpPr/>
          <p:nvPr/>
        </p:nvGrpSpPr>
        <p:grpSpPr>
          <a:xfrm>
            <a:off x="8454538" y="1064636"/>
            <a:ext cx="841873" cy="594507"/>
            <a:chOff x="8454538" y="1064636"/>
            <a:chExt cx="841873" cy="594507"/>
          </a:xfrm>
        </p:grpSpPr>
        <p:sp>
          <p:nvSpPr>
            <p:cNvPr id="563" name="Google Shape;563;p23"/>
            <p:cNvSpPr/>
            <p:nvPr/>
          </p:nvSpPr>
          <p:spPr>
            <a:xfrm>
              <a:off x="8457550" y="1064636"/>
              <a:ext cx="838862" cy="594507"/>
            </a:xfrm>
            <a:custGeom>
              <a:avLst/>
              <a:gdLst/>
              <a:ahLst/>
              <a:cxnLst/>
              <a:rect l="l" t="t" r="r" b="b"/>
              <a:pathLst>
                <a:path w="25349" h="17965" extrusionOk="0">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8682546" y="1188600"/>
              <a:ext cx="424312" cy="302234"/>
            </a:xfrm>
            <a:custGeom>
              <a:avLst/>
              <a:gdLst/>
              <a:ahLst/>
              <a:cxnLst/>
              <a:rect l="l" t="t" r="r" b="b"/>
              <a:pathLst>
                <a:path w="12822" h="9133" extrusionOk="0">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8470754" y="1133435"/>
              <a:ext cx="70983" cy="92990"/>
            </a:xfrm>
            <a:custGeom>
              <a:avLst/>
              <a:gdLst/>
              <a:ahLst/>
              <a:cxnLst/>
              <a:rect l="l" t="t" r="r" b="b"/>
              <a:pathLst>
                <a:path w="2145" h="2810" extrusionOk="0">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8454538" y="1100574"/>
              <a:ext cx="79852" cy="60625"/>
            </a:xfrm>
            <a:custGeom>
              <a:avLst/>
              <a:gdLst/>
              <a:ahLst/>
              <a:cxnLst/>
              <a:rect l="l" t="t" r="r" b="b"/>
              <a:pathLst>
                <a:path w="2413" h="1832" extrusionOk="0">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23"/>
          <p:cNvGrpSpPr/>
          <p:nvPr/>
        </p:nvGrpSpPr>
        <p:grpSpPr>
          <a:xfrm>
            <a:off x="7961559" y="-202278"/>
            <a:ext cx="1015476" cy="922487"/>
            <a:chOff x="7961559" y="-202278"/>
            <a:chExt cx="1015476" cy="922487"/>
          </a:xfrm>
        </p:grpSpPr>
        <p:grpSp>
          <p:nvGrpSpPr>
            <p:cNvPr id="568" name="Google Shape;568;p23"/>
            <p:cNvGrpSpPr/>
            <p:nvPr/>
          </p:nvGrpSpPr>
          <p:grpSpPr>
            <a:xfrm>
              <a:off x="7961559" y="-121102"/>
              <a:ext cx="1015476" cy="841311"/>
              <a:chOff x="7961559" y="-121102"/>
              <a:chExt cx="1015476" cy="841311"/>
            </a:xfrm>
          </p:grpSpPr>
          <p:sp>
            <p:nvSpPr>
              <p:cNvPr id="569" name="Google Shape;569;p23"/>
              <p:cNvSpPr/>
              <p:nvPr/>
            </p:nvSpPr>
            <p:spPr>
              <a:xfrm>
                <a:off x="7961559" y="-121102"/>
                <a:ext cx="1015476" cy="841311"/>
              </a:xfrm>
              <a:custGeom>
                <a:avLst/>
                <a:gdLst/>
                <a:ahLst/>
                <a:cxnLst/>
                <a:rect l="l" t="t" r="r" b="b"/>
                <a:pathLst>
                  <a:path w="30686" h="25423" extrusionOk="0">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8300393" y="-9514"/>
                <a:ext cx="454393" cy="238465"/>
              </a:xfrm>
              <a:custGeom>
                <a:avLst/>
                <a:gdLst/>
                <a:ahLst/>
                <a:cxnLst/>
                <a:rect l="l" t="t" r="r" b="b"/>
                <a:pathLst>
                  <a:path w="13731" h="7206" extrusionOk="0">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8035852" y="538101"/>
                <a:ext cx="467895" cy="136871"/>
              </a:xfrm>
              <a:custGeom>
                <a:avLst/>
                <a:gdLst/>
                <a:ahLst/>
                <a:cxnLst/>
                <a:rect l="l" t="t" r="r" b="b"/>
                <a:pathLst>
                  <a:path w="14139" h="4136" extrusionOk="0">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8065073" y="496669"/>
                <a:ext cx="284728" cy="96829"/>
              </a:xfrm>
              <a:custGeom>
                <a:avLst/>
                <a:gdLst/>
                <a:ahLst/>
                <a:cxnLst/>
                <a:rect l="l" t="t" r="r" b="b"/>
                <a:pathLst>
                  <a:path w="8604" h="2926" extrusionOk="0">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8062458" y="453450"/>
                <a:ext cx="442447" cy="137566"/>
              </a:xfrm>
              <a:custGeom>
                <a:avLst/>
                <a:gdLst/>
                <a:ahLst/>
                <a:cxnLst/>
                <a:rect l="l" t="t" r="r" b="b"/>
                <a:pathLst>
                  <a:path w="13370" h="4157" extrusionOk="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8133177" y="416684"/>
                <a:ext cx="277381" cy="106657"/>
              </a:xfrm>
              <a:custGeom>
                <a:avLst/>
                <a:gdLst/>
                <a:ahLst/>
                <a:cxnLst/>
                <a:rect l="l" t="t" r="r" b="b"/>
                <a:pathLst>
                  <a:path w="8382" h="3223" extrusionOk="0">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3"/>
            <p:cNvGrpSpPr/>
            <p:nvPr/>
          </p:nvGrpSpPr>
          <p:grpSpPr>
            <a:xfrm>
              <a:off x="8502092" y="-202278"/>
              <a:ext cx="136937" cy="83459"/>
              <a:chOff x="8502092" y="-202278"/>
              <a:chExt cx="136937" cy="83459"/>
            </a:xfrm>
          </p:grpSpPr>
          <p:sp>
            <p:nvSpPr>
              <p:cNvPr id="576" name="Google Shape;576;p23"/>
              <p:cNvSpPr/>
              <p:nvPr/>
            </p:nvSpPr>
            <p:spPr>
              <a:xfrm>
                <a:off x="8502092" y="-153466"/>
                <a:ext cx="103910" cy="34648"/>
              </a:xfrm>
              <a:custGeom>
                <a:avLst/>
                <a:gdLst/>
                <a:ahLst/>
                <a:cxnLst/>
                <a:rect l="l" t="t" r="r" b="b"/>
                <a:pathLst>
                  <a:path w="3140" h="1047" extrusionOk="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8542101" y="-202278"/>
                <a:ext cx="96928" cy="43881"/>
              </a:xfrm>
              <a:custGeom>
                <a:avLst/>
                <a:gdLst/>
                <a:ahLst/>
                <a:cxnLst/>
                <a:rect l="l" t="t" r="r" b="b"/>
                <a:pathLst>
                  <a:path w="2929" h="1326" extrusionOk="0">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8" name="Google Shape;578;p23"/>
          <p:cNvGrpSpPr/>
          <p:nvPr/>
        </p:nvGrpSpPr>
        <p:grpSpPr>
          <a:xfrm>
            <a:off x="4816519" y="4288164"/>
            <a:ext cx="772313" cy="497744"/>
            <a:chOff x="4816519" y="4288164"/>
            <a:chExt cx="772313" cy="497744"/>
          </a:xfrm>
        </p:grpSpPr>
        <p:sp>
          <p:nvSpPr>
            <p:cNvPr id="579" name="Google Shape;579;p23"/>
            <p:cNvSpPr/>
            <p:nvPr/>
          </p:nvSpPr>
          <p:spPr>
            <a:xfrm>
              <a:off x="4925186" y="4301061"/>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4816519" y="42881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3"/>
          <p:cNvGrpSpPr/>
          <p:nvPr/>
        </p:nvGrpSpPr>
        <p:grpSpPr>
          <a:xfrm>
            <a:off x="1637980" y="2854741"/>
            <a:ext cx="851139" cy="910474"/>
            <a:chOff x="1637980" y="2854741"/>
            <a:chExt cx="851139" cy="910474"/>
          </a:xfrm>
        </p:grpSpPr>
        <p:grpSp>
          <p:nvGrpSpPr>
            <p:cNvPr id="582" name="Google Shape;582;p23"/>
            <p:cNvGrpSpPr/>
            <p:nvPr/>
          </p:nvGrpSpPr>
          <p:grpSpPr>
            <a:xfrm>
              <a:off x="1637980" y="2854741"/>
              <a:ext cx="851139" cy="910474"/>
              <a:chOff x="1637980" y="2854741"/>
              <a:chExt cx="851139" cy="910474"/>
            </a:xfrm>
          </p:grpSpPr>
          <p:sp>
            <p:nvSpPr>
              <p:cNvPr id="583" name="Google Shape;583;p23"/>
              <p:cNvSpPr/>
              <p:nvPr/>
            </p:nvSpPr>
            <p:spPr>
              <a:xfrm>
                <a:off x="1659027" y="2860301"/>
                <a:ext cx="177475" cy="191539"/>
              </a:xfrm>
              <a:custGeom>
                <a:avLst/>
                <a:gdLst/>
                <a:ahLst/>
                <a:cxnLst/>
                <a:rect l="l" t="t" r="r" b="b"/>
                <a:pathLst>
                  <a:path w="5363" h="5788" extrusionOk="0">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1977310" y="3359865"/>
                <a:ext cx="481198" cy="382053"/>
              </a:xfrm>
              <a:custGeom>
                <a:avLst/>
                <a:gdLst/>
                <a:ahLst/>
                <a:cxnLst/>
                <a:rect l="l" t="t" r="r" b="b"/>
                <a:pathLst>
                  <a:path w="14541" h="11545" extrusionOk="0">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3"/>
              <p:cNvSpPr/>
              <p:nvPr/>
            </p:nvSpPr>
            <p:spPr>
              <a:xfrm>
                <a:off x="1637980" y="2854741"/>
                <a:ext cx="851139" cy="910474"/>
              </a:xfrm>
              <a:custGeom>
                <a:avLst/>
                <a:gdLst/>
                <a:ahLst/>
                <a:cxnLst/>
                <a:rect l="l" t="t" r="r" b="b"/>
                <a:pathLst>
                  <a:path w="25720" h="27513" extrusionOk="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3"/>
            <p:cNvGrpSpPr/>
            <p:nvPr/>
          </p:nvGrpSpPr>
          <p:grpSpPr>
            <a:xfrm>
              <a:off x="2299466" y="3346165"/>
              <a:ext cx="124295" cy="108279"/>
              <a:chOff x="2299466" y="3346165"/>
              <a:chExt cx="124295" cy="108279"/>
            </a:xfrm>
          </p:grpSpPr>
          <p:sp>
            <p:nvSpPr>
              <p:cNvPr id="587" name="Google Shape;587;p23"/>
              <p:cNvSpPr/>
              <p:nvPr/>
            </p:nvSpPr>
            <p:spPr>
              <a:xfrm>
                <a:off x="2299466" y="3346165"/>
                <a:ext cx="89581" cy="92924"/>
              </a:xfrm>
              <a:custGeom>
                <a:avLst/>
                <a:gdLst/>
                <a:ahLst/>
                <a:cxnLst/>
                <a:rect l="l" t="t" r="r" b="b"/>
                <a:pathLst>
                  <a:path w="2707" h="2808" extrusionOk="0">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3"/>
              <p:cNvSpPr/>
              <p:nvPr/>
            </p:nvSpPr>
            <p:spPr>
              <a:xfrm>
                <a:off x="2361680" y="3363936"/>
                <a:ext cx="62082" cy="90508"/>
              </a:xfrm>
              <a:custGeom>
                <a:avLst/>
                <a:gdLst/>
                <a:ahLst/>
                <a:cxnLst/>
                <a:rect l="l" t="t" r="r" b="b"/>
                <a:pathLst>
                  <a:path w="1876" h="2735" extrusionOk="0">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28"/>
          <p:cNvSpPr txBox="1">
            <a:spLocks noGrp="1"/>
          </p:cNvSpPr>
          <p:nvPr>
            <p:ph type="ctrTitle"/>
          </p:nvPr>
        </p:nvSpPr>
        <p:spPr>
          <a:xfrm>
            <a:off x="2008800" y="516850"/>
            <a:ext cx="51264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727" name="Google Shape;727;p28"/>
          <p:cNvSpPr txBox="1">
            <a:spLocks noGrp="1"/>
          </p:cNvSpPr>
          <p:nvPr>
            <p:ph type="subTitle" idx="1"/>
          </p:nvPr>
        </p:nvSpPr>
        <p:spPr>
          <a:xfrm>
            <a:off x="3114000" y="2054550"/>
            <a:ext cx="2916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grpSp>
        <p:nvGrpSpPr>
          <p:cNvPr id="728" name="Google Shape;728;p28"/>
          <p:cNvGrpSpPr/>
          <p:nvPr/>
        </p:nvGrpSpPr>
        <p:grpSpPr>
          <a:xfrm>
            <a:off x="7934357" y="3710698"/>
            <a:ext cx="1161529" cy="1149844"/>
            <a:chOff x="797124" y="1924250"/>
            <a:chExt cx="1819110" cy="2485557"/>
          </a:xfrm>
        </p:grpSpPr>
        <p:sp>
          <p:nvSpPr>
            <p:cNvPr id="729" name="Google Shape;729;p28"/>
            <p:cNvSpPr/>
            <p:nvPr/>
          </p:nvSpPr>
          <p:spPr>
            <a:xfrm>
              <a:off x="811371" y="2195228"/>
              <a:ext cx="266810" cy="112091"/>
            </a:xfrm>
            <a:custGeom>
              <a:avLst/>
              <a:gdLst/>
              <a:ahLst/>
              <a:cxnLst/>
              <a:rect l="l" t="t" r="r" b="b"/>
              <a:pathLst>
                <a:path w="9495" h="3989" extrusionOk="0">
                  <a:moveTo>
                    <a:pt x="6791" y="0"/>
                  </a:moveTo>
                  <a:cubicBezTo>
                    <a:pt x="4540" y="0"/>
                    <a:pt x="1474" y="668"/>
                    <a:pt x="1" y="3950"/>
                  </a:cubicBezTo>
                  <a:cubicBezTo>
                    <a:pt x="1" y="3950"/>
                    <a:pt x="375" y="3988"/>
                    <a:pt x="983" y="3988"/>
                  </a:cubicBezTo>
                  <a:cubicBezTo>
                    <a:pt x="2940" y="3988"/>
                    <a:pt x="7324" y="3599"/>
                    <a:pt x="9495" y="315"/>
                  </a:cubicBezTo>
                  <a:cubicBezTo>
                    <a:pt x="9495" y="315"/>
                    <a:pt x="8335" y="0"/>
                    <a:pt x="6791"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1138131" y="2589626"/>
              <a:ext cx="201533" cy="587178"/>
            </a:xfrm>
            <a:custGeom>
              <a:avLst/>
              <a:gdLst/>
              <a:ahLst/>
              <a:cxnLst/>
              <a:rect l="l" t="t" r="r" b="b"/>
              <a:pathLst>
                <a:path w="7172" h="20896" extrusionOk="0">
                  <a:moveTo>
                    <a:pt x="2250" y="1"/>
                  </a:moveTo>
                  <a:cubicBezTo>
                    <a:pt x="1406" y="311"/>
                    <a:pt x="665" y="589"/>
                    <a:pt x="0" y="831"/>
                  </a:cubicBezTo>
                  <a:cubicBezTo>
                    <a:pt x="293" y="1862"/>
                    <a:pt x="573" y="2803"/>
                    <a:pt x="823" y="3753"/>
                  </a:cubicBezTo>
                  <a:cubicBezTo>
                    <a:pt x="1051" y="4606"/>
                    <a:pt x="1212" y="5479"/>
                    <a:pt x="1462" y="6330"/>
                  </a:cubicBezTo>
                  <a:cubicBezTo>
                    <a:pt x="2001" y="8176"/>
                    <a:pt x="2674" y="9986"/>
                    <a:pt x="3111" y="11856"/>
                  </a:cubicBezTo>
                  <a:cubicBezTo>
                    <a:pt x="3695" y="14353"/>
                    <a:pt x="4098" y="16895"/>
                    <a:pt x="4586" y="19418"/>
                  </a:cubicBezTo>
                  <a:cubicBezTo>
                    <a:pt x="4671" y="19877"/>
                    <a:pt x="4768" y="20338"/>
                    <a:pt x="4882" y="20895"/>
                  </a:cubicBezTo>
                  <a:lnTo>
                    <a:pt x="6870" y="20171"/>
                  </a:lnTo>
                  <a:cubicBezTo>
                    <a:pt x="7133" y="20078"/>
                    <a:pt x="7171" y="19916"/>
                    <a:pt x="7099" y="19656"/>
                  </a:cubicBezTo>
                  <a:cubicBezTo>
                    <a:pt x="6353" y="16878"/>
                    <a:pt x="5684" y="14079"/>
                    <a:pt x="4852" y="11328"/>
                  </a:cubicBezTo>
                  <a:cubicBezTo>
                    <a:pt x="4110" y="8865"/>
                    <a:pt x="3394" y="6403"/>
                    <a:pt x="2970" y="3860"/>
                  </a:cubicBezTo>
                  <a:cubicBezTo>
                    <a:pt x="2754" y="2590"/>
                    <a:pt x="2496" y="1326"/>
                    <a:pt x="2250"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1322475" y="3304376"/>
              <a:ext cx="116137" cy="180795"/>
            </a:xfrm>
            <a:custGeom>
              <a:avLst/>
              <a:gdLst/>
              <a:ahLst/>
              <a:cxnLst/>
              <a:rect l="l" t="t" r="r" b="b"/>
              <a:pathLst>
                <a:path w="4133" h="6434" extrusionOk="0">
                  <a:moveTo>
                    <a:pt x="2349" y="1"/>
                  </a:moveTo>
                  <a:cubicBezTo>
                    <a:pt x="1721" y="116"/>
                    <a:pt x="1158" y="202"/>
                    <a:pt x="598" y="329"/>
                  </a:cubicBezTo>
                  <a:cubicBezTo>
                    <a:pt x="166" y="428"/>
                    <a:pt x="0" y="760"/>
                    <a:pt x="107" y="1211"/>
                  </a:cubicBezTo>
                  <a:cubicBezTo>
                    <a:pt x="339" y="2169"/>
                    <a:pt x="577" y="3128"/>
                    <a:pt x="805" y="4086"/>
                  </a:cubicBezTo>
                  <a:cubicBezTo>
                    <a:pt x="878" y="4376"/>
                    <a:pt x="940" y="4666"/>
                    <a:pt x="1009" y="4960"/>
                  </a:cubicBezTo>
                  <a:cubicBezTo>
                    <a:pt x="1316" y="4860"/>
                    <a:pt x="1594" y="4814"/>
                    <a:pt x="1848" y="4814"/>
                  </a:cubicBezTo>
                  <a:cubicBezTo>
                    <a:pt x="2881" y="4814"/>
                    <a:pt x="3520" y="5565"/>
                    <a:pt x="4132" y="6434"/>
                  </a:cubicBezTo>
                  <a:cubicBezTo>
                    <a:pt x="3539" y="4299"/>
                    <a:pt x="2950" y="2165"/>
                    <a:pt x="234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1189472" y="3329048"/>
              <a:ext cx="144827" cy="169303"/>
            </a:xfrm>
            <a:custGeom>
              <a:avLst/>
              <a:gdLst/>
              <a:ahLst/>
              <a:cxnLst/>
              <a:rect l="l" t="t" r="r" b="b"/>
              <a:pathLst>
                <a:path w="5154" h="6025" extrusionOk="0">
                  <a:moveTo>
                    <a:pt x="3958" y="0"/>
                  </a:moveTo>
                  <a:cubicBezTo>
                    <a:pt x="2607" y="265"/>
                    <a:pt x="1318" y="511"/>
                    <a:pt x="1" y="768"/>
                  </a:cubicBezTo>
                  <a:cubicBezTo>
                    <a:pt x="636" y="2509"/>
                    <a:pt x="1276" y="4260"/>
                    <a:pt x="1920" y="6024"/>
                  </a:cubicBezTo>
                  <a:cubicBezTo>
                    <a:pt x="2218" y="5385"/>
                    <a:pt x="2661" y="5010"/>
                    <a:pt x="3233" y="5010"/>
                  </a:cubicBezTo>
                  <a:cubicBezTo>
                    <a:pt x="3736" y="5010"/>
                    <a:pt x="4339" y="5300"/>
                    <a:pt x="5031" y="5956"/>
                  </a:cubicBezTo>
                  <a:cubicBezTo>
                    <a:pt x="5153" y="3808"/>
                    <a:pt x="4408" y="1947"/>
                    <a:pt x="3958"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1073611" y="3315644"/>
              <a:ext cx="156489" cy="231179"/>
            </a:xfrm>
            <a:custGeom>
              <a:avLst/>
              <a:gdLst/>
              <a:ahLst/>
              <a:cxnLst/>
              <a:rect l="l" t="t" r="r" b="b"/>
              <a:pathLst>
                <a:path w="5569" h="8227" extrusionOk="0">
                  <a:moveTo>
                    <a:pt x="128" y="0"/>
                  </a:moveTo>
                  <a:lnTo>
                    <a:pt x="1" y="77"/>
                  </a:lnTo>
                  <a:cubicBezTo>
                    <a:pt x="619" y="2761"/>
                    <a:pt x="1242" y="5448"/>
                    <a:pt x="1883" y="8226"/>
                  </a:cubicBezTo>
                  <a:cubicBezTo>
                    <a:pt x="1979" y="8046"/>
                    <a:pt x="2027" y="7958"/>
                    <a:pt x="2073" y="7872"/>
                  </a:cubicBezTo>
                  <a:cubicBezTo>
                    <a:pt x="2446" y="7127"/>
                    <a:pt x="2847" y="6767"/>
                    <a:pt x="3371" y="6767"/>
                  </a:cubicBezTo>
                  <a:cubicBezTo>
                    <a:pt x="3691" y="6767"/>
                    <a:pt x="4056" y="6901"/>
                    <a:pt x="4489" y="7165"/>
                  </a:cubicBezTo>
                  <a:cubicBezTo>
                    <a:pt x="4717" y="7306"/>
                    <a:pt x="4924" y="7485"/>
                    <a:pt x="5124" y="7672"/>
                  </a:cubicBezTo>
                  <a:cubicBezTo>
                    <a:pt x="5259" y="7795"/>
                    <a:pt x="5358" y="7962"/>
                    <a:pt x="5467" y="8111"/>
                  </a:cubicBezTo>
                  <a:cubicBezTo>
                    <a:pt x="5564" y="7975"/>
                    <a:pt x="5568" y="7941"/>
                    <a:pt x="5560" y="7910"/>
                  </a:cubicBezTo>
                  <a:cubicBezTo>
                    <a:pt x="4822" y="5743"/>
                    <a:pt x="4094" y="3570"/>
                    <a:pt x="3336" y="1406"/>
                  </a:cubicBezTo>
                  <a:cubicBezTo>
                    <a:pt x="3289" y="1274"/>
                    <a:pt x="3048" y="1158"/>
                    <a:pt x="2878" y="1129"/>
                  </a:cubicBezTo>
                  <a:cubicBezTo>
                    <a:pt x="1883" y="959"/>
                    <a:pt x="844" y="903"/>
                    <a:pt x="128"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929873" y="2675250"/>
              <a:ext cx="211172" cy="606314"/>
            </a:xfrm>
            <a:custGeom>
              <a:avLst/>
              <a:gdLst/>
              <a:ahLst/>
              <a:cxnLst/>
              <a:rect l="l" t="t" r="r" b="b"/>
              <a:pathLst>
                <a:path w="7515" h="21577" extrusionOk="0">
                  <a:moveTo>
                    <a:pt x="2420" y="1"/>
                  </a:moveTo>
                  <a:cubicBezTo>
                    <a:pt x="1591" y="123"/>
                    <a:pt x="805" y="243"/>
                    <a:pt x="13" y="358"/>
                  </a:cubicBezTo>
                  <a:cubicBezTo>
                    <a:pt x="13" y="375"/>
                    <a:pt x="0" y="431"/>
                    <a:pt x="13" y="478"/>
                  </a:cubicBezTo>
                  <a:cubicBezTo>
                    <a:pt x="802" y="3820"/>
                    <a:pt x="1585" y="7165"/>
                    <a:pt x="2365" y="10514"/>
                  </a:cubicBezTo>
                  <a:cubicBezTo>
                    <a:pt x="2408" y="10704"/>
                    <a:pt x="2374" y="10917"/>
                    <a:pt x="2416" y="11109"/>
                  </a:cubicBezTo>
                  <a:cubicBezTo>
                    <a:pt x="2483" y="11425"/>
                    <a:pt x="2535" y="11757"/>
                    <a:pt x="2696" y="12021"/>
                  </a:cubicBezTo>
                  <a:cubicBezTo>
                    <a:pt x="2776" y="12153"/>
                    <a:pt x="3077" y="12162"/>
                    <a:pt x="3281" y="12201"/>
                  </a:cubicBezTo>
                  <a:cubicBezTo>
                    <a:pt x="4485" y="12434"/>
                    <a:pt x="5108" y="13440"/>
                    <a:pt x="4747" y="14650"/>
                  </a:cubicBezTo>
                  <a:cubicBezTo>
                    <a:pt x="4654" y="14960"/>
                    <a:pt x="4705" y="15177"/>
                    <a:pt x="4854" y="15446"/>
                  </a:cubicBezTo>
                  <a:cubicBezTo>
                    <a:pt x="5201" y="16068"/>
                    <a:pt x="5543" y="16699"/>
                    <a:pt x="5820" y="17359"/>
                  </a:cubicBezTo>
                  <a:cubicBezTo>
                    <a:pt x="6150" y="18164"/>
                    <a:pt x="5887" y="19062"/>
                    <a:pt x="5218" y="19612"/>
                  </a:cubicBezTo>
                  <a:cubicBezTo>
                    <a:pt x="5027" y="19765"/>
                    <a:pt x="4794" y="19872"/>
                    <a:pt x="4569" y="20008"/>
                  </a:cubicBezTo>
                  <a:cubicBezTo>
                    <a:pt x="4671" y="20502"/>
                    <a:pt x="4772" y="20984"/>
                    <a:pt x="4895" y="21576"/>
                  </a:cubicBezTo>
                  <a:cubicBezTo>
                    <a:pt x="5514" y="20362"/>
                    <a:pt x="6594" y="20170"/>
                    <a:pt x="7514" y="19928"/>
                  </a:cubicBezTo>
                  <a:cubicBezTo>
                    <a:pt x="7319" y="19424"/>
                    <a:pt x="7112" y="18973"/>
                    <a:pt x="6980" y="18504"/>
                  </a:cubicBezTo>
                  <a:cubicBezTo>
                    <a:pt x="6883" y="18168"/>
                    <a:pt x="6929" y="17793"/>
                    <a:pt x="6840" y="17452"/>
                  </a:cubicBezTo>
                  <a:cubicBezTo>
                    <a:pt x="6323" y="15496"/>
                    <a:pt x="5734" y="13554"/>
                    <a:pt x="5273" y="11586"/>
                  </a:cubicBezTo>
                  <a:cubicBezTo>
                    <a:pt x="4738" y="9299"/>
                    <a:pt x="4302" y="6991"/>
                    <a:pt x="3831" y="4690"/>
                  </a:cubicBezTo>
                  <a:cubicBezTo>
                    <a:pt x="3501" y="3076"/>
                    <a:pt x="3085" y="1491"/>
                    <a:pt x="2420"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1010608" y="2619469"/>
              <a:ext cx="241997" cy="556605"/>
            </a:xfrm>
            <a:custGeom>
              <a:avLst/>
              <a:gdLst/>
              <a:ahLst/>
              <a:cxnLst/>
              <a:rect l="l" t="t" r="r" b="b"/>
              <a:pathLst>
                <a:path w="8612" h="19808" extrusionOk="0">
                  <a:moveTo>
                    <a:pt x="4005" y="0"/>
                  </a:moveTo>
                  <a:cubicBezTo>
                    <a:pt x="2623" y="627"/>
                    <a:pt x="1306" y="1228"/>
                    <a:pt x="1" y="1819"/>
                  </a:cubicBezTo>
                  <a:cubicBezTo>
                    <a:pt x="183" y="2122"/>
                    <a:pt x="412" y="2390"/>
                    <a:pt x="513" y="2696"/>
                  </a:cubicBezTo>
                  <a:cubicBezTo>
                    <a:pt x="878" y="3775"/>
                    <a:pt x="1276" y="4848"/>
                    <a:pt x="1526" y="5955"/>
                  </a:cubicBezTo>
                  <a:cubicBezTo>
                    <a:pt x="1959" y="7847"/>
                    <a:pt x="2217" y="9776"/>
                    <a:pt x="2670" y="11658"/>
                  </a:cubicBezTo>
                  <a:cubicBezTo>
                    <a:pt x="3268" y="14125"/>
                    <a:pt x="3996" y="16557"/>
                    <a:pt x="4624" y="19012"/>
                  </a:cubicBezTo>
                  <a:cubicBezTo>
                    <a:pt x="4747" y="19499"/>
                    <a:pt x="4903" y="19768"/>
                    <a:pt x="5351" y="19768"/>
                  </a:cubicBezTo>
                  <a:cubicBezTo>
                    <a:pt x="5413" y="19768"/>
                    <a:pt x="5479" y="19763"/>
                    <a:pt x="5552" y="19753"/>
                  </a:cubicBezTo>
                  <a:cubicBezTo>
                    <a:pt x="5623" y="19743"/>
                    <a:pt x="5695" y="19739"/>
                    <a:pt x="5768" y="19739"/>
                  </a:cubicBezTo>
                  <a:cubicBezTo>
                    <a:pt x="6046" y="19739"/>
                    <a:pt x="6333" y="19796"/>
                    <a:pt x="6616" y="19803"/>
                  </a:cubicBezTo>
                  <a:cubicBezTo>
                    <a:pt x="6833" y="19806"/>
                    <a:pt x="7051" y="19807"/>
                    <a:pt x="7271" y="19807"/>
                  </a:cubicBezTo>
                  <a:cubicBezTo>
                    <a:pt x="7710" y="19807"/>
                    <a:pt x="8154" y="19803"/>
                    <a:pt x="8612" y="19803"/>
                  </a:cubicBezTo>
                  <a:cubicBezTo>
                    <a:pt x="8536" y="19394"/>
                    <a:pt x="8458" y="18978"/>
                    <a:pt x="8383" y="18560"/>
                  </a:cubicBezTo>
                  <a:cubicBezTo>
                    <a:pt x="7908" y="16038"/>
                    <a:pt x="7564" y="13478"/>
                    <a:pt x="6925" y="10999"/>
                  </a:cubicBezTo>
                  <a:cubicBezTo>
                    <a:pt x="6086" y="7736"/>
                    <a:pt x="4988" y="4546"/>
                    <a:pt x="4356" y="1228"/>
                  </a:cubicBezTo>
                  <a:cubicBezTo>
                    <a:pt x="4285" y="831"/>
                    <a:pt x="4137" y="452"/>
                    <a:pt x="4005"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797124" y="1924250"/>
              <a:ext cx="1819110" cy="2485557"/>
            </a:xfrm>
            <a:custGeom>
              <a:avLst/>
              <a:gdLst/>
              <a:ahLst/>
              <a:cxnLst/>
              <a:rect l="l" t="t" r="r" b="b"/>
              <a:pathLst>
                <a:path w="64737" h="88454" extrusionOk="0">
                  <a:moveTo>
                    <a:pt x="7332" y="9914"/>
                  </a:moveTo>
                  <a:cubicBezTo>
                    <a:pt x="8073" y="9914"/>
                    <a:pt x="8790" y="10033"/>
                    <a:pt x="9437" y="10279"/>
                  </a:cubicBezTo>
                  <a:cubicBezTo>
                    <a:pt x="6984" y="12417"/>
                    <a:pt x="4059" y="13264"/>
                    <a:pt x="827" y="13470"/>
                  </a:cubicBezTo>
                  <a:cubicBezTo>
                    <a:pt x="2154" y="11212"/>
                    <a:pt x="4877" y="9914"/>
                    <a:pt x="7332" y="9914"/>
                  </a:cubicBezTo>
                  <a:close/>
                  <a:moveTo>
                    <a:pt x="24310" y="1290"/>
                  </a:moveTo>
                  <a:cubicBezTo>
                    <a:pt x="25559" y="1290"/>
                    <a:pt x="26803" y="1506"/>
                    <a:pt x="28036" y="1720"/>
                  </a:cubicBezTo>
                  <a:cubicBezTo>
                    <a:pt x="31040" y="2249"/>
                    <a:pt x="34616" y="4763"/>
                    <a:pt x="35290" y="8712"/>
                  </a:cubicBezTo>
                  <a:cubicBezTo>
                    <a:pt x="35633" y="10709"/>
                    <a:pt x="35493" y="12609"/>
                    <a:pt x="34917" y="14504"/>
                  </a:cubicBezTo>
                  <a:cubicBezTo>
                    <a:pt x="34604" y="15535"/>
                    <a:pt x="33879" y="16319"/>
                    <a:pt x="33089" y="17127"/>
                  </a:cubicBezTo>
                  <a:cubicBezTo>
                    <a:pt x="33323" y="16374"/>
                    <a:pt x="33555" y="15722"/>
                    <a:pt x="33716" y="15049"/>
                  </a:cubicBezTo>
                  <a:cubicBezTo>
                    <a:pt x="33796" y="14712"/>
                    <a:pt x="33796" y="14334"/>
                    <a:pt x="33741" y="13988"/>
                  </a:cubicBezTo>
                  <a:cubicBezTo>
                    <a:pt x="33626" y="13255"/>
                    <a:pt x="33208" y="12844"/>
                    <a:pt x="32638" y="12844"/>
                  </a:cubicBezTo>
                  <a:cubicBezTo>
                    <a:pt x="32417" y="12844"/>
                    <a:pt x="32173" y="12906"/>
                    <a:pt x="31915" y="13034"/>
                  </a:cubicBezTo>
                  <a:cubicBezTo>
                    <a:pt x="31471" y="13256"/>
                    <a:pt x="31094" y="13613"/>
                    <a:pt x="30580" y="13988"/>
                  </a:cubicBezTo>
                  <a:cubicBezTo>
                    <a:pt x="30301" y="13405"/>
                    <a:pt x="29932" y="12813"/>
                    <a:pt x="29741" y="12170"/>
                  </a:cubicBezTo>
                  <a:cubicBezTo>
                    <a:pt x="29491" y="11343"/>
                    <a:pt x="29368" y="10479"/>
                    <a:pt x="29220" y="9622"/>
                  </a:cubicBezTo>
                  <a:cubicBezTo>
                    <a:pt x="29120" y="9049"/>
                    <a:pt x="28976" y="8779"/>
                    <a:pt x="28675" y="8779"/>
                  </a:cubicBezTo>
                  <a:cubicBezTo>
                    <a:pt x="28504" y="8779"/>
                    <a:pt x="28284" y="8866"/>
                    <a:pt x="27992" y="9034"/>
                  </a:cubicBezTo>
                  <a:cubicBezTo>
                    <a:pt x="26962" y="9631"/>
                    <a:pt x="25882" y="9892"/>
                    <a:pt x="24768" y="9892"/>
                  </a:cubicBezTo>
                  <a:cubicBezTo>
                    <a:pt x="24292" y="9892"/>
                    <a:pt x="23809" y="9844"/>
                    <a:pt x="23322" y="9755"/>
                  </a:cubicBezTo>
                  <a:cubicBezTo>
                    <a:pt x="22043" y="9524"/>
                    <a:pt x="21488" y="8889"/>
                    <a:pt x="21293" y="7611"/>
                  </a:cubicBezTo>
                  <a:cubicBezTo>
                    <a:pt x="21204" y="7037"/>
                    <a:pt x="21052" y="6765"/>
                    <a:pt x="20747" y="6765"/>
                  </a:cubicBezTo>
                  <a:cubicBezTo>
                    <a:pt x="20575" y="6765"/>
                    <a:pt x="20354" y="6852"/>
                    <a:pt x="20069" y="7019"/>
                  </a:cubicBezTo>
                  <a:cubicBezTo>
                    <a:pt x="19001" y="7649"/>
                    <a:pt x="17881" y="7929"/>
                    <a:pt x="16722" y="7929"/>
                  </a:cubicBezTo>
                  <a:cubicBezTo>
                    <a:pt x="16242" y="7929"/>
                    <a:pt x="15755" y="7881"/>
                    <a:pt x="15262" y="7790"/>
                  </a:cubicBezTo>
                  <a:cubicBezTo>
                    <a:pt x="13619" y="7484"/>
                    <a:pt x="12551" y="6032"/>
                    <a:pt x="12767" y="4472"/>
                  </a:cubicBezTo>
                  <a:cubicBezTo>
                    <a:pt x="12894" y="3549"/>
                    <a:pt x="13382" y="2918"/>
                    <a:pt x="14263" y="2586"/>
                  </a:cubicBezTo>
                  <a:cubicBezTo>
                    <a:pt x="15508" y="2115"/>
                    <a:pt x="16794" y="2073"/>
                    <a:pt x="18091" y="2073"/>
                  </a:cubicBezTo>
                  <a:cubicBezTo>
                    <a:pt x="18287" y="2073"/>
                    <a:pt x="18483" y="2074"/>
                    <a:pt x="18679" y="2075"/>
                  </a:cubicBezTo>
                  <a:cubicBezTo>
                    <a:pt x="18909" y="2075"/>
                    <a:pt x="19145" y="2079"/>
                    <a:pt x="19381" y="2079"/>
                  </a:cubicBezTo>
                  <a:cubicBezTo>
                    <a:pt x="20041" y="2079"/>
                    <a:pt x="20708" y="2049"/>
                    <a:pt x="21285" y="1824"/>
                  </a:cubicBezTo>
                  <a:cubicBezTo>
                    <a:pt x="22294" y="1430"/>
                    <a:pt x="23304" y="1290"/>
                    <a:pt x="24310" y="1290"/>
                  </a:cubicBezTo>
                  <a:close/>
                  <a:moveTo>
                    <a:pt x="38025" y="669"/>
                  </a:moveTo>
                  <a:cubicBezTo>
                    <a:pt x="38423" y="669"/>
                    <a:pt x="38836" y="710"/>
                    <a:pt x="39261" y="793"/>
                  </a:cubicBezTo>
                  <a:cubicBezTo>
                    <a:pt x="40184" y="971"/>
                    <a:pt x="41078" y="1274"/>
                    <a:pt x="41803" y="1892"/>
                  </a:cubicBezTo>
                  <a:cubicBezTo>
                    <a:pt x="43147" y="3033"/>
                    <a:pt x="44727" y="3488"/>
                    <a:pt x="46435" y="3629"/>
                  </a:cubicBezTo>
                  <a:cubicBezTo>
                    <a:pt x="46837" y="3659"/>
                    <a:pt x="47240" y="3744"/>
                    <a:pt x="47638" y="3808"/>
                  </a:cubicBezTo>
                  <a:cubicBezTo>
                    <a:pt x="48931" y="4025"/>
                    <a:pt x="50231" y="5427"/>
                    <a:pt x="49685" y="7139"/>
                  </a:cubicBezTo>
                  <a:cubicBezTo>
                    <a:pt x="49299" y="8362"/>
                    <a:pt x="48719" y="9461"/>
                    <a:pt x="48015" y="10509"/>
                  </a:cubicBezTo>
                  <a:cubicBezTo>
                    <a:pt x="47130" y="11834"/>
                    <a:pt x="46642" y="13266"/>
                    <a:pt x="46701" y="14876"/>
                  </a:cubicBezTo>
                  <a:cubicBezTo>
                    <a:pt x="46720" y="15366"/>
                    <a:pt x="46669" y="15864"/>
                    <a:pt x="46596" y="16350"/>
                  </a:cubicBezTo>
                  <a:cubicBezTo>
                    <a:pt x="46339" y="18109"/>
                    <a:pt x="45021" y="19247"/>
                    <a:pt x="43475" y="19247"/>
                  </a:cubicBezTo>
                  <a:cubicBezTo>
                    <a:pt x="42986" y="19247"/>
                    <a:pt x="42473" y="19133"/>
                    <a:pt x="41964" y="18888"/>
                  </a:cubicBezTo>
                  <a:cubicBezTo>
                    <a:pt x="40024" y="17956"/>
                    <a:pt x="38362" y="16682"/>
                    <a:pt x="37557" y="14526"/>
                  </a:cubicBezTo>
                  <a:cubicBezTo>
                    <a:pt x="37218" y="13623"/>
                    <a:pt x="36689" y="12797"/>
                    <a:pt x="36295" y="11915"/>
                  </a:cubicBezTo>
                  <a:cubicBezTo>
                    <a:pt x="36171" y="11638"/>
                    <a:pt x="36209" y="11293"/>
                    <a:pt x="36171" y="10978"/>
                  </a:cubicBezTo>
                  <a:cubicBezTo>
                    <a:pt x="36027" y="8767"/>
                    <a:pt x="35727" y="6599"/>
                    <a:pt x="34277" y="4793"/>
                  </a:cubicBezTo>
                  <a:cubicBezTo>
                    <a:pt x="34171" y="4660"/>
                    <a:pt x="34061" y="4533"/>
                    <a:pt x="33947" y="4409"/>
                  </a:cubicBezTo>
                  <a:cubicBezTo>
                    <a:pt x="33340" y="3766"/>
                    <a:pt x="33315" y="3336"/>
                    <a:pt x="33921" y="2637"/>
                  </a:cubicBezTo>
                  <a:cubicBezTo>
                    <a:pt x="35059" y="1322"/>
                    <a:pt x="36436" y="669"/>
                    <a:pt x="38025" y="669"/>
                  </a:cubicBezTo>
                  <a:close/>
                  <a:moveTo>
                    <a:pt x="11305" y="10131"/>
                  </a:moveTo>
                  <a:cubicBezTo>
                    <a:pt x="11961" y="12349"/>
                    <a:pt x="12054" y="14543"/>
                    <a:pt x="12652" y="16587"/>
                  </a:cubicBezTo>
                  <a:lnTo>
                    <a:pt x="12652" y="16587"/>
                  </a:lnTo>
                  <a:cubicBezTo>
                    <a:pt x="10885" y="17418"/>
                    <a:pt x="9221" y="18253"/>
                    <a:pt x="7511" y="18995"/>
                  </a:cubicBezTo>
                  <a:cubicBezTo>
                    <a:pt x="6003" y="19647"/>
                    <a:pt x="4418" y="20073"/>
                    <a:pt x="2774" y="20201"/>
                  </a:cubicBezTo>
                  <a:cubicBezTo>
                    <a:pt x="2181" y="18178"/>
                    <a:pt x="1592" y="16180"/>
                    <a:pt x="1007" y="14182"/>
                  </a:cubicBezTo>
                  <a:cubicBezTo>
                    <a:pt x="1859" y="14067"/>
                    <a:pt x="2698" y="13977"/>
                    <a:pt x="3524" y="13837"/>
                  </a:cubicBezTo>
                  <a:cubicBezTo>
                    <a:pt x="5630" y="13478"/>
                    <a:pt x="7550" y="12695"/>
                    <a:pt x="9262" y="11383"/>
                  </a:cubicBezTo>
                  <a:cubicBezTo>
                    <a:pt x="9855" y="10931"/>
                    <a:pt x="10537" y="10595"/>
                    <a:pt x="11305" y="10131"/>
                  </a:cubicBezTo>
                  <a:close/>
                  <a:moveTo>
                    <a:pt x="12801" y="17372"/>
                  </a:moveTo>
                  <a:cubicBezTo>
                    <a:pt x="13000" y="18215"/>
                    <a:pt x="13186" y="19003"/>
                    <a:pt x="13377" y="19808"/>
                  </a:cubicBezTo>
                  <a:lnTo>
                    <a:pt x="13378" y="19808"/>
                  </a:lnTo>
                  <a:cubicBezTo>
                    <a:pt x="12551" y="20139"/>
                    <a:pt x="11768" y="20451"/>
                    <a:pt x="10987" y="20767"/>
                  </a:cubicBezTo>
                  <a:cubicBezTo>
                    <a:pt x="9433" y="21393"/>
                    <a:pt x="7894" y="22066"/>
                    <a:pt x="6318" y="22632"/>
                  </a:cubicBezTo>
                  <a:cubicBezTo>
                    <a:pt x="5440" y="22952"/>
                    <a:pt x="4499" y="23096"/>
                    <a:pt x="3530" y="23335"/>
                  </a:cubicBezTo>
                  <a:cubicBezTo>
                    <a:pt x="3292" y="22437"/>
                    <a:pt x="3089" y="21653"/>
                    <a:pt x="2868" y="20814"/>
                  </a:cubicBezTo>
                  <a:cubicBezTo>
                    <a:pt x="3178" y="20783"/>
                    <a:pt x="3441" y="20753"/>
                    <a:pt x="3703" y="20728"/>
                  </a:cubicBezTo>
                  <a:cubicBezTo>
                    <a:pt x="5881" y="20511"/>
                    <a:pt x="7851" y="19676"/>
                    <a:pt x="9784" y="18693"/>
                  </a:cubicBezTo>
                  <a:cubicBezTo>
                    <a:pt x="10746" y="18202"/>
                    <a:pt x="11762" y="17824"/>
                    <a:pt x="12801" y="17372"/>
                  </a:cubicBezTo>
                  <a:close/>
                  <a:moveTo>
                    <a:pt x="13563" y="20554"/>
                  </a:moveTo>
                  <a:cubicBezTo>
                    <a:pt x="13791" y="21435"/>
                    <a:pt x="14008" y="22261"/>
                    <a:pt x="14224" y="23083"/>
                  </a:cubicBezTo>
                  <a:lnTo>
                    <a:pt x="14224" y="23083"/>
                  </a:lnTo>
                  <a:cubicBezTo>
                    <a:pt x="12195" y="23556"/>
                    <a:pt x="10386" y="24481"/>
                    <a:pt x="8563" y="25358"/>
                  </a:cubicBezTo>
                  <a:cubicBezTo>
                    <a:pt x="7279" y="25977"/>
                    <a:pt x="5944" y="26330"/>
                    <a:pt x="4495" y="26432"/>
                  </a:cubicBezTo>
                  <a:cubicBezTo>
                    <a:pt x="4228" y="25584"/>
                    <a:pt x="3970" y="24762"/>
                    <a:pt x="3690" y="23872"/>
                  </a:cubicBezTo>
                  <a:cubicBezTo>
                    <a:pt x="4106" y="23833"/>
                    <a:pt x="4483" y="23851"/>
                    <a:pt x="4825" y="23752"/>
                  </a:cubicBezTo>
                  <a:cubicBezTo>
                    <a:pt x="5877" y="23446"/>
                    <a:pt x="6928" y="23126"/>
                    <a:pt x="7956" y="22756"/>
                  </a:cubicBezTo>
                  <a:cubicBezTo>
                    <a:pt x="8881" y="22420"/>
                    <a:pt x="9762" y="21990"/>
                    <a:pt x="10678" y="21632"/>
                  </a:cubicBezTo>
                  <a:cubicBezTo>
                    <a:pt x="11601" y="21266"/>
                    <a:pt x="12542" y="20933"/>
                    <a:pt x="13563" y="20554"/>
                  </a:cubicBezTo>
                  <a:close/>
                  <a:moveTo>
                    <a:pt x="20462" y="7834"/>
                  </a:moveTo>
                  <a:cubicBezTo>
                    <a:pt x="20492" y="7915"/>
                    <a:pt x="20530" y="7992"/>
                    <a:pt x="20544" y="8073"/>
                  </a:cubicBezTo>
                  <a:cubicBezTo>
                    <a:pt x="20789" y="9534"/>
                    <a:pt x="21759" y="10279"/>
                    <a:pt x="23107" y="10556"/>
                  </a:cubicBezTo>
                  <a:cubicBezTo>
                    <a:pt x="23662" y="10670"/>
                    <a:pt x="24212" y="10729"/>
                    <a:pt x="24758" y="10729"/>
                  </a:cubicBezTo>
                  <a:cubicBezTo>
                    <a:pt x="25994" y="10729"/>
                    <a:pt x="27205" y="10425"/>
                    <a:pt x="28396" y="9763"/>
                  </a:cubicBezTo>
                  <a:cubicBezTo>
                    <a:pt x="28785" y="11655"/>
                    <a:pt x="28955" y="13614"/>
                    <a:pt x="30679" y="14957"/>
                  </a:cubicBezTo>
                  <a:cubicBezTo>
                    <a:pt x="30857" y="14794"/>
                    <a:pt x="31086" y="14577"/>
                    <a:pt x="31327" y="14381"/>
                  </a:cubicBezTo>
                  <a:cubicBezTo>
                    <a:pt x="31625" y="14133"/>
                    <a:pt x="31908" y="13852"/>
                    <a:pt x="32248" y="13682"/>
                  </a:cubicBezTo>
                  <a:cubicBezTo>
                    <a:pt x="32381" y="13614"/>
                    <a:pt x="32502" y="13581"/>
                    <a:pt x="32605" y="13581"/>
                  </a:cubicBezTo>
                  <a:cubicBezTo>
                    <a:pt x="32852" y="13581"/>
                    <a:pt x="33003" y="13769"/>
                    <a:pt x="33019" y="14121"/>
                  </a:cubicBezTo>
                  <a:cubicBezTo>
                    <a:pt x="33040" y="14589"/>
                    <a:pt x="33014" y="15087"/>
                    <a:pt x="32874" y="15526"/>
                  </a:cubicBezTo>
                  <a:lnTo>
                    <a:pt x="32875" y="15526"/>
                  </a:lnTo>
                  <a:cubicBezTo>
                    <a:pt x="32553" y="16514"/>
                    <a:pt x="32107" y="17439"/>
                    <a:pt x="31356" y="18211"/>
                  </a:cubicBezTo>
                  <a:cubicBezTo>
                    <a:pt x="30839" y="18749"/>
                    <a:pt x="30412" y="19378"/>
                    <a:pt x="29991" y="20000"/>
                  </a:cubicBezTo>
                  <a:cubicBezTo>
                    <a:pt x="29873" y="20175"/>
                    <a:pt x="29873" y="20486"/>
                    <a:pt x="29925" y="20707"/>
                  </a:cubicBezTo>
                  <a:cubicBezTo>
                    <a:pt x="30141" y="21636"/>
                    <a:pt x="30407" y="22552"/>
                    <a:pt x="30623" y="23480"/>
                  </a:cubicBezTo>
                  <a:cubicBezTo>
                    <a:pt x="30662" y="23638"/>
                    <a:pt x="30623" y="23916"/>
                    <a:pt x="30514" y="24000"/>
                  </a:cubicBezTo>
                  <a:cubicBezTo>
                    <a:pt x="29060" y="25159"/>
                    <a:pt x="27814" y="26594"/>
                    <a:pt x="26086" y="27391"/>
                  </a:cubicBezTo>
                  <a:cubicBezTo>
                    <a:pt x="25922" y="27466"/>
                    <a:pt x="25781" y="27505"/>
                    <a:pt x="25651" y="27505"/>
                  </a:cubicBezTo>
                  <a:cubicBezTo>
                    <a:pt x="25455" y="27505"/>
                    <a:pt x="25285" y="27416"/>
                    <a:pt x="25099" y="27229"/>
                  </a:cubicBezTo>
                  <a:cubicBezTo>
                    <a:pt x="24319" y="26442"/>
                    <a:pt x="23904" y="25461"/>
                    <a:pt x="23823" y="24400"/>
                  </a:cubicBezTo>
                  <a:cubicBezTo>
                    <a:pt x="23746" y="23442"/>
                    <a:pt x="23899" y="22474"/>
                    <a:pt x="23933" y="21508"/>
                  </a:cubicBezTo>
                  <a:cubicBezTo>
                    <a:pt x="23963" y="20554"/>
                    <a:pt x="23692" y="20082"/>
                    <a:pt x="23008" y="20082"/>
                  </a:cubicBezTo>
                  <a:cubicBezTo>
                    <a:pt x="22821" y="20082"/>
                    <a:pt x="22603" y="20117"/>
                    <a:pt x="22352" y="20188"/>
                  </a:cubicBezTo>
                  <a:cubicBezTo>
                    <a:pt x="21970" y="20296"/>
                    <a:pt x="21607" y="20346"/>
                    <a:pt x="21260" y="20346"/>
                  </a:cubicBezTo>
                  <a:cubicBezTo>
                    <a:pt x="20116" y="20346"/>
                    <a:pt x="19148" y="19801"/>
                    <a:pt x="18281" y="18991"/>
                  </a:cubicBezTo>
                  <a:cubicBezTo>
                    <a:pt x="17183" y="17964"/>
                    <a:pt x="16623" y="16609"/>
                    <a:pt x="16403" y="15114"/>
                  </a:cubicBezTo>
                  <a:cubicBezTo>
                    <a:pt x="16119" y="13146"/>
                    <a:pt x="16103" y="11183"/>
                    <a:pt x="16407" y="9214"/>
                  </a:cubicBezTo>
                  <a:cubicBezTo>
                    <a:pt x="16446" y="8951"/>
                    <a:pt x="16480" y="8746"/>
                    <a:pt x="16844" y="8725"/>
                  </a:cubicBezTo>
                  <a:cubicBezTo>
                    <a:pt x="17467" y="8691"/>
                    <a:pt x="18098" y="8644"/>
                    <a:pt x="18704" y="8494"/>
                  </a:cubicBezTo>
                  <a:cubicBezTo>
                    <a:pt x="19289" y="8350"/>
                    <a:pt x="19839" y="8073"/>
                    <a:pt x="20462" y="7834"/>
                  </a:cubicBezTo>
                  <a:close/>
                  <a:moveTo>
                    <a:pt x="20568" y="25005"/>
                  </a:moveTo>
                  <a:cubicBezTo>
                    <a:pt x="19853" y="29090"/>
                    <a:pt x="19144" y="33139"/>
                    <a:pt x="18441" y="37151"/>
                  </a:cubicBezTo>
                  <a:lnTo>
                    <a:pt x="18441" y="37151"/>
                  </a:lnTo>
                  <a:cubicBezTo>
                    <a:pt x="17555" y="33962"/>
                    <a:pt x="16255" y="30809"/>
                    <a:pt x="15881" y="27437"/>
                  </a:cubicBezTo>
                  <a:cubicBezTo>
                    <a:pt x="17386" y="26526"/>
                    <a:pt x="18669" y="25226"/>
                    <a:pt x="20568" y="25005"/>
                  </a:cubicBezTo>
                  <a:close/>
                  <a:moveTo>
                    <a:pt x="11601" y="24742"/>
                  </a:moveTo>
                  <a:cubicBezTo>
                    <a:pt x="11733" y="25192"/>
                    <a:pt x="11881" y="25572"/>
                    <a:pt x="11953" y="25968"/>
                  </a:cubicBezTo>
                  <a:cubicBezTo>
                    <a:pt x="12584" y="29287"/>
                    <a:pt x="13682" y="32476"/>
                    <a:pt x="14521" y="35739"/>
                  </a:cubicBezTo>
                  <a:cubicBezTo>
                    <a:pt x="15160" y="38219"/>
                    <a:pt x="15504" y="40779"/>
                    <a:pt x="15979" y="43301"/>
                  </a:cubicBezTo>
                  <a:cubicBezTo>
                    <a:pt x="16055" y="43718"/>
                    <a:pt x="16131" y="44135"/>
                    <a:pt x="16208" y="44545"/>
                  </a:cubicBezTo>
                  <a:cubicBezTo>
                    <a:pt x="15750" y="44545"/>
                    <a:pt x="15305" y="44548"/>
                    <a:pt x="14867" y="44548"/>
                  </a:cubicBezTo>
                  <a:cubicBezTo>
                    <a:pt x="14647" y="44548"/>
                    <a:pt x="14429" y="44547"/>
                    <a:pt x="14212" y="44545"/>
                  </a:cubicBezTo>
                  <a:lnTo>
                    <a:pt x="14213" y="44543"/>
                  </a:lnTo>
                  <a:cubicBezTo>
                    <a:pt x="13931" y="44536"/>
                    <a:pt x="13643" y="44479"/>
                    <a:pt x="13365" y="44479"/>
                  </a:cubicBezTo>
                  <a:cubicBezTo>
                    <a:pt x="13292" y="44479"/>
                    <a:pt x="13219" y="44483"/>
                    <a:pt x="13148" y="44493"/>
                  </a:cubicBezTo>
                  <a:cubicBezTo>
                    <a:pt x="13075" y="44503"/>
                    <a:pt x="13008" y="44508"/>
                    <a:pt x="12946" y="44508"/>
                  </a:cubicBezTo>
                  <a:cubicBezTo>
                    <a:pt x="12499" y="44508"/>
                    <a:pt x="12343" y="44238"/>
                    <a:pt x="12220" y="43752"/>
                  </a:cubicBezTo>
                  <a:cubicBezTo>
                    <a:pt x="11592" y="41298"/>
                    <a:pt x="10864" y="38866"/>
                    <a:pt x="10266" y="36400"/>
                  </a:cubicBezTo>
                  <a:cubicBezTo>
                    <a:pt x="9813" y="34517"/>
                    <a:pt x="9555" y="32588"/>
                    <a:pt x="9122" y="30696"/>
                  </a:cubicBezTo>
                  <a:cubicBezTo>
                    <a:pt x="8872" y="29588"/>
                    <a:pt x="8474" y="28516"/>
                    <a:pt x="8110" y="27437"/>
                  </a:cubicBezTo>
                  <a:cubicBezTo>
                    <a:pt x="8008" y="27130"/>
                    <a:pt x="7779" y="26863"/>
                    <a:pt x="7597" y="26560"/>
                  </a:cubicBezTo>
                  <a:cubicBezTo>
                    <a:pt x="8902" y="25968"/>
                    <a:pt x="10220" y="25368"/>
                    <a:pt x="11601" y="24742"/>
                  </a:cubicBezTo>
                  <a:close/>
                  <a:moveTo>
                    <a:pt x="14386" y="23681"/>
                  </a:moveTo>
                  <a:cubicBezTo>
                    <a:pt x="14632" y="25005"/>
                    <a:pt x="14891" y="26270"/>
                    <a:pt x="15107" y="27539"/>
                  </a:cubicBezTo>
                  <a:cubicBezTo>
                    <a:pt x="15530" y="30083"/>
                    <a:pt x="16246" y="32545"/>
                    <a:pt x="16988" y="35007"/>
                  </a:cubicBezTo>
                  <a:cubicBezTo>
                    <a:pt x="17819" y="37759"/>
                    <a:pt x="18488" y="40558"/>
                    <a:pt x="19234" y="43335"/>
                  </a:cubicBezTo>
                  <a:cubicBezTo>
                    <a:pt x="19306" y="43595"/>
                    <a:pt x="19268" y="43756"/>
                    <a:pt x="19005" y="43850"/>
                  </a:cubicBezTo>
                  <a:lnTo>
                    <a:pt x="17018" y="44575"/>
                  </a:lnTo>
                  <a:cubicBezTo>
                    <a:pt x="16904" y="44017"/>
                    <a:pt x="16807" y="43557"/>
                    <a:pt x="16722" y="43097"/>
                  </a:cubicBezTo>
                  <a:cubicBezTo>
                    <a:pt x="16234" y="40575"/>
                    <a:pt x="15832" y="38032"/>
                    <a:pt x="15247" y="35536"/>
                  </a:cubicBezTo>
                  <a:cubicBezTo>
                    <a:pt x="14810" y="33665"/>
                    <a:pt x="14137" y="31855"/>
                    <a:pt x="13598" y="30011"/>
                  </a:cubicBezTo>
                  <a:cubicBezTo>
                    <a:pt x="13348" y="29158"/>
                    <a:pt x="13187" y="28285"/>
                    <a:pt x="12959" y="27433"/>
                  </a:cubicBezTo>
                  <a:cubicBezTo>
                    <a:pt x="12708" y="26483"/>
                    <a:pt x="12428" y="25542"/>
                    <a:pt x="12136" y="24511"/>
                  </a:cubicBezTo>
                  <a:cubicBezTo>
                    <a:pt x="12801" y="24269"/>
                    <a:pt x="13543" y="23991"/>
                    <a:pt x="14386" y="23681"/>
                  </a:cubicBezTo>
                  <a:close/>
                  <a:moveTo>
                    <a:pt x="7450" y="39646"/>
                  </a:moveTo>
                  <a:cubicBezTo>
                    <a:pt x="7543" y="39646"/>
                    <a:pt x="7636" y="39653"/>
                    <a:pt x="7725" y="39661"/>
                  </a:cubicBezTo>
                  <a:cubicBezTo>
                    <a:pt x="8305" y="39713"/>
                    <a:pt x="8725" y="40003"/>
                    <a:pt x="8771" y="40454"/>
                  </a:cubicBezTo>
                  <a:cubicBezTo>
                    <a:pt x="8801" y="40761"/>
                    <a:pt x="8767" y="41106"/>
                    <a:pt x="8653" y="41391"/>
                  </a:cubicBezTo>
                  <a:cubicBezTo>
                    <a:pt x="8526" y="41719"/>
                    <a:pt x="8568" y="41954"/>
                    <a:pt x="8737" y="42243"/>
                  </a:cubicBezTo>
                  <a:cubicBezTo>
                    <a:pt x="9131" y="42933"/>
                    <a:pt x="9530" y="43628"/>
                    <a:pt x="9856" y="44351"/>
                  </a:cubicBezTo>
                  <a:cubicBezTo>
                    <a:pt x="10140" y="44995"/>
                    <a:pt x="9881" y="45570"/>
                    <a:pt x="9196" y="45958"/>
                  </a:cubicBezTo>
                  <a:cubicBezTo>
                    <a:pt x="9136" y="45800"/>
                    <a:pt x="9089" y="45676"/>
                    <a:pt x="9047" y="45557"/>
                  </a:cubicBezTo>
                  <a:cubicBezTo>
                    <a:pt x="9014" y="45551"/>
                    <a:pt x="8981" y="45536"/>
                    <a:pt x="8960" y="45536"/>
                  </a:cubicBezTo>
                  <a:cubicBezTo>
                    <a:pt x="8954" y="45536"/>
                    <a:pt x="8949" y="45538"/>
                    <a:pt x="8946" y="45540"/>
                  </a:cubicBezTo>
                  <a:cubicBezTo>
                    <a:pt x="8799" y="45655"/>
                    <a:pt x="8664" y="45704"/>
                    <a:pt x="8536" y="45704"/>
                  </a:cubicBezTo>
                  <a:cubicBezTo>
                    <a:pt x="8335" y="45704"/>
                    <a:pt x="8151" y="45582"/>
                    <a:pt x="7966" y="45400"/>
                  </a:cubicBezTo>
                  <a:cubicBezTo>
                    <a:pt x="7318" y="44761"/>
                    <a:pt x="6657" y="44053"/>
                    <a:pt x="6568" y="43150"/>
                  </a:cubicBezTo>
                  <a:cubicBezTo>
                    <a:pt x="6470" y="42145"/>
                    <a:pt x="6618" y="41102"/>
                    <a:pt x="6763" y="40093"/>
                  </a:cubicBezTo>
                  <a:cubicBezTo>
                    <a:pt x="6813" y="39727"/>
                    <a:pt x="7126" y="39646"/>
                    <a:pt x="7450" y="39646"/>
                  </a:cubicBezTo>
                  <a:close/>
                  <a:moveTo>
                    <a:pt x="7144" y="26727"/>
                  </a:moveTo>
                  <a:cubicBezTo>
                    <a:pt x="7808" y="28217"/>
                    <a:pt x="8224" y="29802"/>
                    <a:pt x="8554" y="31417"/>
                  </a:cubicBezTo>
                  <a:cubicBezTo>
                    <a:pt x="9025" y="33717"/>
                    <a:pt x="9461" y="36026"/>
                    <a:pt x="9995" y="38312"/>
                  </a:cubicBezTo>
                  <a:cubicBezTo>
                    <a:pt x="10457" y="40280"/>
                    <a:pt x="11046" y="42223"/>
                    <a:pt x="11563" y="44178"/>
                  </a:cubicBezTo>
                  <a:cubicBezTo>
                    <a:pt x="11652" y="44519"/>
                    <a:pt x="11606" y="44893"/>
                    <a:pt x="11703" y="45230"/>
                  </a:cubicBezTo>
                  <a:cubicBezTo>
                    <a:pt x="11835" y="45698"/>
                    <a:pt x="12042" y="46150"/>
                    <a:pt x="12237" y="46653"/>
                  </a:cubicBezTo>
                  <a:cubicBezTo>
                    <a:pt x="11318" y="46895"/>
                    <a:pt x="10238" y="47087"/>
                    <a:pt x="9618" y="48302"/>
                  </a:cubicBezTo>
                  <a:cubicBezTo>
                    <a:pt x="9495" y="47710"/>
                    <a:pt x="9394" y="47227"/>
                    <a:pt x="9292" y="46734"/>
                  </a:cubicBezTo>
                  <a:cubicBezTo>
                    <a:pt x="9517" y="46598"/>
                    <a:pt x="9750" y="46491"/>
                    <a:pt x="9941" y="46338"/>
                  </a:cubicBezTo>
                  <a:cubicBezTo>
                    <a:pt x="10611" y="45788"/>
                    <a:pt x="10873" y="44890"/>
                    <a:pt x="10543" y="44085"/>
                  </a:cubicBezTo>
                  <a:cubicBezTo>
                    <a:pt x="10267" y="43425"/>
                    <a:pt x="9924" y="42794"/>
                    <a:pt x="9576" y="42172"/>
                  </a:cubicBezTo>
                  <a:cubicBezTo>
                    <a:pt x="9428" y="41903"/>
                    <a:pt x="9377" y="41686"/>
                    <a:pt x="9470" y="41376"/>
                  </a:cubicBezTo>
                  <a:cubicBezTo>
                    <a:pt x="9830" y="40166"/>
                    <a:pt x="9207" y="39160"/>
                    <a:pt x="8004" y="38927"/>
                  </a:cubicBezTo>
                  <a:cubicBezTo>
                    <a:pt x="7800" y="38888"/>
                    <a:pt x="7499" y="38879"/>
                    <a:pt x="7419" y="38748"/>
                  </a:cubicBezTo>
                  <a:cubicBezTo>
                    <a:pt x="7258" y="38484"/>
                    <a:pt x="7207" y="38151"/>
                    <a:pt x="7139" y="37835"/>
                  </a:cubicBezTo>
                  <a:cubicBezTo>
                    <a:pt x="7097" y="37644"/>
                    <a:pt x="7131" y="37432"/>
                    <a:pt x="7088" y="37240"/>
                  </a:cubicBezTo>
                  <a:cubicBezTo>
                    <a:pt x="6305" y="33892"/>
                    <a:pt x="5520" y="30547"/>
                    <a:pt x="4736" y="27204"/>
                  </a:cubicBezTo>
                  <a:cubicBezTo>
                    <a:pt x="4724" y="27157"/>
                    <a:pt x="4736" y="27101"/>
                    <a:pt x="4736" y="27084"/>
                  </a:cubicBezTo>
                  <a:cubicBezTo>
                    <a:pt x="5529" y="26969"/>
                    <a:pt x="6312" y="26850"/>
                    <a:pt x="7144" y="26727"/>
                  </a:cubicBezTo>
                  <a:close/>
                  <a:moveTo>
                    <a:pt x="35642" y="40691"/>
                  </a:moveTo>
                  <a:cubicBezTo>
                    <a:pt x="35999" y="41743"/>
                    <a:pt x="36333" y="42740"/>
                    <a:pt x="36677" y="43759"/>
                  </a:cubicBezTo>
                  <a:lnTo>
                    <a:pt x="36675" y="43760"/>
                  </a:lnTo>
                  <a:cubicBezTo>
                    <a:pt x="34758" y="46094"/>
                    <a:pt x="28304" y="48724"/>
                    <a:pt x="24139" y="48724"/>
                  </a:cubicBezTo>
                  <a:cubicBezTo>
                    <a:pt x="23775" y="48724"/>
                    <a:pt x="23428" y="48704"/>
                    <a:pt x="23103" y="48662"/>
                  </a:cubicBezTo>
                  <a:cubicBezTo>
                    <a:pt x="28188" y="47448"/>
                    <a:pt x="32515" y="45019"/>
                    <a:pt x="35642" y="40691"/>
                  </a:cubicBezTo>
                  <a:close/>
                  <a:moveTo>
                    <a:pt x="23154" y="24317"/>
                  </a:moveTo>
                  <a:cubicBezTo>
                    <a:pt x="23243" y="24760"/>
                    <a:pt x="23315" y="25160"/>
                    <a:pt x="23404" y="25556"/>
                  </a:cubicBezTo>
                  <a:cubicBezTo>
                    <a:pt x="23624" y="26498"/>
                    <a:pt x="24137" y="27269"/>
                    <a:pt x="24819" y="27933"/>
                  </a:cubicBezTo>
                  <a:cubicBezTo>
                    <a:pt x="25077" y="28180"/>
                    <a:pt x="25362" y="28313"/>
                    <a:pt x="25658" y="28313"/>
                  </a:cubicBezTo>
                  <a:cubicBezTo>
                    <a:pt x="25857" y="28313"/>
                    <a:pt x="26061" y="28252"/>
                    <a:pt x="26264" y="28125"/>
                  </a:cubicBezTo>
                  <a:cubicBezTo>
                    <a:pt x="27154" y="27576"/>
                    <a:pt x="28036" y="27010"/>
                    <a:pt x="28879" y="26391"/>
                  </a:cubicBezTo>
                  <a:cubicBezTo>
                    <a:pt x="29592" y="25872"/>
                    <a:pt x="30235" y="25264"/>
                    <a:pt x="30922" y="24705"/>
                  </a:cubicBezTo>
                  <a:cubicBezTo>
                    <a:pt x="31015" y="24629"/>
                    <a:pt x="31180" y="24620"/>
                    <a:pt x="31315" y="24615"/>
                  </a:cubicBezTo>
                  <a:cubicBezTo>
                    <a:pt x="31409" y="24615"/>
                    <a:pt x="31506" y="24680"/>
                    <a:pt x="31608" y="24697"/>
                  </a:cubicBezTo>
                  <a:cubicBezTo>
                    <a:pt x="34753" y="25259"/>
                    <a:pt x="36316" y="27423"/>
                    <a:pt x="37155" y="30282"/>
                  </a:cubicBezTo>
                  <a:cubicBezTo>
                    <a:pt x="37923" y="32896"/>
                    <a:pt x="37579" y="35427"/>
                    <a:pt x="36465" y="37889"/>
                  </a:cubicBezTo>
                  <a:lnTo>
                    <a:pt x="36464" y="37890"/>
                  </a:lnTo>
                  <a:cubicBezTo>
                    <a:pt x="35447" y="40139"/>
                    <a:pt x="33901" y="41954"/>
                    <a:pt x="32061" y="43557"/>
                  </a:cubicBezTo>
                  <a:cubicBezTo>
                    <a:pt x="29269" y="45995"/>
                    <a:pt x="25939" y="47255"/>
                    <a:pt x="22404" y="48082"/>
                  </a:cubicBezTo>
                  <a:cubicBezTo>
                    <a:pt x="21403" y="48315"/>
                    <a:pt x="20409" y="48550"/>
                    <a:pt x="19374" y="48789"/>
                  </a:cubicBezTo>
                  <a:cubicBezTo>
                    <a:pt x="19230" y="47421"/>
                    <a:pt x="19099" y="46144"/>
                    <a:pt x="18967" y="44891"/>
                  </a:cubicBezTo>
                  <a:cubicBezTo>
                    <a:pt x="19582" y="44542"/>
                    <a:pt x="20261" y="44252"/>
                    <a:pt x="20832" y="43817"/>
                  </a:cubicBezTo>
                  <a:cubicBezTo>
                    <a:pt x="23722" y="41637"/>
                    <a:pt x="26159" y="39017"/>
                    <a:pt x="27981" y="35869"/>
                  </a:cubicBezTo>
                  <a:cubicBezTo>
                    <a:pt x="29032" y="34050"/>
                    <a:pt x="29460" y="32040"/>
                    <a:pt x="29366" y="29935"/>
                  </a:cubicBezTo>
                  <a:cubicBezTo>
                    <a:pt x="29359" y="29686"/>
                    <a:pt x="29116" y="29228"/>
                    <a:pt x="29005" y="29228"/>
                  </a:cubicBezTo>
                  <a:cubicBezTo>
                    <a:pt x="29004" y="29228"/>
                    <a:pt x="29003" y="29228"/>
                    <a:pt x="29002" y="29229"/>
                  </a:cubicBezTo>
                  <a:cubicBezTo>
                    <a:pt x="28574" y="29258"/>
                    <a:pt x="28688" y="29667"/>
                    <a:pt x="28693" y="29952"/>
                  </a:cubicBezTo>
                  <a:cubicBezTo>
                    <a:pt x="28739" y="32760"/>
                    <a:pt x="27811" y="35205"/>
                    <a:pt x="26128" y="37424"/>
                  </a:cubicBezTo>
                  <a:cubicBezTo>
                    <a:pt x="25048" y="38851"/>
                    <a:pt x="23861" y="40176"/>
                    <a:pt x="22629" y="41462"/>
                  </a:cubicBezTo>
                  <a:cubicBezTo>
                    <a:pt x="22501" y="41594"/>
                    <a:pt x="22365" y="41734"/>
                    <a:pt x="22213" y="41833"/>
                  </a:cubicBezTo>
                  <a:cubicBezTo>
                    <a:pt x="21502" y="42284"/>
                    <a:pt x="20782" y="42723"/>
                    <a:pt x="19980" y="43222"/>
                  </a:cubicBezTo>
                  <a:cubicBezTo>
                    <a:pt x="19684" y="41978"/>
                    <a:pt x="19277" y="40802"/>
                    <a:pt x="19154" y="39597"/>
                  </a:cubicBezTo>
                  <a:cubicBezTo>
                    <a:pt x="19052" y="38600"/>
                    <a:pt x="19238" y="37560"/>
                    <a:pt x="19391" y="36555"/>
                  </a:cubicBezTo>
                  <a:cubicBezTo>
                    <a:pt x="19845" y="33561"/>
                    <a:pt x="20348" y="30574"/>
                    <a:pt x="20814" y="27580"/>
                  </a:cubicBezTo>
                  <a:cubicBezTo>
                    <a:pt x="20955" y="26677"/>
                    <a:pt x="21044" y="25765"/>
                    <a:pt x="21162" y="24807"/>
                  </a:cubicBezTo>
                  <a:cubicBezTo>
                    <a:pt x="21794" y="24649"/>
                    <a:pt x="22463" y="24487"/>
                    <a:pt x="23154" y="24317"/>
                  </a:cubicBezTo>
                  <a:close/>
                  <a:moveTo>
                    <a:pt x="12830" y="45162"/>
                  </a:moveTo>
                  <a:cubicBezTo>
                    <a:pt x="12833" y="45162"/>
                    <a:pt x="12836" y="45162"/>
                    <a:pt x="12838" y="45162"/>
                  </a:cubicBezTo>
                  <a:cubicBezTo>
                    <a:pt x="13313" y="45226"/>
                    <a:pt x="13784" y="45341"/>
                    <a:pt x="14259" y="45391"/>
                  </a:cubicBezTo>
                  <a:cubicBezTo>
                    <a:pt x="14662" y="45431"/>
                    <a:pt x="15067" y="45458"/>
                    <a:pt x="15473" y="45458"/>
                  </a:cubicBezTo>
                  <a:cubicBezTo>
                    <a:pt x="15588" y="45458"/>
                    <a:pt x="15703" y="45456"/>
                    <a:pt x="15817" y="45452"/>
                  </a:cubicBezTo>
                  <a:cubicBezTo>
                    <a:pt x="16652" y="45413"/>
                    <a:pt x="17487" y="45319"/>
                    <a:pt x="18369" y="45246"/>
                  </a:cubicBezTo>
                  <a:cubicBezTo>
                    <a:pt x="18449" y="46499"/>
                    <a:pt x="18525" y="47666"/>
                    <a:pt x="18602" y="48846"/>
                  </a:cubicBezTo>
                  <a:cubicBezTo>
                    <a:pt x="18573" y="48864"/>
                    <a:pt x="18534" y="48902"/>
                    <a:pt x="18487" y="48915"/>
                  </a:cubicBezTo>
                  <a:lnTo>
                    <a:pt x="18488" y="48914"/>
                  </a:lnTo>
                  <a:lnTo>
                    <a:pt x="18488" y="48914"/>
                  </a:lnTo>
                  <a:cubicBezTo>
                    <a:pt x="17369" y="49315"/>
                    <a:pt x="16175" y="49485"/>
                    <a:pt x="15064" y="49834"/>
                  </a:cubicBezTo>
                  <a:cubicBezTo>
                    <a:pt x="14675" y="49955"/>
                    <a:pt x="14303" y="49999"/>
                    <a:pt x="13942" y="49999"/>
                  </a:cubicBezTo>
                  <a:cubicBezTo>
                    <a:pt x="13204" y="49999"/>
                    <a:pt x="12506" y="49817"/>
                    <a:pt x="11783" y="49737"/>
                  </a:cubicBezTo>
                  <a:cubicBezTo>
                    <a:pt x="11381" y="49694"/>
                    <a:pt x="10969" y="49421"/>
                    <a:pt x="10630" y="49162"/>
                  </a:cubicBezTo>
                  <a:cubicBezTo>
                    <a:pt x="10178" y="48808"/>
                    <a:pt x="10186" y="48306"/>
                    <a:pt x="10712" y="48050"/>
                  </a:cubicBezTo>
                  <a:cubicBezTo>
                    <a:pt x="11432" y="47700"/>
                    <a:pt x="12229" y="47521"/>
                    <a:pt x="12991" y="47261"/>
                  </a:cubicBezTo>
                  <a:cubicBezTo>
                    <a:pt x="13288" y="47164"/>
                    <a:pt x="13766" y="47100"/>
                    <a:pt x="13830" y="46908"/>
                  </a:cubicBezTo>
                  <a:cubicBezTo>
                    <a:pt x="13978" y="46449"/>
                    <a:pt x="13436" y="46427"/>
                    <a:pt x="13173" y="46227"/>
                  </a:cubicBezTo>
                  <a:cubicBezTo>
                    <a:pt x="12877" y="46005"/>
                    <a:pt x="12343" y="45929"/>
                    <a:pt x="12606" y="45350"/>
                  </a:cubicBezTo>
                  <a:cubicBezTo>
                    <a:pt x="12643" y="45267"/>
                    <a:pt x="12758" y="45162"/>
                    <a:pt x="12830" y="45162"/>
                  </a:cubicBezTo>
                  <a:close/>
                  <a:moveTo>
                    <a:pt x="21044" y="49115"/>
                  </a:moveTo>
                  <a:cubicBezTo>
                    <a:pt x="21645" y="51279"/>
                    <a:pt x="22234" y="53413"/>
                    <a:pt x="22827" y="55547"/>
                  </a:cubicBezTo>
                  <a:cubicBezTo>
                    <a:pt x="22215" y="54678"/>
                    <a:pt x="21576" y="53928"/>
                    <a:pt x="20544" y="53928"/>
                  </a:cubicBezTo>
                  <a:cubicBezTo>
                    <a:pt x="20290" y="53928"/>
                    <a:pt x="20012" y="53973"/>
                    <a:pt x="19704" y="54074"/>
                  </a:cubicBezTo>
                  <a:cubicBezTo>
                    <a:pt x="19636" y="53780"/>
                    <a:pt x="19573" y="53490"/>
                    <a:pt x="19502" y="53201"/>
                  </a:cubicBezTo>
                  <a:cubicBezTo>
                    <a:pt x="19272" y="52242"/>
                    <a:pt x="19035" y="51283"/>
                    <a:pt x="18802" y="50325"/>
                  </a:cubicBezTo>
                  <a:cubicBezTo>
                    <a:pt x="18695" y="49873"/>
                    <a:pt x="18861" y="49541"/>
                    <a:pt x="19293" y="49443"/>
                  </a:cubicBezTo>
                  <a:cubicBezTo>
                    <a:pt x="19853" y="49316"/>
                    <a:pt x="20416" y="49230"/>
                    <a:pt x="21044" y="49115"/>
                  </a:cubicBezTo>
                  <a:close/>
                  <a:moveTo>
                    <a:pt x="37053" y="44445"/>
                  </a:moveTo>
                  <a:cubicBezTo>
                    <a:pt x="37498" y="45535"/>
                    <a:pt x="37909" y="46532"/>
                    <a:pt x="38367" y="47653"/>
                  </a:cubicBezTo>
                  <a:cubicBezTo>
                    <a:pt x="37180" y="48112"/>
                    <a:pt x="36079" y="48641"/>
                    <a:pt x="34922" y="48969"/>
                  </a:cubicBezTo>
                  <a:cubicBezTo>
                    <a:pt x="31824" y="49838"/>
                    <a:pt x="28735" y="50732"/>
                    <a:pt x="25726" y="51882"/>
                  </a:cubicBezTo>
                  <a:cubicBezTo>
                    <a:pt x="25036" y="52147"/>
                    <a:pt x="24286" y="52249"/>
                    <a:pt x="23578" y="52479"/>
                  </a:cubicBezTo>
                  <a:cubicBezTo>
                    <a:pt x="23383" y="52538"/>
                    <a:pt x="23247" y="52782"/>
                    <a:pt x="23086" y="52938"/>
                  </a:cubicBezTo>
                  <a:cubicBezTo>
                    <a:pt x="23271" y="53047"/>
                    <a:pt x="23477" y="53273"/>
                    <a:pt x="23646" y="53273"/>
                  </a:cubicBezTo>
                  <a:cubicBezTo>
                    <a:pt x="23656" y="53273"/>
                    <a:pt x="23666" y="53272"/>
                    <a:pt x="23676" y="53271"/>
                  </a:cubicBezTo>
                  <a:cubicBezTo>
                    <a:pt x="24524" y="53117"/>
                    <a:pt x="25388" y="52977"/>
                    <a:pt x="26189" y="52679"/>
                  </a:cubicBezTo>
                  <a:cubicBezTo>
                    <a:pt x="29061" y="51606"/>
                    <a:pt x="31999" y="50749"/>
                    <a:pt x="34944" y="49906"/>
                  </a:cubicBezTo>
                  <a:cubicBezTo>
                    <a:pt x="36218" y="49544"/>
                    <a:pt x="37443" y="48986"/>
                    <a:pt x="38782" y="48483"/>
                  </a:cubicBezTo>
                  <a:cubicBezTo>
                    <a:pt x="39151" y="48999"/>
                    <a:pt x="39608" y="49637"/>
                    <a:pt x="40088" y="50310"/>
                  </a:cubicBezTo>
                  <a:lnTo>
                    <a:pt x="40087" y="50310"/>
                  </a:lnTo>
                  <a:cubicBezTo>
                    <a:pt x="38710" y="51338"/>
                    <a:pt x="37332" y="52194"/>
                    <a:pt x="35761" y="52666"/>
                  </a:cubicBezTo>
                  <a:cubicBezTo>
                    <a:pt x="34384" y="53076"/>
                    <a:pt x="32977" y="53399"/>
                    <a:pt x="31599" y="53808"/>
                  </a:cubicBezTo>
                  <a:cubicBezTo>
                    <a:pt x="30155" y="54238"/>
                    <a:pt x="28739" y="54757"/>
                    <a:pt x="27286" y="55163"/>
                  </a:cubicBezTo>
                  <a:cubicBezTo>
                    <a:pt x="26430" y="55396"/>
                    <a:pt x="25532" y="55482"/>
                    <a:pt x="24654" y="55643"/>
                  </a:cubicBezTo>
                  <a:cubicBezTo>
                    <a:pt x="24370" y="55695"/>
                    <a:pt x="24091" y="55763"/>
                    <a:pt x="23722" y="55844"/>
                  </a:cubicBezTo>
                  <a:cubicBezTo>
                    <a:pt x="23459" y="54903"/>
                    <a:pt x="23192" y="53944"/>
                    <a:pt x="22926" y="52986"/>
                  </a:cubicBezTo>
                  <a:cubicBezTo>
                    <a:pt x="22582" y="51751"/>
                    <a:pt x="22239" y="50511"/>
                    <a:pt x="21900" y="49293"/>
                  </a:cubicBezTo>
                  <a:lnTo>
                    <a:pt x="21900" y="49293"/>
                  </a:lnTo>
                  <a:cubicBezTo>
                    <a:pt x="22497" y="49320"/>
                    <a:pt x="23096" y="49404"/>
                    <a:pt x="23687" y="49404"/>
                  </a:cubicBezTo>
                  <a:cubicBezTo>
                    <a:pt x="23835" y="49404"/>
                    <a:pt x="23982" y="49399"/>
                    <a:pt x="24129" y="49386"/>
                  </a:cubicBezTo>
                  <a:cubicBezTo>
                    <a:pt x="25760" y="49241"/>
                    <a:pt x="27392" y="49049"/>
                    <a:pt x="29007" y="48777"/>
                  </a:cubicBezTo>
                  <a:cubicBezTo>
                    <a:pt x="29693" y="48662"/>
                    <a:pt x="30349" y="48325"/>
                    <a:pt x="30998" y="48044"/>
                  </a:cubicBezTo>
                  <a:cubicBezTo>
                    <a:pt x="31964" y="47622"/>
                    <a:pt x="32896" y="47142"/>
                    <a:pt x="33862" y="46724"/>
                  </a:cubicBezTo>
                  <a:cubicBezTo>
                    <a:pt x="35058" y="46213"/>
                    <a:pt x="36181" y="45612"/>
                    <a:pt x="37053" y="44445"/>
                  </a:cubicBezTo>
                  <a:close/>
                  <a:moveTo>
                    <a:pt x="17920" y="49992"/>
                  </a:moveTo>
                  <a:cubicBezTo>
                    <a:pt x="18368" y="51939"/>
                    <a:pt x="19114" y="53800"/>
                    <a:pt x="18992" y="55946"/>
                  </a:cubicBezTo>
                  <a:lnTo>
                    <a:pt x="18992" y="55946"/>
                  </a:lnTo>
                  <a:cubicBezTo>
                    <a:pt x="18300" y="55291"/>
                    <a:pt x="17698" y="55001"/>
                    <a:pt x="17195" y="55001"/>
                  </a:cubicBezTo>
                  <a:cubicBezTo>
                    <a:pt x="16622" y="55001"/>
                    <a:pt x="16179" y="55376"/>
                    <a:pt x="15881" y="56016"/>
                  </a:cubicBezTo>
                  <a:cubicBezTo>
                    <a:pt x="15237" y="54254"/>
                    <a:pt x="14598" y="52502"/>
                    <a:pt x="13962" y="50759"/>
                  </a:cubicBezTo>
                  <a:cubicBezTo>
                    <a:pt x="15280" y="50504"/>
                    <a:pt x="16568" y="50257"/>
                    <a:pt x="17920" y="49992"/>
                  </a:cubicBezTo>
                  <a:close/>
                  <a:moveTo>
                    <a:pt x="9966" y="49515"/>
                  </a:moveTo>
                  <a:cubicBezTo>
                    <a:pt x="10682" y="50418"/>
                    <a:pt x="11720" y="50474"/>
                    <a:pt x="12716" y="50644"/>
                  </a:cubicBezTo>
                  <a:cubicBezTo>
                    <a:pt x="12886" y="50675"/>
                    <a:pt x="13127" y="50789"/>
                    <a:pt x="13173" y="50921"/>
                  </a:cubicBezTo>
                  <a:cubicBezTo>
                    <a:pt x="13932" y="53085"/>
                    <a:pt x="14661" y="55257"/>
                    <a:pt x="15398" y="57426"/>
                  </a:cubicBezTo>
                  <a:cubicBezTo>
                    <a:pt x="15406" y="57455"/>
                    <a:pt x="15403" y="57489"/>
                    <a:pt x="15306" y="57625"/>
                  </a:cubicBezTo>
                  <a:lnTo>
                    <a:pt x="15306" y="57625"/>
                  </a:lnTo>
                  <a:cubicBezTo>
                    <a:pt x="15195" y="57476"/>
                    <a:pt x="15098" y="57310"/>
                    <a:pt x="14962" y="57188"/>
                  </a:cubicBezTo>
                  <a:cubicBezTo>
                    <a:pt x="14762" y="57000"/>
                    <a:pt x="14555" y="56821"/>
                    <a:pt x="14326" y="56680"/>
                  </a:cubicBezTo>
                  <a:cubicBezTo>
                    <a:pt x="13893" y="56416"/>
                    <a:pt x="13528" y="56282"/>
                    <a:pt x="13208" y="56282"/>
                  </a:cubicBezTo>
                  <a:cubicBezTo>
                    <a:pt x="12685" y="56282"/>
                    <a:pt x="12284" y="56642"/>
                    <a:pt x="11910" y="57387"/>
                  </a:cubicBezTo>
                  <a:cubicBezTo>
                    <a:pt x="11864" y="57473"/>
                    <a:pt x="11817" y="57562"/>
                    <a:pt x="11720" y="57741"/>
                  </a:cubicBezTo>
                  <a:cubicBezTo>
                    <a:pt x="11080" y="54963"/>
                    <a:pt x="10457" y="52276"/>
                    <a:pt x="9839" y="49592"/>
                  </a:cubicBezTo>
                  <a:lnTo>
                    <a:pt x="9966" y="49515"/>
                  </a:lnTo>
                  <a:close/>
                  <a:moveTo>
                    <a:pt x="40483" y="51146"/>
                  </a:moveTo>
                  <a:cubicBezTo>
                    <a:pt x="40922" y="51811"/>
                    <a:pt x="41359" y="52476"/>
                    <a:pt x="41757" y="53080"/>
                  </a:cubicBezTo>
                  <a:cubicBezTo>
                    <a:pt x="36464" y="56653"/>
                    <a:pt x="30481" y="57984"/>
                    <a:pt x="24133" y="58579"/>
                  </a:cubicBezTo>
                  <a:cubicBezTo>
                    <a:pt x="24302" y="58039"/>
                    <a:pt x="24518" y="57680"/>
                    <a:pt x="24498" y="57336"/>
                  </a:cubicBezTo>
                  <a:cubicBezTo>
                    <a:pt x="24477" y="57020"/>
                    <a:pt x="24201" y="56722"/>
                    <a:pt x="24015" y="56364"/>
                  </a:cubicBezTo>
                  <a:lnTo>
                    <a:pt x="24015" y="56364"/>
                  </a:lnTo>
                  <a:cubicBezTo>
                    <a:pt x="24362" y="56427"/>
                    <a:pt x="24701" y="56455"/>
                    <a:pt x="25035" y="56455"/>
                  </a:cubicBezTo>
                  <a:cubicBezTo>
                    <a:pt x="26280" y="56455"/>
                    <a:pt x="27445" y="56070"/>
                    <a:pt x="28622" y="55704"/>
                  </a:cubicBezTo>
                  <a:cubicBezTo>
                    <a:pt x="30528" y="55117"/>
                    <a:pt x="32452" y="54584"/>
                    <a:pt x="34375" y="54047"/>
                  </a:cubicBezTo>
                  <a:cubicBezTo>
                    <a:pt x="37193" y="53259"/>
                    <a:pt x="38105" y="52838"/>
                    <a:pt x="40483" y="51146"/>
                  </a:cubicBezTo>
                  <a:close/>
                  <a:moveTo>
                    <a:pt x="20436" y="54629"/>
                  </a:moveTo>
                  <a:cubicBezTo>
                    <a:pt x="20553" y="54629"/>
                    <a:pt x="20685" y="54657"/>
                    <a:pt x="20832" y="54716"/>
                  </a:cubicBezTo>
                  <a:cubicBezTo>
                    <a:pt x="21158" y="54848"/>
                    <a:pt x="21497" y="55096"/>
                    <a:pt x="21692" y="55381"/>
                  </a:cubicBezTo>
                  <a:cubicBezTo>
                    <a:pt x="22276" y="56232"/>
                    <a:pt x="22793" y="57132"/>
                    <a:pt x="23332" y="58018"/>
                  </a:cubicBezTo>
                  <a:cubicBezTo>
                    <a:pt x="23374" y="58090"/>
                    <a:pt x="23382" y="58217"/>
                    <a:pt x="23357" y="58299"/>
                  </a:cubicBezTo>
                  <a:cubicBezTo>
                    <a:pt x="23048" y="59231"/>
                    <a:pt x="22726" y="60160"/>
                    <a:pt x="22395" y="61136"/>
                  </a:cubicBezTo>
                  <a:cubicBezTo>
                    <a:pt x="21991" y="61032"/>
                    <a:pt x="21606" y="60984"/>
                    <a:pt x="21238" y="60984"/>
                  </a:cubicBezTo>
                  <a:cubicBezTo>
                    <a:pt x="19639" y="60984"/>
                    <a:pt x="18355" y="61889"/>
                    <a:pt x="17153" y="63036"/>
                  </a:cubicBezTo>
                  <a:cubicBezTo>
                    <a:pt x="16069" y="62333"/>
                    <a:pt x="15009" y="61630"/>
                    <a:pt x="13937" y="60949"/>
                  </a:cubicBezTo>
                  <a:cubicBezTo>
                    <a:pt x="13467" y="60650"/>
                    <a:pt x="12962" y="60399"/>
                    <a:pt x="12487" y="60109"/>
                  </a:cubicBezTo>
                  <a:cubicBezTo>
                    <a:pt x="12357" y="60028"/>
                    <a:pt x="12170" y="59896"/>
                    <a:pt x="12162" y="59777"/>
                  </a:cubicBezTo>
                  <a:cubicBezTo>
                    <a:pt x="12111" y="58920"/>
                    <a:pt x="12175" y="58080"/>
                    <a:pt x="12666" y="57322"/>
                  </a:cubicBezTo>
                  <a:cubicBezTo>
                    <a:pt x="12825" y="57077"/>
                    <a:pt x="13019" y="56936"/>
                    <a:pt x="13234" y="56936"/>
                  </a:cubicBezTo>
                  <a:cubicBezTo>
                    <a:pt x="13339" y="56936"/>
                    <a:pt x="13450" y="56970"/>
                    <a:pt x="13564" y="57042"/>
                  </a:cubicBezTo>
                  <a:cubicBezTo>
                    <a:pt x="14005" y="57310"/>
                    <a:pt x="14438" y="57625"/>
                    <a:pt x="14789" y="58000"/>
                  </a:cubicBezTo>
                  <a:cubicBezTo>
                    <a:pt x="15132" y="58367"/>
                    <a:pt x="15348" y="58848"/>
                    <a:pt x="15657" y="59252"/>
                  </a:cubicBezTo>
                  <a:cubicBezTo>
                    <a:pt x="15789" y="59427"/>
                    <a:pt x="16018" y="59529"/>
                    <a:pt x="16200" y="59665"/>
                  </a:cubicBezTo>
                  <a:cubicBezTo>
                    <a:pt x="16285" y="59432"/>
                    <a:pt x="16428" y="59206"/>
                    <a:pt x="16446" y="58967"/>
                  </a:cubicBezTo>
                  <a:cubicBezTo>
                    <a:pt x="16496" y="58175"/>
                    <a:pt x="16412" y="57361"/>
                    <a:pt x="16551" y="56590"/>
                  </a:cubicBezTo>
                  <a:cubicBezTo>
                    <a:pt x="16656" y="56002"/>
                    <a:pt x="16915" y="55704"/>
                    <a:pt x="17258" y="55704"/>
                  </a:cubicBezTo>
                  <a:cubicBezTo>
                    <a:pt x="17500" y="55704"/>
                    <a:pt x="17785" y="55853"/>
                    <a:pt x="18086" y="56155"/>
                  </a:cubicBezTo>
                  <a:cubicBezTo>
                    <a:pt x="18416" y="56488"/>
                    <a:pt x="18628" y="56931"/>
                    <a:pt x="18920" y="57302"/>
                  </a:cubicBezTo>
                  <a:cubicBezTo>
                    <a:pt x="19035" y="57446"/>
                    <a:pt x="19209" y="57596"/>
                    <a:pt x="19378" y="57621"/>
                  </a:cubicBezTo>
                  <a:cubicBezTo>
                    <a:pt x="19380" y="57621"/>
                    <a:pt x="19383" y="57622"/>
                    <a:pt x="19385" y="57622"/>
                  </a:cubicBezTo>
                  <a:cubicBezTo>
                    <a:pt x="19470" y="57622"/>
                    <a:pt x="19577" y="57358"/>
                    <a:pt x="19700" y="57254"/>
                  </a:cubicBezTo>
                  <a:cubicBezTo>
                    <a:pt x="20310" y="56735"/>
                    <a:pt x="19959" y="56113"/>
                    <a:pt x="19887" y="55525"/>
                  </a:cubicBezTo>
                  <a:cubicBezTo>
                    <a:pt x="19817" y="54969"/>
                    <a:pt x="20030" y="54629"/>
                    <a:pt x="20436" y="54629"/>
                  </a:cubicBezTo>
                  <a:close/>
                  <a:moveTo>
                    <a:pt x="19114" y="62358"/>
                  </a:moveTo>
                  <a:lnTo>
                    <a:pt x="19114" y="64614"/>
                  </a:lnTo>
                  <a:lnTo>
                    <a:pt x="19114" y="64614"/>
                  </a:lnTo>
                  <a:cubicBezTo>
                    <a:pt x="18598" y="64185"/>
                    <a:pt x="18178" y="63835"/>
                    <a:pt x="17670" y="63405"/>
                  </a:cubicBezTo>
                  <a:cubicBezTo>
                    <a:pt x="18174" y="63043"/>
                    <a:pt x="18614" y="62724"/>
                    <a:pt x="19114" y="62358"/>
                  </a:cubicBezTo>
                  <a:close/>
                  <a:moveTo>
                    <a:pt x="21713" y="61774"/>
                  </a:moveTo>
                  <a:cubicBezTo>
                    <a:pt x="21849" y="61801"/>
                    <a:pt x="22017" y="61835"/>
                    <a:pt x="22221" y="61877"/>
                  </a:cubicBezTo>
                  <a:lnTo>
                    <a:pt x="22221" y="61877"/>
                  </a:lnTo>
                  <a:cubicBezTo>
                    <a:pt x="22010" y="62823"/>
                    <a:pt x="21806" y="63720"/>
                    <a:pt x="21599" y="64616"/>
                  </a:cubicBezTo>
                  <a:cubicBezTo>
                    <a:pt x="21569" y="64612"/>
                    <a:pt x="21539" y="64603"/>
                    <a:pt x="21505" y="64594"/>
                  </a:cubicBezTo>
                  <a:cubicBezTo>
                    <a:pt x="21573" y="63674"/>
                    <a:pt x="21641" y="62751"/>
                    <a:pt x="21713" y="61774"/>
                  </a:cubicBezTo>
                  <a:close/>
                  <a:moveTo>
                    <a:pt x="21022" y="61686"/>
                  </a:moveTo>
                  <a:cubicBezTo>
                    <a:pt x="20908" y="63099"/>
                    <a:pt x="20802" y="64403"/>
                    <a:pt x="20696" y="65681"/>
                  </a:cubicBezTo>
                  <a:lnTo>
                    <a:pt x="20696" y="65680"/>
                  </a:lnTo>
                  <a:cubicBezTo>
                    <a:pt x="20132" y="65425"/>
                    <a:pt x="19645" y="65105"/>
                    <a:pt x="19793" y="64220"/>
                  </a:cubicBezTo>
                  <a:cubicBezTo>
                    <a:pt x="19907" y="63556"/>
                    <a:pt x="19768" y="62848"/>
                    <a:pt x="19738" y="62014"/>
                  </a:cubicBezTo>
                  <a:cubicBezTo>
                    <a:pt x="20052" y="61937"/>
                    <a:pt x="20480" y="61826"/>
                    <a:pt x="21022" y="61686"/>
                  </a:cubicBezTo>
                  <a:close/>
                  <a:moveTo>
                    <a:pt x="43578" y="56875"/>
                  </a:moveTo>
                  <a:cubicBezTo>
                    <a:pt x="44196" y="57293"/>
                    <a:pt x="44883" y="57634"/>
                    <a:pt x="45417" y="58136"/>
                  </a:cubicBezTo>
                  <a:cubicBezTo>
                    <a:pt x="47040" y="59656"/>
                    <a:pt x="48976" y="60662"/>
                    <a:pt x="50909" y="61689"/>
                  </a:cubicBezTo>
                  <a:cubicBezTo>
                    <a:pt x="51884" y="62209"/>
                    <a:pt x="52820" y="62788"/>
                    <a:pt x="53795" y="63308"/>
                  </a:cubicBezTo>
                  <a:cubicBezTo>
                    <a:pt x="55655" y="64296"/>
                    <a:pt x="57701" y="64726"/>
                    <a:pt x="59718" y="65237"/>
                  </a:cubicBezTo>
                  <a:cubicBezTo>
                    <a:pt x="60227" y="65365"/>
                    <a:pt x="60735" y="65488"/>
                    <a:pt x="61385" y="65646"/>
                  </a:cubicBezTo>
                  <a:cubicBezTo>
                    <a:pt x="61198" y="66933"/>
                    <a:pt x="61003" y="68253"/>
                    <a:pt x="60809" y="69586"/>
                  </a:cubicBezTo>
                  <a:cubicBezTo>
                    <a:pt x="59439" y="69635"/>
                    <a:pt x="58100" y="69786"/>
                    <a:pt x="56788" y="69786"/>
                  </a:cubicBezTo>
                  <a:cubicBezTo>
                    <a:pt x="56366" y="69786"/>
                    <a:pt x="55947" y="69770"/>
                    <a:pt x="55531" y="69731"/>
                  </a:cubicBezTo>
                  <a:cubicBezTo>
                    <a:pt x="52299" y="69433"/>
                    <a:pt x="49086" y="68914"/>
                    <a:pt x="45870" y="68462"/>
                  </a:cubicBezTo>
                  <a:cubicBezTo>
                    <a:pt x="43934" y="68189"/>
                    <a:pt x="42031" y="67754"/>
                    <a:pt x="40289" y="66831"/>
                  </a:cubicBezTo>
                  <a:cubicBezTo>
                    <a:pt x="39578" y="66451"/>
                    <a:pt x="38929" y="65949"/>
                    <a:pt x="38268" y="65479"/>
                  </a:cubicBezTo>
                  <a:cubicBezTo>
                    <a:pt x="37963" y="65267"/>
                    <a:pt x="37709" y="64981"/>
                    <a:pt x="37408" y="64764"/>
                  </a:cubicBezTo>
                  <a:cubicBezTo>
                    <a:pt x="36289" y="63964"/>
                    <a:pt x="35344" y="63009"/>
                    <a:pt x="34654" y="61808"/>
                  </a:cubicBezTo>
                  <a:cubicBezTo>
                    <a:pt x="34484" y="61519"/>
                    <a:pt x="34222" y="61289"/>
                    <a:pt x="34043" y="61080"/>
                  </a:cubicBezTo>
                  <a:cubicBezTo>
                    <a:pt x="36281" y="60274"/>
                    <a:pt x="38561" y="59507"/>
                    <a:pt x="40794" y="58625"/>
                  </a:cubicBezTo>
                  <a:cubicBezTo>
                    <a:pt x="41629" y="58293"/>
                    <a:pt x="42358" y="57696"/>
                    <a:pt x="43134" y="57216"/>
                  </a:cubicBezTo>
                  <a:cubicBezTo>
                    <a:pt x="43277" y="57126"/>
                    <a:pt x="43400" y="57011"/>
                    <a:pt x="43578" y="56875"/>
                  </a:cubicBezTo>
                  <a:close/>
                  <a:moveTo>
                    <a:pt x="62130" y="65587"/>
                  </a:moveTo>
                  <a:cubicBezTo>
                    <a:pt x="62194" y="65603"/>
                    <a:pt x="62274" y="65629"/>
                    <a:pt x="62355" y="65651"/>
                  </a:cubicBezTo>
                  <a:cubicBezTo>
                    <a:pt x="63749" y="66051"/>
                    <a:pt x="63754" y="66051"/>
                    <a:pt x="63575" y="67482"/>
                  </a:cubicBezTo>
                  <a:cubicBezTo>
                    <a:pt x="63535" y="67801"/>
                    <a:pt x="63476" y="68119"/>
                    <a:pt x="63397" y="68432"/>
                  </a:cubicBezTo>
                  <a:cubicBezTo>
                    <a:pt x="62941" y="70279"/>
                    <a:pt x="62482" y="72125"/>
                    <a:pt x="62021" y="73970"/>
                  </a:cubicBezTo>
                  <a:cubicBezTo>
                    <a:pt x="61999" y="74050"/>
                    <a:pt x="61961" y="74122"/>
                    <a:pt x="61902" y="74280"/>
                  </a:cubicBezTo>
                  <a:cubicBezTo>
                    <a:pt x="61343" y="71299"/>
                    <a:pt x="61846" y="68457"/>
                    <a:pt x="62130" y="65587"/>
                  </a:cubicBezTo>
                  <a:close/>
                  <a:moveTo>
                    <a:pt x="42312" y="53949"/>
                  </a:moveTo>
                  <a:cubicBezTo>
                    <a:pt x="42638" y="54588"/>
                    <a:pt x="42981" y="55226"/>
                    <a:pt x="43277" y="55882"/>
                  </a:cubicBezTo>
                  <a:cubicBezTo>
                    <a:pt x="43324" y="55985"/>
                    <a:pt x="43202" y="56228"/>
                    <a:pt x="43087" y="56321"/>
                  </a:cubicBezTo>
                  <a:cubicBezTo>
                    <a:pt x="42078" y="57135"/>
                    <a:pt x="41032" y="57872"/>
                    <a:pt x="39773" y="58263"/>
                  </a:cubicBezTo>
                  <a:cubicBezTo>
                    <a:pt x="37710" y="58911"/>
                    <a:pt x="35688" y="59758"/>
                    <a:pt x="33587" y="60236"/>
                  </a:cubicBezTo>
                  <a:cubicBezTo>
                    <a:pt x="30713" y="60893"/>
                    <a:pt x="27773" y="61194"/>
                    <a:pt x="24819" y="61262"/>
                  </a:cubicBezTo>
                  <a:cubicBezTo>
                    <a:pt x="24616" y="61271"/>
                    <a:pt x="24412" y="61283"/>
                    <a:pt x="24209" y="61292"/>
                  </a:cubicBezTo>
                  <a:cubicBezTo>
                    <a:pt x="23925" y="61309"/>
                    <a:pt x="23811" y="61454"/>
                    <a:pt x="23785" y="61650"/>
                  </a:cubicBezTo>
                  <a:cubicBezTo>
                    <a:pt x="23779" y="61692"/>
                    <a:pt x="23778" y="61735"/>
                    <a:pt x="23780" y="61778"/>
                  </a:cubicBezTo>
                  <a:cubicBezTo>
                    <a:pt x="24473" y="61892"/>
                    <a:pt x="25160" y="61938"/>
                    <a:pt x="25843" y="61938"/>
                  </a:cubicBezTo>
                  <a:cubicBezTo>
                    <a:pt x="28025" y="61938"/>
                    <a:pt x="30168" y="61471"/>
                    <a:pt x="32353" y="61292"/>
                  </a:cubicBezTo>
                  <a:lnTo>
                    <a:pt x="32353" y="61292"/>
                  </a:lnTo>
                  <a:cubicBezTo>
                    <a:pt x="32298" y="62114"/>
                    <a:pt x="32192" y="62924"/>
                    <a:pt x="32188" y="63732"/>
                  </a:cubicBezTo>
                  <a:cubicBezTo>
                    <a:pt x="32180" y="67102"/>
                    <a:pt x="32226" y="70475"/>
                    <a:pt x="32200" y="73845"/>
                  </a:cubicBezTo>
                  <a:cubicBezTo>
                    <a:pt x="32175" y="77402"/>
                    <a:pt x="32094" y="80959"/>
                    <a:pt x="32039" y="84520"/>
                  </a:cubicBezTo>
                  <a:cubicBezTo>
                    <a:pt x="32035" y="84928"/>
                    <a:pt x="32027" y="85342"/>
                    <a:pt x="32061" y="85751"/>
                  </a:cubicBezTo>
                  <a:lnTo>
                    <a:pt x="32180" y="85751"/>
                  </a:lnTo>
                  <a:cubicBezTo>
                    <a:pt x="32336" y="85751"/>
                    <a:pt x="32493" y="85888"/>
                    <a:pt x="32650" y="85964"/>
                  </a:cubicBezTo>
                  <a:cubicBezTo>
                    <a:pt x="32599" y="86040"/>
                    <a:pt x="32548" y="86126"/>
                    <a:pt x="32502" y="86210"/>
                  </a:cubicBezTo>
                  <a:cubicBezTo>
                    <a:pt x="32534" y="86203"/>
                    <a:pt x="32564" y="86199"/>
                    <a:pt x="32591" y="86199"/>
                  </a:cubicBezTo>
                  <a:cubicBezTo>
                    <a:pt x="32821" y="86199"/>
                    <a:pt x="32935" y="86443"/>
                    <a:pt x="33087" y="86599"/>
                  </a:cubicBezTo>
                  <a:cubicBezTo>
                    <a:pt x="33251" y="86760"/>
                    <a:pt x="33396" y="86943"/>
                    <a:pt x="33590" y="87165"/>
                  </a:cubicBezTo>
                  <a:cubicBezTo>
                    <a:pt x="32160" y="87589"/>
                    <a:pt x="30733" y="87693"/>
                    <a:pt x="29310" y="87693"/>
                  </a:cubicBezTo>
                  <a:cubicBezTo>
                    <a:pt x="27963" y="87693"/>
                    <a:pt x="26620" y="87600"/>
                    <a:pt x="25283" y="87600"/>
                  </a:cubicBezTo>
                  <a:cubicBezTo>
                    <a:pt x="24860" y="87600"/>
                    <a:pt x="24436" y="87610"/>
                    <a:pt x="24014" y="87634"/>
                  </a:cubicBezTo>
                  <a:cubicBezTo>
                    <a:pt x="23996" y="87548"/>
                    <a:pt x="23980" y="87467"/>
                    <a:pt x="23967" y="87382"/>
                  </a:cubicBezTo>
                  <a:cubicBezTo>
                    <a:pt x="24789" y="87131"/>
                    <a:pt x="25608" y="86871"/>
                    <a:pt x="26438" y="86633"/>
                  </a:cubicBezTo>
                  <a:cubicBezTo>
                    <a:pt x="26601" y="86587"/>
                    <a:pt x="26770" y="86539"/>
                    <a:pt x="26935" y="86539"/>
                  </a:cubicBezTo>
                  <a:cubicBezTo>
                    <a:pt x="27108" y="86539"/>
                    <a:pt x="27276" y="86591"/>
                    <a:pt x="27429" y="86752"/>
                  </a:cubicBezTo>
                  <a:cubicBezTo>
                    <a:pt x="27468" y="86795"/>
                    <a:pt x="27557" y="86811"/>
                    <a:pt x="27620" y="86811"/>
                  </a:cubicBezTo>
                  <a:cubicBezTo>
                    <a:pt x="28785" y="86791"/>
                    <a:pt x="30786" y="86594"/>
                    <a:pt x="31950" y="86560"/>
                  </a:cubicBezTo>
                  <a:cubicBezTo>
                    <a:pt x="32078" y="86556"/>
                    <a:pt x="32239" y="86522"/>
                    <a:pt x="32328" y="86436"/>
                  </a:cubicBezTo>
                  <a:cubicBezTo>
                    <a:pt x="32396" y="86373"/>
                    <a:pt x="32451" y="86292"/>
                    <a:pt x="32502" y="86211"/>
                  </a:cubicBezTo>
                  <a:lnTo>
                    <a:pt x="32502" y="86211"/>
                  </a:lnTo>
                  <a:cubicBezTo>
                    <a:pt x="32452" y="86224"/>
                    <a:pt x="32403" y="86241"/>
                    <a:pt x="32357" y="86266"/>
                  </a:cubicBezTo>
                  <a:cubicBezTo>
                    <a:pt x="32357" y="86267"/>
                    <a:pt x="32356" y="86267"/>
                    <a:pt x="32355" y="86267"/>
                  </a:cubicBezTo>
                  <a:cubicBezTo>
                    <a:pt x="32315" y="86267"/>
                    <a:pt x="32082" y="86028"/>
                    <a:pt x="32070" y="85896"/>
                  </a:cubicBezTo>
                  <a:cubicBezTo>
                    <a:pt x="32066" y="85848"/>
                    <a:pt x="32061" y="85798"/>
                    <a:pt x="32061" y="85751"/>
                  </a:cubicBezTo>
                  <a:cubicBezTo>
                    <a:pt x="31044" y="85755"/>
                    <a:pt x="29310" y="85925"/>
                    <a:pt x="28353" y="85955"/>
                  </a:cubicBezTo>
                  <a:cubicBezTo>
                    <a:pt x="28343" y="85955"/>
                    <a:pt x="28333" y="85955"/>
                    <a:pt x="28324" y="85955"/>
                  </a:cubicBezTo>
                  <a:cubicBezTo>
                    <a:pt x="28003" y="85955"/>
                    <a:pt x="27898" y="85810"/>
                    <a:pt x="27836" y="85500"/>
                  </a:cubicBezTo>
                  <a:cubicBezTo>
                    <a:pt x="27286" y="82782"/>
                    <a:pt x="26751" y="80065"/>
                    <a:pt x="26154" y="77356"/>
                  </a:cubicBezTo>
                  <a:cubicBezTo>
                    <a:pt x="25769" y="75596"/>
                    <a:pt x="25230" y="73871"/>
                    <a:pt x="24857" y="72108"/>
                  </a:cubicBezTo>
                  <a:cubicBezTo>
                    <a:pt x="24480" y="70310"/>
                    <a:pt x="24230" y="68490"/>
                    <a:pt x="23921" y="66680"/>
                  </a:cubicBezTo>
                  <a:cubicBezTo>
                    <a:pt x="23662" y="65190"/>
                    <a:pt x="23395" y="63704"/>
                    <a:pt x="23141" y="62216"/>
                  </a:cubicBezTo>
                  <a:cubicBezTo>
                    <a:pt x="23124" y="62119"/>
                    <a:pt x="23163" y="62012"/>
                    <a:pt x="23192" y="61914"/>
                  </a:cubicBezTo>
                  <a:cubicBezTo>
                    <a:pt x="23213" y="61829"/>
                    <a:pt x="23306" y="61736"/>
                    <a:pt x="23306" y="61667"/>
                  </a:cubicBezTo>
                  <a:cubicBezTo>
                    <a:pt x="23306" y="61659"/>
                    <a:pt x="23302" y="61655"/>
                    <a:pt x="23302" y="61646"/>
                  </a:cubicBezTo>
                  <a:cubicBezTo>
                    <a:pt x="23056" y="60721"/>
                    <a:pt x="23734" y="60015"/>
                    <a:pt x="23807" y="59154"/>
                  </a:cubicBezTo>
                  <a:cubicBezTo>
                    <a:pt x="24323" y="59280"/>
                    <a:pt x="24828" y="59329"/>
                    <a:pt x="25324" y="59329"/>
                  </a:cubicBezTo>
                  <a:cubicBezTo>
                    <a:pt x="26175" y="59329"/>
                    <a:pt x="27004" y="59184"/>
                    <a:pt x="27836" y="59031"/>
                  </a:cubicBezTo>
                  <a:cubicBezTo>
                    <a:pt x="30565" y="58519"/>
                    <a:pt x="33324" y="58093"/>
                    <a:pt x="35921" y="57076"/>
                  </a:cubicBezTo>
                  <a:cubicBezTo>
                    <a:pt x="37349" y="56517"/>
                    <a:pt x="38697" y="55755"/>
                    <a:pt x="40082" y="55077"/>
                  </a:cubicBezTo>
                  <a:cubicBezTo>
                    <a:pt x="40812" y="54720"/>
                    <a:pt x="41532" y="54341"/>
                    <a:pt x="42312" y="53949"/>
                  </a:cubicBezTo>
                  <a:close/>
                  <a:moveTo>
                    <a:pt x="38365" y="0"/>
                  </a:moveTo>
                  <a:cubicBezTo>
                    <a:pt x="37841" y="0"/>
                    <a:pt x="37309" y="70"/>
                    <a:pt x="36777" y="209"/>
                  </a:cubicBezTo>
                  <a:cubicBezTo>
                    <a:pt x="35048" y="665"/>
                    <a:pt x="33578" y="1500"/>
                    <a:pt x="32878" y="3332"/>
                  </a:cubicBezTo>
                  <a:cubicBezTo>
                    <a:pt x="32717" y="3212"/>
                    <a:pt x="32590" y="3110"/>
                    <a:pt x="32455" y="3016"/>
                  </a:cubicBezTo>
                  <a:cubicBezTo>
                    <a:pt x="32302" y="2905"/>
                    <a:pt x="32146" y="2807"/>
                    <a:pt x="31993" y="2697"/>
                  </a:cubicBezTo>
                  <a:cubicBezTo>
                    <a:pt x="29777" y="1116"/>
                    <a:pt x="27230" y="725"/>
                    <a:pt x="24607" y="686"/>
                  </a:cubicBezTo>
                  <a:cubicBezTo>
                    <a:pt x="24320" y="683"/>
                    <a:pt x="24033" y="678"/>
                    <a:pt x="23747" y="678"/>
                  </a:cubicBezTo>
                  <a:cubicBezTo>
                    <a:pt x="22820" y="678"/>
                    <a:pt x="21898" y="732"/>
                    <a:pt x="20976" y="1086"/>
                  </a:cubicBezTo>
                  <a:cubicBezTo>
                    <a:pt x="20608" y="1227"/>
                    <a:pt x="20198" y="1258"/>
                    <a:pt x="19776" y="1258"/>
                  </a:cubicBezTo>
                  <a:cubicBezTo>
                    <a:pt x="19447" y="1258"/>
                    <a:pt x="19110" y="1239"/>
                    <a:pt x="18781" y="1239"/>
                  </a:cubicBezTo>
                  <a:cubicBezTo>
                    <a:pt x="18690" y="1239"/>
                    <a:pt x="18599" y="1241"/>
                    <a:pt x="18509" y="1244"/>
                  </a:cubicBezTo>
                  <a:cubicBezTo>
                    <a:pt x="17497" y="1283"/>
                    <a:pt x="16475" y="1249"/>
                    <a:pt x="15475" y="1380"/>
                  </a:cubicBezTo>
                  <a:cubicBezTo>
                    <a:pt x="14436" y="1516"/>
                    <a:pt x="13386" y="1772"/>
                    <a:pt x="12665" y="2649"/>
                  </a:cubicBezTo>
                  <a:cubicBezTo>
                    <a:pt x="11225" y="4388"/>
                    <a:pt x="11869" y="7152"/>
                    <a:pt x="13975" y="8192"/>
                  </a:cubicBezTo>
                  <a:cubicBezTo>
                    <a:pt x="14543" y="8474"/>
                    <a:pt x="15178" y="8610"/>
                    <a:pt x="15805" y="8822"/>
                  </a:cubicBezTo>
                  <a:cubicBezTo>
                    <a:pt x="15798" y="8883"/>
                    <a:pt x="15789" y="8985"/>
                    <a:pt x="15768" y="9083"/>
                  </a:cubicBezTo>
                  <a:cubicBezTo>
                    <a:pt x="15209" y="11447"/>
                    <a:pt x="15216" y="13837"/>
                    <a:pt x="15810" y="16167"/>
                  </a:cubicBezTo>
                  <a:cubicBezTo>
                    <a:pt x="16475" y="18765"/>
                    <a:pt x="17997" y="20651"/>
                    <a:pt x="20810" y="21117"/>
                  </a:cubicBezTo>
                  <a:cubicBezTo>
                    <a:pt x="21585" y="21248"/>
                    <a:pt x="22378" y="21291"/>
                    <a:pt x="23191" y="21381"/>
                  </a:cubicBezTo>
                  <a:cubicBezTo>
                    <a:pt x="23191" y="22044"/>
                    <a:pt x="23209" y="22722"/>
                    <a:pt x="23179" y="23399"/>
                  </a:cubicBezTo>
                  <a:cubicBezTo>
                    <a:pt x="23175" y="23523"/>
                    <a:pt x="22993" y="23706"/>
                    <a:pt x="22865" y="23740"/>
                  </a:cubicBezTo>
                  <a:cubicBezTo>
                    <a:pt x="22340" y="23872"/>
                    <a:pt x="21806" y="23966"/>
                    <a:pt x="21272" y="24059"/>
                  </a:cubicBezTo>
                  <a:cubicBezTo>
                    <a:pt x="19492" y="24383"/>
                    <a:pt x="17840" y="24984"/>
                    <a:pt x="16441" y="26185"/>
                  </a:cubicBezTo>
                  <a:cubicBezTo>
                    <a:pt x="16233" y="26368"/>
                    <a:pt x="15984" y="26504"/>
                    <a:pt x="15750" y="26666"/>
                  </a:cubicBezTo>
                  <a:cubicBezTo>
                    <a:pt x="15395" y="25099"/>
                    <a:pt x="15055" y="23591"/>
                    <a:pt x="14713" y="22083"/>
                  </a:cubicBezTo>
                  <a:cubicBezTo>
                    <a:pt x="14000" y="18960"/>
                    <a:pt x="12928" y="15923"/>
                    <a:pt x="12635" y="12703"/>
                  </a:cubicBezTo>
                  <a:cubicBezTo>
                    <a:pt x="12572" y="12004"/>
                    <a:pt x="12263" y="11327"/>
                    <a:pt x="12026" y="10654"/>
                  </a:cubicBezTo>
                  <a:cubicBezTo>
                    <a:pt x="11953" y="10441"/>
                    <a:pt x="11796" y="10181"/>
                    <a:pt x="11610" y="10104"/>
                  </a:cubicBezTo>
                  <a:cubicBezTo>
                    <a:pt x="11055" y="9874"/>
                    <a:pt x="10466" y="9713"/>
                    <a:pt x="9886" y="9542"/>
                  </a:cubicBezTo>
                  <a:cubicBezTo>
                    <a:pt x="9049" y="9295"/>
                    <a:pt x="8225" y="9176"/>
                    <a:pt x="7415" y="9176"/>
                  </a:cubicBezTo>
                  <a:cubicBezTo>
                    <a:pt x="5947" y="9176"/>
                    <a:pt x="4522" y="9566"/>
                    <a:pt x="3144" y="10296"/>
                  </a:cubicBezTo>
                  <a:cubicBezTo>
                    <a:pt x="2643" y="10561"/>
                    <a:pt x="2190" y="10939"/>
                    <a:pt x="1770" y="11323"/>
                  </a:cubicBezTo>
                  <a:cubicBezTo>
                    <a:pt x="1334" y="11723"/>
                    <a:pt x="1038" y="12324"/>
                    <a:pt x="546" y="12601"/>
                  </a:cubicBezTo>
                  <a:cubicBezTo>
                    <a:pt x="63" y="12877"/>
                    <a:pt x="119" y="13261"/>
                    <a:pt x="30" y="13632"/>
                  </a:cubicBezTo>
                  <a:cubicBezTo>
                    <a:pt x="0" y="13747"/>
                    <a:pt x="89" y="13905"/>
                    <a:pt x="153" y="14028"/>
                  </a:cubicBezTo>
                  <a:cubicBezTo>
                    <a:pt x="241" y="14193"/>
                    <a:pt x="398" y="14335"/>
                    <a:pt x="445" y="14509"/>
                  </a:cubicBezTo>
                  <a:cubicBezTo>
                    <a:pt x="1208" y="17304"/>
                    <a:pt x="1856" y="20128"/>
                    <a:pt x="2725" y="22883"/>
                  </a:cubicBezTo>
                  <a:cubicBezTo>
                    <a:pt x="4386" y="28166"/>
                    <a:pt x="5636" y="33550"/>
                    <a:pt x="6713" y="38947"/>
                  </a:cubicBezTo>
                  <a:cubicBezTo>
                    <a:pt x="6501" y="39228"/>
                    <a:pt x="6145" y="39505"/>
                    <a:pt x="6064" y="39846"/>
                  </a:cubicBezTo>
                  <a:cubicBezTo>
                    <a:pt x="5869" y="40648"/>
                    <a:pt x="5658" y="41495"/>
                    <a:pt x="5721" y="42300"/>
                  </a:cubicBezTo>
                  <a:cubicBezTo>
                    <a:pt x="5869" y="44076"/>
                    <a:pt x="6755" y="45474"/>
                    <a:pt x="8264" y="46457"/>
                  </a:cubicBezTo>
                  <a:cubicBezTo>
                    <a:pt x="8426" y="46559"/>
                    <a:pt x="8578" y="46768"/>
                    <a:pt x="8620" y="46951"/>
                  </a:cubicBezTo>
                  <a:cubicBezTo>
                    <a:pt x="9120" y="49247"/>
                    <a:pt x="9586" y="51548"/>
                    <a:pt x="10095" y="53843"/>
                  </a:cubicBezTo>
                  <a:cubicBezTo>
                    <a:pt x="10561" y="55951"/>
                    <a:pt x="11062" y="58052"/>
                    <a:pt x="11557" y="60152"/>
                  </a:cubicBezTo>
                  <a:cubicBezTo>
                    <a:pt x="11595" y="60313"/>
                    <a:pt x="11710" y="60510"/>
                    <a:pt x="11849" y="60587"/>
                  </a:cubicBezTo>
                  <a:cubicBezTo>
                    <a:pt x="14002" y="61779"/>
                    <a:pt x="16032" y="63155"/>
                    <a:pt x="17968" y="64675"/>
                  </a:cubicBezTo>
                  <a:cubicBezTo>
                    <a:pt x="18900" y="65408"/>
                    <a:pt x="19880" y="66089"/>
                    <a:pt x="20858" y="66758"/>
                  </a:cubicBezTo>
                  <a:cubicBezTo>
                    <a:pt x="21003" y="66860"/>
                    <a:pt x="21214" y="66881"/>
                    <a:pt x="21413" y="66881"/>
                  </a:cubicBezTo>
                  <a:cubicBezTo>
                    <a:pt x="21465" y="66881"/>
                    <a:pt x="21517" y="66880"/>
                    <a:pt x="21566" y="66878"/>
                  </a:cubicBezTo>
                  <a:cubicBezTo>
                    <a:pt x="21609" y="66878"/>
                    <a:pt x="21638" y="66541"/>
                    <a:pt x="21672" y="66358"/>
                  </a:cubicBezTo>
                  <a:cubicBezTo>
                    <a:pt x="21685" y="66309"/>
                    <a:pt x="21701" y="66260"/>
                    <a:pt x="21718" y="66213"/>
                  </a:cubicBezTo>
                  <a:cubicBezTo>
                    <a:pt x="22048" y="65306"/>
                    <a:pt x="22380" y="64395"/>
                    <a:pt x="22705" y="63491"/>
                  </a:cubicBezTo>
                  <a:cubicBezTo>
                    <a:pt x="22735" y="63636"/>
                    <a:pt x="22782" y="63816"/>
                    <a:pt x="22807" y="63994"/>
                  </a:cubicBezTo>
                  <a:cubicBezTo>
                    <a:pt x="23133" y="66405"/>
                    <a:pt x="23341" y="68837"/>
                    <a:pt x="23812" y="71218"/>
                  </a:cubicBezTo>
                  <a:cubicBezTo>
                    <a:pt x="24629" y="75376"/>
                    <a:pt x="25609" y="79499"/>
                    <a:pt x="26519" y="83631"/>
                  </a:cubicBezTo>
                  <a:cubicBezTo>
                    <a:pt x="26676" y="84338"/>
                    <a:pt x="26833" y="85046"/>
                    <a:pt x="26994" y="85774"/>
                  </a:cubicBezTo>
                  <a:cubicBezTo>
                    <a:pt x="26782" y="85821"/>
                    <a:pt x="26639" y="85863"/>
                    <a:pt x="26489" y="85885"/>
                  </a:cubicBezTo>
                  <a:cubicBezTo>
                    <a:pt x="25070" y="86072"/>
                    <a:pt x="23799" y="86690"/>
                    <a:pt x="22523" y="87278"/>
                  </a:cubicBezTo>
                  <a:cubicBezTo>
                    <a:pt x="22366" y="87350"/>
                    <a:pt x="22210" y="87606"/>
                    <a:pt x="22210" y="87780"/>
                  </a:cubicBezTo>
                  <a:cubicBezTo>
                    <a:pt x="22210" y="87904"/>
                    <a:pt x="22442" y="88074"/>
                    <a:pt x="22608" y="88151"/>
                  </a:cubicBezTo>
                  <a:cubicBezTo>
                    <a:pt x="22785" y="88231"/>
                    <a:pt x="23006" y="88248"/>
                    <a:pt x="23205" y="88257"/>
                  </a:cubicBezTo>
                  <a:cubicBezTo>
                    <a:pt x="24777" y="88303"/>
                    <a:pt x="26358" y="88295"/>
                    <a:pt x="27925" y="88402"/>
                  </a:cubicBezTo>
                  <a:cubicBezTo>
                    <a:pt x="28421" y="88436"/>
                    <a:pt x="28916" y="88454"/>
                    <a:pt x="29408" y="88454"/>
                  </a:cubicBezTo>
                  <a:cubicBezTo>
                    <a:pt x="30862" y="88454"/>
                    <a:pt x="32299" y="88299"/>
                    <a:pt x="33727" y="87959"/>
                  </a:cubicBezTo>
                  <a:cubicBezTo>
                    <a:pt x="34409" y="87796"/>
                    <a:pt x="34655" y="87349"/>
                    <a:pt x="34239" y="86774"/>
                  </a:cubicBezTo>
                  <a:cubicBezTo>
                    <a:pt x="33950" y="86378"/>
                    <a:pt x="33596" y="86033"/>
                    <a:pt x="33193" y="85752"/>
                  </a:cubicBezTo>
                  <a:cubicBezTo>
                    <a:pt x="32866" y="85526"/>
                    <a:pt x="32773" y="85305"/>
                    <a:pt x="32803" y="84922"/>
                  </a:cubicBezTo>
                  <a:cubicBezTo>
                    <a:pt x="32900" y="83477"/>
                    <a:pt x="32993" y="82033"/>
                    <a:pt x="33027" y="80589"/>
                  </a:cubicBezTo>
                  <a:cubicBezTo>
                    <a:pt x="33082" y="78323"/>
                    <a:pt x="33103" y="76057"/>
                    <a:pt x="33103" y="73790"/>
                  </a:cubicBezTo>
                  <a:cubicBezTo>
                    <a:pt x="33103" y="71341"/>
                    <a:pt x="33048" y="68887"/>
                    <a:pt x="33053" y="66438"/>
                  </a:cubicBezTo>
                  <a:cubicBezTo>
                    <a:pt x="33057" y="64756"/>
                    <a:pt x="33124" y="63077"/>
                    <a:pt x="33162" y="61399"/>
                  </a:cubicBezTo>
                  <a:cubicBezTo>
                    <a:pt x="33210" y="61377"/>
                    <a:pt x="33260" y="61357"/>
                    <a:pt x="33307" y="61336"/>
                  </a:cubicBezTo>
                  <a:cubicBezTo>
                    <a:pt x="33553" y="61625"/>
                    <a:pt x="33840" y="61885"/>
                    <a:pt x="34027" y="62209"/>
                  </a:cubicBezTo>
                  <a:cubicBezTo>
                    <a:pt x="34713" y="63405"/>
                    <a:pt x="35573" y="64441"/>
                    <a:pt x="36709" y="65233"/>
                  </a:cubicBezTo>
                  <a:cubicBezTo>
                    <a:pt x="36933" y="65387"/>
                    <a:pt x="37142" y="65563"/>
                    <a:pt x="37332" y="65757"/>
                  </a:cubicBezTo>
                  <a:cubicBezTo>
                    <a:pt x="38913" y="67333"/>
                    <a:pt x="40866" y="68219"/>
                    <a:pt x="42981" y="68730"/>
                  </a:cubicBezTo>
                  <a:cubicBezTo>
                    <a:pt x="46523" y="69590"/>
                    <a:pt x="50130" y="70097"/>
                    <a:pt x="53749" y="70497"/>
                  </a:cubicBezTo>
                  <a:cubicBezTo>
                    <a:pt x="54632" y="70595"/>
                    <a:pt x="55510" y="70643"/>
                    <a:pt x="56386" y="70643"/>
                  </a:cubicBezTo>
                  <a:cubicBezTo>
                    <a:pt x="57891" y="70643"/>
                    <a:pt x="59388" y="70499"/>
                    <a:pt x="60893" y="70208"/>
                  </a:cubicBezTo>
                  <a:lnTo>
                    <a:pt x="60893" y="70208"/>
                  </a:lnTo>
                  <a:cubicBezTo>
                    <a:pt x="60893" y="70345"/>
                    <a:pt x="60884" y="70477"/>
                    <a:pt x="60893" y="70608"/>
                  </a:cubicBezTo>
                  <a:cubicBezTo>
                    <a:pt x="60995" y="72189"/>
                    <a:pt x="61084" y="73765"/>
                    <a:pt x="61219" y="75337"/>
                  </a:cubicBezTo>
                  <a:cubicBezTo>
                    <a:pt x="61240" y="75554"/>
                    <a:pt x="61491" y="75904"/>
                    <a:pt x="61651" y="75912"/>
                  </a:cubicBezTo>
                  <a:cubicBezTo>
                    <a:pt x="61657" y="75913"/>
                    <a:pt x="61664" y="75913"/>
                    <a:pt x="61670" y="75913"/>
                  </a:cubicBezTo>
                  <a:cubicBezTo>
                    <a:pt x="61892" y="75913"/>
                    <a:pt x="62169" y="75715"/>
                    <a:pt x="62330" y="75524"/>
                  </a:cubicBezTo>
                  <a:cubicBezTo>
                    <a:pt x="62499" y="75328"/>
                    <a:pt x="62580" y="75044"/>
                    <a:pt x="62647" y="74783"/>
                  </a:cubicBezTo>
                  <a:cubicBezTo>
                    <a:pt x="62893" y="73864"/>
                    <a:pt x="63131" y="72939"/>
                    <a:pt x="63347" y="72010"/>
                  </a:cubicBezTo>
                  <a:cubicBezTo>
                    <a:pt x="63736" y="70357"/>
                    <a:pt x="64147" y="68704"/>
                    <a:pt x="64474" y="67039"/>
                  </a:cubicBezTo>
                  <a:cubicBezTo>
                    <a:pt x="64736" y="65693"/>
                    <a:pt x="64580" y="65289"/>
                    <a:pt x="62860" y="64961"/>
                  </a:cubicBezTo>
                  <a:cubicBezTo>
                    <a:pt x="62783" y="64947"/>
                    <a:pt x="62704" y="64942"/>
                    <a:pt x="62624" y="64942"/>
                  </a:cubicBezTo>
                  <a:cubicBezTo>
                    <a:pt x="62483" y="64942"/>
                    <a:pt x="62339" y="64956"/>
                    <a:pt x="62197" y="64956"/>
                  </a:cubicBezTo>
                  <a:cubicBezTo>
                    <a:pt x="62138" y="64956"/>
                    <a:pt x="62075" y="64961"/>
                    <a:pt x="62013" y="64961"/>
                  </a:cubicBezTo>
                  <a:cubicBezTo>
                    <a:pt x="61961" y="64961"/>
                    <a:pt x="61909" y="64958"/>
                    <a:pt x="61858" y="64944"/>
                  </a:cubicBezTo>
                  <a:cubicBezTo>
                    <a:pt x="61126" y="64748"/>
                    <a:pt x="60396" y="64518"/>
                    <a:pt x="59659" y="64339"/>
                  </a:cubicBezTo>
                  <a:cubicBezTo>
                    <a:pt x="57363" y="63794"/>
                    <a:pt x="55109" y="63167"/>
                    <a:pt x="53053" y="61928"/>
                  </a:cubicBezTo>
                  <a:cubicBezTo>
                    <a:pt x="51239" y="60838"/>
                    <a:pt x="49333" y="59896"/>
                    <a:pt x="47532" y="58784"/>
                  </a:cubicBezTo>
                  <a:cubicBezTo>
                    <a:pt x="46357" y="58061"/>
                    <a:pt x="45299" y="57148"/>
                    <a:pt x="44150" y="56293"/>
                  </a:cubicBezTo>
                  <a:cubicBezTo>
                    <a:pt x="44091" y="56109"/>
                    <a:pt x="44053" y="55802"/>
                    <a:pt x="43908" y="55551"/>
                  </a:cubicBezTo>
                  <a:cubicBezTo>
                    <a:pt x="42959" y="53923"/>
                    <a:pt x="41972" y="52318"/>
                    <a:pt x="41027" y="50687"/>
                  </a:cubicBezTo>
                  <a:cubicBezTo>
                    <a:pt x="40747" y="50196"/>
                    <a:pt x="40603" y="49629"/>
                    <a:pt x="40323" y="49136"/>
                  </a:cubicBezTo>
                  <a:cubicBezTo>
                    <a:pt x="39853" y="48288"/>
                    <a:pt x="39294" y="47492"/>
                    <a:pt x="38832" y="46644"/>
                  </a:cubicBezTo>
                  <a:cubicBezTo>
                    <a:pt x="38336" y="45728"/>
                    <a:pt x="37802" y="44821"/>
                    <a:pt x="37726" y="43739"/>
                  </a:cubicBezTo>
                  <a:cubicBezTo>
                    <a:pt x="37722" y="43670"/>
                    <a:pt x="37633" y="43607"/>
                    <a:pt x="37581" y="43543"/>
                  </a:cubicBezTo>
                  <a:cubicBezTo>
                    <a:pt x="37454" y="43373"/>
                    <a:pt x="37281" y="43224"/>
                    <a:pt x="37209" y="43032"/>
                  </a:cubicBezTo>
                  <a:cubicBezTo>
                    <a:pt x="36887" y="42209"/>
                    <a:pt x="36603" y="41371"/>
                    <a:pt x="36285" y="40549"/>
                  </a:cubicBezTo>
                  <a:cubicBezTo>
                    <a:pt x="36146" y="40187"/>
                    <a:pt x="36179" y="39893"/>
                    <a:pt x="36387" y="39556"/>
                  </a:cubicBezTo>
                  <a:cubicBezTo>
                    <a:pt x="36662" y="39109"/>
                    <a:pt x="36883" y="38627"/>
                    <a:pt x="37099" y="38146"/>
                  </a:cubicBezTo>
                  <a:cubicBezTo>
                    <a:pt x="38709" y="34521"/>
                    <a:pt x="38722" y="30934"/>
                    <a:pt x="36671" y="27476"/>
                  </a:cubicBezTo>
                  <a:cubicBezTo>
                    <a:pt x="35557" y="25597"/>
                    <a:pt x="33972" y="24290"/>
                    <a:pt x="31671" y="24149"/>
                  </a:cubicBezTo>
                  <a:cubicBezTo>
                    <a:pt x="31336" y="24127"/>
                    <a:pt x="31305" y="23919"/>
                    <a:pt x="31264" y="23675"/>
                  </a:cubicBezTo>
                  <a:cubicBezTo>
                    <a:pt x="31128" y="22892"/>
                    <a:pt x="31001" y="22108"/>
                    <a:pt x="30839" y="21333"/>
                  </a:cubicBezTo>
                  <a:cubicBezTo>
                    <a:pt x="30755" y="20920"/>
                    <a:pt x="30607" y="20520"/>
                    <a:pt x="30509" y="20188"/>
                  </a:cubicBezTo>
                  <a:cubicBezTo>
                    <a:pt x="31157" y="19310"/>
                    <a:pt x="32078" y="18841"/>
                    <a:pt x="32874" y="18215"/>
                  </a:cubicBezTo>
                  <a:cubicBezTo>
                    <a:pt x="34425" y="16997"/>
                    <a:pt x="35607" y="15471"/>
                    <a:pt x="35887" y="13410"/>
                  </a:cubicBezTo>
                  <a:cubicBezTo>
                    <a:pt x="35930" y="13099"/>
                    <a:pt x="36005" y="12793"/>
                    <a:pt x="36069" y="12490"/>
                  </a:cubicBezTo>
                  <a:cubicBezTo>
                    <a:pt x="36119" y="12494"/>
                    <a:pt x="36146" y="12490"/>
                    <a:pt x="36149" y="12499"/>
                  </a:cubicBezTo>
                  <a:cubicBezTo>
                    <a:pt x="36319" y="12997"/>
                    <a:pt x="36514" y="13486"/>
                    <a:pt x="36645" y="13994"/>
                  </a:cubicBezTo>
                  <a:cubicBezTo>
                    <a:pt x="37358" y="16699"/>
                    <a:pt x="39205" y="18385"/>
                    <a:pt x="41603" y="19536"/>
                  </a:cubicBezTo>
                  <a:cubicBezTo>
                    <a:pt x="42174" y="19808"/>
                    <a:pt x="42816" y="19952"/>
                    <a:pt x="43460" y="19952"/>
                  </a:cubicBezTo>
                  <a:cubicBezTo>
                    <a:pt x="45233" y="19952"/>
                    <a:pt x="47016" y="18866"/>
                    <a:pt x="47324" y="16400"/>
                  </a:cubicBezTo>
                  <a:cubicBezTo>
                    <a:pt x="47383" y="15910"/>
                    <a:pt x="47447" y="15412"/>
                    <a:pt x="47421" y="14922"/>
                  </a:cubicBezTo>
                  <a:cubicBezTo>
                    <a:pt x="47337" y="13422"/>
                    <a:pt x="47845" y="12133"/>
                    <a:pt x="48621" y="10889"/>
                  </a:cubicBezTo>
                  <a:cubicBezTo>
                    <a:pt x="49210" y="9939"/>
                    <a:pt x="49740" y="8942"/>
                    <a:pt x="50176" y="7911"/>
                  </a:cubicBezTo>
                  <a:cubicBezTo>
                    <a:pt x="50790" y="6459"/>
                    <a:pt x="50676" y="5082"/>
                    <a:pt x="49422" y="3954"/>
                  </a:cubicBezTo>
                  <a:cubicBezTo>
                    <a:pt x="48867" y="3456"/>
                    <a:pt x="48218" y="3165"/>
                    <a:pt x="47498" y="3106"/>
                  </a:cubicBezTo>
                  <a:cubicBezTo>
                    <a:pt x="45333" y="2931"/>
                    <a:pt x="43370" y="2330"/>
                    <a:pt x="41553" y="1014"/>
                  </a:cubicBezTo>
                  <a:cubicBezTo>
                    <a:pt x="40613" y="336"/>
                    <a:pt x="39511" y="0"/>
                    <a:pt x="383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2520876" y="3767284"/>
              <a:ext cx="67805" cy="244329"/>
            </a:xfrm>
            <a:custGeom>
              <a:avLst/>
              <a:gdLst/>
              <a:ahLst/>
              <a:cxnLst/>
              <a:rect l="l" t="t" r="r" b="b"/>
              <a:pathLst>
                <a:path w="2413" h="8695" extrusionOk="0">
                  <a:moveTo>
                    <a:pt x="789" y="1"/>
                  </a:moveTo>
                  <a:cubicBezTo>
                    <a:pt x="505" y="2871"/>
                    <a:pt x="1" y="5713"/>
                    <a:pt x="560" y="8694"/>
                  </a:cubicBezTo>
                  <a:cubicBezTo>
                    <a:pt x="619" y="8536"/>
                    <a:pt x="658" y="8464"/>
                    <a:pt x="679" y="8384"/>
                  </a:cubicBezTo>
                  <a:cubicBezTo>
                    <a:pt x="1144" y="6540"/>
                    <a:pt x="1602" y="4694"/>
                    <a:pt x="2056" y="2846"/>
                  </a:cubicBezTo>
                  <a:cubicBezTo>
                    <a:pt x="2134" y="2533"/>
                    <a:pt x="2194" y="2215"/>
                    <a:pt x="2234" y="1896"/>
                  </a:cubicBezTo>
                  <a:cubicBezTo>
                    <a:pt x="2413" y="465"/>
                    <a:pt x="2408" y="465"/>
                    <a:pt x="1014" y="65"/>
                  </a:cubicBezTo>
                  <a:cubicBezTo>
                    <a:pt x="933" y="43"/>
                    <a:pt x="853" y="17"/>
                    <a:pt x="78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1733313" y="1943049"/>
              <a:ext cx="475396" cy="522042"/>
            </a:xfrm>
            <a:custGeom>
              <a:avLst/>
              <a:gdLst/>
              <a:ahLst/>
              <a:cxnLst/>
              <a:rect l="l" t="t" r="r" b="b"/>
              <a:pathLst>
                <a:path w="16918" h="18578" extrusionOk="0">
                  <a:moveTo>
                    <a:pt x="4710" y="0"/>
                  </a:moveTo>
                  <a:cubicBezTo>
                    <a:pt x="3121" y="0"/>
                    <a:pt x="1744" y="653"/>
                    <a:pt x="606" y="1967"/>
                  </a:cubicBezTo>
                  <a:cubicBezTo>
                    <a:pt x="1" y="2666"/>
                    <a:pt x="26" y="3097"/>
                    <a:pt x="632" y="3740"/>
                  </a:cubicBezTo>
                  <a:cubicBezTo>
                    <a:pt x="746" y="3864"/>
                    <a:pt x="856" y="3992"/>
                    <a:pt x="963" y="4124"/>
                  </a:cubicBezTo>
                  <a:cubicBezTo>
                    <a:pt x="2412" y="5930"/>
                    <a:pt x="2712" y="8098"/>
                    <a:pt x="2857" y="10309"/>
                  </a:cubicBezTo>
                  <a:cubicBezTo>
                    <a:pt x="2895" y="10624"/>
                    <a:pt x="2857" y="10969"/>
                    <a:pt x="2980" y="11246"/>
                  </a:cubicBezTo>
                  <a:cubicBezTo>
                    <a:pt x="3374" y="12128"/>
                    <a:pt x="3903" y="12954"/>
                    <a:pt x="4242" y="13857"/>
                  </a:cubicBezTo>
                  <a:cubicBezTo>
                    <a:pt x="5047" y="16012"/>
                    <a:pt x="6709" y="17287"/>
                    <a:pt x="8649" y="18219"/>
                  </a:cubicBezTo>
                  <a:cubicBezTo>
                    <a:pt x="9158" y="18464"/>
                    <a:pt x="9671" y="18578"/>
                    <a:pt x="10160" y="18578"/>
                  </a:cubicBezTo>
                  <a:cubicBezTo>
                    <a:pt x="11706" y="18578"/>
                    <a:pt x="13024" y="17440"/>
                    <a:pt x="13281" y="15681"/>
                  </a:cubicBezTo>
                  <a:cubicBezTo>
                    <a:pt x="13354" y="15195"/>
                    <a:pt x="13404" y="14696"/>
                    <a:pt x="13388" y="14207"/>
                  </a:cubicBezTo>
                  <a:cubicBezTo>
                    <a:pt x="13328" y="12595"/>
                    <a:pt x="13815" y="11165"/>
                    <a:pt x="14700" y="9840"/>
                  </a:cubicBezTo>
                  <a:cubicBezTo>
                    <a:pt x="15405" y="8793"/>
                    <a:pt x="15985" y="7694"/>
                    <a:pt x="16371" y="6471"/>
                  </a:cubicBezTo>
                  <a:cubicBezTo>
                    <a:pt x="16917" y="4758"/>
                    <a:pt x="15616" y="3356"/>
                    <a:pt x="14324" y="3139"/>
                  </a:cubicBezTo>
                  <a:cubicBezTo>
                    <a:pt x="13925" y="3075"/>
                    <a:pt x="13522" y="2991"/>
                    <a:pt x="13120" y="2960"/>
                  </a:cubicBezTo>
                  <a:cubicBezTo>
                    <a:pt x="11412" y="2819"/>
                    <a:pt x="9832" y="2364"/>
                    <a:pt x="8488" y="1223"/>
                  </a:cubicBezTo>
                  <a:cubicBezTo>
                    <a:pt x="7763" y="605"/>
                    <a:pt x="6869" y="302"/>
                    <a:pt x="5946" y="124"/>
                  </a:cubicBezTo>
                  <a:cubicBezTo>
                    <a:pt x="5521" y="41"/>
                    <a:pt x="5108" y="0"/>
                    <a:pt x="471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1471917" y="3361505"/>
              <a:ext cx="498578" cy="208895"/>
            </a:xfrm>
            <a:custGeom>
              <a:avLst/>
              <a:gdLst/>
              <a:ahLst/>
              <a:cxnLst/>
              <a:rect l="l" t="t" r="r" b="b"/>
              <a:pathLst>
                <a:path w="17743" h="7434" extrusionOk="0">
                  <a:moveTo>
                    <a:pt x="16468" y="0"/>
                  </a:moveTo>
                  <a:cubicBezTo>
                    <a:pt x="14091" y="1692"/>
                    <a:pt x="13179" y="2113"/>
                    <a:pt x="10361" y="2901"/>
                  </a:cubicBezTo>
                  <a:cubicBezTo>
                    <a:pt x="8438" y="3438"/>
                    <a:pt x="6514" y="3970"/>
                    <a:pt x="4607" y="4558"/>
                  </a:cubicBezTo>
                  <a:cubicBezTo>
                    <a:pt x="3430" y="4924"/>
                    <a:pt x="2265" y="5309"/>
                    <a:pt x="1021" y="5309"/>
                  </a:cubicBezTo>
                  <a:cubicBezTo>
                    <a:pt x="687" y="5309"/>
                    <a:pt x="348" y="5281"/>
                    <a:pt x="1" y="5218"/>
                  </a:cubicBezTo>
                  <a:lnTo>
                    <a:pt x="1" y="5218"/>
                  </a:lnTo>
                  <a:cubicBezTo>
                    <a:pt x="187" y="5576"/>
                    <a:pt x="463" y="5874"/>
                    <a:pt x="483" y="6190"/>
                  </a:cubicBezTo>
                  <a:cubicBezTo>
                    <a:pt x="504" y="6534"/>
                    <a:pt x="288" y="6893"/>
                    <a:pt x="119" y="7433"/>
                  </a:cubicBezTo>
                  <a:cubicBezTo>
                    <a:pt x="6467" y="6837"/>
                    <a:pt x="12451" y="5507"/>
                    <a:pt x="17743" y="1934"/>
                  </a:cubicBezTo>
                  <a:cubicBezTo>
                    <a:pt x="17346" y="1330"/>
                    <a:pt x="16908" y="665"/>
                    <a:pt x="1646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1330118" y="2607639"/>
              <a:ext cx="532636" cy="687691"/>
            </a:xfrm>
            <a:custGeom>
              <a:avLst/>
              <a:gdLst/>
              <a:ahLst/>
              <a:cxnLst/>
              <a:rect l="l" t="t" r="r" b="b"/>
              <a:pathLst>
                <a:path w="18955" h="24473" extrusionOk="0">
                  <a:moveTo>
                    <a:pt x="4187" y="0"/>
                  </a:moveTo>
                  <a:cubicBezTo>
                    <a:pt x="3496" y="170"/>
                    <a:pt x="2826" y="333"/>
                    <a:pt x="2195" y="491"/>
                  </a:cubicBezTo>
                  <a:cubicBezTo>
                    <a:pt x="2077" y="1448"/>
                    <a:pt x="1988" y="2361"/>
                    <a:pt x="1847" y="3263"/>
                  </a:cubicBezTo>
                  <a:cubicBezTo>
                    <a:pt x="1381" y="6258"/>
                    <a:pt x="877" y="9244"/>
                    <a:pt x="424" y="12239"/>
                  </a:cubicBezTo>
                  <a:cubicBezTo>
                    <a:pt x="271" y="13243"/>
                    <a:pt x="85" y="14283"/>
                    <a:pt x="187" y="15280"/>
                  </a:cubicBezTo>
                  <a:cubicBezTo>
                    <a:pt x="310" y="16485"/>
                    <a:pt x="716" y="17661"/>
                    <a:pt x="1013" y="18905"/>
                  </a:cubicBezTo>
                  <a:cubicBezTo>
                    <a:pt x="1813" y="18406"/>
                    <a:pt x="2534" y="17967"/>
                    <a:pt x="3246" y="17516"/>
                  </a:cubicBezTo>
                  <a:cubicBezTo>
                    <a:pt x="3398" y="17419"/>
                    <a:pt x="3534" y="17278"/>
                    <a:pt x="3662" y="17146"/>
                  </a:cubicBezTo>
                  <a:cubicBezTo>
                    <a:pt x="4894" y="15859"/>
                    <a:pt x="6081" y="14534"/>
                    <a:pt x="7161" y="13107"/>
                  </a:cubicBezTo>
                  <a:cubicBezTo>
                    <a:pt x="8844" y="10887"/>
                    <a:pt x="9772" y="8442"/>
                    <a:pt x="9725" y="5636"/>
                  </a:cubicBezTo>
                  <a:cubicBezTo>
                    <a:pt x="9720" y="5350"/>
                    <a:pt x="9606" y="4941"/>
                    <a:pt x="10034" y="4912"/>
                  </a:cubicBezTo>
                  <a:cubicBezTo>
                    <a:pt x="10035" y="4912"/>
                    <a:pt x="10036" y="4912"/>
                    <a:pt x="10037" y="4912"/>
                  </a:cubicBezTo>
                  <a:cubicBezTo>
                    <a:pt x="10149" y="4912"/>
                    <a:pt x="10391" y="5369"/>
                    <a:pt x="10399" y="5618"/>
                  </a:cubicBezTo>
                  <a:cubicBezTo>
                    <a:pt x="10493" y="7723"/>
                    <a:pt x="10064" y="9733"/>
                    <a:pt x="9013" y="11552"/>
                  </a:cubicBezTo>
                  <a:cubicBezTo>
                    <a:pt x="7191" y="14700"/>
                    <a:pt x="4755" y="17320"/>
                    <a:pt x="1865" y="19501"/>
                  </a:cubicBezTo>
                  <a:cubicBezTo>
                    <a:pt x="1292" y="19935"/>
                    <a:pt x="615" y="20226"/>
                    <a:pt x="0" y="20574"/>
                  </a:cubicBezTo>
                  <a:cubicBezTo>
                    <a:pt x="131" y="21827"/>
                    <a:pt x="263" y="23105"/>
                    <a:pt x="406" y="24472"/>
                  </a:cubicBezTo>
                  <a:cubicBezTo>
                    <a:pt x="1441" y="24233"/>
                    <a:pt x="2436" y="24000"/>
                    <a:pt x="3437" y="23765"/>
                  </a:cubicBezTo>
                  <a:cubicBezTo>
                    <a:pt x="6971" y="22938"/>
                    <a:pt x="10302" y="21677"/>
                    <a:pt x="13094" y="19241"/>
                  </a:cubicBezTo>
                  <a:cubicBezTo>
                    <a:pt x="14932" y="17635"/>
                    <a:pt x="16480" y="15820"/>
                    <a:pt x="17497" y="13571"/>
                  </a:cubicBezTo>
                  <a:cubicBezTo>
                    <a:pt x="18611" y="11109"/>
                    <a:pt x="18954" y="8578"/>
                    <a:pt x="18188" y="5964"/>
                  </a:cubicBezTo>
                  <a:cubicBezTo>
                    <a:pt x="17349" y="3104"/>
                    <a:pt x="15785" y="941"/>
                    <a:pt x="12641" y="380"/>
                  </a:cubicBezTo>
                  <a:cubicBezTo>
                    <a:pt x="12539" y="363"/>
                    <a:pt x="12442" y="299"/>
                    <a:pt x="12348" y="299"/>
                  </a:cubicBezTo>
                  <a:cubicBezTo>
                    <a:pt x="12212" y="303"/>
                    <a:pt x="12048" y="312"/>
                    <a:pt x="11955" y="389"/>
                  </a:cubicBezTo>
                  <a:cubicBezTo>
                    <a:pt x="11268" y="946"/>
                    <a:pt x="10623" y="1556"/>
                    <a:pt x="9911" y="2074"/>
                  </a:cubicBezTo>
                  <a:cubicBezTo>
                    <a:pt x="9068" y="2693"/>
                    <a:pt x="8187" y="3259"/>
                    <a:pt x="7296" y="3808"/>
                  </a:cubicBezTo>
                  <a:cubicBezTo>
                    <a:pt x="7093" y="3936"/>
                    <a:pt x="6890" y="3996"/>
                    <a:pt x="6690" y="3996"/>
                  </a:cubicBezTo>
                  <a:cubicBezTo>
                    <a:pt x="6395" y="3996"/>
                    <a:pt x="6110" y="3863"/>
                    <a:pt x="5852" y="3616"/>
                  </a:cubicBezTo>
                  <a:cubicBezTo>
                    <a:pt x="5170" y="2952"/>
                    <a:pt x="4657" y="2181"/>
                    <a:pt x="4437" y="1240"/>
                  </a:cubicBezTo>
                  <a:cubicBezTo>
                    <a:pt x="4347" y="844"/>
                    <a:pt x="4276" y="443"/>
                    <a:pt x="4187"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1412511" y="3173200"/>
              <a:ext cx="462751" cy="240030"/>
            </a:xfrm>
            <a:custGeom>
              <a:avLst/>
              <a:gdLst/>
              <a:ahLst/>
              <a:cxnLst/>
              <a:rect l="l" t="t" r="r" b="b"/>
              <a:pathLst>
                <a:path w="16468" h="8542" extrusionOk="0">
                  <a:moveTo>
                    <a:pt x="15154" y="1"/>
                  </a:moveTo>
                  <a:cubicBezTo>
                    <a:pt x="14281" y="1168"/>
                    <a:pt x="13158" y="1769"/>
                    <a:pt x="11963" y="2280"/>
                  </a:cubicBezTo>
                  <a:cubicBezTo>
                    <a:pt x="10997" y="2697"/>
                    <a:pt x="10065" y="3178"/>
                    <a:pt x="9098" y="3601"/>
                  </a:cubicBezTo>
                  <a:cubicBezTo>
                    <a:pt x="8450" y="3881"/>
                    <a:pt x="7793" y="4218"/>
                    <a:pt x="7106" y="4333"/>
                  </a:cubicBezTo>
                  <a:cubicBezTo>
                    <a:pt x="5492" y="4605"/>
                    <a:pt x="3861" y="4797"/>
                    <a:pt x="2229" y="4942"/>
                  </a:cubicBezTo>
                  <a:cubicBezTo>
                    <a:pt x="2083" y="4955"/>
                    <a:pt x="1937" y="4960"/>
                    <a:pt x="1790" y="4960"/>
                  </a:cubicBezTo>
                  <a:cubicBezTo>
                    <a:pt x="1198" y="4960"/>
                    <a:pt x="598" y="4875"/>
                    <a:pt x="0" y="4848"/>
                  </a:cubicBezTo>
                  <a:lnTo>
                    <a:pt x="0" y="4848"/>
                  </a:lnTo>
                  <a:cubicBezTo>
                    <a:pt x="339" y="6066"/>
                    <a:pt x="683" y="7306"/>
                    <a:pt x="1026" y="8542"/>
                  </a:cubicBezTo>
                  <a:lnTo>
                    <a:pt x="1187" y="8495"/>
                  </a:lnTo>
                  <a:cubicBezTo>
                    <a:pt x="1348" y="8337"/>
                    <a:pt x="1483" y="8094"/>
                    <a:pt x="1678" y="8034"/>
                  </a:cubicBezTo>
                  <a:cubicBezTo>
                    <a:pt x="2386" y="7805"/>
                    <a:pt x="3136" y="7702"/>
                    <a:pt x="3827" y="7438"/>
                  </a:cubicBezTo>
                  <a:cubicBezTo>
                    <a:pt x="6836" y="6288"/>
                    <a:pt x="9924" y="5394"/>
                    <a:pt x="13023" y="4524"/>
                  </a:cubicBezTo>
                  <a:cubicBezTo>
                    <a:pt x="14179" y="4196"/>
                    <a:pt x="15281" y="3669"/>
                    <a:pt x="16468" y="3208"/>
                  </a:cubicBezTo>
                  <a:cubicBezTo>
                    <a:pt x="16009" y="2088"/>
                    <a:pt x="15599" y="1091"/>
                    <a:pt x="15154"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1149849" y="1960500"/>
              <a:ext cx="648576" cy="445076"/>
            </a:xfrm>
            <a:custGeom>
              <a:avLst/>
              <a:gdLst/>
              <a:ahLst/>
              <a:cxnLst/>
              <a:rect l="l" t="t" r="r" b="b"/>
              <a:pathLst>
                <a:path w="23081" h="15839" extrusionOk="0">
                  <a:moveTo>
                    <a:pt x="11758" y="0"/>
                  </a:moveTo>
                  <a:cubicBezTo>
                    <a:pt x="10752" y="0"/>
                    <a:pt x="9743" y="140"/>
                    <a:pt x="8734" y="534"/>
                  </a:cubicBezTo>
                  <a:cubicBezTo>
                    <a:pt x="8158" y="759"/>
                    <a:pt x="7491" y="789"/>
                    <a:pt x="6831" y="789"/>
                  </a:cubicBezTo>
                  <a:cubicBezTo>
                    <a:pt x="6594" y="789"/>
                    <a:pt x="6358" y="785"/>
                    <a:pt x="6128" y="785"/>
                  </a:cubicBezTo>
                  <a:cubicBezTo>
                    <a:pt x="5935" y="784"/>
                    <a:pt x="5742" y="783"/>
                    <a:pt x="5550" y="783"/>
                  </a:cubicBezTo>
                  <a:cubicBezTo>
                    <a:pt x="4250" y="783"/>
                    <a:pt x="2960" y="825"/>
                    <a:pt x="1712" y="1296"/>
                  </a:cubicBezTo>
                  <a:cubicBezTo>
                    <a:pt x="831" y="1628"/>
                    <a:pt x="345" y="2259"/>
                    <a:pt x="217" y="3183"/>
                  </a:cubicBezTo>
                  <a:cubicBezTo>
                    <a:pt x="0" y="4742"/>
                    <a:pt x="1068" y="6194"/>
                    <a:pt x="2713" y="6501"/>
                  </a:cubicBezTo>
                  <a:cubicBezTo>
                    <a:pt x="3204" y="6592"/>
                    <a:pt x="3690" y="6640"/>
                    <a:pt x="4169" y="6640"/>
                  </a:cubicBezTo>
                  <a:cubicBezTo>
                    <a:pt x="5329" y="6640"/>
                    <a:pt x="6450" y="6360"/>
                    <a:pt x="7518" y="5730"/>
                  </a:cubicBezTo>
                  <a:cubicBezTo>
                    <a:pt x="7803" y="5563"/>
                    <a:pt x="8024" y="5476"/>
                    <a:pt x="8196" y="5476"/>
                  </a:cubicBezTo>
                  <a:cubicBezTo>
                    <a:pt x="8501" y="5476"/>
                    <a:pt x="8653" y="5748"/>
                    <a:pt x="8742" y="6323"/>
                  </a:cubicBezTo>
                  <a:cubicBezTo>
                    <a:pt x="8937" y="7600"/>
                    <a:pt x="9492" y="8234"/>
                    <a:pt x="10771" y="8465"/>
                  </a:cubicBezTo>
                  <a:cubicBezTo>
                    <a:pt x="11258" y="8554"/>
                    <a:pt x="11741" y="8602"/>
                    <a:pt x="12217" y="8602"/>
                  </a:cubicBezTo>
                  <a:cubicBezTo>
                    <a:pt x="13331" y="8602"/>
                    <a:pt x="14411" y="8341"/>
                    <a:pt x="15441" y="7745"/>
                  </a:cubicBezTo>
                  <a:cubicBezTo>
                    <a:pt x="15733" y="7577"/>
                    <a:pt x="15954" y="7489"/>
                    <a:pt x="16125" y="7489"/>
                  </a:cubicBezTo>
                  <a:cubicBezTo>
                    <a:pt x="16425" y="7489"/>
                    <a:pt x="16570" y="7760"/>
                    <a:pt x="16670" y="8333"/>
                  </a:cubicBezTo>
                  <a:cubicBezTo>
                    <a:pt x="16818" y="9189"/>
                    <a:pt x="16942" y="10054"/>
                    <a:pt x="17191" y="10880"/>
                  </a:cubicBezTo>
                  <a:cubicBezTo>
                    <a:pt x="17381" y="11524"/>
                    <a:pt x="17750" y="12115"/>
                    <a:pt x="18030" y="12698"/>
                  </a:cubicBezTo>
                  <a:cubicBezTo>
                    <a:pt x="18542" y="12324"/>
                    <a:pt x="18920" y="11966"/>
                    <a:pt x="19364" y="11744"/>
                  </a:cubicBezTo>
                  <a:cubicBezTo>
                    <a:pt x="19623" y="11616"/>
                    <a:pt x="19866" y="11554"/>
                    <a:pt x="20087" y="11554"/>
                  </a:cubicBezTo>
                  <a:cubicBezTo>
                    <a:pt x="20658" y="11554"/>
                    <a:pt x="21075" y="11965"/>
                    <a:pt x="21192" y="12698"/>
                  </a:cubicBezTo>
                  <a:cubicBezTo>
                    <a:pt x="21247" y="13044"/>
                    <a:pt x="21247" y="13423"/>
                    <a:pt x="21165" y="13759"/>
                  </a:cubicBezTo>
                  <a:cubicBezTo>
                    <a:pt x="21005" y="14432"/>
                    <a:pt x="20772" y="15084"/>
                    <a:pt x="20539" y="15839"/>
                  </a:cubicBezTo>
                  <a:cubicBezTo>
                    <a:pt x="21327" y="15029"/>
                    <a:pt x="22052" y="14245"/>
                    <a:pt x="22365" y="13214"/>
                  </a:cubicBezTo>
                  <a:cubicBezTo>
                    <a:pt x="22941" y="11319"/>
                    <a:pt x="23080" y="9419"/>
                    <a:pt x="22738" y="7422"/>
                  </a:cubicBezTo>
                  <a:cubicBezTo>
                    <a:pt x="22064" y="3472"/>
                    <a:pt x="18488" y="959"/>
                    <a:pt x="15485" y="432"/>
                  </a:cubicBezTo>
                  <a:cubicBezTo>
                    <a:pt x="14252" y="216"/>
                    <a:pt x="13007" y="0"/>
                    <a:pt x="1175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1532756" y="2328680"/>
              <a:ext cx="94585" cy="96664"/>
            </a:xfrm>
            <a:custGeom>
              <a:avLst/>
              <a:gdLst/>
              <a:ahLst/>
              <a:cxnLst/>
              <a:rect l="l" t="t" r="r" b="b"/>
              <a:pathLst>
                <a:path w="3366" h="3440" extrusionOk="0">
                  <a:moveTo>
                    <a:pt x="1382" y="0"/>
                  </a:moveTo>
                  <a:cubicBezTo>
                    <a:pt x="604" y="0"/>
                    <a:pt x="18" y="730"/>
                    <a:pt x="10" y="1719"/>
                  </a:cubicBezTo>
                  <a:cubicBezTo>
                    <a:pt x="1" y="2750"/>
                    <a:pt x="628" y="3422"/>
                    <a:pt x="1608" y="3440"/>
                  </a:cubicBezTo>
                  <a:cubicBezTo>
                    <a:pt x="1616" y="3440"/>
                    <a:pt x="1624" y="3440"/>
                    <a:pt x="1632" y="3440"/>
                  </a:cubicBezTo>
                  <a:cubicBezTo>
                    <a:pt x="2578" y="3440"/>
                    <a:pt x="3337" y="2673"/>
                    <a:pt x="3353" y="1701"/>
                  </a:cubicBezTo>
                  <a:cubicBezTo>
                    <a:pt x="3366" y="683"/>
                    <a:pt x="2629" y="35"/>
                    <a:pt x="1421" y="1"/>
                  </a:cubicBezTo>
                  <a:cubicBezTo>
                    <a:pt x="1408" y="1"/>
                    <a:pt x="1395" y="0"/>
                    <a:pt x="1382"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1455505" y="2245163"/>
              <a:ext cx="56565" cy="73060"/>
            </a:xfrm>
            <a:custGeom>
              <a:avLst/>
              <a:gdLst/>
              <a:ahLst/>
              <a:cxnLst/>
              <a:rect l="l" t="t" r="r" b="b"/>
              <a:pathLst>
                <a:path w="2013" h="2600" extrusionOk="0">
                  <a:moveTo>
                    <a:pt x="992" y="1"/>
                  </a:moveTo>
                  <a:cubicBezTo>
                    <a:pt x="386" y="1"/>
                    <a:pt x="25" y="481"/>
                    <a:pt x="12" y="1299"/>
                  </a:cubicBezTo>
                  <a:cubicBezTo>
                    <a:pt x="0" y="2057"/>
                    <a:pt x="412" y="2590"/>
                    <a:pt x="1008" y="2599"/>
                  </a:cubicBezTo>
                  <a:cubicBezTo>
                    <a:pt x="1010" y="2599"/>
                    <a:pt x="1012" y="2599"/>
                    <a:pt x="1013" y="2599"/>
                  </a:cubicBezTo>
                  <a:cubicBezTo>
                    <a:pt x="1588" y="2599"/>
                    <a:pt x="1992" y="2043"/>
                    <a:pt x="2004" y="1231"/>
                  </a:cubicBezTo>
                  <a:cubicBezTo>
                    <a:pt x="2013" y="528"/>
                    <a:pt x="1576" y="1"/>
                    <a:pt x="9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1335345" y="2401490"/>
              <a:ext cx="127911" cy="76572"/>
            </a:xfrm>
            <a:custGeom>
              <a:avLst/>
              <a:gdLst/>
              <a:ahLst/>
              <a:cxnLst/>
              <a:rect l="l" t="t" r="r" b="b"/>
              <a:pathLst>
                <a:path w="4552" h="2725" extrusionOk="0">
                  <a:moveTo>
                    <a:pt x="911" y="831"/>
                  </a:moveTo>
                  <a:lnTo>
                    <a:pt x="911" y="831"/>
                  </a:lnTo>
                  <a:cubicBezTo>
                    <a:pt x="1352" y="856"/>
                    <a:pt x="1780" y="890"/>
                    <a:pt x="2204" y="903"/>
                  </a:cubicBezTo>
                  <a:cubicBezTo>
                    <a:pt x="2350" y="906"/>
                    <a:pt x="2496" y="907"/>
                    <a:pt x="2644" y="907"/>
                  </a:cubicBezTo>
                  <a:cubicBezTo>
                    <a:pt x="2939" y="907"/>
                    <a:pt x="3243" y="903"/>
                    <a:pt x="3569" y="903"/>
                  </a:cubicBezTo>
                  <a:cubicBezTo>
                    <a:pt x="3412" y="1678"/>
                    <a:pt x="3141" y="1898"/>
                    <a:pt x="2370" y="1898"/>
                  </a:cubicBezTo>
                  <a:cubicBezTo>
                    <a:pt x="2326" y="1898"/>
                    <a:pt x="2281" y="1897"/>
                    <a:pt x="2234" y="1896"/>
                  </a:cubicBezTo>
                  <a:cubicBezTo>
                    <a:pt x="1475" y="1871"/>
                    <a:pt x="1030" y="1538"/>
                    <a:pt x="911" y="831"/>
                  </a:cubicBezTo>
                  <a:close/>
                  <a:moveTo>
                    <a:pt x="1293" y="1"/>
                  </a:moveTo>
                  <a:cubicBezTo>
                    <a:pt x="941" y="141"/>
                    <a:pt x="420" y="183"/>
                    <a:pt x="276" y="443"/>
                  </a:cubicBezTo>
                  <a:cubicBezTo>
                    <a:pt x="1" y="929"/>
                    <a:pt x="179" y="1496"/>
                    <a:pt x="543" y="1951"/>
                  </a:cubicBezTo>
                  <a:cubicBezTo>
                    <a:pt x="593" y="2020"/>
                    <a:pt x="658" y="2075"/>
                    <a:pt x="717" y="2134"/>
                  </a:cubicBezTo>
                  <a:cubicBezTo>
                    <a:pt x="1148" y="2519"/>
                    <a:pt x="1811" y="2724"/>
                    <a:pt x="2454" y="2724"/>
                  </a:cubicBezTo>
                  <a:cubicBezTo>
                    <a:pt x="2879" y="2724"/>
                    <a:pt x="3295" y="2634"/>
                    <a:pt x="3628" y="2446"/>
                  </a:cubicBezTo>
                  <a:cubicBezTo>
                    <a:pt x="4099" y="2186"/>
                    <a:pt x="4552" y="1398"/>
                    <a:pt x="4327" y="993"/>
                  </a:cubicBezTo>
                  <a:cubicBezTo>
                    <a:pt x="4137" y="661"/>
                    <a:pt x="3721" y="316"/>
                    <a:pt x="3357" y="252"/>
                  </a:cubicBezTo>
                  <a:cubicBezTo>
                    <a:pt x="3089" y="203"/>
                    <a:pt x="2814" y="188"/>
                    <a:pt x="2536" y="188"/>
                  </a:cubicBezTo>
                  <a:cubicBezTo>
                    <a:pt x="2139" y="188"/>
                    <a:pt x="1736" y="218"/>
                    <a:pt x="1340" y="218"/>
                  </a:cubicBezTo>
                  <a:cubicBezTo>
                    <a:pt x="1323" y="146"/>
                    <a:pt x="1306" y="73"/>
                    <a:pt x="12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1401439" y="3660163"/>
              <a:ext cx="20148" cy="79860"/>
            </a:xfrm>
            <a:custGeom>
              <a:avLst/>
              <a:gdLst/>
              <a:ahLst/>
              <a:cxnLst/>
              <a:rect l="l" t="t" r="r" b="b"/>
              <a:pathLst>
                <a:path w="717" h="2842" extrusionOk="0">
                  <a:moveTo>
                    <a:pt x="208" y="0"/>
                  </a:moveTo>
                  <a:cubicBezTo>
                    <a:pt x="136" y="975"/>
                    <a:pt x="68" y="1900"/>
                    <a:pt x="0" y="2820"/>
                  </a:cubicBezTo>
                  <a:cubicBezTo>
                    <a:pt x="34" y="2828"/>
                    <a:pt x="64" y="2837"/>
                    <a:pt x="94" y="2841"/>
                  </a:cubicBezTo>
                  <a:cubicBezTo>
                    <a:pt x="301" y="1946"/>
                    <a:pt x="505" y="1048"/>
                    <a:pt x="717" y="102"/>
                  </a:cubicBezTo>
                  <a:cubicBezTo>
                    <a:pt x="513" y="60"/>
                    <a:pt x="344" y="26"/>
                    <a:pt x="20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1349171" y="3657662"/>
              <a:ext cx="38694" cy="112288"/>
            </a:xfrm>
            <a:custGeom>
              <a:avLst/>
              <a:gdLst/>
              <a:ahLst/>
              <a:cxnLst/>
              <a:rect l="l" t="t" r="r" b="b"/>
              <a:pathLst>
                <a:path w="1377" h="3996" extrusionOk="0">
                  <a:moveTo>
                    <a:pt x="1377" y="1"/>
                  </a:moveTo>
                  <a:lnTo>
                    <a:pt x="1377" y="1"/>
                  </a:lnTo>
                  <a:cubicBezTo>
                    <a:pt x="835" y="140"/>
                    <a:pt x="407" y="251"/>
                    <a:pt x="93" y="329"/>
                  </a:cubicBezTo>
                  <a:cubicBezTo>
                    <a:pt x="123" y="1163"/>
                    <a:pt x="262" y="1871"/>
                    <a:pt x="148" y="2534"/>
                  </a:cubicBezTo>
                  <a:cubicBezTo>
                    <a:pt x="0" y="3420"/>
                    <a:pt x="487" y="3740"/>
                    <a:pt x="1051" y="3995"/>
                  </a:cubicBezTo>
                  <a:cubicBezTo>
                    <a:pt x="1157" y="2717"/>
                    <a:pt x="1263" y="1414"/>
                    <a:pt x="1377"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1329387" y="2316512"/>
              <a:ext cx="53980" cy="67918"/>
            </a:xfrm>
            <a:custGeom>
              <a:avLst/>
              <a:gdLst/>
              <a:ahLst/>
              <a:cxnLst/>
              <a:rect l="l" t="t" r="r" b="b"/>
              <a:pathLst>
                <a:path w="1921" h="2417" extrusionOk="0">
                  <a:moveTo>
                    <a:pt x="1530" y="1"/>
                  </a:moveTo>
                  <a:cubicBezTo>
                    <a:pt x="1378" y="30"/>
                    <a:pt x="1182" y="13"/>
                    <a:pt x="1082" y="103"/>
                  </a:cubicBezTo>
                  <a:cubicBezTo>
                    <a:pt x="805" y="352"/>
                    <a:pt x="551" y="622"/>
                    <a:pt x="318" y="911"/>
                  </a:cubicBezTo>
                  <a:cubicBezTo>
                    <a:pt x="68" y="1218"/>
                    <a:pt x="0" y="1605"/>
                    <a:pt x="327" y="1865"/>
                  </a:cubicBezTo>
                  <a:cubicBezTo>
                    <a:pt x="645" y="2117"/>
                    <a:pt x="1048" y="2279"/>
                    <a:pt x="1433" y="2411"/>
                  </a:cubicBezTo>
                  <a:cubicBezTo>
                    <a:pt x="1445" y="2415"/>
                    <a:pt x="1457" y="2417"/>
                    <a:pt x="1471" y="2417"/>
                  </a:cubicBezTo>
                  <a:cubicBezTo>
                    <a:pt x="1594" y="2417"/>
                    <a:pt x="1771" y="2253"/>
                    <a:pt x="1921" y="2177"/>
                  </a:cubicBezTo>
                  <a:cubicBezTo>
                    <a:pt x="1810" y="2023"/>
                    <a:pt x="1734" y="1831"/>
                    <a:pt x="1589" y="1729"/>
                  </a:cubicBezTo>
                  <a:cubicBezTo>
                    <a:pt x="1407" y="1598"/>
                    <a:pt x="1175" y="1537"/>
                    <a:pt x="925" y="1432"/>
                  </a:cubicBezTo>
                  <a:cubicBezTo>
                    <a:pt x="1187" y="1073"/>
                    <a:pt x="1425" y="801"/>
                    <a:pt x="1589" y="494"/>
                  </a:cubicBezTo>
                  <a:cubicBezTo>
                    <a:pt x="1654" y="375"/>
                    <a:pt x="1555" y="166"/>
                    <a:pt x="15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1285325" y="2237436"/>
              <a:ext cx="55301" cy="68789"/>
            </a:xfrm>
            <a:custGeom>
              <a:avLst/>
              <a:gdLst/>
              <a:ahLst/>
              <a:cxnLst/>
              <a:rect l="l" t="t" r="r" b="b"/>
              <a:pathLst>
                <a:path w="1968" h="2448" extrusionOk="0">
                  <a:moveTo>
                    <a:pt x="755" y="0"/>
                  </a:moveTo>
                  <a:cubicBezTo>
                    <a:pt x="709" y="0"/>
                    <a:pt x="665" y="5"/>
                    <a:pt x="624" y="15"/>
                  </a:cubicBezTo>
                  <a:cubicBezTo>
                    <a:pt x="399" y="71"/>
                    <a:pt x="196" y="441"/>
                    <a:pt x="90" y="713"/>
                  </a:cubicBezTo>
                  <a:cubicBezTo>
                    <a:pt x="1" y="952"/>
                    <a:pt x="30" y="1251"/>
                    <a:pt x="60" y="1518"/>
                  </a:cubicBezTo>
                  <a:cubicBezTo>
                    <a:pt x="103" y="1936"/>
                    <a:pt x="217" y="2354"/>
                    <a:pt x="713" y="2434"/>
                  </a:cubicBezTo>
                  <a:cubicBezTo>
                    <a:pt x="768" y="2443"/>
                    <a:pt x="821" y="2448"/>
                    <a:pt x="873" y="2448"/>
                  </a:cubicBezTo>
                  <a:cubicBezTo>
                    <a:pt x="1271" y="2448"/>
                    <a:pt x="1537" y="2180"/>
                    <a:pt x="1722" y="1821"/>
                  </a:cubicBezTo>
                  <a:cubicBezTo>
                    <a:pt x="1823" y="1613"/>
                    <a:pt x="1865" y="1375"/>
                    <a:pt x="1967" y="1059"/>
                  </a:cubicBezTo>
                  <a:cubicBezTo>
                    <a:pt x="1836" y="821"/>
                    <a:pt x="1742" y="475"/>
                    <a:pt x="1518" y="295"/>
                  </a:cubicBezTo>
                  <a:cubicBezTo>
                    <a:pt x="1317" y="137"/>
                    <a:pt x="1007" y="0"/>
                    <a:pt x="7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1293643" y="3676546"/>
              <a:ext cx="40661" cy="63478"/>
            </a:xfrm>
            <a:custGeom>
              <a:avLst/>
              <a:gdLst/>
              <a:ahLst/>
              <a:cxnLst/>
              <a:rect l="l" t="t" r="r" b="b"/>
              <a:pathLst>
                <a:path w="1447" h="2259" extrusionOk="0">
                  <a:moveTo>
                    <a:pt x="1446" y="1"/>
                  </a:moveTo>
                  <a:cubicBezTo>
                    <a:pt x="946" y="367"/>
                    <a:pt x="505" y="686"/>
                    <a:pt x="1" y="1048"/>
                  </a:cubicBezTo>
                  <a:cubicBezTo>
                    <a:pt x="510" y="1478"/>
                    <a:pt x="930" y="1828"/>
                    <a:pt x="1446" y="2258"/>
                  </a:cubicBezTo>
                  <a:lnTo>
                    <a:pt x="1446" y="1"/>
                  </a:ln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1243426" y="2626888"/>
              <a:ext cx="131705" cy="341415"/>
            </a:xfrm>
            <a:custGeom>
              <a:avLst/>
              <a:gdLst/>
              <a:ahLst/>
              <a:cxnLst/>
              <a:rect l="l" t="t" r="r" b="b"/>
              <a:pathLst>
                <a:path w="4687" h="12150" extrusionOk="0">
                  <a:moveTo>
                    <a:pt x="4687" y="1"/>
                  </a:moveTo>
                  <a:cubicBezTo>
                    <a:pt x="2788" y="222"/>
                    <a:pt x="1505" y="1521"/>
                    <a:pt x="0" y="2432"/>
                  </a:cubicBezTo>
                  <a:cubicBezTo>
                    <a:pt x="373" y="5806"/>
                    <a:pt x="1674" y="8958"/>
                    <a:pt x="2560" y="12149"/>
                  </a:cubicBezTo>
                  <a:cubicBezTo>
                    <a:pt x="3262" y="8130"/>
                    <a:pt x="3971" y="4081"/>
                    <a:pt x="4687"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28"/>
          <p:cNvGrpSpPr/>
          <p:nvPr/>
        </p:nvGrpSpPr>
        <p:grpSpPr>
          <a:xfrm rot="-725115">
            <a:off x="249967" y="3714480"/>
            <a:ext cx="1167882" cy="1040347"/>
            <a:chOff x="6292350" y="1776075"/>
            <a:chExt cx="2430925" cy="2404675"/>
          </a:xfrm>
        </p:grpSpPr>
        <p:sp>
          <p:nvSpPr>
            <p:cNvPr id="753" name="Google Shape;753;p28"/>
            <p:cNvSpPr/>
            <p:nvPr/>
          </p:nvSpPr>
          <p:spPr>
            <a:xfrm>
              <a:off x="8561175" y="2542400"/>
              <a:ext cx="5350" cy="1550"/>
            </a:xfrm>
            <a:custGeom>
              <a:avLst/>
              <a:gdLst/>
              <a:ahLst/>
              <a:cxnLst/>
              <a:rect l="l" t="t" r="r" b="b"/>
              <a:pathLst>
                <a:path w="214" h="62" extrusionOk="0">
                  <a:moveTo>
                    <a:pt x="0" y="0"/>
                  </a:moveTo>
                  <a:lnTo>
                    <a:pt x="0" y="0"/>
                  </a:lnTo>
                  <a:cubicBezTo>
                    <a:pt x="71" y="23"/>
                    <a:pt x="143" y="43"/>
                    <a:pt x="210" y="62"/>
                  </a:cubicBezTo>
                  <a:cubicBezTo>
                    <a:pt x="210" y="57"/>
                    <a:pt x="214" y="57"/>
                    <a:pt x="214" y="53"/>
                  </a:cubicBezTo>
                  <a:cubicBezTo>
                    <a:pt x="143" y="39"/>
                    <a:pt x="71" y="19"/>
                    <a:pt x="0"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8450850" y="1776075"/>
              <a:ext cx="272425" cy="322175"/>
            </a:xfrm>
            <a:custGeom>
              <a:avLst/>
              <a:gdLst/>
              <a:ahLst/>
              <a:cxnLst/>
              <a:rect l="l" t="t" r="r" b="b"/>
              <a:pathLst>
                <a:path w="10897" h="12887" extrusionOk="0">
                  <a:moveTo>
                    <a:pt x="7850" y="749"/>
                  </a:moveTo>
                  <a:cubicBezTo>
                    <a:pt x="8476" y="749"/>
                    <a:pt x="9034" y="1039"/>
                    <a:pt x="9535" y="1407"/>
                  </a:cubicBezTo>
                  <a:cubicBezTo>
                    <a:pt x="9678" y="1508"/>
                    <a:pt x="9783" y="1802"/>
                    <a:pt x="9746" y="1966"/>
                  </a:cubicBezTo>
                  <a:cubicBezTo>
                    <a:pt x="9604" y="2603"/>
                    <a:pt x="9394" y="3222"/>
                    <a:pt x="9177" y="3956"/>
                  </a:cubicBezTo>
                  <a:cubicBezTo>
                    <a:pt x="8403" y="3078"/>
                    <a:pt x="7542" y="2789"/>
                    <a:pt x="6639" y="2789"/>
                  </a:cubicBezTo>
                  <a:cubicBezTo>
                    <a:pt x="6136" y="2789"/>
                    <a:pt x="5619" y="2879"/>
                    <a:pt x="5097" y="3007"/>
                  </a:cubicBezTo>
                  <a:cubicBezTo>
                    <a:pt x="3585" y="3373"/>
                    <a:pt x="2283" y="5458"/>
                    <a:pt x="2641" y="6875"/>
                  </a:cubicBezTo>
                  <a:cubicBezTo>
                    <a:pt x="2962" y="8140"/>
                    <a:pt x="4392" y="9423"/>
                    <a:pt x="5680" y="9560"/>
                  </a:cubicBezTo>
                  <a:cubicBezTo>
                    <a:pt x="6637" y="9661"/>
                    <a:pt x="7600" y="9712"/>
                    <a:pt x="8682" y="9790"/>
                  </a:cubicBezTo>
                  <a:cubicBezTo>
                    <a:pt x="8663" y="10180"/>
                    <a:pt x="8650" y="10633"/>
                    <a:pt x="8608" y="11083"/>
                  </a:cubicBezTo>
                  <a:cubicBezTo>
                    <a:pt x="8605" y="11171"/>
                    <a:pt x="8509" y="11298"/>
                    <a:pt x="8431" y="11321"/>
                  </a:cubicBezTo>
                  <a:cubicBezTo>
                    <a:pt x="7398" y="11616"/>
                    <a:pt x="6402" y="12068"/>
                    <a:pt x="5303" y="12068"/>
                  </a:cubicBezTo>
                  <a:cubicBezTo>
                    <a:pt x="5139" y="12068"/>
                    <a:pt x="4973" y="12058"/>
                    <a:pt x="4805" y="12036"/>
                  </a:cubicBezTo>
                  <a:cubicBezTo>
                    <a:pt x="2734" y="11771"/>
                    <a:pt x="1262" y="10377"/>
                    <a:pt x="904" y="8305"/>
                  </a:cubicBezTo>
                  <a:cubicBezTo>
                    <a:pt x="726" y="7260"/>
                    <a:pt x="776" y="6233"/>
                    <a:pt x="1005" y="5202"/>
                  </a:cubicBezTo>
                  <a:cubicBezTo>
                    <a:pt x="1468" y="3157"/>
                    <a:pt x="2839" y="1934"/>
                    <a:pt x="4695" y="1260"/>
                  </a:cubicBezTo>
                  <a:cubicBezTo>
                    <a:pt x="5607" y="930"/>
                    <a:pt x="6624" y="880"/>
                    <a:pt x="7596" y="765"/>
                  </a:cubicBezTo>
                  <a:cubicBezTo>
                    <a:pt x="7682" y="754"/>
                    <a:pt x="7767" y="749"/>
                    <a:pt x="7850" y="749"/>
                  </a:cubicBezTo>
                  <a:close/>
                  <a:moveTo>
                    <a:pt x="7136" y="1"/>
                  </a:moveTo>
                  <a:cubicBezTo>
                    <a:pt x="4899" y="1"/>
                    <a:pt x="2599" y="1060"/>
                    <a:pt x="1206" y="2869"/>
                  </a:cubicBezTo>
                  <a:cubicBezTo>
                    <a:pt x="285" y="4070"/>
                    <a:pt x="1" y="5519"/>
                    <a:pt x="28" y="7017"/>
                  </a:cubicBezTo>
                  <a:cubicBezTo>
                    <a:pt x="28" y="7274"/>
                    <a:pt x="19" y="7530"/>
                    <a:pt x="33" y="7787"/>
                  </a:cubicBezTo>
                  <a:cubicBezTo>
                    <a:pt x="179" y="10423"/>
                    <a:pt x="2036" y="12471"/>
                    <a:pt x="4617" y="12838"/>
                  </a:cubicBezTo>
                  <a:cubicBezTo>
                    <a:pt x="4849" y="12871"/>
                    <a:pt x="5078" y="12886"/>
                    <a:pt x="5304" y="12886"/>
                  </a:cubicBezTo>
                  <a:cubicBezTo>
                    <a:pt x="6625" y="12886"/>
                    <a:pt x="7849" y="12366"/>
                    <a:pt x="9087" y="11935"/>
                  </a:cubicBezTo>
                  <a:cubicBezTo>
                    <a:pt x="9215" y="11889"/>
                    <a:pt x="9375" y="11701"/>
                    <a:pt x="9379" y="11573"/>
                  </a:cubicBezTo>
                  <a:cubicBezTo>
                    <a:pt x="9407" y="10738"/>
                    <a:pt x="9434" y="9895"/>
                    <a:pt x="9375" y="9066"/>
                  </a:cubicBezTo>
                  <a:cubicBezTo>
                    <a:pt x="9355" y="8779"/>
                    <a:pt x="9182" y="8643"/>
                    <a:pt x="8934" y="8643"/>
                  </a:cubicBezTo>
                  <a:cubicBezTo>
                    <a:pt x="8841" y="8643"/>
                    <a:pt x="8738" y="8662"/>
                    <a:pt x="8628" y="8699"/>
                  </a:cubicBezTo>
                  <a:cubicBezTo>
                    <a:pt x="8317" y="8806"/>
                    <a:pt x="7977" y="8916"/>
                    <a:pt x="7652" y="8916"/>
                  </a:cubicBezTo>
                  <a:cubicBezTo>
                    <a:pt x="7627" y="8916"/>
                    <a:pt x="7603" y="8916"/>
                    <a:pt x="7578" y="8914"/>
                  </a:cubicBezTo>
                  <a:cubicBezTo>
                    <a:pt x="6832" y="8874"/>
                    <a:pt x="6083" y="8791"/>
                    <a:pt x="5351" y="8653"/>
                  </a:cubicBezTo>
                  <a:cubicBezTo>
                    <a:pt x="4585" y="8506"/>
                    <a:pt x="3490" y="7181"/>
                    <a:pt x="3426" y="6426"/>
                  </a:cubicBezTo>
                  <a:cubicBezTo>
                    <a:pt x="3348" y="5450"/>
                    <a:pt x="4443" y="3986"/>
                    <a:pt x="5429" y="3767"/>
                  </a:cubicBezTo>
                  <a:cubicBezTo>
                    <a:pt x="5829" y="3677"/>
                    <a:pt x="6219" y="3619"/>
                    <a:pt x="6594" y="3619"/>
                  </a:cubicBezTo>
                  <a:cubicBezTo>
                    <a:pt x="7401" y="3619"/>
                    <a:pt x="8134" y="3890"/>
                    <a:pt x="8732" y="4698"/>
                  </a:cubicBezTo>
                  <a:cubicBezTo>
                    <a:pt x="8887" y="4904"/>
                    <a:pt x="9047" y="5003"/>
                    <a:pt x="9201" y="5003"/>
                  </a:cubicBezTo>
                  <a:cubicBezTo>
                    <a:pt x="9389" y="5003"/>
                    <a:pt x="9569" y="4856"/>
                    <a:pt x="9723" y="4579"/>
                  </a:cubicBezTo>
                  <a:cubicBezTo>
                    <a:pt x="9929" y="4212"/>
                    <a:pt x="10112" y="3827"/>
                    <a:pt x="10245" y="3428"/>
                  </a:cubicBezTo>
                  <a:cubicBezTo>
                    <a:pt x="10896" y="1462"/>
                    <a:pt x="10393" y="513"/>
                    <a:pt x="8449" y="128"/>
                  </a:cubicBezTo>
                  <a:cubicBezTo>
                    <a:pt x="8019" y="42"/>
                    <a:pt x="7579" y="1"/>
                    <a:pt x="71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8469000" y="1794800"/>
              <a:ext cx="226450" cy="282975"/>
            </a:xfrm>
            <a:custGeom>
              <a:avLst/>
              <a:gdLst/>
              <a:ahLst/>
              <a:cxnLst/>
              <a:rect l="l" t="t" r="r" b="b"/>
              <a:pathLst>
                <a:path w="9058" h="11319" extrusionOk="0">
                  <a:moveTo>
                    <a:pt x="7123" y="0"/>
                  </a:moveTo>
                  <a:cubicBezTo>
                    <a:pt x="7040" y="0"/>
                    <a:pt x="6956" y="5"/>
                    <a:pt x="6871" y="16"/>
                  </a:cubicBezTo>
                  <a:cubicBezTo>
                    <a:pt x="5899" y="130"/>
                    <a:pt x="4881" y="181"/>
                    <a:pt x="3970" y="511"/>
                  </a:cubicBezTo>
                  <a:cubicBezTo>
                    <a:pt x="2113" y="1185"/>
                    <a:pt x="743" y="2408"/>
                    <a:pt x="280" y="4453"/>
                  </a:cubicBezTo>
                  <a:cubicBezTo>
                    <a:pt x="51" y="5484"/>
                    <a:pt x="1" y="6511"/>
                    <a:pt x="179" y="7556"/>
                  </a:cubicBezTo>
                  <a:cubicBezTo>
                    <a:pt x="537" y="9629"/>
                    <a:pt x="2008" y="11022"/>
                    <a:pt x="4080" y="11287"/>
                  </a:cubicBezTo>
                  <a:cubicBezTo>
                    <a:pt x="4248" y="11309"/>
                    <a:pt x="4414" y="11319"/>
                    <a:pt x="4578" y="11319"/>
                  </a:cubicBezTo>
                  <a:cubicBezTo>
                    <a:pt x="5677" y="11319"/>
                    <a:pt x="6672" y="10867"/>
                    <a:pt x="7706" y="10572"/>
                  </a:cubicBezTo>
                  <a:cubicBezTo>
                    <a:pt x="7783" y="10549"/>
                    <a:pt x="7879" y="10421"/>
                    <a:pt x="7883" y="10334"/>
                  </a:cubicBezTo>
                  <a:cubicBezTo>
                    <a:pt x="7925" y="9884"/>
                    <a:pt x="7938" y="9431"/>
                    <a:pt x="7957" y="9041"/>
                  </a:cubicBezTo>
                  <a:cubicBezTo>
                    <a:pt x="6874" y="8963"/>
                    <a:pt x="5912" y="8912"/>
                    <a:pt x="4954" y="8811"/>
                  </a:cubicBezTo>
                  <a:cubicBezTo>
                    <a:pt x="3666" y="8674"/>
                    <a:pt x="2236" y="7391"/>
                    <a:pt x="1916" y="6126"/>
                  </a:cubicBezTo>
                  <a:cubicBezTo>
                    <a:pt x="1558" y="4709"/>
                    <a:pt x="2860" y="2624"/>
                    <a:pt x="4373" y="2257"/>
                  </a:cubicBezTo>
                  <a:cubicBezTo>
                    <a:pt x="4894" y="2129"/>
                    <a:pt x="5410" y="2040"/>
                    <a:pt x="5913" y="2040"/>
                  </a:cubicBezTo>
                  <a:cubicBezTo>
                    <a:pt x="6816" y="2040"/>
                    <a:pt x="7677" y="2329"/>
                    <a:pt x="8452" y="3207"/>
                  </a:cubicBezTo>
                  <a:cubicBezTo>
                    <a:pt x="8668" y="2473"/>
                    <a:pt x="8878" y="1854"/>
                    <a:pt x="9020" y="1217"/>
                  </a:cubicBezTo>
                  <a:cubicBezTo>
                    <a:pt x="9057" y="1051"/>
                    <a:pt x="8952" y="759"/>
                    <a:pt x="8809" y="658"/>
                  </a:cubicBezTo>
                  <a:cubicBezTo>
                    <a:pt x="8307" y="290"/>
                    <a:pt x="7749" y="0"/>
                    <a:pt x="7123"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8268000" y="2156200"/>
              <a:ext cx="351575" cy="357475"/>
            </a:xfrm>
            <a:custGeom>
              <a:avLst/>
              <a:gdLst/>
              <a:ahLst/>
              <a:cxnLst/>
              <a:rect l="l" t="t" r="r" b="b"/>
              <a:pathLst>
                <a:path w="14063" h="14299" extrusionOk="0">
                  <a:moveTo>
                    <a:pt x="10652" y="933"/>
                  </a:moveTo>
                  <a:cubicBezTo>
                    <a:pt x="11454" y="1520"/>
                    <a:pt x="12160" y="2061"/>
                    <a:pt x="12898" y="2556"/>
                  </a:cubicBezTo>
                  <a:cubicBezTo>
                    <a:pt x="13210" y="2767"/>
                    <a:pt x="13282" y="2964"/>
                    <a:pt x="13159" y="3321"/>
                  </a:cubicBezTo>
                  <a:cubicBezTo>
                    <a:pt x="12207" y="6011"/>
                    <a:pt x="11266" y="8706"/>
                    <a:pt x="10336" y="11407"/>
                  </a:cubicBezTo>
                  <a:cubicBezTo>
                    <a:pt x="10098" y="12094"/>
                    <a:pt x="9896" y="12800"/>
                    <a:pt x="9640" y="13611"/>
                  </a:cubicBezTo>
                  <a:cubicBezTo>
                    <a:pt x="8898" y="13392"/>
                    <a:pt x="8140" y="13167"/>
                    <a:pt x="7366" y="12938"/>
                  </a:cubicBezTo>
                  <a:cubicBezTo>
                    <a:pt x="7742" y="11884"/>
                    <a:pt x="8081" y="10898"/>
                    <a:pt x="8457" y="9926"/>
                  </a:cubicBezTo>
                  <a:cubicBezTo>
                    <a:pt x="8664" y="9395"/>
                    <a:pt x="8548" y="8958"/>
                    <a:pt x="8100" y="8674"/>
                  </a:cubicBezTo>
                  <a:cubicBezTo>
                    <a:pt x="7595" y="8359"/>
                    <a:pt x="7050" y="8079"/>
                    <a:pt x="6482" y="7900"/>
                  </a:cubicBezTo>
                  <a:cubicBezTo>
                    <a:pt x="6452" y="7890"/>
                    <a:pt x="6419" y="7886"/>
                    <a:pt x="6384" y="7886"/>
                  </a:cubicBezTo>
                  <a:cubicBezTo>
                    <a:pt x="6167" y="7886"/>
                    <a:pt x="5858" y="8050"/>
                    <a:pt x="5693" y="8212"/>
                  </a:cubicBezTo>
                  <a:cubicBezTo>
                    <a:pt x="4763" y="9120"/>
                    <a:pt x="3878" y="10068"/>
                    <a:pt x="2971" y="10999"/>
                  </a:cubicBezTo>
                  <a:cubicBezTo>
                    <a:pt x="2598" y="11378"/>
                    <a:pt x="2352" y="11574"/>
                    <a:pt x="2106" y="11574"/>
                  </a:cubicBezTo>
                  <a:cubicBezTo>
                    <a:pt x="1834" y="11574"/>
                    <a:pt x="1564" y="11336"/>
                    <a:pt x="1124" y="10843"/>
                  </a:cubicBezTo>
                  <a:cubicBezTo>
                    <a:pt x="4322" y="7515"/>
                    <a:pt x="7531" y="4179"/>
                    <a:pt x="10652" y="933"/>
                  </a:cubicBezTo>
                  <a:close/>
                  <a:moveTo>
                    <a:pt x="10785" y="1"/>
                  </a:moveTo>
                  <a:cubicBezTo>
                    <a:pt x="10613" y="1"/>
                    <a:pt x="10444" y="87"/>
                    <a:pt x="10264" y="267"/>
                  </a:cubicBezTo>
                  <a:cubicBezTo>
                    <a:pt x="9118" y="1422"/>
                    <a:pt x="7949" y="2554"/>
                    <a:pt x="6825" y="3738"/>
                  </a:cubicBezTo>
                  <a:cubicBezTo>
                    <a:pt x="4823" y="5850"/>
                    <a:pt x="2852" y="7991"/>
                    <a:pt x="867" y="10118"/>
                  </a:cubicBezTo>
                  <a:cubicBezTo>
                    <a:pt x="1" y="11044"/>
                    <a:pt x="20" y="11212"/>
                    <a:pt x="1078" y="11933"/>
                  </a:cubicBezTo>
                  <a:cubicBezTo>
                    <a:pt x="1156" y="11984"/>
                    <a:pt x="1234" y="12028"/>
                    <a:pt x="1312" y="12075"/>
                  </a:cubicBezTo>
                  <a:cubicBezTo>
                    <a:pt x="1709" y="12313"/>
                    <a:pt x="1974" y="12441"/>
                    <a:pt x="2214" y="12441"/>
                  </a:cubicBezTo>
                  <a:cubicBezTo>
                    <a:pt x="2496" y="12441"/>
                    <a:pt x="2745" y="12264"/>
                    <a:pt x="3136" y="11883"/>
                  </a:cubicBezTo>
                  <a:cubicBezTo>
                    <a:pt x="4038" y="11003"/>
                    <a:pt x="4928" y="10109"/>
                    <a:pt x="5803" y="9202"/>
                  </a:cubicBezTo>
                  <a:cubicBezTo>
                    <a:pt x="6145" y="8846"/>
                    <a:pt x="6309" y="8686"/>
                    <a:pt x="6520" y="8686"/>
                  </a:cubicBezTo>
                  <a:cubicBezTo>
                    <a:pt x="6694" y="8686"/>
                    <a:pt x="6899" y="8794"/>
                    <a:pt x="7261" y="8990"/>
                  </a:cubicBezTo>
                  <a:cubicBezTo>
                    <a:pt x="7732" y="9252"/>
                    <a:pt x="7852" y="9537"/>
                    <a:pt x="7623" y="10050"/>
                  </a:cubicBezTo>
                  <a:cubicBezTo>
                    <a:pt x="7247" y="10903"/>
                    <a:pt x="6939" y="11782"/>
                    <a:pt x="6609" y="12658"/>
                  </a:cubicBezTo>
                  <a:cubicBezTo>
                    <a:pt x="6468" y="13024"/>
                    <a:pt x="6390" y="13414"/>
                    <a:pt x="6866" y="13574"/>
                  </a:cubicBezTo>
                  <a:cubicBezTo>
                    <a:pt x="7623" y="13822"/>
                    <a:pt x="8397" y="14028"/>
                    <a:pt x="9163" y="14248"/>
                  </a:cubicBezTo>
                  <a:cubicBezTo>
                    <a:pt x="9231" y="14266"/>
                    <a:pt x="9300" y="14285"/>
                    <a:pt x="9368" y="14299"/>
                  </a:cubicBezTo>
                  <a:cubicBezTo>
                    <a:pt x="9382" y="14257"/>
                    <a:pt x="9391" y="14217"/>
                    <a:pt x="9405" y="14175"/>
                  </a:cubicBezTo>
                  <a:cubicBezTo>
                    <a:pt x="9528" y="14175"/>
                    <a:pt x="9656" y="14192"/>
                    <a:pt x="9778" y="14192"/>
                  </a:cubicBezTo>
                  <a:cubicBezTo>
                    <a:pt x="9857" y="14192"/>
                    <a:pt x="9933" y="14185"/>
                    <a:pt x="10005" y="14162"/>
                  </a:cubicBezTo>
                  <a:cubicBezTo>
                    <a:pt x="10175" y="14111"/>
                    <a:pt x="10400" y="13979"/>
                    <a:pt x="10450" y="13832"/>
                  </a:cubicBezTo>
                  <a:cubicBezTo>
                    <a:pt x="11142" y="11806"/>
                    <a:pt x="11816" y="9775"/>
                    <a:pt x="12472" y="7740"/>
                  </a:cubicBezTo>
                  <a:cubicBezTo>
                    <a:pt x="12953" y="6246"/>
                    <a:pt x="13389" y="4738"/>
                    <a:pt x="13856" y="3239"/>
                  </a:cubicBezTo>
                  <a:cubicBezTo>
                    <a:pt x="14062" y="2579"/>
                    <a:pt x="13788" y="2176"/>
                    <a:pt x="13265" y="1808"/>
                  </a:cubicBezTo>
                  <a:cubicBezTo>
                    <a:pt x="12596" y="1337"/>
                    <a:pt x="11958" y="819"/>
                    <a:pt x="11350" y="277"/>
                  </a:cubicBezTo>
                  <a:cubicBezTo>
                    <a:pt x="11148" y="96"/>
                    <a:pt x="10965" y="1"/>
                    <a:pt x="107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8296075" y="2179525"/>
              <a:ext cx="304025" cy="316975"/>
            </a:xfrm>
            <a:custGeom>
              <a:avLst/>
              <a:gdLst/>
              <a:ahLst/>
              <a:cxnLst/>
              <a:rect l="l" t="t" r="r" b="b"/>
              <a:pathLst>
                <a:path w="12161" h="12679" extrusionOk="0">
                  <a:moveTo>
                    <a:pt x="9630" y="2783"/>
                  </a:moveTo>
                  <a:cubicBezTo>
                    <a:pt x="10198" y="2796"/>
                    <a:pt x="10396" y="3062"/>
                    <a:pt x="10231" y="3488"/>
                  </a:cubicBezTo>
                  <a:cubicBezTo>
                    <a:pt x="10034" y="3997"/>
                    <a:pt x="9754" y="4478"/>
                    <a:pt x="9571" y="4993"/>
                  </a:cubicBezTo>
                  <a:cubicBezTo>
                    <a:pt x="9369" y="5538"/>
                    <a:pt x="9218" y="6102"/>
                    <a:pt x="9085" y="6665"/>
                  </a:cubicBezTo>
                  <a:cubicBezTo>
                    <a:pt x="9014" y="6962"/>
                    <a:pt x="8872" y="7213"/>
                    <a:pt x="8645" y="7213"/>
                  </a:cubicBezTo>
                  <a:cubicBezTo>
                    <a:pt x="8578" y="7213"/>
                    <a:pt x="8503" y="7191"/>
                    <a:pt x="8420" y="7141"/>
                  </a:cubicBezTo>
                  <a:cubicBezTo>
                    <a:pt x="7710" y="6715"/>
                    <a:pt x="7045" y="6201"/>
                    <a:pt x="6403" y="5675"/>
                  </a:cubicBezTo>
                  <a:cubicBezTo>
                    <a:pt x="6087" y="5418"/>
                    <a:pt x="6184" y="5078"/>
                    <a:pt x="6509" y="4840"/>
                  </a:cubicBezTo>
                  <a:cubicBezTo>
                    <a:pt x="7353" y="4231"/>
                    <a:pt x="8195" y="3616"/>
                    <a:pt x="9053" y="3025"/>
                  </a:cubicBezTo>
                  <a:cubicBezTo>
                    <a:pt x="9254" y="2888"/>
                    <a:pt x="9511" y="2829"/>
                    <a:pt x="9630" y="2783"/>
                  </a:cubicBezTo>
                  <a:close/>
                  <a:moveTo>
                    <a:pt x="9529" y="0"/>
                  </a:moveTo>
                  <a:cubicBezTo>
                    <a:pt x="6409" y="3246"/>
                    <a:pt x="3199" y="6582"/>
                    <a:pt x="0" y="9910"/>
                  </a:cubicBezTo>
                  <a:cubicBezTo>
                    <a:pt x="440" y="10403"/>
                    <a:pt x="711" y="10641"/>
                    <a:pt x="982" y="10641"/>
                  </a:cubicBezTo>
                  <a:cubicBezTo>
                    <a:pt x="1229" y="10641"/>
                    <a:pt x="1475" y="10445"/>
                    <a:pt x="1848" y="10066"/>
                  </a:cubicBezTo>
                  <a:cubicBezTo>
                    <a:pt x="2755" y="9135"/>
                    <a:pt x="3639" y="8187"/>
                    <a:pt x="4570" y="7279"/>
                  </a:cubicBezTo>
                  <a:cubicBezTo>
                    <a:pt x="4735" y="7117"/>
                    <a:pt x="5043" y="6953"/>
                    <a:pt x="5260" y="6953"/>
                  </a:cubicBezTo>
                  <a:cubicBezTo>
                    <a:pt x="5296" y="6953"/>
                    <a:pt x="5329" y="6957"/>
                    <a:pt x="5359" y="6967"/>
                  </a:cubicBezTo>
                  <a:cubicBezTo>
                    <a:pt x="5927" y="7146"/>
                    <a:pt x="6472" y="7426"/>
                    <a:pt x="6977" y="7741"/>
                  </a:cubicBezTo>
                  <a:cubicBezTo>
                    <a:pt x="7425" y="8025"/>
                    <a:pt x="7540" y="8462"/>
                    <a:pt x="7333" y="8993"/>
                  </a:cubicBezTo>
                  <a:cubicBezTo>
                    <a:pt x="6958" y="9965"/>
                    <a:pt x="6619" y="10951"/>
                    <a:pt x="6243" y="12005"/>
                  </a:cubicBezTo>
                  <a:cubicBezTo>
                    <a:pt x="7016" y="12234"/>
                    <a:pt x="7773" y="12459"/>
                    <a:pt x="8516" y="12678"/>
                  </a:cubicBezTo>
                  <a:cubicBezTo>
                    <a:pt x="8773" y="11867"/>
                    <a:pt x="8974" y="11161"/>
                    <a:pt x="9213" y="10474"/>
                  </a:cubicBezTo>
                  <a:cubicBezTo>
                    <a:pt x="10142" y="7774"/>
                    <a:pt x="11083" y="5079"/>
                    <a:pt x="12036" y="2388"/>
                  </a:cubicBezTo>
                  <a:cubicBezTo>
                    <a:pt x="12160" y="2031"/>
                    <a:pt x="12087" y="1834"/>
                    <a:pt x="11775" y="1623"/>
                  </a:cubicBezTo>
                  <a:cubicBezTo>
                    <a:pt x="11037" y="1128"/>
                    <a:pt x="10332" y="587"/>
                    <a:pt x="9529"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8448250" y="2249075"/>
              <a:ext cx="107725" cy="110775"/>
            </a:xfrm>
            <a:custGeom>
              <a:avLst/>
              <a:gdLst/>
              <a:ahLst/>
              <a:cxnLst/>
              <a:rect l="l" t="t" r="r" b="b"/>
              <a:pathLst>
                <a:path w="4309" h="4431" extrusionOk="0">
                  <a:moveTo>
                    <a:pt x="3048" y="1141"/>
                  </a:moveTo>
                  <a:lnTo>
                    <a:pt x="3048" y="1141"/>
                  </a:lnTo>
                  <a:cubicBezTo>
                    <a:pt x="2704" y="1985"/>
                    <a:pt x="2430" y="2673"/>
                    <a:pt x="2127" y="3419"/>
                  </a:cubicBezTo>
                  <a:cubicBezTo>
                    <a:pt x="1770" y="3196"/>
                    <a:pt x="1398" y="2961"/>
                    <a:pt x="939" y="2677"/>
                  </a:cubicBezTo>
                  <a:cubicBezTo>
                    <a:pt x="1650" y="2159"/>
                    <a:pt x="2287" y="1696"/>
                    <a:pt x="3048" y="1141"/>
                  </a:cubicBezTo>
                  <a:close/>
                  <a:moveTo>
                    <a:pt x="3543" y="1"/>
                  </a:moveTo>
                  <a:cubicBezTo>
                    <a:pt x="3424" y="47"/>
                    <a:pt x="3167" y="106"/>
                    <a:pt x="2966" y="243"/>
                  </a:cubicBezTo>
                  <a:cubicBezTo>
                    <a:pt x="2108" y="834"/>
                    <a:pt x="1265" y="1449"/>
                    <a:pt x="422" y="2058"/>
                  </a:cubicBezTo>
                  <a:cubicBezTo>
                    <a:pt x="97" y="2296"/>
                    <a:pt x="0" y="2635"/>
                    <a:pt x="316" y="2892"/>
                  </a:cubicBezTo>
                  <a:cubicBezTo>
                    <a:pt x="958" y="3419"/>
                    <a:pt x="1623" y="3933"/>
                    <a:pt x="2333" y="4359"/>
                  </a:cubicBezTo>
                  <a:cubicBezTo>
                    <a:pt x="2416" y="4408"/>
                    <a:pt x="2490" y="4430"/>
                    <a:pt x="2558" y="4430"/>
                  </a:cubicBezTo>
                  <a:cubicBezTo>
                    <a:pt x="2785" y="4430"/>
                    <a:pt x="2927" y="4180"/>
                    <a:pt x="2998" y="3882"/>
                  </a:cubicBezTo>
                  <a:cubicBezTo>
                    <a:pt x="3131" y="3319"/>
                    <a:pt x="3282" y="2755"/>
                    <a:pt x="3484" y="2210"/>
                  </a:cubicBezTo>
                  <a:cubicBezTo>
                    <a:pt x="3667" y="1696"/>
                    <a:pt x="3947" y="1215"/>
                    <a:pt x="4144" y="706"/>
                  </a:cubicBezTo>
                  <a:cubicBezTo>
                    <a:pt x="4309" y="280"/>
                    <a:pt x="4111" y="14"/>
                    <a:pt x="35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8099100" y="1941550"/>
              <a:ext cx="366950" cy="360725"/>
            </a:xfrm>
            <a:custGeom>
              <a:avLst/>
              <a:gdLst/>
              <a:ahLst/>
              <a:cxnLst/>
              <a:rect l="l" t="t" r="r" b="b"/>
              <a:pathLst>
                <a:path w="14678" h="14429" extrusionOk="0">
                  <a:moveTo>
                    <a:pt x="5304" y="659"/>
                  </a:moveTo>
                  <a:cubicBezTo>
                    <a:pt x="5608" y="659"/>
                    <a:pt x="5920" y="684"/>
                    <a:pt x="6243" y="732"/>
                  </a:cubicBezTo>
                  <a:cubicBezTo>
                    <a:pt x="7879" y="980"/>
                    <a:pt x="8746" y="2226"/>
                    <a:pt x="8452" y="3854"/>
                  </a:cubicBezTo>
                  <a:cubicBezTo>
                    <a:pt x="8365" y="4321"/>
                    <a:pt x="8214" y="4775"/>
                    <a:pt x="8136" y="5243"/>
                  </a:cubicBezTo>
                  <a:cubicBezTo>
                    <a:pt x="8108" y="5413"/>
                    <a:pt x="8167" y="5682"/>
                    <a:pt x="8283" y="5760"/>
                  </a:cubicBezTo>
                  <a:cubicBezTo>
                    <a:pt x="8326" y="5789"/>
                    <a:pt x="8391" y="5801"/>
                    <a:pt x="8463" y="5801"/>
                  </a:cubicBezTo>
                  <a:cubicBezTo>
                    <a:pt x="8589" y="5801"/>
                    <a:pt x="8735" y="5762"/>
                    <a:pt x="8819" y="5701"/>
                  </a:cubicBezTo>
                  <a:cubicBezTo>
                    <a:pt x="9451" y="5236"/>
                    <a:pt x="10174" y="5116"/>
                    <a:pt x="10909" y="5116"/>
                  </a:cubicBezTo>
                  <a:cubicBezTo>
                    <a:pt x="10980" y="5116"/>
                    <a:pt x="11050" y="5117"/>
                    <a:pt x="11120" y="5119"/>
                  </a:cubicBezTo>
                  <a:cubicBezTo>
                    <a:pt x="12683" y="5169"/>
                    <a:pt x="13801" y="6957"/>
                    <a:pt x="13224" y="8507"/>
                  </a:cubicBezTo>
                  <a:cubicBezTo>
                    <a:pt x="12696" y="9923"/>
                    <a:pt x="11849" y="11160"/>
                    <a:pt x="10588" y="12018"/>
                  </a:cubicBezTo>
                  <a:cubicBezTo>
                    <a:pt x="9456" y="12783"/>
                    <a:pt x="8268" y="13498"/>
                    <a:pt x="6953" y="13627"/>
                  </a:cubicBezTo>
                  <a:cubicBezTo>
                    <a:pt x="5203" y="10825"/>
                    <a:pt x="3488" y="8076"/>
                    <a:pt x="1770" y="5330"/>
                  </a:cubicBezTo>
                  <a:cubicBezTo>
                    <a:pt x="1581" y="5036"/>
                    <a:pt x="1375" y="4757"/>
                    <a:pt x="1160" y="4483"/>
                  </a:cubicBezTo>
                  <a:cubicBezTo>
                    <a:pt x="687" y="3863"/>
                    <a:pt x="651" y="3427"/>
                    <a:pt x="1127" y="2819"/>
                  </a:cubicBezTo>
                  <a:cubicBezTo>
                    <a:pt x="2230" y="1404"/>
                    <a:pt x="3623" y="659"/>
                    <a:pt x="5304" y="659"/>
                  </a:cubicBezTo>
                  <a:close/>
                  <a:moveTo>
                    <a:pt x="5277" y="1"/>
                  </a:moveTo>
                  <a:cubicBezTo>
                    <a:pt x="3394" y="1"/>
                    <a:pt x="1755" y="877"/>
                    <a:pt x="564" y="2529"/>
                  </a:cubicBezTo>
                  <a:cubicBezTo>
                    <a:pt x="276" y="2933"/>
                    <a:pt x="188" y="3478"/>
                    <a:pt x="32" y="3964"/>
                  </a:cubicBezTo>
                  <a:cubicBezTo>
                    <a:pt x="1" y="4070"/>
                    <a:pt x="32" y="4235"/>
                    <a:pt x="97" y="4327"/>
                  </a:cubicBezTo>
                  <a:cubicBezTo>
                    <a:pt x="569" y="5005"/>
                    <a:pt x="1096" y="5651"/>
                    <a:pt x="1532" y="6353"/>
                  </a:cubicBezTo>
                  <a:cubicBezTo>
                    <a:pt x="3026" y="8763"/>
                    <a:pt x="4483" y="11197"/>
                    <a:pt x="5974" y="13612"/>
                  </a:cubicBezTo>
                  <a:cubicBezTo>
                    <a:pt x="6313" y="14168"/>
                    <a:pt x="6564" y="14429"/>
                    <a:pt x="6978" y="14429"/>
                  </a:cubicBezTo>
                  <a:cubicBezTo>
                    <a:pt x="7161" y="14429"/>
                    <a:pt x="7377" y="14377"/>
                    <a:pt x="7646" y="14277"/>
                  </a:cubicBezTo>
                  <a:cubicBezTo>
                    <a:pt x="8787" y="13856"/>
                    <a:pt x="9932" y="13365"/>
                    <a:pt x="10950" y="12714"/>
                  </a:cubicBezTo>
                  <a:cubicBezTo>
                    <a:pt x="12444" y="11761"/>
                    <a:pt x="13434" y="10325"/>
                    <a:pt x="13998" y="8653"/>
                  </a:cubicBezTo>
                  <a:cubicBezTo>
                    <a:pt x="14677" y="6631"/>
                    <a:pt x="13196" y="4418"/>
                    <a:pt x="11124" y="4326"/>
                  </a:cubicBezTo>
                  <a:cubicBezTo>
                    <a:pt x="11072" y="4323"/>
                    <a:pt x="11019" y="4322"/>
                    <a:pt x="10965" y="4322"/>
                  </a:cubicBezTo>
                  <a:cubicBezTo>
                    <a:pt x="10357" y="4322"/>
                    <a:pt x="9739" y="4479"/>
                    <a:pt x="9094" y="4555"/>
                  </a:cubicBezTo>
                  <a:cubicBezTo>
                    <a:pt x="9136" y="4258"/>
                    <a:pt x="9172" y="3955"/>
                    <a:pt x="9218" y="3652"/>
                  </a:cubicBezTo>
                  <a:cubicBezTo>
                    <a:pt x="9415" y="2268"/>
                    <a:pt x="8554" y="678"/>
                    <a:pt x="7206" y="288"/>
                  </a:cubicBezTo>
                  <a:cubicBezTo>
                    <a:pt x="6541" y="95"/>
                    <a:pt x="5896" y="1"/>
                    <a:pt x="5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8115375" y="1958025"/>
              <a:ext cx="328750" cy="324175"/>
            </a:xfrm>
            <a:custGeom>
              <a:avLst/>
              <a:gdLst/>
              <a:ahLst/>
              <a:cxnLst/>
              <a:rect l="l" t="t" r="r" b="b"/>
              <a:pathLst>
                <a:path w="13150" h="12967" extrusionOk="0">
                  <a:moveTo>
                    <a:pt x="4245" y="2008"/>
                  </a:moveTo>
                  <a:cubicBezTo>
                    <a:pt x="4992" y="2040"/>
                    <a:pt x="5551" y="2256"/>
                    <a:pt x="5853" y="2892"/>
                  </a:cubicBezTo>
                  <a:cubicBezTo>
                    <a:pt x="6147" y="3507"/>
                    <a:pt x="5940" y="4047"/>
                    <a:pt x="5528" y="4510"/>
                  </a:cubicBezTo>
                  <a:cubicBezTo>
                    <a:pt x="5129" y="4960"/>
                    <a:pt x="4698" y="5382"/>
                    <a:pt x="4240" y="5771"/>
                  </a:cubicBezTo>
                  <a:cubicBezTo>
                    <a:pt x="4206" y="5802"/>
                    <a:pt x="4137" y="5817"/>
                    <a:pt x="4059" y="5817"/>
                  </a:cubicBezTo>
                  <a:cubicBezTo>
                    <a:pt x="3930" y="5817"/>
                    <a:pt x="3777" y="5778"/>
                    <a:pt x="3717" y="5711"/>
                  </a:cubicBezTo>
                  <a:cubicBezTo>
                    <a:pt x="3168" y="5130"/>
                    <a:pt x="2608" y="4543"/>
                    <a:pt x="2159" y="3883"/>
                  </a:cubicBezTo>
                  <a:cubicBezTo>
                    <a:pt x="2017" y="3677"/>
                    <a:pt x="2099" y="3136"/>
                    <a:pt x="2282" y="2938"/>
                  </a:cubicBezTo>
                  <a:cubicBezTo>
                    <a:pt x="2814" y="2361"/>
                    <a:pt x="3520" y="2044"/>
                    <a:pt x="4245" y="2008"/>
                  </a:cubicBezTo>
                  <a:close/>
                  <a:moveTo>
                    <a:pt x="8507" y="7257"/>
                  </a:moveTo>
                  <a:cubicBezTo>
                    <a:pt x="9424" y="7357"/>
                    <a:pt x="9832" y="7572"/>
                    <a:pt x="10057" y="8164"/>
                  </a:cubicBezTo>
                  <a:cubicBezTo>
                    <a:pt x="10322" y="8864"/>
                    <a:pt x="10175" y="9535"/>
                    <a:pt x="9584" y="10052"/>
                  </a:cubicBezTo>
                  <a:cubicBezTo>
                    <a:pt x="9130" y="10450"/>
                    <a:pt x="8626" y="10785"/>
                    <a:pt x="8158" y="11170"/>
                  </a:cubicBezTo>
                  <a:cubicBezTo>
                    <a:pt x="8023" y="11281"/>
                    <a:pt x="7903" y="11333"/>
                    <a:pt x="7795" y="11333"/>
                  </a:cubicBezTo>
                  <a:cubicBezTo>
                    <a:pt x="7642" y="11333"/>
                    <a:pt x="7511" y="11229"/>
                    <a:pt x="7394" y="11033"/>
                  </a:cubicBezTo>
                  <a:cubicBezTo>
                    <a:pt x="6953" y="10295"/>
                    <a:pt x="6513" y="9562"/>
                    <a:pt x="6092" y="8810"/>
                  </a:cubicBezTo>
                  <a:cubicBezTo>
                    <a:pt x="5831" y="8342"/>
                    <a:pt x="5940" y="7994"/>
                    <a:pt x="6458" y="7815"/>
                  </a:cubicBezTo>
                  <a:cubicBezTo>
                    <a:pt x="7127" y="7591"/>
                    <a:pt x="7824" y="7440"/>
                    <a:pt x="8507" y="7257"/>
                  </a:cubicBezTo>
                  <a:close/>
                  <a:moveTo>
                    <a:pt x="4653" y="0"/>
                  </a:moveTo>
                  <a:cubicBezTo>
                    <a:pt x="2972" y="0"/>
                    <a:pt x="1580" y="745"/>
                    <a:pt x="477" y="2160"/>
                  </a:cubicBezTo>
                  <a:cubicBezTo>
                    <a:pt x="0" y="2768"/>
                    <a:pt x="36" y="3204"/>
                    <a:pt x="509" y="3824"/>
                  </a:cubicBezTo>
                  <a:cubicBezTo>
                    <a:pt x="724" y="4098"/>
                    <a:pt x="930" y="4377"/>
                    <a:pt x="1119" y="4671"/>
                  </a:cubicBezTo>
                  <a:cubicBezTo>
                    <a:pt x="2837" y="7417"/>
                    <a:pt x="4552" y="10166"/>
                    <a:pt x="6302" y="12967"/>
                  </a:cubicBezTo>
                  <a:cubicBezTo>
                    <a:pt x="7617" y="12839"/>
                    <a:pt x="8805" y="12124"/>
                    <a:pt x="9937" y="11359"/>
                  </a:cubicBezTo>
                  <a:cubicBezTo>
                    <a:pt x="11197" y="10501"/>
                    <a:pt x="12045" y="9264"/>
                    <a:pt x="12573" y="7848"/>
                  </a:cubicBezTo>
                  <a:cubicBezTo>
                    <a:pt x="13150" y="6298"/>
                    <a:pt x="12032" y="4510"/>
                    <a:pt x="10469" y="4460"/>
                  </a:cubicBezTo>
                  <a:cubicBezTo>
                    <a:pt x="10399" y="4458"/>
                    <a:pt x="10329" y="4457"/>
                    <a:pt x="10259" y="4457"/>
                  </a:cubicBezTo>
                  <a:cubicBezTo>
                    <a:pt x="9524" y="4457"/>
                    <a:pt x="8800" y="4577"/>
                    <a:pt x="8168" y="5042"/>
                  </a:cubicBezTo>
                  <a:cubicBezTo>
                    <a:pt x="8084" y="5103"/>
                    <a:pt x="7938" y="5142"/>
                    <a:pt x="7812" y="5142"/>
                  </a:cubicBezTo>
                  <a:cubicBezTo>
                    <a:pt x="7740" y="5142"/>
                    <a:pt x="7675" y="5130"/>
                    <a:pt x="7632" y="5101"/>
                  </a:cubicBezTo>
                  <a:cubicBezTo>
                    <a:pt x="7516" y="5023"/>
                    <a:pt x="7457" y="4754"/>
                    <a:pt x="7485" y="4584"/>
                  </a:cubicBezTo>
                  <a:cubicBezTo>
                    <a:pt x="7563" y="4116"/>
                    <a:pt x="7714" y="3662"/>
                    <a:pt x="7802" y="3195"/>
                  </a:cubicBezTo>
                  <a:cubicBezTo>
                    <a:pt x="8095" y="1568"/>
                    <a:pt x="7228" y="321"/>
                    <a:pt x="5592" y="73"/>
                  </a:cubicBezTo>
                  <a:cubicBezTo>
                    <a:pt x="5269" y="25"/>
                    <a:pt x="4957" y="0"/>
                    <a:pt x="4653"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8261100" y="2139425"/>
              <a:ext cx="112350" cy="101950"/>
            </a:xfrm>
            <a:custGeom>
              <a:avLst/>
              <a:gdLst/>
              <a:ahLst/>
              <a:cxnLst/>
              <a:rect l="l" t="t" r="r" b="b"/>
              <a:pathLst>
                <a:path w="4494" h="4078" extrusionOk="0">
                  <a:moveTo>
                    <a:pt x="2797" y="741"/>
                  </a:moveTo>
                  <a:cubicBezTo>
                    <a:pt x="3048" y="741"/>
                    <a:pt x="3463" y="907"/>
                    <a:pt x="3480" y="1032"/>
                  </a:cubicBezTo>
                  <a:cubicBezTo>
                    <a:pt x="3526" y="1375"/>
                    <a:pt x="3484" y="1825"/>
                    <a:pt x="3283" y="2081"/>
                  </a:cubicBezTo>
                  <a:cubicBezTo>
                    <a:pt x="2958" y="2502"/>
                    <a:pt x="2476" y="2805"/>
                    <a:pt x="2051" y="3167"/>
                  </a:cubicBezTo>
                  <a:cubicBezTo>
                    <a:pt x="1601" y="2525"/>
                    <a:pt x="1170" y="1907"/>
                    <a:pt x="625" y="1123"/>
                  </a:cubicBezTo>
                  <a:cubicBezTo>
                    <a:pt x="1372" y="981"/>
                    <a:pt x="2055" y="815"/>
                    <a:pt x="2751" y="743"/>
                  </a:cubicBezTo>
                  <a:cubicBezTo>
                    <a:pt x="2766" y="742"/>
                    <a:pt x="2781" y="741"/>
                    <a:pt x="2797" y="741"/>
                  </a:cubicBezTo>
                  <a:close/>
                  <a:moveTo>
                    <a:pt x="2678" y="1"/>
                  </a:moveTo>
                  <a:cubicBezTo>
                    <a:pt x="1995" y="184"/>
                    <a:pt x="1298" y="335"/>
                    <a:pt x="629" y="560"/>
                  </a:cubicBezTo>
                  <a:cubicBezTo>
                    <a:pt x="111" y="739"/>
                    <a:pt x="1" y="1086"/>
                    <a:pt x="262" y="1555"/>
                  </a:cubicBezTo>
                  <a:cubicBezTo>
                    <a:pt x="684" y="2306"/>
                    <a:pt x="1124" y="3040"/>
                    <a:pt x="1564" y="3777"/>
                  </a:cubicBezTo>
                  <a:cubicBezTo>
                    <a:pt x="1682" y="3973"/>
                    <a:pt x="1812" y="4077"/>
                    <a:pt x="1965" y="4077"/>
                  </a:cubicBezTo>
                  <a:cubicBezTo>
                    <a:pt x="2074" y="4077"/>
                    <a:pt x="2194" y="4025"/>
                    <a:pt x="2329" y="3914"/>
                  </a:cubicBezTo>
                  <a:cubicBezTo>
                    <a:pt x="2797" y="3529"/>
                    <a:pt x="3301" y="3194"/>
                    <a:pt x="3755" y="2796"/>
                  </a:cubicBezTo>
                  <a:cubicBezTo>
                    <a:pt x="4346" y="2279"/>
                    <a:pt x="4493" y="1608"/>
                    <a:pt x="4228" y="908"/>
                  </a:cubicBezTo>
                  <a:cubicBezTo>
                    <a:pt x="4003" y="316"/>
                    <a:pt x="3595" y="101"/>
                    <a:pt x="26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8165800" y="2008225"/>
              <a:ext cx="103250" cy="95225"/>
            </a:xfrm>
            <a:custGeom>
              <a:avLst/>
              <a:gdLst/>
              <a:ahLst/>
              <a:cxnLst/>
              <a:rect l="l" t="t" r="r" b="b"/>
              <a:pathLst>
                <a:path w="4130" h="3809" extrusionOk="0">
                  <a:moveTo>
                    <a:pt x="2177" y="619"/>
                  </a:moveTo>
                  <a:cubicBezTo>
                    <a:pt x="2244" y="619"/>
                    <a:pt x="2313" y="623"/>
                    <a:pt x="2383" y="632"/>
                  </a:cubicBezTo>
                  <a:cubicBezTo>
                    <a:pt x="2668" y="669"/>
                    <a:pt x="3015" y="866"/>
                    <a:pt x="3158" y="1100"/>
                  </a:cubicBezTo>
                  <a:cubicBezTo>
                    <a:pt x="3259" y="1269"/>
                    <a:pt x="3153" y="1664"/>
                    <a:pt x="3011" y="1875"/>
                  </a:cubicBezTo>
                  <a:lnTo>
                    <a:pt x="3012" y="1875"/>
                  </a:lnTo>
                  <a:cubicBezTo>
                    <a:pt x="2759" y="2245"/>
                    <a:pt x="2411" y="2548"/>
                    <a:pt x="2104" y="2878"/>
                  </a:cubicBezTo>
                  <a:cubicBezTo>
                    <a:pt x="1631" y="2323"/>
                    <a:pt x="1187" y="1801"/>
                    <a:pt x="733" y="1265"/>
                  </a:cubicBezTo>
                  <a:cubicBezTo>
                    <a:pt x="1052" y="1004"/>
                    <a:pt x="1537" y="619"/>
                    <a:pt x="2177" y="619"/>
                  </a:cubicBezTo>
                  <a:close/>
                  <a:moveTo>
                    <a:pt x="2227" y="0"/>
                  </a:moveTo>
                  <a:cubicBezTo>
                    <a:pt x="1503" y="36"/>
                    <a:pt x="797" y="352"/>
                    <a:pt x="265" y="930"/>
                  </a:cubicBezTo>
                  <a:cubicBezTo>
                    <a:pt x="82" y="1128"/>
                    <a:pt x="0" y="1669"/>
                    <a:pt x="142" y="1875"/>
                  </a:cubicBezTo>
                  <a:cubicBezTo>
                    <a:pt x="591" y="2535"/>
                    <a:pt x="1151" y="3121"/>
                    <a:pt x="1700" y="3703"/>
                  </a:cubicBezTo>
                  <a:cubicBezTo>
                    <a:pt x="1761" y="3769"/>
                    <a:pt x="1914" y="3808"/>
                    <a:pt x="2043" y="3808"/>
                  </a:cubicBezTo>
                  <a:cubicBezTo>
                    <a:pt x="2120" y="3808"/>
                    <a:pt x="2189" y="3794"/>
                    <a:pt x="2223" y="3763"/>
                  </a:cubicBezTo>
                  <a:cubicBezTo>
                    <a:pt x="2681" y="3373"/>
                    <a:pt x="3112" y="2952"/>
                    <a:pt x="3511" y="2502"/>
                  </a:cubicBezTo>
                  <a:cubicBezTo>
                    <a:pt x="3923" y="2039"/>
                    <a:pt x="4130" y="1499"/>
                    <a:pt x="3836" y="884"/>
                  </a:cubicBezTo>
                  <a:cubicBezTo>
                    <a:pt x="3534" y="247"/>
                    <a:pt x="2975" y="32"/>
                    <a:pt x="2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6292350" y="1906300"/>
              <a:ext cx="1869625" cy="2274450"/>
            </a:xfrm>
            <a:custGeom>
              <a:avLst/>
              <a:gdLst/>
              <a:ahLst/>
              <a:cxnLst/>
              <a:rect l="l" t="t" r="r" b="b"/>
              <a:pathLst>
                <a:path w="74785" h="90978" extrusionOk="0">
                  <a:moveTo>
                    <a:pt x="69167" y="14155"/>
                  </a:moveTo>
                  <a:cubicBezTo>
                    <a:pt x="69879" y="14155"/>
                    <a:pt x="70662" y="14788"/>
                    <a:pt x="71066" y="15786"/>
                  </a:cubicBezTo>
                  <a:cubicBezTo>
                    <a:pt x="71418" y="16662"/>
                    <a:pt x="70892" y="17546"/>
                    <a:pt x="69778" y="17913"/>
                  </a:cubicBezTo>
                  <a:cubicBezTo>
                    <a:pt x="69388" y="16690"/>
                    <a:pt x="69012" y="15489"/>
                    <a:pt x="68637" y="14288"/>
                  </a:cubicBezTo>
                  <a:cubicBezTo>
                    <a:pt x="68804" y="14198"/>
                    <a:pt x="68983" y="14155"/>
                    <a:pt x="69167" y="14155"/>
                  </a:cubicBezTo>
                  <a:close/>
                  <a:moveTo>
                    <a:pt x="67871" y="14613"/>
                  </a:moveTo>
                  <a:cubicBezTo>
                    <a:pt x="68242" y="15823"/>
                    <a:pt x="68605" y="17010"/>
                    <a:pt x="68976" y="18220"/>
                  </a:cubicBezTo>
                  <a:cubicBezTo>
                    <a:pt x="68755" y="18302"/>
                    <a:pt x="68538" y="18341"/>
                    <a:pt x="68330" y="18341"/>
                  </a:cubicBezTo>
                  <a:cubicBezTo>
                    <a:pt x="67618" y="18341"/>
                    <a:pt x="67004" y="17881"/>
                    <a:pt x="66657" y="17098"/>
                  </a:cubicBezTo>
                  <a:cubicBezTo>
                    <a:pt x="66216" y="16107"/>
                    <a:pt x="66584" y="15310"/>
                    <a:pt x="67871" y="14613"/>
                  </a:cubicBezTo>
                  <a:close/>
                  <a:moveTo>
                    <a:pt x="60263" y="16136"/>
                  </a:moveTo>
                  <a:cubicBezTo>
                    <a:pt x="60775" y="16136"/>
                    <a:pt x="61285" y="16298"/>
                    <a:pt x="61660" y="16616"/>
                  </a:cubicBezTo>
                  <a:cubicBezTo>
                    <a:pt x="62495" y="17321"/>
                    <a:pt x="62802" y="18417"/>
                    <a:pt x="62389" y="19325"/>
                  </a:cubicBezTo>
                  <a:cubicBezTo>
                    <a:pt x="61996" y="20205"/>
                    <a:pt x="61216" y="20397"/>
                    <a:pt x="60065" y="20415"/>
                  </a:cubicBezTo>
                  <a:cubicBezTo>
                    <a:pt x="60029" y="20418"/>
                    <a:pt x="59993" y="20420"/>
                    <a:pt x="59955" y="20420"/>
                  </a:cubicBezTo>
                  <a:cubicBezTo>
                    <a:pt x="59421" y="20420"/>
                    <a:pt x="58775" y="20113"/>
                    <a:pt x="58218" y="19582"/>
                  </a:cubicBezTo>
                  <a:cubicBezTo>
                    <a:pt x="57499" y="18894"/>
                    <a:pt x="57476" y="17889"/>
                    <a:pt x="58186" y="17203"/>
                  </a:cubicBezTo>
                  <a:cubicBezTo>
                    <a:pt x="58433" y="16958"/>
                    <a:pt x="58699" y="16733"/>
                    <a:pt x="58979" y="16528"/>
                  </a:cubicBezTo>
                  <a:cubicBezTo>
                    <a:pt x="59346" y="16265"/>
                    <a:pt x="59805" y="16136"/>
                    <a:pt x="60263" y="16136"/>
                  </a:cubicBezTo>
                  <a:close/>
                  <a:moveTo>
                    <a:pt x="59395" y="811"/>
                  </a:moveTo>
                  <a:cubicBezTo>
                    <a:pt x="60489" y="811"/>
                    <a:pt x="61478" y="1230"/>
                    <a:pt x="62228" y="2202"/>
                  </a:cubicBezTo>
                  <a:cubicBezTo>
                    <a:pt x="62329" y="2330"/>
                    <a:pt x="62457" y="2444"/>
                    <a:pt x="62540" y="2582"/>
                  </a:cubicBezTo>
                  <a:cubicBezTo>
                    <a:pt x="63503" y="4131"/>
                    <a:pt x="64973" y="4758"/>
                    <a:pt x="66711" y="4993"/>
                  </a:cubicBezTo>
                  <a:cubicBezTo>
                    <a:pt x="67518" y="5103"/>
                    <a:pt x="68320" y="5355"/>
                    <a:pt x="69090" y="5635"/>
                  </a:cubicBezTo>
                  <a:cubicBezTo>
                    <a:pt x="69791" y="5887"/>
                    <a:pt x="70533" y="7160"/>
                    <a:pt x="70488" y="7853"/>
                  </a:cubicBezTo>
                  <a:cubicBezTo>
                    <a:pt x="70429" y="8824"/>
                    <a:pt x="69302" y="9962"/>
                    <a:pt x="68330" y="10025"/>
                  </a:cubicBezTo>
                  <a:cubicBezTo>
                    <a:pt x="68149" y="10036"/>
                    <a:pt x="67964" y="10045"/>
                    <a:pt x="67781" y="10045"/>
                  </a:cubicBezTo>
                  <a:cubicBezTo>
                    <a:pt x="67653" y="10045"/>
                    <a:pt x="67525" y="10041"/>
                    <a:pt x="67399" y="10030"/>
                  </a:cubicBezTo>
                  <a:cubicBezTo>
                    <a:pt x="67294" y="10020"/>
                    <a:pt x="67193" y="10016"/>
                    <a:pt x="67093" y="10016"/>
                  </a:cubicBezTo>
                  <a:cubicBezTo>
                    <a:pt x="65982" y="10016"/>
                    <a:pt x="65144" y="10589"/>
                    <a:pt x="64590" y="11510"/>
                  </a:cubicBezTo>
                  <a:cubicBezTo>
                    <a:pt x="63990" y="12506"/>
                    <a:pt x="63162" y="12899"/>
                    <a:pt x="62094" y="12899"/>
                  </a:cubicBezTo>
                  <a:cubicBezTo>
                    <a:pt x="62075" y="12899"/>
                    <a:pt x="62055" y="12899"/>
                    <a:pt x="62036" y="12899"/>
                  </a:cubicBezTo>
                  <a:cubicBezTo>
                    <a:pt x="60940" y="12881"/>
                    <a:pt x="59840" y="12849"/>
                    <a:pt x="58750" y="12749"/>
                  </a:cubicBezTo>
                  <a:cubicBezTo>
                    <a:pt x="58550" y="12731"/>
                    <a:pt x="58355" y="12722"/>
                    <a:pt x="58165" y="12722"/>
                  </a:cubicBezTo>
                  <a:cubicBezTo>
                    <a:pt x="56637" y="12722"/>
                    <a:pt x="55418" y="13305"/>
                    <a:pt x="54419" y="14646"/>
                  </a:cubicBezTo>
                  <a:cubicBezTo>
                    <a:pt x="53950" y="15269"/>
                    <a:pt x="54102" y="15660"/>
                    <a:pt x="54285" y="16209"/>
                  </a:cubicBezTo>
                  <a:cubicBezTo>
                    <a:pt x="54546" y="17007"/>
                    <a:pt x="54767" y="17818"/>
                    <a:pt x="55000" y="18624"/>
                  </a:cubicBezTo>
                  <a:cubicBezTo>
                    <a:pt x="55033" y="18731"/>
                    <a:pt x="55078" y="18854"/>
                    <a:pt x="55051" y="18950"/>
                  </a:cubicBezTo>
                  <a:cubicBezTo>
                    <a:pt x="54968" y="19230"/>
                    <a:pt x="54854" y="19505"/>
                    <a:pt x="54749" y="19779"/>
                  </a:cubicBezTo>
                  <a:cubicBezTo>
                    <a:pt x="54487" y="19684"/>
                    <a:pt x="54221" y="19583"/>
                    <a:pt x="53960" y="19482"/>
                  </a:cubicBezTo>
                  <a:cubicBezTo>
                    <a:pt x="53927" y="19468"/>
                    <a:pt x="53900" y="19436"/>
                    <a:pt x="53882" y="19404"/>
                  </a:cubicBezTo>
                  <a:cubicBezTo>
                    <a:pt x="53443" y="18483"/>
                    <a:pt x="52543" y="18492"/>
                    <a:pt x="51728" y="18359"/>
                  </a:cubicBezTo>
                  <a:cubicBezTo>
                    <a:pt x="51646" y="18346"/>
                    <a:pt x="51566" y="18339"/>
                    <a:pt x="51489" y="18339"/>
                  </a:cubicBezTo>
                  <a:cubicBezTo>
                    <a:pt x="50974" y="18339"/>
                    <a:pt x="50581" y="18627"/>
                    <a:pt x="50362" y="19138"/>
                  </a:cubicBezTo>
                  <a:cubicBezTo>
                    <a:pt x="50304" y="19291"/>
                    <a:pt x="50260" y="19449"/>
                    <a:pt x="50229" y="19610"/>
                  </a:cubicBezTo>
                  <a:cubicBezTo>
                    <a:pt x="49848" y="21600"/>
                    <a:pt x="50885" y="23827"/>
                    <a:pt x="52896" y="25097"/>
                  </a:cubicBezTo>
                  <a:cubicBezTo>
                    <a:pt x="52617" y="25298"/>
                    <a:pt x="52420" y="25486"/>
                    <a:pt x="52191" y="25597"/>
                  </a:cubicBezTo>
                  <a:cubicBezTo>
                    <a:pt x="51701" y="25834"/>
                    <a:pt x="51201" y="26067"/>
                    <a:pt x="50683" y="26246"/>
                  </a:cubicBezTo>
                  <a:cubicBezTo>
                    <a:pt x="50491" y="26313"/>
                    <a:pt x="50317" y="26345"/>
                    <a:pt x="50162" y="26345"/>
                  </a:cubicBezTo>
                  <a:cubicBezTo>
                    <a:pt x="49628" y="26345"/>
                    <a:pt x="49331" y="25957"/>
                    <a:pt x="49349" y="25260"/>
                  </a:cubicBezTo>
                  <a:cubicBezTo>
                    <a:pt x="49381" y="23757"/>
                    <a:pt x="49316" y="23674"/>
                    <a:pt x="47854" y="23257"/>
                  </a:cubicBezTo>
                  <a:cubicBezTo>
                    <a:pt x="47484" y="23152"/>
                    <a:pt x="47117" y="23042"/>
                    <a:pt x="46754" y="22914"/>
                  </a:cubicBezTo>
                  <a:cubicBezTo>
                    <a:pt x="45481" y="22451"/>
                    <a:pt x="44756" y="21162"/>
                    <a:pt x="45169" y="19879"/>
                  </a:cubicBezTo>
                  <a:cubicBezTo>
                    <a:pt x="45412" y="19123"/>
                    <a:pt x="45815" y="18413"/>
                    <a:pt x="46218" y="17725"/>
                  </a:cubicBezTo>
                  <a:cubicBezTo>
                    <a:pt x="46640" y="17020"/>
                    <a:pt x="47149" y="16364"/>
                    <a:pt x="47621" y="15690"/>
                  </a:cubicBezTo>
                  <a:cubicBezTo>
                    <a:pt x="47974" y="15195"/>
                    <a:pt x="47993" y="14664"/>
                    <a:pt x="47785" y="14123"/>
                  </a:cubicBezTo>
                  <a:cubicBezTo>
                    <a:pt x="47644" y="13747"/>
                    <a:pt x="47483" y="13371"/>
                    <a:pt x="47291" y="13017"/>
                  </a:cubicBezTo>
                  <a:cubicBezTo>
                    <a:pt x="46328" y="11198"/>
                    <a:pt x="47053" y="8860"/>
                    <a:pt x="48986" y="7853"/>
                  </a:cubicBezTo>
                  <a:cubicBezTo>
                    <a:pt x="49716" y="7476"/>
                    <a:pt x="50463" y="7119"/>
                    <a:pt x="51223" y="6816"/>
                  </a:cubicBezTo>
                  <a:cubicBezTo>
                    <a:pt x="52868" y="6170"/>
                    <a:pt x="54083" y="5084"/>
                    <a:pt x="54890" y="3516"/>
                  </a:cubicBezTo>
                  <a:cubicBezTo>
                    <a:pt x="55678" y="1980"/>
                    <a:pt x="57007" y="1128"/>
                    <a:pt x="58653" y="871"/>
                  </a:cubicBezTo>
                  <a:cubicBezTo>
                    <a:pt x="58904" y="831"/>
                    <a:pt x="59152" y="811"/>
                    <a:pt x="59395" y="811"/>
                  </a:cubicBezTo>
                  <a:close/>
                  <a:moveTo>
                    <a:pt x="48177" y="35014"/>
                  </a:moveTo>
                  <a:cubicBezTo>
                    <a:pt x="48278" y="36564"/>
                    <a:pt x="48837" y="37902"/>
                    <a:pt x="49992" y="38851"/>
                  </a:cubicBezTo>
                  <a:cubicBezTo>
                    <a:pt x="51701" y="40258"/>
                    <a:pt x="53604" y="41354"/>
                    <a:pt x="55868" y="41610"/>
                  </a:cubicBezTo>
                  <a:cubicBezTo>
                    <a:pt x="56652" y="41701"/>
                    <a:pt x="57435" y="41766"/>
                    <a:pt x="58293" y="41853"/>
                  </a:cubicBezTo>
                  <a:cubicBezTo>
                    <a:pt x="58310" y="42151"/>
                    <a:pt x="58343" y="42454"/>
                    <a:pt x="58338" y="42755"/>
                  </a:cubicBezTo>
                  <a:cubicBezTo>
                    <a:pt x="58306" y="45418"/>
                    <a:pt x="57774" y="48027"/>
                    <a:pt x="57379" y="50648"/>
                  </a:cubicBezTo>
                  <a:lnTo>
                    <a:pt x="57380" y="50648"/>
                  </a:lnTo>
                  <a:cubicBezTo>
                    <a:pt x="57338" y="50919"/>
                    <a:pt x="57207" y="50969"/>
                    <a:pt x="57037" y="50969"/>
                  </a:cubicBezTo>
                  <a:cubicBezTo>
                    <a:pt x="56985" y="50969"/>
                    <a:pt x="56929" y="50964"/>
                    <a:pt x="56871" y="50960"/>
                  </a:cubicBezTo>
                  <a:cubicBezTo>
                    <a:pt x="54181" y="50782"/>
                    <a:pt x="51513" y="50465"/>
                    <a:pt x="48970" y="49489"/>
                  </a:cubicBezTo>
                  <a:cubicBezTo>
                    <a:pt x="47122" y="48788"/>
                    <a:pt x="45247" y="48155"/>
                    <a:pt x="43428" y="47398"/>
                  </a:cubicBezTo>
                  <a:cubicBezTo>
                    <a:pt x="42337" y="46950"/>
                    <a:pt x="41315" y="46317"/>
                    <a:pt x="40234" y="45753"/>
                  </a:cubicBezTo>
                  <a:cubicBezTo>
                    <a:pt x="43299" y="42449"/>
                    <a:pt x="46059" y="38983"/>
                    <a:pt x="48177" y="35014"/>
                  </a:cubicBezTo>
                  <a:close/>
                  <a:moveTo>
                    <a:pt x="7903" y="50184"/>
                  </a:moveTo>
                  <a:cubicBezTo>
                    <a:pt x="8128" y="50184"/>
                    <a:pt x="8390" y="50373"/>
                    <a:pt x="8858" y="50731"/>
                  </a:cubicBezTo>
                  <a:cubicBezTo>
                    <a:pt x="9436" y="51176"/>
                    <a:pt x="10018" y="51621"/>
                    <a:pt x="10596" y="52062"/>
                  </a:cubicBezTo>
                  <a:cubicBezTo>
                    <a:pt x="9889" y="52740"/>
                    <a:pt x="9155" y="53446"/>
                    <a:pt x="8414" y="54156"/>
                  </a:cubicBezTo>
                  <a:cubicBezTo>
                    <a:pt x="8302" y="53978"/>
                    <a:pt x="8157" y="53903"/>
                    <a:pt x="7996" y="53903"/>
                  </a:cubicBezTo>
                  <a:cubicBezTo>
                    <a:pt x="7829" y="53903"/>
                    <a:pt x="7643" y="53984"/>
                    <a:pt x="7455" y="54115"/>
                  </a:cubicBezTo>
                  <a:cubicBezTo>
                    <a:pt x="6300" y="54920"/>
                    <a:pt x="5145" y="55727"/>
                    <a:pt x="4000" y="56548"/>
                  </a:cubicBezTo>
                  <a:lnTo>
                    <a:pt x="3999" y="56548"/>
                  </a:lnTo>
                  <a:cubicBezTo>
                    <a:pt x="3124" y="57175"/>
                    <a:pt x="2263" y="57817"/>
                    <a:pt x="1392" y="58454"/>
                  </a:cubicBezTo>
                  <a:lnTo>
                    <a:pt x="1245" y="58307"/>
                  </a:lnTo>
                  <a:cubicBezTo>
                    <a:pt x="1374" y="58115"/>
                    <a:pt x="1493" y="57918"/>
                    <a:pt x="1635" y="57735"/>
                  </a:cubicBezTo>
                  <a:cubicBezTo>
                    <a:pt x="3436" y="55465"/>
                    <a:pt x="5235" y="53200"/>
                    <a:pt x="7034" y="50938"/>
                  </a:cubicBezTo>
                  <a:cubicBezTo>
                    <a:pt x="7441" y="50426"/>
                    <a:pt x="7648" y="50184"/>
                    <a:pt x="7903" y="50184"/>
                  </a:cubicBezTo>
                  <a:close/>
                  <a:moveTo>
                    <a:pt x="39578" y="46266"/>
                  </a:moveTo>
                  <a:cubicBezTo>
                    <a:pt x="45119" y="49425"/>
                    <a:pt x="50798" y="51643"/>
                    <a:pt x="57206" y="51877"/>
                  </a:cubicBezTo>
                  <a:cubicBezTo>
                    <a:pt x="56931" y="53559"/>
                    <a:pt x="56660" y="55195"/>
                    <a:pt x="56371" y="56937"/>
                  </a:cubicBezTo>
                  <a:cubicBezTo>
                    <a:pt x="53379" y="56662"/>
                    <a:pt x="50418" y="56392"/>
                    <a:pt x="47517" y="56130"/>
                  </a:cubicBezTo>
                  <a:cubicBezTo>
                    <a:pt x="47374" y="55883"/>
                    <a:pt x="47264" y="55695"/>
                    <a:pt x="47155" y="55507"/>
                  </a:cubicBezTo>
                  <a:cubicBezTo>
                    <a:pt x="46948" y="55635"/>
                    <a:pt x="46705" y="55732"/>
                    <a:pt x="46545" y="55901"/>
                  </a:cubicBezTo>
                  <a:cubicBezTo>
                    <a:pt x="45592" y="56891"/>
                    <a:pt x="44610" y="57827"/>
                    <a:pt x="43396" y="58513"/>
                  </a:cubicBezTo>
                  <a:cubicBezTo>
                    <a:pt x="42580" y="58982"/>
                    <a:pt x="41906" y="59719"/>
                    <a:pt x="41067" y="60127"/>
                  </a:cubicBezTo>
                  <a:cubicBezTo>
                    <a:pt x="39477" y="60907"/>
                    <a:pt x="37809" y="61530"/>
                    <a:pt x="36177" y="62230"/>
                  </a:cubicBezTo>
                  <a:cubicBezTo>
                    <a:pt x="36069" y="62277"/>
                    <a:pt x="35978" y="62300"/>
                    <a:pt x="35896" y="62300"/>
                  </a:cubicBezTo>
                  <a:cubicBezTo>
                    <a:pt x="35728" y="62300"/>
                    <a:pt x="35602" y="62200"/>
                    <a:pt x="35466" y="61992"/>
                  </a:cubicBezTo>
                  <a:cubicBezTo>
                    <a:pt x="34632" y="60723"/>
                    <a:pt x="33509" y="59898"/>
                    <a:pt x="31955" y="59697"/>
                  </a:cubicBezTo>
                  <a:cubicBezTo>
                    <a:pt x="31837" y="59682"/>
                    <a:pt x="31716" y="59674"/>
                    <a:pt x="31593" y="59674"/>
                  </a:cubicBezTo>
                  <a:cubicBezTo>
                    <a:pt x="29968" y="59674"/>
                    <a:pt x="27901" y="60953"/>
                    <a:pt x="27381" y="62419"/>
                  </a:cubicBezTo>
                  <a:cubicBezTo>
                    <a:pt x="27280" y="62703"/>
                    <a:pt x="27280" y="63025"/>
                    <a:pt x="27220" y="63387"/>
                  </a:cubicBezTo>
                  <a:cubicBezTo>
                    <a:pt x="26516" y="63387"/>
                    <a:pt x="25785" y="63421"/>
                    <a:pt x="25050" y="63421"/>
                  </a:cubicBezTo>
                  <a:cubicBezTo>
                    <a:pt x="24590" y="63421"/>
                    <a:pt x="24127" y="63407"/>
                    <a:pt x="23669" y="63363"/>
                  </a:cubicBezTo>
                  <a:cubicBezTo>
                    <a:pt x="21721" y="63180"/>
                    <a:pt x="19773" y="62941"/>
                    <a:pt x="17852" y="62566"/>
                  </a:cubicBezTo>
                  <a:cubicBezTo>
                    <a:pt x="16756" y="62354"/>
                    <a:pt x="15688" y="61897"/>
                    <a:pt x="14661" y="61429"/>
                  </a:cubicBezTo>
                  <a:cubicBezTo>
                    <a:pt x="13351" y="60824"/>
                    <a:pt x="12086" y="60118"/>
                    <a:pt x="10816" y="59426"/>
                  </a:cubicBezTo>
                  <a:cubicBezTo>
                    <a:pt x="9381" y="58633"/>
                    <a:pt x="8296" y="57442"/>
                    <a:pt x="7324" y="56291"/>
                  </a:cubicBezTo>
                  <a:cubicBezTo>
                    <a:pt x="8671" y="55040"/>
                    <a:pt x="10004" y="53797"/>
                    <a:pt x="11325" y="52564"/>
                  </a:cubicBezTo>
                  <a:cubicBezTo>
                    <a:pt x="11935" y="53046"/>
                    <a:pt x="12558" y="53573"/>
                    <a:pt x="13222" y="54049"/>
                  </a:cubicBezTo>
                  <a:cubicBezTo>
                    <a:pt x="14831" y="55209"/>
                    <a:pt x="16693" y="55673"/>
                    <a:pt x="18622" y="55883"/>
                  </a:cubicBezTo>
                  <a:cubicBezTo>
                    <a:pt x="19548" y="55984"/>
                    <a:pt x="20471" y="56040"/>
                    <a:pt x="21390" y="56040"/>
                  </a:cubicBezTo>
                  <a:cubicBezTo>
                    <a:pt x="23389" y="56040"/>
                    <a:pt x="25368" y="55775"/>
                    <a:pt x="27312" y="55131"/>
                  </a:cubicBezTo>
                  <a:cubicBezTo>
                    <a:pt x="28972" y="54581"/>
                    <a:pt x="30388" y="53601"/>
                    <a:pt x="31878" y="52739"/>
                  </a:cubicBezTo>
                  <a:cubicBezTo>
                    <a:pt x="34554" y="51190"/>
                    <a:pt x="36786" y="49104"/>
                    <a:pt x="38978" y="46968"/>
                  </a:cubicBezTo>
                  <a:cubicBezTo>
                    <a:pt x="39197" y="46752"/>
                    <a:pt x="39380" y="46496"/>
                    <a:pt x="39578" y="46266"/>
                  </a:cubicBezTo>
                  <a:close/>
                  <a:moveTo>
                    <a:pt x="31665" y="60437"/>
                  </a:moveTo>
                  <a:cubicBezTo>
                    <a:pt x="33122" y="60437"/>
                    <a:pt x="34153" y="61260"/>
                    <a:pt x="34898" y="62501"/>
                  </a:cubicBezTo>
                  <a:cubicBezTo>
                    <a:pt x="34892" y="62579"/>
                    <a:pt x="34888" y="62662"/>
                    <a:pt x="34888" y="62739"/>
                  </a:cubicBezTo>
                  <a:lnTo>
                    <a:pt x="34889" y="62739"/>
                  </a:lnTo>
                  <a:cubicBezTo>
                    <a:pt x="32629" y="62987"/>
                    <a:pt x="30369" y="63235"/>
                    <a:pt x="27968" y="63501"/>
                  </a:cubicBezTo>
                  <a:cubicBezTo>
                    <a:pt x="28042" y="63074"/>
                    <a:pt x="28018" y="62785"/>
                    <a:pt x="28133" y="62570"/>
                  </a:cubicBezTo>
                  <a:cubicBezTo>
                    <a:pt x="28842" y="61273"/>
                    <a:pt x="29975" y="60526"/>
                    <a:pt x="31432" y="60444"/>
                  </a:cubicBezTo>
                  <a:cubicBezTo>
                    <a:pt x="31511" y="60439"/>
                    <a:pt x="31588" y="60437"/>
                    <a:pt x="31665" y="60437"/>
                  </a:cubicBezTo>
                  <a:close/>
                  <a:moveTo>
                    <a:pt x="47043" y="56814"/>
                  </a:moveTo>
                  <a:cubicBezTo>
                    <a:pt x="47070" y="56814"/>
                    <a:pt x="47096" y="56815"/>
                    <a:pt x="47122" y="56818"/>
                  </a:cubicBezTo>
                  <a:cubicBezTo>
                    <a:pt x="49812" y="57097"/>
                    <a:pt x="52503" y="57386"/>
                    <a:pt x="55193" y="57684"/>
                  </a:cubicBezTo>
                  <a:cubicBezTo>
                    <a:pt x="55500" y="57716"/>
                    <a:pt x="55807" y="57762"/>
                    <a:pt x="56110" y="57798"/>
                  </a:cubicBezTo>
                  <a:cubicBezTo>
                    <a:pt x="55477" y="60957"/>
                    <a:pt x="54854" y="64069"/>
                    <a:pt x="54226" y="67213"/>
                  </a:cubicBezTo>
                  <a:lnTo>
                    <a:pt x="54226" y="67213"/>
                  </a:lnTo>
                  <a:cubicBezTo>
                    <a:pt x="54087" y="67195"/>
                    <a:pt x="53954" y="67186"/>
                    <a:pt x="53826" y="67186"/>
                  </a:cubicBezTo>
                  <a:cubicBezTo>
                    <a:pt x="52701" y="67186"/>
                    <a:pt x="51950" y="67865"/>
                    <a:pt x="51279" y="68831"/>
                  </a:cubicBezTo>
                  <a:cubicBezTo>
                    <a:pt x="49977" y="70724"/>
                    <a:pt x="50248" y="72493"/>
                    <a:pt x="51449" y="74349"/>
                  </a:cubicBezTo>
                  <a:cubicBezTo>
                    <a:pt x="51586" y="74555"/>
                    <a:pt x="51788" y="74757"/>
                    <a:pt x="52008" y="74858"/>
                  </a:cubicBezTo>
                  <a:cubicBezTo>
                    <a:pt x="52060" y="74883"/>
                    <a:pt x="52119" y="74891"/>
                    <a:pt x="52183" y="74891"/>
                  </a:cubicBezTo>
                  <a:cubicBezTo>
                    <a:pt x="52320" y="74891"/>
                    <a:pt x="52477" y="74851"/>
                    <a:pt x="52618" y="74845"/>
                  </a:cubicBezTo>
                  <a:cubicBezTo>
                    <a:pt x="52585" y="74662"/>
                    <a:pt x="52590" y="74456"/>
                    <a:pt x="52511" y="74294"/>
                  </a:cubicBezTo>
                  <a:cubicBezTo>
                    <a:pt x="52150" y="73562"/>
                    <a:pt x="51724" y="72860"/>
                    <a:pt x="51398" y="72113"/>
                  </a:cubicBezTo>
                  <a:cubicBezTo>
                    <a:pt x="50807" y="70770"/>
                    <a:pt x="52351" y="67960"/>
                    <a:pt x="53859" y="67933"/>
                  </a:cubicBezTo>
                  <a:lnTo>
                    <a:pt x="54249" y="67933"/>
                  </a:lnTo>
                  <a:cubicBezTo>
                    <a:pt x="53786" y="70261"/>
                    <a:pt x="53324" y="72582"/>
                    <a:pt x="52865" y="74895"/>
                  </a:cubicBezTo>
                  <a:cubicBezTo>
                    <a:pt x="52072" y="78846"/>
                    <a:pt x="51287" y="82768"/>
                    <a:pt x="50513" y="86661"/>
                  </a:cubicBezTo>
                  <a:cubicBezTo>
                    <a:pt x="49789" y="86794"/>
                    <a:pt x="49115" y="87019"/>
                    <a:pt x="48437" y="87019"/>
                  </a:cubicBezTo>
                  <a:cubicBezTo>
                    <a:pt x="48421" y="87019"/>
                    <a:pt x="48405" y="87019"/>
                    <a:pt x="48390" y="87019"/>
                  </a:cubicBezTo>
                  <a:cubicBezTo>
                    <a:pt x="47370" y="87019"/>
                    <a:pt x="46345" y="86880"/>
                    <a:pt x="45320" y="86794"/>
                  </a:cubicBezTo>
                  <a:cubicBezTo>
                    <a:pt x="44665" y="86734"/>
                    <a:pt x="44009" y="86652"/>
                    <a:pt x="43354" y="86610"/>
                  </a:cubicBezTo>
                  <a:cubicBezTo>
                    <a:pt x="42987" y="86587"/>
                    <a:pt x="42845" y="86460"/>
                    <a:pt x="42858" y="86074"/>
                  </a:cubicBezTo>
                  <a:cubicBezTo>
                    <a:pt x="42968" y="82962"/>
                    <a:pt x="43079" y="79850"/>
                    <a:pt x="43161" y="76738"/>
                  </a:cubicBezTo>
                  <a:cubicBezTo>
                    <a:pt x="43230" y="74193"/>
                    <a:pt x="43230" y="71646"/>
                    <a:pt x="43317" y="69101"/>
                  </a:cubicBezTo>
                  <a:cubicBezTo>
                    <a:pt x="43427" y="65952"/>
                    <a:pt x="43588" y="62808"/>
                    <a:pt x="43767" y="59668"/>
                  </a:cubicBezTo>
                  <a:cubicBezTo>
                    <a:pt x="43784" y="59384"/>
                    <a:pt x="44087" y="59073"/>
                    <a:pt x="44330" y="58852"/>
                  </a:cubicBezTo>
                  <a:cubicBezTo>
                    <a:pt x="45045" y="58197"/>
                    <a:pt x="45784" y="57573"/>
                    <a:pt x="46535" y="56965"/>
                  </a:cubicBezTo>
                  <a:cubicBezTo>
                    <a:pt x="46662" y="56865"/>
                    <a:pt x="46865" y="56814"/>
                    <a:pt x="47043" y="56814"/>
                  </a:cubicBezTo>
                  <a:close/>
                  <a:moveTo>
                    <a:pt x="43676" y="87389"/>
                  </a:moveTo>
                  <a:cubicBezTo>
                    <a:pt x="44711" y="87504"/>
                    <a:pt x="45720" y="87665"/>
                    <a:pt x="46737" y="87715"/>
                  </a:cubicBezTo>
                  <a:cubicBezTo>
                    <a:pt x="47026" y="87729"/>
                    <a:pt x="47315" y="87734"/>
                    <a:pt x="47605" y="87734"/>
                  </a:cubicBezTo>
                  <a:cubicBezTo>
                    <a:pt x="48335" y="87734"/>
                    <a:pt x="49067" y="87702"/>
                    <a:pt x="49799" y="87702"/>
                  </a:cubicBezTo>
                  <a:cubicBezTo>
                    <a:pt x="50097" y="87706"/>
                    <a:pt x="50426" y="87692"/>
                    <a:pt x="50689" y="87811"/>
                  </a:cubicBezTo>
                  <a:cubicBezTo>
                    <a:pt x="52246" y="88527"/>
                    <a:pt x="53790" y="89278"/>
                    <a:pt x="55340" y="90017"/>
                  </a:cubicBezTo>
                  <a:lnTo>
                    <a:pt x="55340" y="90017"/>
                  </a:lnTo>
                  <a:cubicBezTo>
                    <a:pt x="55330" y="90049"/>
                    <a:pt x="55323" y="90080"/>
                    <a:pt x="55317" y="90113"/>
                  </a:cubicBezTo>
                  <a:cubicBezTo>
                    <a:pt x="51449" y="89921"/>
                    <a:pt x="47580" y="89722"/>
                    <a:pt x="43676" y="89530"/>
                  </a:cubicBezTo>
                  <a:lnTo>
                    <a:pt x="43676" y="87389"/>
                  </a:lnTo>
                  <a:close/>
                  <a:moveTo>
                    <a:pt x="59170" y="0"/>
                  </a:moveTo>
                  <a:cubicBezTo>
                    <a:pt x="58480" y="0"/>
                    <a:pt x="57839" y="125"/>
                    <a:pt x="57363" y="342"/>
                  </a:cubicBezTo>
                  <a:cubicBezTo>
                    <a:pt x="55942" y="988"/>
                    <a:pt x="54751" y="1854"/>
                    <a:pt x="54049" y="3326"/>
                  </a:cubicBezTo>
                  <a:cubicBezTo>
                    <a:pt x="53426" y="4637"/>
                    <a:pt x="52330" y="5470"/>
                    <a:pt x="50988" y="6021"/>
                  </a:cubicBezTo>
                  <a:cubicBezTo>
                    <a:pt x="50140" y="6364"/>
                    <a:pt x="49301" y="6740"/>
                    <a:pt x="48508" y="7185"/>
                  </a:cubicBezTo>
                  <a:cubicBezTo>
                    <a:pt x="47234" y="7904"/>
                    <a:pt x="46427" y="8981"/>
                    <a:pt x="46133" y="10448"/>
                  </a:cubicBezTo>
                  <a:cubicBezTo>
                    <a:pt x="45874" y="11764"/>
                    <a:pt x="46294" y="12904"/>
                    <a:pt x="46876" y="14028"/>
                  </a:cubicBezTo>
                  <a:cubicBezTo>
                    <a:pt x="47156" y="14573"/>
                    <a:pt x="47092" y="15027"/>
                    <a:pt x="46735" y="15554"/>
                  </a:cubicBezTo>
                  <a:cubicBezTo>
                    <a:pt x="45950" y="16718"/>
                    <a:pt x="45134" y="17887"/>
                    <a:pt x="44547" y="19152"/>
                  </a:cubicBezTo>
                  <a:cubicBezTo>
                    <a:pt x="43663" y="21059"/>
                    <a:pt x="44653" y="23066"/>
                    <a:pt x="46642" y="23731"/>
                  </a:cubicBezTo>
                  <a:cubicBezTo>
                    <a:pt x="47027" y="23855"/>
                    <a:pt x="47412" y="23969"/>
                    <a:pt x="47797" y="24084"/>
                  </a:cubicBezTo>
                  <a:cubicBezTo>
                    <a:pt x="48613" y="24322"/>
                    <a:pt x="48618" y="24318"/>
                    <a:pt x="48536" y="25175"/>
                  </a:cubicBezTo>
                  <a:cubicBezTo>
                    <a:pt x="48424" y="26359"/>
                    <a:pt x="49166" y="27181"/>
                    <a:pt x="50213" y="27181"/>
                  </a:cubicBezTo>
                  <a:cubicBezTo>
                    <a:pt x="50415" y="27181"/>
                    <a:pt x="50629" y="27151"/>
                    <a:pt x="50850" y="27086"/>
                  </a:cubicBezTo>
                  <a:cubicBezTo>
                    <a:pt x="51176" y="26991"/>
                    <a:pt x="51491" y="26871"/>
                    <a:pt x="51799" y="26766"/>
                  </a:cubicBezTo>
                  <a:lnTo>
                    <a:pt x="51799" y="26766"/>
                  </a:lnTo>
                  <a:cubicBezTo>
                    <a:pt x="51350" y="27944"/>
                    <a:pt x="50900" y="29085"/>
                    <a:pt x="50483" y="30235"/>
                  </a:cubicBezTo>
                  <a:cubicBezTo>
                    <a:pt x="50387" y="30509"/>
                    <a:pt x="50401" y="30826"/>
                    <a:pt x="50355" y="31152"/>
                  </a:cubicBezTo>
                  <a:cubicBezTo>
                    <a:pt x="49993" y="31409"/>
                    <a:pt x="49552" y="31702"/>
                    <a:pt x="49131" y="32027"/>
                  </a:cubicBezTo>
                  <a:cubicBezTo>
                    <a:pt x="48984" y="32142"/>
                    <a:pt x="48866" y="32312"/>
                    <a:pt x="48765" y="32482"/>
                  </a:cubicBezTo>
                  <a:cubicBezTo>
                    <a:pt x="47600" y="34470"/>
                    <a:pt x="46565" y="36546"/>
                    <a:pt x="45248" y="38431"/>
                  </a:cubicBezTo>
                  <a:cubicBezTo>
                    <a:pt x="43388" y="41102"/>
                    <a:pt x="41316" y="43628"/>
                    <a:pt x="38956" y="45902"/>
                  </a:cubicBezTo>
                  <a:cubicBezTo>
                    <a:pt x="36619" y="48152"/>
                    <a:pt x="34294" y="50407"/>
                    <a:pt x="31453" y="52053"/>
                  </a:cubicBezTo>
                  <a:cubicBezTo>
                    <a:pt x="29995" y="52897"/>
                    <a:pt x="28606" y="53845"/>
                    <a:pt x="26983" y="54382"/>
                  </a:cubicBezTo>
                  <a:cubicBezTo>
                    <a:pt x="25142" y="54989"/>
                    <a:pt x="23270" y="55232"/>
                    <a:pt x="21376" y="55232"/>
                  </a:cubicBezTo>
                  <a:cubicBezTo>
                    <a:pt x="20587" y="55232"/>
                    <a:pt x="19794" y="55190"/>
                    <a:pt x="18998" y="55114"/>
                  </a:cubicBezTo>
                  <a:cubicBezTo>
                    <a:pt x="17027" y="54927"/>
                    <a:pt x="15117" y="54483"/>
                    <a:pt x="13493" y="53263"/>
                  </a:cubicBezTo>
                  <a:cubicBezTo>
                    <a:pt x="12834" y="52763"/>
                    <a:pt x="12284" y="52108"/>
                    <a:pt x="11624" y="51603"/>
                  </a:cubicBezTo>
                  <a:cubicBezTo>
                    <a:pt x="10739" y="50930"/>
                    <a:pt x="9804" y="50320"/>
                    <a:pt x="8874" y="49706"/>
                  </a:cubicBezTo>
                  <a:cubicBezTo>
                    <a:pt x="8463" y="49436"/>
                    <a:pt x="8135" y="49297"/>
                    <a:pt x="7837" y="49297"/>
                  </a:cubicBezTo>
                  <a:cubicBezTo>
                    <a:pt x="7445" y="49297"/>
                    <a:pt x="7105" y="49537"/>
                    <a:pt x="6696" y="50036"/>
                  </a:cubicBezTo>
                  <a:cubicBezTo>
                    <a:pt x="6032" y="50843"/>
                    <a:pt x="5409" y="51677"/>
                    <a:pt x="4757" y="52493"/>
                  </a:cubicBezTo>
                  <a:cubicBezTo>
                    <a:pt x="3474" y="54098"/>
                    <a:pt x="2191" y="55697"/>
                    <a:pt x="907" y="57291"/>
                  </a:cubicBezTo>
                  <a:cubicBezTo>
                    <a:pt x="747" y="57493"/>
                    <a:pt x="600" y="57708"/>
                    <a:pt x="491" y="57938"/>
                  </a:cubicBezTo>
                  <a:cubicBezTo>
                    <a:pt x="284" y="58364"/>
                    <a:pt x="0" y="58841"/>
                    <a:pt x="421" y="59258"/>
                  </a:cubicBezTo>
                  <a:cubicBezTo>
                    <a:pt x="576" y="59409"/>
                    <a:pt x="741" y="59467"/>
                    <a:pt x="905" y="59467"/>
                  </a:cubicBezTo>
                  <a:cubicBezTo>
                    <a:pt x="1180" y="59467"/>
                    <a:pt x="1455" y="59307"/>
                    <a:pt x="1687" y="59153"/>
                  </a:cubicBezTo>
                  <a:cubicBezTo>
                    <a:pt x="2750" y="58446"/>
                    <a:pt x="3787" y="57695"/>
                    <a:pt x="4826" y="56948"/>
                  </a:cubicBezTo>
                  <a:cubicBezTo>
                    <a:pt x="5500" y="56462"/>
                    <a:pt x="6156" y="55958"/>
                    <a:pt x="6802" y="55476"/>
                  </a:cubicBezTo>
                  <a:cubicBezTo>
                    <a:pt x="6829" y="55821"/>
                    <a:pt x="6806" y="56109"/>
                    <a:pt x="6884" y="56361"/>
                  </a:cubicBezTo>
                  <a:cubicBezTo>
                    <a:pt x="7342" y="57777"/>
                    <a:pt x="8346" y="58808"/>
                    <a:pt x="9551" y="59538"/>
                  </a:cubicBezTo>
                  <a:cubicBezTo>
                    <a:pt x="11486" y="60711"/>
                    <a:pt x="13521" y="61724"/>
                    <a:pt x="15533" y="62765"/>
                  </a:cubicBezTo>
                  <a:cubicBezTo>
                    <a:pt x="16028" y="63021"/>
                    <a:pt x="16592" y="63196"/>
                    <a:pt x="17147" y="63295"/>
                  </a:cubicBezTo>
                  <a:cubicBezTo>
                    <a:pt x="18746" y="63589"/>
                    <a:pt x="20351" y="63882"/>
                    <a:pt x="21964" y="64071"/>
                  </a:cubicBezTo>
                  <a:cubicBezTo>
                    <a:pt x="23345" y="64232"/>
                    <a:pt x="24727" y="64296"/>
                    <a:pt x="26109" y="64296"/>
                  </a:cubicBezTo>
                  <a:cubicBezTo>
                    <a:pt x="28040" y="64296"/>
                    <a:pt x="29971" y="64170"/>
                    <a:pt x="31897" y="64002"/>
                  </a:cubicBezTo>
                  <a:cubicBezTo>
                    <a:pt x="35471" y="63695"/>
                    <a:pt x="38698" y="62302"/>
                    <a:pt x="41852" y="60726"/>
                  </a:cubicBezTo>
                  <a:cubicBezTo>
                    <a:pt x="42223" y="60537"/>
                    <a:pt x="42571" y="60303"/>
                    <a:pt x="43016" y="60038"/>
                  </a:cubicBezTo>
                  <a:lnTo>
                    <a:pt x="43016" y="60038"/>
                  </a:lnTo>
                  <a:cubicBezTo>
                    <a:pt x="42989" y="60358"/>
                    <a:pt x="42975" y="60570"/>
                    <a:pt x="42957" y="60780"/>
                  </a:cubicBezTo>
                  <a:cubicBezTo>
                    <a:pt x="42856" y="61820"/>
                    <a:pt x="42699" y="62857"/>
                    <a:pt x="42668" y="63898"/>
                  </a:cubicBezTo>
                  <a:cubicBezTo>
                    <a:pt x="42461" y="70291"/>
                    <a:pt x="42274" y="76685"/>
                    <a:pt x="42104" y="83079"/>
                  </a:cubicBezTo>
                  <a:cubicBezTo>
                    <a:pt x="42072" y="84216"/>
                    <a:pt x="42071" y="85352"/>
                    <a:pt x="42099" y="86489"/>
                  </a:cubicBezTo>
                  <a:cubicBezTo>
                    <a:pt x="42104" y="86700"/>
                    <a:pt x="42287" y="87062"/>
                    <a:pt x="42430" y="87085"/>
                  </a:cubicBezTo>
                  <a:cubicBezTo>
                    <a:pt x="42993" y="87176"/>
                    <a:pt x="43039" y="87502"/>
                    <a:pt x="42979" y="87952"/>
                  </a:cubicBezTo>
                  <a:cubicBezTo>
                    <a:pt x="42943" y="88203"/>
                    <a:pt x="42943" y="88460"/>
                    <a:pt x="42907" y="88712"/>
                  </a:cubicBezTo>
                  <a:cubicBezTo>
                    <a:pt x="42695" y="90110"/>
                    <a:pt x="42957" y="90418"/>
                    <a:pt x="44382" y="90449"/>
                  </a:cubicBezTo>
                  <a:cubicBezTo>
                    <a:pt x="44501" y="90452"/>
                    <a:pt x="44620" y="90452"/>
                    <a:pt x="44739" y="90452"/>
                  </a:cubicBezTo>
                  <a:cubicBezTo>
                    <a:pt x="44859" y="90452"/>
                    <a:pt x="44978" y="90452"/>
                    <a:pt x="45097" y="90454"/>
                  </a:cubicBezTo>
                  <a:cubicBezTo>
                    <a:pt x="46376" y="90500"/>
                    <a:pt x="47659" y="90536"/>
                    <a:pt x="48942" y="90601"/>
                  </a:cubicBezTo>
                  <a:cubicBezTo>
                    <a:pt x="51285" y="90715"/>
                    <a:pt x="53623" y="90853"/>
                    <a:pt x="55964" y="90971"/>
                  </a:cubicBezTo>
                  <a:cubicBezTo>
                    <a:pt x="56026" y="90975"/>
                    <a:pt x="56089" y="90978"/>
                    <a:pt x="56152" y="90978"/>
                  </a:cubicBezTo>
                  <a:cubicBezTo>
                    <a:pt x="56333" y="90978"/>
                    <a:pt x="56514" y="90957"/>
                    <a:pt x="56671" y="90889"/>
                  </a:cubicBezTo>
                  <a:cubicBezTo>
                    <a:pt x="56886" y="90803"/>
                    <a:pt x="57188" y="90615"/>
                    <a:pt x="57207" y="90441"/>
                  </a:cubicBezTo>
                  <a:cubicBezTo>
                    <a:pt x="57234" y="90226"/>
                    <a:pt x="57060" y="89918"/>
                    <a:pt x="56877" y="89772"/>
                  </a:cubicBezTo>
                  <a:cubicBezTo>
                    <a:pt x="56630" y="89570"/>
                    <a:pt x="56286" y="89496"/>
                    <a:pt x="55987" y="89355"/>
                  </a:cubicBezTo>
                  <a:cubicBezTo>
                    <a:pt x="54416" y="88621"/>
                    <a:pt x="52843" y="87878"/>
                    <a:pt x="51303" y="87155"/>
                  </a:cubicBezTo>
                  <a:cubicBezTo>
                    <a:pt x="51816" y="84391"/>
                    <a:pt x="52293" y="81690"/>
                    <a:pt x="52830" y="79000"/>
                  </a:cubicBezTo>
                  <a:cubicBezTo>
                    <a:pt x="53329" y="76470"/>
                    <a:pt x="53930" y="73959"/>
                    <a:pt x="54416" y="71424"/>
                  </a:cubicBezTo>
                  <a:cubicBezTo>
                    <a:pt x="54975" y="68494"/>
                    <a:pt x="55424" y="65543"/>
                    <a:pt x="55978" y="62610"/>
                  </a:cubicBezTo>
                  <a:cubicBezTo>
                    <a:pt x="56313" y="60850"/>
                    <a:pt x="56818" y="59121"/>
                    <a:pt x="57138" y="57362"/>
                  </a:cubicBezTo>
                  <a:cubicBezTo>
                    <a:pt x="57555" y="55097"/>
                    <a:pt x="57857" y="52814"/>
                    <a:pt x="58219" y="50546"/>
                  </a:cubicBezTo>
                  <a:cubicBezTo>
                    <a:pt x="58665" y="47740"/>
                    <a:pt x="59201" y="44949"/>
                    <a:pt x="59027" y="42084"/>
                  </a:cubicBezTo>
                  <a:cubicBezTo>
                    <a:pt x="59022" y="42021"/>
                    <a:pt x="59063" y="41951"/>
                    <a:pt x="59100" y="41832"/>
                  </a:cubicBezTo>
                  <a:cubicBezTo>
                    <a:pt x="60182" y="41832"/>
                    <a:pt x="61264" y="41867"/>
                    <a:pt x="62342" y="41867"/>
                  </a:cubicBezTo>
                  <a:cubicBezTo>
                    <a:pt x="63058" y="41867"/>
                    <a:pt x="63773" y="41851"/>
                    <a:pt x="64485" y="41800"/>
                  </a:cubicBezTo>
                  <a:cubicBezTo>
                    <a:pt x="66158" y="41681"/>
                    <a:pt x="67859" y="41489"/>
                    <a:pt x="69463" y="41026"/>
                  </a:cubicBezTo>
                  <a:cubicBezTo>
                    <a:pt x="71278" y="40504"/>
                    <a:pt x="73066" y="39898"/>
                    <a:pt x="74784" y="39073"/>
                  </a:cubicBezTo>
                  <a:cubicBezTo>
                    <a:pt x="74602" y="38867"/>
                    <a:pt x="74438" y="38647"/>
                    <a:pt x="74294" y="38413"/>
                  </a:cubicBezTo>
                  <a:cubicBezTo>
                    <a:pt x="74187" y="38466"/>
                    <a:pt x="74087" y="38516"/>
                    <a:pt x="73981" y="38571"/>
                  </a:cubicBezTo>
                  <a:cubicBezTo>
                    <a:pt x="73105" y="39011"/>
                    <a:pt x="72129" y="39249"/>
                    <a:pt x="71218" y="39621"/>
                  </a:cubicBezTo>
                  <a:cubicBezTo>
                    <a:pt x="68181" y="40849"/>
                    <a:pt x="65026" y="41127"/>
                    <a:pt x="61838" y="41127"/>
                  </a:cubicBezTo>
                  <a:cubicBezTo>
                    <a:pt x="61017" y="41127"/>
                    <a:pt x="60193" y="41108"/>
                    <a:pt x="59369" y="41083"/>
                  </a:cubicBezTo>
                  <a:cubicBezTo>
                    <a:pt x="59209" y="41078"/>
                    <a:pt x="58993" y="41024"/>
                    <a:pt x="58906" y="40908"/>
                  </a:cubicBezTo>
                  <a:cubicBezTo>
                    <a:pt x="58721" y="40680"/>
                    <a:pt x="58618" y="40558"/>
                    <a:pt x="58530" y="40558"/>
                  </a:cubicBezTo>
                  <a:cubicBezTo>
                    <a:pt x="58431" y="40558"/>
                    <a:pt x="58351" y="40713"/>
                    <a:pt x="58195" y="41045"/>
                  </a:cubicBezTo>
                  <a:cubicBezTo>
                    <a:pt x="57425" y="40972"/>
                    <a:pt x="56691" y="40950"/>
                    <a:pt x="55972" y="40835"/>
                  </a:cubicBezTo>
                  <a:cubicBezTo>
                    <a:pt x="53584" y="40450"/>
                    <a:pt x="51502" y="39446"/>
                    <a:pt x="49909" y="37594"/>
                  </a:cubicBezTo>
                  <a:cubicBezTo>
                    <a:pt x="48804" y="36311"/>
                    <a:pt x="48653" y="34248"/>
                    <a:pt x="49509" y="32795"/>
                  </a:cubicBezTo>
                  <a:cubicBezTo>
                    <a:pt x="49904" y="32136"/>
                    <a:pt x="50532" y="31741"/>
                    <a:pt x="51310" y="31701"/>
                  </a:cubicBezTo>
                  <a:cubicBezTo>
                    <a:pt x="51497" y="31691"/>
                    <a:pt x="51683" y="31687"/>
                    <a:pt x="51868" y="31687"/>
                  </a:cubicBezTo>
                  <a:cubicBezTo>
                    <a:pt x="53556" y="31687"/>
                    <a:pt x="55199" y="32061"/>
                    <a:pt x="56843" y="32429"/>
                  </a:cubicBezTo>
                  <a:cubicBezTo>
                    <a:pt x="58399" y="32774"/>
                    <a:pt x="59962" y="33095"/>
                    <a:pt x="61546" y="33213"/>
                  </a:cubicBezTo>
                  <a:cubicBezTo>
                    <a:pt x="61466" y="32942"/>
                    <a:pt x="61453" y="32657"/>
                    <a:pt x="61517" y="32400"/>
                  </a:cubicBezTo>
                  <a:cubicBezTo>
                    <a:pt x="61399" y="32388"/>
                    <a:pt x="61281" y="32380"/>
                    <a:pt x="61161" y="32364"/>
                  </a:cubicBezTo>
                  <a:lnTo>
                    <a:pt x="61161" y="31489"/>
                  </a:lnTo>
                  <a:cubicBezTo>
                    <a:pt x="61310" y="31447"/>
                    <a:pt x="61459" y="31407"/>
                    <a:pt x="61610" y="31366"/>
                  </a:cubicBezTo>
                  <a:cubicBezTo>
                    <a:pt x="61514" y="31181"/>
                    <a:pt x="61457" y="30978"/>
                    <a:pt x="61443" y="30769"/>
                  </a:cubicBezTo>
                  <a:cubicBezTo>
                    <a:pt x="61401" y="30783"/>
                    <a:pt x="61358" y="30795"/>
                    <a:pt x="61317" y="30807"/>
                  </a:cubicBezTo>
                  <a:lnTo>
                    <a:pt x="61317" y="27581"/>
                  </a:lnTo>
                  <a:cubicBezTo>
                    <a:pt x="62389" y="27306"/>
                    <a:pt x="63366" y="27076"/>
                    <a:pt x="64324" y="26801"/>
                  </a:cubicBezTo>
                  <a:cubicBezTo>
                    <a:pt x="65290" y="26521"/>
                    <a:pt x="66290" y="26288"/>
                    <a:pt x="67198" y="25871"/>
                  </a:cubicBezTo>
                  <a:cubicBezTo>
                    <a:pt x="69613" y="24767"/>
                    <a:pt x="70507" y="23244"/>
                    <a:pt x="70195" y="20848"/>
                  </a:cubicBezTo>
                  <a:cubicBezTo>
                    <a:pt x="70113" y="20196"/>
                    <a:pt x="70048" y="19545"/>
                    <a:pt x="69976" y="18908"/>
                  </a:cubicBezTo>
                  <a:cubicBezTo>
                    <a:pt x="71777" y="17987"/>
                    <a:pt x="72511" y="16896"/>
                    <a:pt x="71997" y="15622"/>
                  </a:cubicBezTo>
                  <a:cubicBezTo>
                    <a:pt x="71464" y="14302"/>
                    <a:pt x="70563" y="13231"/>
                    <a:pt x="69026" y="13231"/>
                  </a:cubicBezTo>
                  <a:cubicBezTo>
                    <a:pt x="68780" y="13231"/>
                    <a:pt x="68518" y="13259"/>
                    <a:pt x="68239" y="13317"/>
                  </a:cubicBezTo>
                  <a:cubicBezTo>
                    <a:pt x="68009" y="12748"/>
                    <a:pt x="67794" y="12166"/>
                    <a:pt x="67538" y="11607"/>
                  </a:cubicBezTo>
                  <a:cubicBezTo>
                    <a:pt x="67460" y="11442"/>
                    <a:pt x="67248" y="11346"/>
                    <a:pt x="67097" y="11218"/>
                  </a:cubicBezTo>
                  <a:cubicBezTo>
                    <a:pt x="67046" y="11409"/>
                    <a:pt x="66924" y="11616"/>
                    <a:pt x="66955" y="11790"/>
                  </a:cubicBezTo>
                  <a:cubicBezTo>
                    <a:pt x="67033" y="12221"/>
                    <a:pt x="67143" y="12652"/>
                    <a:pt x="67303" y="13060"/>
                  </a:cubicBezTo>
                  <a:cubicBezTo>
                    <a:pt x="67482" y="13504"/>
                    <a:pt x="67464" y="13807"/>
                    <a:pt x="67006" y="14096"/>
                  </a:cubicBezTo>
                  <a:cubicBezTo>
                    <a:pt x="66194" y="14609"/>
                    <a:pt x="65713" y="15370"/>
                    <a:pt x="65612" y="16241"/>
                  </a:cubicBezTo>
                  <a:cubicBezTo>
                    <a:pt x="64774" y="16529"/>
                    <a:pt x="63985" y="16800"/>
                    <a:pt x="63178" y="17079"/>
                  </a:cubicBezTo>
                  <a:cubicBezTo>
                    <a:pt x="62990" y="16813"/>
                    <a:pt x="62803" y="16521"/>
                    <a:pt x="62587" y="16250"/>
                  </a:cubicBezTo>
                  <a:cubicBezTo>
                    <a:pt x="62061" y="15590"/>
                    <a:pt x="61007" y="15163"/>
                    <a:pt x="60093" y="15163"/>
                  </a:cubicBezTo>
                  <a:cubicBezTo>
                    <a:pt x="59654" y="15163"/>
                    <a:pt x="59248" y="15261"/>
                    <a:pt x="58948" y="15480"/>
                  </a:cubicBezTo>
                  <a:cubicBezTo>
                    <a:pt x="58293" y="15957"/>
                    <a:pt x="57719" y="16580"/>
                    <a:pt x="57234" y="17230"/>
                  </a:cubicBezTo>
                  <a:cubicBezTo>
                    <a:pt x="56982" y="17560"/>
                    <a:pt x="56904" y="18092"/>
                    <a:pt x="56917" y="18528"/>
                  </a:cubicBezTo>
                  <a:cubicBezTo>
                    <a:pt x="56923" y="18610"/>
                    <a:pt x="56927" y="18692"/>
                    <a:pt x="56936" y="18775"/>
                  </a:cubicBezTo>
                  <a:cubicBezTo>
                    <a:pt x="57101" y="19994"/>
                    <a:pt x="58215" y="20979"/>
                    <a:pt x="59673" y="21223"/>
                  </a:cubicBezTo>
                  <a:cubicBezTo>
                    <a:pt x="59947" y="21269"/>
                    <a:pt x="60212" y="21291"/>
                    <a:pt x="60465" y="21291"/>
                  </a:cubicBezTo>
                  <a:cubicBezTo>
                    <a:pt x="62077" y="21291"/>
                    <a:pt x="63226" y="20378"/>
                    <a:pt x="63495" y="18802"/>
                  </a:cubicBezTo>
                  <a:cubicBezTo>
                    <a:pt x="63550" y="18486"/>
                    <a:pt x="63505" y="18156"/>
                    <a:pt x="63505" y="17803"/>
                  </a:cubicBezTo>
                  <a:cubicBezTo>
                    <a:pt x="64252" y="17560"/>
                    <a:pt x="64971" y="17321"/>
                    <a:pt x="65700" y="17083"/>
                  </a:cubicBezTo>
                  <a:cubicBezTo>
                    <a:pt x="66225" y="18503"/>
                    <a:pt x="67109" y="19288"/>
                    <a:pt x="68514" y="19288"/>
                  </a:cubicBezTo>
                  <a:cubicBezTo>
                    <a:pt x="68728" y="19288"/>
                    <a:pt x="68954" y="19270"/>
                    <a:pt x="69193" y="19233"/>
                  </a:cubicBezTo>
                  <a:cubicBezTo>
                    <a:pt x="69261" y="20077"/>
                    <a:pt x="69326" y="20874"/>
                    <a:pt x="69380" y="21671"/>
                  </a:cubicBezTo>
                  <a:cubicBezTo>
                    <a:pt x="69454" y="22725"/>
                    <a:pt x="69050" y="23596"/>
                    <a:pt x="68203" y="24193"/>
                  </a:cubicBezTo>
                  <a:cubicBezTo>
                    <a:pt x="67584" y="24633"/>
                    <a:pt x="66915" y="25068"/>
                    <a:pt x="66204" y="25288"/>
                  </a:cubicBezTo>
                  <a:cubicBezTo>
                    <a:pt x="64545" y="25806"/>
                    <a:pt x="62849" y="26196"/>
                    <a:pt x="61171" y="26644"/>
                  </a:cubicBezTo>
                  <a:cubicBezTo>
                    <a:pt x="60970" y="26699"/>
                    <a:pt x="60690" y="26778"/>
                    <a:pt x="60621" y="26928"/>
                  </a:cubicBezTo>
                  <a:cubicBezTo>
                    <a:pt x="60463" y="27265"/>
                    <a:pt x="60371" y="27629"/>
                    <a:pt x="60350" y="28001"/>
                  </a:cubicBezTo>
                  <a:cubicBezTo>
                    <a:pt x="60291" y="29115"/>
                    <a:pt x="60278" y="30234"/>
                    <a:pt x="60241" y="31352"/>
                  </a:cubicBezTo>
                  <a:cubicBezTo>
                    <a:pt x="60232" y="31636"/>
                    <a:pt x="60213" y="31920"/>
                    <a:pt x="60191" y="32305"/>
                  </a:cubicBezTo>
                  <a:cubicBezTo>
                    <a:pt x="58633" y="31989"/>
                    <a:pt x="57152" y="31650"/>
                    <a:pt x="55663" y="31393"/>
                  </a:cubicBezTo>
                  <a:cubicBezTo>
                    <a:pt x="54163" y="31132"/>
                    <a:pt x="52651" y="30948"/>
                    <a:pt x="51120" y="30733"/>
                  </a:cubicBezTo>
                  <a:cubicBezTo>
                    <a:pt x="51166" y="30614"/>
                    <a:pt x="51207" y="30477"/>
                    <a:pt x="51267" y="30344"/>
                  </a:cubicBezTo>
                  <a:cubicBezTo>
                    <a:pt x="52009" y="28699"/>
                    <a:pt x="52762" y="27048"/>
                    <a:pt x="53508" y="25398"/>
                  </a:cubicBezTo>
                  <a:cubicBezTo>
                    <a:pt x="53793" y="24765"/>
                    <a:pt x="53774" y="24610"/>
                    <a:pt x="53178" y="24294"/>
                  </a:cubicBezTo>
                  <a:cubicBezTo>
                    <a:pt x="51578" y="23446"/>
                    <a:pt x="51153" y="21947"/>
                    <a:pt x="51024" y="20338"/>
                  </a:cubicBezTo>
                  <a:cubicBezTo>
                    <a:pt x="50964" y="19555"/>
                    <a:pt x="51159" y="19177"/>
                    <a:pt x="51597" y="19177"/>
                  </a:cubicBezTo>
                  <a:cubicBezTo>
                    <a:pt x="51829" y="19177"/>
                    <a:pt x="52129" y="19282"/>
                    <a:pt x="52495" y="19490"/>
                  </a:cubicBezTo>
                  <a:cubicBezTo>
                    <a:pt x="52953" y="19746"/>
                    <a:pt x="53389" y="20049"/>
                    <a:pt x="53847" y="20319"/>
                  </a:cubicBezTo>
                  <a:cubicBezTo>
                    <a:pt x="54173" y="20511"/>
                    <a:pt x="54480" y="20604"/>
                    <a:pt x="54755" y="20604"/>
                  </a:cubicBezTo>
                  <a:cubicBezTo>
                    <a:pt x="55359" y="20604"/>
                    <a:pt x="55802" y="20155"/>
                    <a:pt x="55919" y="19330"/>
                  </a:cubicBezTo>
                  <a:cubicBezTo>
                    <a:pt x="55947" y="19151"/>
                    <a:pt x="55951" y="18969"/>
                    <a:pt x="55932" y="18789"/>
                  </a:cubicBezTo>
                  <a:cubicBezTo>
                    <a:pt x="55924" y="18714"/>
                    <a:pt x="55909" y="18641"/>
                    <a:pt x="55892" y="18570"/>
                  </a:cubicBezTo>
                  <a:cubicBezTo>
                    <a:pt x="55686" y="17753"/>
                    <a:pt x="55470" y="16937"/>
                    <a:pt x="55209" y="16140"/>
                  </a:cubicBezTo>
                  <a:cubicBezTo>
                    <a:pt x="54920" y="15265"/>
                    <a:pt x="55031" y="14847"/>
                    <a:pt x="55787" y="14266"/>
                  </a:cubicBezTo>
                  <a:cubicBezTo>
                    <a:pt x="56488" y="13727"/>
                    <a:pt x="57258" y="13554"/>
                    <a:pt x="58075" y="13554"/>
                  </a:cubicBezTo>
                  <a:cubicBezTo>
                    <a:pt x="58336" y="13554"/>
                    <a:pt x="58601" y="13572"/>
                    <a:pt x="58871" y="13601"/>
                  </a:cubicBezTo>
                  <a:cubicBezTo>
                    <a:pt x="59852" y="13706"/>
                    <a:pt x="60842" y="13775"/>
                    <a:pt x="61828" y="13775"/>
                  </a:cubicBezTo>
                  <a:cubicBezTo>
                    <a:pt x="63299" y="13770"/>
                    <a:pt x="64592" y="13403"/>
                    <a:pt x="65394" y="11966"/>
                  </a:cubicBezTo>
                  <a:cubicBezTo>
                    <a:pt x="65756" y="11323"/>
                    <a:pt x="66334" y="10938"/>
                    <a:pt x="67079" y="10906"/>
                  </a:cubicBezTo>
                  <a:cubicBezTo>
                    <a:pt x="67139" y="10901"/>
                    <a:pt x="67199" y="10898"/>
                    <a:pt x="67259" y="10898"/>
                  </a:cubicBezTo>
                  <a:cubicBezTo>
                    <a:pt x="67332" y="10898"/>
                    <a:pt x="67406" y="10902"/>
                    <a:pt x="67479" y="10910"/>
                  </a:cubicBezTo>
                  <a:cubicBezTo>
                    <a:pt x="67616" y="10926"/>
                    <a:pt x="67756" y="10932"/>
                    <a:pt x="67895" y="10932"/>
                  </a:cubicBezTo>
                  <a:cubicBezTo>
                    <a:pt x="68086" y="10932"/>
                    <a:pt x="68278" y="10921"/>
                    <a:pt x="68469" y="10910"/>
                  </a:cubicBezTo>
                  <a:cubicBezTo>
                    <a:pt x="69867" y="10837"/>
                    <a:pt x="71549" y="9101"/>
                    <a:pt x="71403" y="7717"/>
                  </a:cubicBezTo>
                  <a:cubicBezTo>
                    <a:pt x="71275" y="6469"/>
                    <a:pt x="70682" y="5346"/>
                    <a:pt x="69445" y="4870"/>
                  </a:cubicBezTo>
                  <a:cubicBezTo>
                    <a:pt x="68450" y="4485"/>
                    <a:pt x="67369" y="4311"/>
                    <a:pt x="66310" y="4113"/>
                  </a:cubicBezTo>
                  <a:cubicBezTo>
                    <a:pt x="65187" y="3898"/>
                    <a:pt x="64207" y="3499"/>
                    <a:pt x="63542" y="2510"/>
                  </a:cubicBezTo>
                  <a:cubicBezTo>
                    <a:pt x="63326" y="2193"/>
                    <a:pt x="63046" y="1923"/>
                    <a:pt x="62823" y="1612"/>
                  </a:cubicBezTo>
                  <a:cubicBezTo>
                    <a:pt x="61990" y="460"/>
                    <a:pt x="60493" y="0"/>
                    <a:pt x="591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7508650" y="2698450"/>
              <a:ext cx="641050" cy="236025"/>
            </a:xfrm>
            <a:custGeom>
              <a:avLst/>
              <a:gdLst/>
              <a:ahLst/>
              <a:cxnLst/>
              <a:rect l="l" t="t" r="r" b="b"/>
              <a:pathLst>
                <a:path w="25642" h="9441" extrusionOk="0">
                  <a:moveTo>
                    <a:pt x="23500" y="1369"/>
                  </a:moveTo>
                  <a:cubicBezTo>
                    <a:pt x="23579" y="1369"/>
                    <a:pt x="23769" y="1539"/>
                    <a:pt x="23807" y="1655"/>
                  </a:cubicBezTo>
                  <a:cubicBezTo>
                    <a:pt x="23913" y="1981"/>
                    <a:pt x="23959" y="2324"/>
                    <a:pt x="24055" y="2783"/>
                  </a:cubicBezTo>
                  <a:cubicBezTo>
                    <a:pt x="23936" y="2907"/>
                    <a:pt x="23784" y="3076"/>
                    <a:pt x="23628" y="3246"/>
                  </a:cubicBezTo>
                  <a:cubicBezTo>
                    <a:pt x="23468" y="3080"/>
                    <a:pt x="23216" y="2933"/>
                    <a:pt x="23170" y="2741"/>
                  </a:cubicBezTo>
                  <a:cubicBezTo>
                    <a:pt x="23092" y="2417"/>
                    <a:pt x="23111" y="2059"/>
                    <a:pt x="23157" y="1719"/>
                  </a:cubicBezTo>
                  <a:cubicBezTo>
                    <a:pt x="23174" y="1586"/>
                    <a:pt x="23350" y="1426"/>
                    <a:pt x="23487" y="1371"/>
                  </a:cubicBezTo>
                  <a:cubicBezTo>
                    <a:pt x="23491" y="1370"/>
                    <a:pt x="23495" y="1369"/>
                    <a:pt x="23500" y="1369"/>
                  </a:cubicBezTo>
                  <a:close/>
                  <a:moveTo>
                    <a:pt x="8269" y="1952"/>
                  </a:moveTo>
                  <a:cubicBezTo>
                    <a:pt x="8281" y="1952"/>
                    <a:pt x="8289" y="1954"/>
                    <a:pt x="8292" y="1958"/>
                  </a:cubicBezTo>
                  <a:cubicBezTo>
                    <a:pt x="8411" y="2146"/>
                    <a:pt x="8498" y="2357"/>
                    <a:pt x="8603" y="2562"/>
                  </a:cubicBezTo>
                  <a:lnTo>
                    <a:pt x="8604" y="2562"/>
                  </a:lnTo>
                  <a:cubicBezTo>
                    <a:pt x="8494" y="2893"/>
                    <a:pt x="8416" y="3195"/>
                    <a:pt x="8287" y="3471"/>
                  </a:cubicBezTo>
                  <a:cubicBezTo>
                    <a:pt x="8215" y="3626"/>
                    <a:pt x="8130" y="3697"/>
                    <a:pt x="8042" y="3697"/>
                  </a:cubicBezTo>
                  <a:cubicBezTo>
                    <a:pt x="7950" y="3697"/>
                    <a:pt x="7856" y="3620"/>
                    <a:pt x="7770" y="3479"/>
                  </a:cubicBezTo>
                  <a:cubicBezTo>
                    <a:pt x="7582" y="3177"/>
                    <a:pt x="7732" y="2270"/>
                    <a:pt x="8012" y="2040"/>
                  </a:cubicBezTo>
                  <a:cubicBezTo>
                    <a:pt x="8073" y="1992"/>
                    <a:pt x="8213" y="1952"/>
                    <a:pt x="8269" y="1952"/>
                  </a:cubicBezTo>
                  <a:close/>
                  <a:moveTo>
                    <a:pt x="19754" y="2391"/>
                  </a:moveTo>
                  <a:cubicBezTo>
                    <a:pt x="19783" y="2391"/>
                    <a:pt x="19805" y="2396"/>
                    <a:pt x="19815" y="2407"/>
                  </a:cubicBezTo>
                  <a:cubicBezTo>
                    <a:pt x="19971" y="2572"/>
                    <a:pt x="20067" y="2802"/>
                    <a:pt x="20154" y="2952"/>
                  </a:cubicBezTo>
                  <a:cubicBezTo>
                    <a:pt x="20066" y="3337"/>
                    <a:pt x="20025" y="3626"/>
                    <a:pt x="19929" y="3896"/>
                  </a:cubicBezTo>
                  <a:lnTo>
                    <a:pt x="19930" y="3896"/>
                  </a:lnTo>
                  <a:cubicBezTo>
                    <a:pt x="19888" y="4011"/>
                    <a:pt x="19728" y="4140"/>
                    <a:pt x="19619" y="4148"/>
                  </a:cubicBezTo>
                  <a:cubicBezTo>
                    <a:pt x="19617" y="4149"/>
                    <a:pt x="19615" y="4149"/>
                    <a:pt x="19613" y="4149"/>
                  </a:cubicBezTo>
                  <a:cubicBezTo>
                    <a:pt x="19500" y="4149"/>
                    <a:pt x="19297" y="4001"/>
                    <a:pt x="19302" y="3925"/>
                  </a:cubicBezTo>
                  <a:cubicBezTo>
                    <a:pt x="19306" y="3452"/>
                    <a:pt x="19343" y="2980"/>
                    <a:pt x="19411" y="2512"/>
                  </a:cubicBezTo>
                  <a:cubicBezTo>
                    <a:pt x="19419" y="2465"/>
                    <a:pt x="19639" y="2391"/>
                    <a:pt x="19754" y="2391"/>
                  </a:cubicBezTo>
                  <a:close/>
                  <a:moveTo>
                    <a:pt x="16080" y="2329"/>
                  </a:moveTo>
                  <a:cubicBezTo>
                    <a:pt x="16189" y="2329"/>
                    <a:pt x="16305" y="2401"/>
                    <a:pt x="16383" y="2545"/>
                  </a:cubicBezTo>
                  <a:cubicBezTo>
                    <a:pt x="16487" y="2741"/>
                    <a:pt x="16510" y="2989"/>
                    <a:pt x="16575" y="3237"/>
                  </a:cubicBezTo>
                  <a:cubicBezTo>
                    <a:pt x="16483" y="3534"/>
                    <a:pt x="16428" y="3847"/>
                    <a:pt x="16286" y="4112"/>
                  </a:cubicBezTo>
                  <a:cubicBezTo>
                    <a:pt x="16222" y="4241"/>
                    <a:pt x="15992" y="4336"/>
                    <a:pt x="15841" y="4336"/>
                  </a:cubicBezTo>
                  <a:cubicBezTo>
                    <a:pt x="15754" y="4332"/>
                    <a:pt x="15594" y="4094"/>
                    <a:pt x="15603" y="3974"/>
                  </a:cubicBezTo>
                  <a:cubicBezTo>
                    <a:pt x="15640" y="3502"/>
                    <a:pt x="15691" y="3025"/>
                    <a:pt x="15814" y="2572"/>
                  </a:cubicBezTo>
                  <a:cubicBezTo>
                    <a:pt x="15857" y="2411"/>
                    <a:pt x="15964" y="2329"/>
                    <a:pt x="16080" y="2329"/>
                  </a:cubicBezTo>
                  <a:close/>
                  <a:moveTo>
                    <a:pt x="12076" y="2454"/>
                  </a:moveTo>
                  <a:cubicBezTo>
                    <a:pt x="12231" y="2454"/>
                    <a:pt x="12322" y="2605"/>
                    <a:pt x="12366" y="2815"/>
                  </a:cubicBezTo>
                  <a:cubicBezTo>
                    <a:pt x="12458" y="3255"/>
                    <a:pt x="12114" y="4075"/>
                    <a:pt x="11684" y="4437"/>
                  </a:cubicBezTo>
                  <a:cubicBezTo>
                    <a:pt x="11257" y="3974"/>
                    <a:pt x="11350" y="2888"/>
                    <a:pt x="11830" y="2549"/>
                  </a:cubicBezTo>
                  <a:cubicBezTo>
                    <a:pt x="11926" y="2483"/>
                    <a:pt x="12007" y="2454"/>
                    <a:pt x="12076" y="2454"/>
                  </a:cubicBezTo>
                  <a:close/>
                  <a:moveTo>
                    <a:pt x="5202" y="2934"/>
                  </a:moveTo>
                  <a:cubicBezTo>
                    <a:pt x="5358" y="3141"/>
                    <a:pt x="5513" y="3347"/>
                    <a:pt x="5669" y="3549"/>
                  </a:cubicBezTo>
                  <a:lnTo>
                    <a:pt x="5670" y="3549"/>
                  </a:lnTo>
                  <a:cubicBezTo>
                    <a:pt x="5464" y="4258"/>
                    <a:pt x="5308" y="4882"/>
                    <a:pt x="5092" y="5478"/>
                  </a:cubicBezTo>
                  <a:cubicBezTo>
                    <a:pt x="5037" y="5638"/>
                    <a:pt x="4794" y="5730"/>
                    <a:pt x="4634" y="5854"/>
                  </a:cubicBezTo>
                  <a:cubicBezTo>
                    <a:pt x="4505" y="5671"/>
                    <a:pt x="4291" y="5491"/>
                    <a:pt x="4276" y="5299"/>
                  </a:cubicBezTo>
                  <a:cubicBezTo>
                    <a:pt x="4249" y="5024"/>
                    <a:pt x="4359" y="4731"/>
                    <a:pt x="4432" y="4447"/>
                  </a:cubicBezTo>
                  <a:cubicBezTo>
                    <a:pt x="4514" y="4130"/>
                    <a:pt x="4589" y="3801"/>
                    <a:pt x="4726" y="3507"/>
                  </a:cubicBezTo>
                  <a:cubicBezTo>
                    <a:pt x="4831" y="3292"/>
                    <a:pt x="5037" y="3122"/>
                    <a:pt x="5202" y="2934"/>
                  </a:cubicBezTo>
                  <a:close/>
                  <a:moveTo>
                    <a:pt x="21826" y="4719"/>
                  </a:moveTo>
                  <a:cubicBezTo>
                    <a:pt x="21934" y="4719"/>
                    <a:pt x="22065" y="4755"/>
                    <a:pt x="22112" y="4818"/>
                  </a:cubicBezTo>
                  <a:cubicBezTo>
                    <a:pt x="22400" y="5221"/>
                    <a:pt x="22657" y="5652"/>
                    <a:pt x="22927" y="6088"/>
                  </a:cubicBezTo>
                  <a:cubicBezTo>
                    <a:pt x="22785" y="6317"/>
                    <a:pt x="22720" y="6546"/>
                    <a:pt x="22602" y="6582"/>
                  </a:cubicBezTo>
                  <a:cubicBezTo>
                    <a:pt x="22563" y="6594"/>
                    <a:pt x="22515" y="6599"/>
                    <a:pt x="22464" y="6599"/>
                  </a:cubicBezTo>
                  <a:cubicBezTo>
                    <a:pt x="22305" y="6599"/>
                    <a:pt x="22117" y="6548"/>
                    <a:pt x="22074" y="6468"/>
                  </a:cubicBezTo>
                  <a:cubicBezTo>
                    <a:pt x="21845" y="6024"/>
                    <a:pt x="21676" y="5547"/>
                    <a:pt x="21519" y="5070"/>
                  </a:cubicBezTo>
                  <a:cubicBezTo>
                    <a:pt x="21492" y="4982"/>
                    <a:pt x="21616" y="4777"/>
                    <a:pt x="21717" y="4735"/>
                  </a:cubicBezTo>
                  <a:cubicBezTo>
                    <a:pt x="21746" y="4724"/>
                    <a:pt x="21784" y="4719"/>
                    <a:pt x="21826" y="4719"/>
                  </a:cubicBezTo>
                  <a:close/>
                  <a:moveTo>
                    <a:pt x="9270" y="5234"/>
                  </a:moveTo>
                  <a:cubicBezTo>
                    <a:pt x="9298" y="5234"/>
                    <a:pt x="9321" y="5238"/>
                    <a:pt x="9333" y="5249"/>
                  </a:cubicBezTo>
                  <a:cubicBezTo>
                    <a:pt x="9497" y="5400"/>
                    <a:pt x="9585" y="5635"/>
                    <a:pt x="9671" y="5785"/>
                  </a:cubicBezTo>
                  <a:cubicBezTo>
                    <a:pt x="9571" y="6216"/>
                    <a:pt x="9525" y="6542"/>
                    <a:pt x="9406" y="6843"/>
                  </a:cubicBezTo>
                  <a:cubicBezTo>
                    <a:pt x="9354" y="6975"/>
                    <a:pt x="9155" y="7152"/>
                    <a:pt x="9045" y="7152"/>
                  </a:cubicBezTo>
                  <a:cubicBezTo>
                    <a:pt x="9040" y="7152"/>
                    <a:pt x="9035" y="7151"/>
                    <a:pt x="9030" y="7150"/>
                  </a:cubicBezTo>
                  <a:cubicBezTo>
                    <a:pt x="8870" y="7119"/>
                    <a:pt x="8617" y="6917"/>
                    <a:pt x="8622" y="6803"/>
                  </a:cubicBezTo>
                  <a:cubicBezTo>
                    <a:pt x="8660" y="6326"/>
                    <a:pt x="8748" y="5854"/>
                    <a:pt x="8883" y="5396"/>
                  </a:cubicBezTo>
                  <a:cubicBezTo>
                    <a:pt x="8902" y="5321"/>
                    <a:pt x="9145" y="5234"/>
                    <a:pt x="9270" y="5234"/>
                  </a:cubicBezTo>
                  <a:close/>
                  <a:moveTo>
                    <a:pt x="17629" y="5088"/>
                  </a:moveTo>
                  <a:cubicBezTo>
                    <a:pt x="17816" y="5253"/>
                    <a:pt x="18092" y="5387"/>
                    <a:pt x="18174" y="5592"/>
                  </a:cubicBezTo>
                  <a:cubicBezTo>
                    <a:pt x="18311" y="5936"/>
                    <a:pt x="18371" y="6330"/>
                    <a:pt x="18376" y="6706"/>
                  </a:cubicBezTo>
                  <a:cubicBezTo>
                    <a:pt x="18376" y="6898"/>
                    <a:pt x="18178" y="7096"/>
                    <a:pt x="18073" y="7289"/>
                  </a:cubicBezTo>
                  <a:cubicBezTo>
                    <a:pt x="17899" y="7165"/>
                    <a:pt x="17638" y="7077"/>
                    <a:pt x="17569" y="6908"/>
                  </a:cubicBezTo>
                  <a:cubicBezTo>
                    <a:pt x="17417" y="6546"/>
                    <a:pt x="17362" y="6147"/>
                    <a:pt x="17244" y="5648"/>
                  </a:cubicBezTo>
                  <a:cubicBezTo>
                    <a:pt x="17354" y="5482"/>
                    <a:pt x="17492" y="5286"/>
                    <a:pt x="17629" y="5088"/>
                  </a:cubicBezTo>
                  <a:close/>
                  <a:moveTo>
                    <a:pt x="13872" y="5193"/>
                  </a:moveTo>
                  <a:cubicBezTo>
                    <a:pt x="14007" y="5193"/>
                    <a:pt x="14251" y="5352"/>
                    <a:pt x="14264" y="5464"/>
                  </a:cubicBezTo>
                  <a:cubicBezTo>
                    <a:pt x="14341" y="6069"/>
                    <a:pt x="14380" y="6679"/>
                    <a:pt x="14383" y="7289"/>
                  </a:cubicBezTo>
                  <a:cubicBezTo>
                    <a:pt x="14383" y="7403"/>
                    <a:pt x="14159" y="7605"/>
                    <a:pt x="14026" y="7613"/>
                  </a:cubicBezTo>
                  <a:cubicBezTo>
                    <a:pt x="14021" y="7614"/>
                    <a:pt x="14017" y="7614"/>
                    <a:pt x="14012" y="7614"/>
                  </a:cubicBezTo>
                  <a:cubicBezTo>
                    <a:pt x="13872" y="7614"/>
                    <a:pt x="13653" y="7477"/>
                    <a:pt x="13609" y="7357"/>
                  </a:cubicBezTo>
                  <a:cubicBezTo>
                    <a:pt x="13499" y="7018"/>
                    <a:pt x="13462" y="6656"/>
                    <a:pt x="13417" y="6408"/>
                  </a:cubicBezTo>
                  <a:cubicBezTo>
                    <a:pt x="13453" y="6037"/>
                    <a:pt x="13439" y="5776"/>
                    <a:pt x="13513" y="5537"/>
                  </a:cubicBezTo>
                  <a:cubicBezTo>
                    <a:pt x="13559" y="5396"/>
                    <a:pt x="13733" y="5207"/>
                    <a:pt x="13861" y="5194"/>
                  </a:cubicBezTo>
                  <a:cubicBezTo>
                    <a:pt x="13865" y="5194"/>
                    <a:pt x="13868" y="5193"/>
                    <a:pt x="13872" y="5193"/>
                  </a:cubicBezTo>
                  <a:close/>
                  <a:moveTo>
                    <a:pt x="3216" y="1"/>
                  </a:moveTo>
                  <a:cubicBezTo>
                    <a:pt x="3031" y="1"/>
                    <a:pt x="2845" y="5"/>
                    <a:pt x="2658" y="15"/>
                  </a:cubicBezTo>
                  <a:cubicBezTo>
                    <a:pt x="1880" y="55"/>
                    <a:pt x="1252" y="450"/>
                    <a:pt x="857" y="1109"/>
                  </a:cubicBezTo>
                  <a:cubicBezTo>
                    <a:pt x="1" y="2562"/>
                    <a:pt x="152" y="4625"/>
                    <a:pt x="1257" y="5908"/>
                  </a:cubicBezTo>
                  <a:cubicBezTo>
                    <a:pt x="2850" y="7760"/>
                    <a:pt x="4932" y="8764"/>
                    <a:pt x="7320" y="9149"/>
                  </a:cubicBezTo>
                  <a:cubicBezTo>
                    <a:pt x="8041" y="9264"/>
                    <a:pt x="8773" y="9286"/>
                    <a:pt x="9543" y="9359"/>
                  </a:cubicBezTo>
                  <a:cubicBezTo>
                    <a:pt x="9699" y="9027"/>
                    <a:pt x="9779" y="8872"/>
                    <a:pt x="9878" y="8872"/>
                  </a:cubicBezTo>
                  <a:cubicBezTo>
                    <a:pt x="9966" y="8872"/>
                    <a:pt x="10069" y="8994"/>
                    <a:pt x="10254" y="9222"/>
                  </a:cubicBezTo>
                  <a:cubicBezTo>
                    <a:pt x="10341" y="9338"/>
                    <a:pt x="10557" y="9392"/>
                    <a:pt x="10717" y="9397"/>
                  </a:cubicBezTo>
                  <a:cubicBezTo>
                    <a:pt x="11541" y="9422"/>
                    <a:pt x="12365" y="9441"/>
                    <a:pt x="13186" y="9441"/>
                  </a:cubicBezTo>
                  <a:cubicBezTo>
                    <a:pt x="16374" y="9441"/>
                    <a:pt x="19529" y="9163"/>
                    <a:pt x="22566" y="7935"/>
                  </a:cubicBezTo>
                  <a:cubicBezTo>
                    <a:pt x="23477" y="7563"/>
                    <a:pt x="24453" y="7325"/>
                    <a:pt x="25329" y="6885"/>
                  </a:cubicBezTo>
                  <a:cubicBezTo>
                    <a:pt x="25435" y="6830"/>
                    <a:pt x="25535" y="6780"/>
                    <a:pt x="25641" y="6725"/>
                  </a:cubicBezTo>
                  <a:cubicBezTo>
                    <a:pt x="25571" y="6622"/>
                    <a:pt x="25507" y="6517"/>
                    <a:pt x="25448" y="6407"/>
                  </a:cubicBezTo>
                  <a:cubicBezTo>
                    <a:pt x="25017" y="5656"/>
                    <a:pt x="24687" y="4762"/>
                    <a:pt x="24430" y="3790"/>
                  </a:cubicBezTo>
                  <a:cubicBezTo>
                    <a:pt x="24398" y="3671"/>
                    <a:pt x="24367" y="3546"/>
                    <a:pt x="24339" y="3423"/>
                  </a:cubicBezTo>
                  <a:cubicBezTo>
                    <a:pt x="24228" y="2961"/>
                    <a:pt x="24133" y="2479"/>
                    <a:pt x="24051" y="1989"/>
                  </a:cubicBezTo>
                  <a:cubicBezTo>
                    <a:pt x="24009" y="1764"/>
                    <a:pt x="23977" y="1535"/>
                    <a:pt x="23944" y="1306"/>
                  </a:cubicBezTo>
                  <a:cubicBezTo>
                    <a:pt x="23936" y="1255"/>
                    <a:pt x="23927" y="1200"/>
                    <a:pt x="23922" y="1150"/>
                  </a:cubicBezTo>
                  <a:cubicBezTo>
                    <a:pt x="23885" y="889"/>
                    <a:pt x="23853" y="623"/>
                    <a:pt x="23822" y="357"/>
                  </a:cubicBezTo>
                  <a:lnTo>
                    <a:pt x="23822" y="338"/>
                  </a:lnTo>
                  <a:cubicBezTo>
                    <a:pt x="23816" y="302"/>
                    <a:pt x="23812" y="266"/>
                    <a:pt x="23807" y="228"/>
                  </a:cubicBezTo>
                  <a:cubicBezTo>
                    <a:pt x="20961" y="958"/>
                    <a:pt x="18041" y="1334"/>
                    <a:pt x="15099" y="1545"/>
                  </a:cubicBezTo>
                  <a:cubicBezTo>
                    <a:pt x="14767" y="1568"/>
                    <a:pt x="14438" y="1579"/>
                    <a:pt x="14109" y="1579"/>
                  </a:cubicBezTo>
                  <a:cubicBezTo>
                    <a:pt x="12106" y="1579"/>
                    <a:pt x="10144" y="1176"/>
                    <a:pt x="8191" y="743"/>
                  </a:cubicBezTo>
                  <a:cubicBezTo>
                    <a:pt x="6547" y="375"/>
                    <a:pt x="4904" y="1"/>
                    <a:pt x="321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8117125" y="2784050"/>
              <a:ext cx="2300" cy="9175"/>
            </a:xfrm>
            <a:custGeom>
              <a:avLst/>
              <a:gdLst/>
              <a:ahLst/>
              <a:cxnLst/>
              <a:rect l="l" t="t" r="r" b="b"/>
              <a:pathLst>
                <a:path w="92" h="367" extrusionOk="0">
                  <a:moveTo>
                    <a:pt x="0" y="1"/>
                  </a:moveTo>
                  <a:lnTo>
                    <a:pt x="0" y="1"/>
                  </a:lnTo>
                  <a:cubicBezTo>
                    <a:pt x="28" y="125"/>
                    <a:pt x="59" y="248"/>
                    <a:pt x="91" y="367"/>
                  </a:cubicBezTo>
                  <a:cubicBezTo>
                    <a:pt x="59" y="248"/>
                    <a:pt x="28" y="123"/>
                    <a:pt x="0"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8107250" y="2731125"/>
              <a:ext cx="2675" cy="17075"/>
            </a:xfrm>
            <a:custGeom>
              <a:avLst/>
              <a:gdLst/>
              <a:ahLst/>
              <a:cxnLst/>
              <a:rect l="l" t="t" r="r" b="b"/>
              <a:pathLst>
                <a:path w="107" h="683" extrusionOk="0">
                  <a:moveTo>
                    <a:pt x="0" y="1"/>
                  </a:moveTo>
                  <a:lnTo>
                    <a:pt x="0" y="1"/>
                  </a:lnTo>
                  <a:cubicBezTo>
                    <a:pt x="33" y="229"/>
                    <a:pt x="65" y="458"/>
                    <a:pt x="107" y="683"/>
                  </a:cubicBezTo>
                  <a:cubicBezTo>
                    <a:pt x="69" y="458"/>
                    <a:pt x="33" y="229"/>
                    <a:pt x="0"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8104175" y="2707375"/>
              <a:ext cx="2550" cy="19850"/>
            </a:xfrm>
            <a:custGeom>
              <a:avLst/>
              <a:gdLst/>
              <a:ahLst/>
              <a:cxnLst/>
              <a:rect l="l" t="t" r="r" b="b"/>
              <a:pathLst>
                <a:path w="102" h="794" extrusionOk="0">
                  <a:moveTo>
                    <a:pt x="1" y="1"/>
                  </a:moveTo>
                  <a:cubicBezTo>
                    <a:pt x="32" y="267"/>
                    <a:pt x="64" y="533"/>
                    <a:pt x="101" y="794"/>
                  </a:cubicBezTo>
                  <a:cubicBezTo>
                    <a:pt x="64" y="533"/>
                    <a:pt x="32" y="267"/>
                    <a:pt x="1"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8085950" y="2732675"/>
              <a:ext cx="24100" cy="46925"/>
            </a:xfrm>
            <a:custGeom>
              <a:avLst/>
              <a:gdLst/>
              <a:ahLst/>
              <a:cxnLst/>
              <a:rect l="l" t="t" r="r" b="b"/>
              <a:pathLst>
                <a:path w="964" h="1877" extrusionOk="0">
                  <a:moveTo>
                    <a:pt x="407" y="0"/>
                  </a:moveTo>
                  <a:cubicBezTo>
                    <a:pt x="402" y="0"/>
                    <a:pt x="398" y="1"/>
                    <a:pt x="394" y="2"/>
                  </a:cubicBezTo>
                  <a:cubicBezTo>
                    <a:pt x="257" y="57"/>
                    <a:pt x="82" y="217"/>
                    <a:pt x="65" y="350"/>
                  </a:cubicBezTo>
                  <a:cubicBezTo>
                    <a:pt x="19" y="690"/>
                    <a:pt x="0" y="1048"/>
                    <a:pt x="78" y="1372"/>
                  </a:cubicBezTo>
                  <a:cubicBezTo>
                    <a:pt x="124" y="1565"/>
                    <a:pt x="376" y="1712"/>
                    <a:pt x="536" y="1877"/>
                  </a:cubicBezTo>
                  <a:cubicBezTo>
                    <a:pt x="692" y="1707"/>
                    <a:pt x="844" y="1537"/>
                    <a:pt x="963" y="1414"/>
                  </a:cubicBezTo>
                  <a:cubicBezTo>
                    <a:pt x="867" y="955"/>
                    <a:pt x="821" y="612"/>
                    <a:pt x="715" y="286"/>
                  </a:cubicBezTo>
                  <a:cubicBezTo>
                    <a:pt x="676" y="170"/>
                    <a:pt x="487" y="0"/>
                    <a:pt x="407"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8103825" y="2704175"/>
              <a:ext cx="375" cy="2775"/>
            </a:xfrm>
            <a:custGeom>
              <a:avLst/>
              <a:gdLst/>
              <a:ahLst/>
              <a:cxnLst/>
              <a:rect l="l" t="t" r="r" b="b"/>
              <a:pathLst>
                <a:path w="15" h="111" extrusionOk="0">
                  <a:moveTo>
                    <a:pt x="0" y="1"/>
                  </a:moveTo>
                  <a:cubicBezTo>
                    <a:pt x="5" y="37"/>
                    <a:pt x="9" y="74"/>
                    <a:pt x="15" y="110"/>
                  </a:cubicBezTo>
                  <a:cubicBezTo>
                    <a:pt x="9" y="74"/>
                    <a:pt x="6" y="38"/>
                    <a:pt x="5"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8098675" y="2644025"/>
              <a:ext cx="3100" cy="38975"/>
            </a:xfrm>
            <a:custGeom>
              <a:avLst/>
              <a:gdLst/>
              <a:ahLst/>
              <a:cxnLst/>
              <a:rect l="l" t="t" r="r" b="b"/>
              <a:pathLst>
                <a:path w="124" h="1559" extrusionOk="0">
                  <a:moveTo>
                    <a:pt x="0" y="0"/>
                  </a:moveTo>
                  <a:lnTo>
                    <a:pt x="0" y="0"/>
                  </a:lnTo>
                  <a:cubicBezTo>
                    <a:pt x="32" y="518"/>
                    <a:pt x="74" y="1037"/>
                    <a:pt x="120" y="1559"/>
                  </a:cubicBezTo>
                  <a:lnTo>
                    <a:pt x="124" y="1559"/>
                  </a:lnTo>
                  <a:cubicBezTo>
                    <a:pt x="74" y="1037"/>
                    <a:pt x="32" y="513"/>
                    <a:pt x="0" y="0"/>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8045950" y="2816400"/>
              <a:ext cx="35900" cy="47025"/>
            </a:xfrm>
            <a:custGeom>
              <a:avLst/>
              <a:gdLst/>
              <a:ahLst/>
              <a:cxnLst/>
              <a:rect l="l" t="t" r="r" b="b"/>
              <a:pathLst>
                <a:path w="1436" h="1881" extrusionOk="0">
                  <a:moveTo>
                    <a:pt x="335" y="0"/>
                  </a:moveTo>
                  <a:cubicBezTo>
                    <a:pt x="293" y="0"/>
                    <a:pt x="254" y="6"/>
                    <a:pt x="225" y="17"/>
                  </a:cubicBezTo>
                  <a:cubicBezTo>
                    <a:pt x="124" y="58"/>
                    <a:pt x="1" y="264"/>
                    <a:pt x="28" y="352"/>
                  </a:cubicBezTo>
                  <a:cubicBezTo>
                    <a:pt x="184" y="829"/>
                    <a:pt x="353" y="1305"/>
                    <a:pt x="582" y="1750"/>
                  </a:cubicBezTo>
                  <a:cubicBezTo>
                    <a:pt x="625" y="1830"/>
                    <a:pt x="813" y="1881"/>
                    <a:pt x="972" y="1881"/>
                  </a:cubicBezTo>
                  <a:cubicBezTo>
                    <a:pt x="1023" y="1881"/>
                    <a:pt x="1071" y="1876"/>
                    <a:pt x="1110" y="1864"/>
                  </a:cubicBezTo>
                  <a:cubicBezTo>
                    <a:pt x="1229" y="1828"/>
                    <a:pt x="1293" y="1599"/>
                    <a:pt x="1436" y="1370"/>
                  </a:cubicBezTo>
                  <a:cubicBezTo>
                    <a:pt x="1165" y="934"/>
                    <a:pt x="908" y="503"/>
                    <a:pt x="620" y="100"/>
                  </a:cubicBezTo>
                  <a:cubicBezTo>
                    <a:pt x="573" y="37"/>
                    <a:pt x="443" y="0"/>
                    <a:pt x="335"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7411250" y="1926575"/>
              <a:ext cx="644475" cy="638375"/>
            </a:xfrm>
            <a:custGeom>
              <a:avLst/>
              <a:gdLst/>
              <a:ahLst/>
              <a:cxnLst/>
              <a:rect l="l" t="t" r="r" b="b"/>
              <a:pathLst>
                <a:path w="25779" h="25535" extrusionOk="0">
                  <a:moveTo>
                    <a:pt x="14640" y="1"/>
                  </a:moveTo>
                  <a:cubicBezTo>
                    <a:pt x="14397" y="1"/>
                    <a:pt x="14149" y="22"/>
                    <a:pt x="13898" y="61"/>
                  </a:cubicBezTo>
                  <a:cubicBezTo>
                    <a:pt x="12252" y="318"/>
                    <a:pt x="10923" y="1170"/>
                    <a:pt x="10134" y="2706"/>
                  </a:cubicBezTo>
                  <a:cubicBezTo>
                    <a:pt x="9327" y="4273"/>
                    <a:pt x="8113" y="5360"/>
                    <a:pt x="6468" y="6006"/>
                  </a:cubicBezTo>
                  <a:cubicBezTo>
                    <a:pt x="5707" y="6309"/>
                    <a:pt x="4960" y="6666"/>
                    <a:pt x="4230" y="7043"/>
                  </a:cubicBezTo>
                  <a:cubicBezTo>
                    <a:pt x="2297" y="8051"/>
                    <a:pt x="1573" y="10388"/>
                    <a:pt x="2535" y="12208"/>
                  </a:cubicBezTo>
                  <a:cubicBezTo>
                    <a:pt x="2728" y="12561"/>
                    <a:pt x="2888" y="12937"/>
                    <a:pt x="3029" y="13312"/>
                  </a:cubicBezTo>
                  <a:cubicBezTo>
                    <a:pt x="3237" y="13853"/>
                    <a:pt x="3218" y="14385"/>
                    <a:pt x="2865" y="14880"/>
                  </a:cubicBezTo>
                  <a:cubicBezTo>
                    <a:pt x="2393" y="15554"/>
                    <a:pt x="1884" y="16209"/>
                    <a:pt x="1463" y="16915"/>
                  </a:cubicBezTo>
                  <a:cubicBezTo>
                    <a:pt x="1059" y="17603"/>
                    <a:pt x="656" y="18313"/>
                    <a:pt x="413" y="19069"/>
                  </a:cubicBezTo>
                  <a:cubicBezTo>
                    <a:pt x="1" y="20352"/>
                    <a:pt x="725" y="21640"/>
                    <a:pt x="1999" y="22104"/>
                  </a:cubicBezTo>
                  <a:cubicBezTo>
                    <a:pt x="2361" y="22231"/>
                    <a:pt x="2728" y="22342"/>
                    <a:pt x="3099" y="22447"/>
                  </a:cubicBezTo>
                  <a:cubicBezTo>
                    <a:pt x="4562" y="22864"/>
                    <a:pt x="4625" y="22946"/>
                    <a:pt x="4593" y="24450"/>
                  </a:cubicBezTo>
                  <a:cubicBezTo>
                    <a:pt x="4575" y="25147"/>
                    <a:pt x="4872" y="25535"/>
                    <a:pt x="5406" y="25535"/>
                  </a:cubicBezTo>
                  <a:cubicBezTo>
                    <a:pt x="5560" y="25535"/>
                    <a:pt x="5735" y="25502"/>
                    <a:pt x="5927" y="25435"/>
                  </a:cubicBezTo>
                  <a:cubicBezTo>
                    <a:pt x="6446" y="25257"/>
                    <a:pt x="6945" y="25023"/>
                    <a:pt x="7435" y="24785"/>
                  </a:cubicBezTo>
                  <a:cubicBezTo>
                    <a:pt x="7664" y="24675"/>
                    <a:pt x="7862" y="24486"/>
                    <a:pt x="8142" y="24286"/>
                  </a:cubicBezTo>
                  <a:cubicBezTo>
                    <a:pt x="6129" y="23016"/>
                    <a:pt x="5093" y="20788"/>
                    <a:pt x="5474" y="18798"/>
                  </a:cubicBezTo>
                  <a:cubicBezTo>
                    <a:pt x="5504" y="18638"/>
                    <a:pt x="5549" y="18480"/>
                    <a:pt x="5607" y="18327"/>
                  </a:cubicBezTo>
                  <a:cubicBezTo>
                    <a:pt x="5826" y="17816"/>
                    <a:pt x="6218" y="17528"/>
                    <a:pt x="6733" y="17528"/>
                  </a:cubicBezTo>
                  <a:cubicBezTo>
                    <a:pt x="6810" y="17528"/>
                    <a:pt x="6890" y="17535"/>
                    <a:pt x="6972" y="17548"/>
                  </a:cubicBezTo>
                  <a:cubicBezTo>
                    <a:pt x="7788" y="17681"/>
                    <a:pt x="8687" y="17671"/>
                    <a:pt x="9126" y="18592"/>
                  </a:cubicBezTo>
                  <a:cubicBezTo>
                    <a:pt x="9145" y="18625"/>
                    <a:pt x="9173" y="18657"/>
                    <a:pt x="9204" y="18670"/>
                  </a:cubicBezTo>
                  <a:cubicBezTo>
                    <a:pt x="9465" y="18771"/>
                    <a:pt x="9732" y="18872"/>
                    <a:pt x="9993" y="18968"/>
                  </a:cubicBezTo>
                  <a:cubicBezTo>
                    <a:pt x="10098" y="18693"/>
                    <a:pt x="10213" y="18419"/>
                    <a:pt x="10296" y="18139"/>
                  </a:cubicBezTo>
                  <a:cubicBezTo>
                    <a:pt x="10323" y="18043"/>
                    <a:pt x="10277" y="17919"/>
                    <a:pt x="10245" y="17813"/>
                  </a:cubicBezTo>
                  <a:cubicBezTo>
                    <a:pt x="10012" y="17006"/>
                    <a:pt x="9791" y="16196"/>
                    <a:pt x="9530" y="15398"/>
                  </a:cubicBezTo>
                  <a:cubicBezTo>
                    <a:pt x="9347" y="14848"/>
                    <a:pt x="9196" y="14458"/>
                    <a:pt x="9663" y="13835"/>
                  </a:cubicBezTo>
                  <a:cubicBezTo>
                    <a:pt x="10662" y="12494"/>
                    <a:pt x="11882" y="11910"/>
                    <a:pt x="13410" y="11910"/>
                  </a:cubicBezTo>
                  <a:cubicBezTo>
                    <a:pt x="13600" y="11910"/>
                    <a:pt x="13795" y="11919"/>
                    <a:pt x="13994" y="11937"/>
                  </a:cubicBezTo>
                  <a:cubicBezTo>
                    <a:pt x="15085" y="12038"/>
                    <a:pt x="16186" y="12069"/>
                    <a:pt x="17281" y="12088"/>
                  </a:cubicBezTo>
                  <a:cubicBezTo>
                    <a:pt x="17299" y="12088"/>
                    <a:pt x="17317" y="12088"/>
                    <a:pt x="17335" y="12088"/>
                  </a:cubicBezTo>
                  <a:cubicBezTo>
                    <a:pt x="18403" y="12088"/>
                    <a:pt x="19234" y="11695"/>
                    <a:pt x="19834" y="10699"/>
                  </a:cubicBezTo>
                  <a:cubicBezTo>
                    <a:pt x="20389" y="9778"/>
                    <a:pt x="21224" y="9204"/>
                    <a:pt x="22335" y="9204"/>
                  </a:cubicBezTo>
                  <a:cubicBezTo>
                    <a:pt x="22436" y="9204"/>
                    <a:pt x="22539" y="9209"/>
                    <a:pt x="22644" y="9219"/>
                  </a:cubicBezTo>
                  <a:cubicBezTo>
                    <a:pt x="22767" y="9230"/>
                    <a:pt x="22891" y="9234"/>
                    <a:pt x="23016" y="9234"/>
                  </a:cubicBezTo>
                  <a:cubicBezTo>
                    <a:pt x="23203" y="9234"/>
                    <a:pt x="23390" y="9224"/>
                    <a:pt x="23574" y="9213"/>
                  </a:cubicBezTo>
                  <a:cubicBezTo>
                    <a:pt x="24546" y="9150"/>
                    <a:pt x="25673" y="8013"/>
                    <a:pt x="25732" y="7042"/>
                  </a:cubicBezTo>
                  <a:cubicBezTo>
                    <a:pt x="25778" y="6349"/>
                    <a:pt x="25036" y="5075"/>
                    <a:pt x="24334" y="4823"/>
                  </a:cubicBezTo>
                  <a:cubicBezTo>
                    <a:pt x="23564" y="4543"/>
                    <a:pt x="22762" y="4291"/>
                    <a:pt x="21955" y="4183"/>
                  </a:cubicBezTo>
                  <a:cubicBezTo>
                    <a:pt x="20217" y="3948"/>
                    <a:pt x="18747" y="3321"/>
                    <a:pt x="17784" y="1771"/>
                  </a:cubicBezTo>
                  <a:cubicBezTo>
                    <a:pt x="17701" y="1634"/>
                    <a:pt x="17573" y="1520"/>
                    <a:pt x="17472" y="1392"/>
                  </a:cubicBezTo>
                  <a:cubicBezTo>
                    <a:pt x="16722" y="420"/>
                    <a:pt x="15733" y="1"/>
                    <a:pt x="14640"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8012375" y="2646950"/>
              <a:ext cx="25150" cy="43725"/>
            </a:xfrm>
            <a:custGeom>
              <a:avLst/>
              <a:gdLst/>
              <a:ahLst/>
              <a:cxnLst/>
              <a:rect l="l" t="t" r="r" b="b"/>
              <a:pathLst>
                <a:path w="1006" h="1749" extrusionOk="0">
                  <a:moveTo>
                    <a:pt x="260" y="0"/>
                  </a:moveTo>
                  <a:cubicBezTo>
                    <a:pt x="244" y="0"/>
                    <a:pt x="230" y="1"/>
                    <a:pt x="216" y="3"/>
                  </a:cubicBezTo>
                  <a:cubicBezTo>
                    <a:pt x="124" y="16"/>
                    <a:pt x="0" y="245"/>
                    <a:pt x="0" y="379"/>
                  </a:cubicBezTo>
                  <a:cubicBezTo>
                    <a:pt x="0" y="663"/>
                    <a:pt x="15" y="974"/>
                    <a:pt x="129" y="1227"/>
                  </a:cubicBezTo>
                  <a:cubicBezTo>
                    <a:pt x="225" y="1437"/>
                    <a:pt x="469" y="1574"/>
                    <a:pt x="647" y="1749"/>
                  </a:cubicBezTo>
                  <a:cubicBezTo>
                    <a:pt x="771" y="1551"/>
                    <a:pt x="890" y="1359"/>
                    <a:pt x="1005" y="1185"/>
                  </a:cubicBezTo>
                  <a:cubicBezTo>
                    <a:pt x="876" y="786"/>
                    <a:pt x="813" y="461"/>
                    <a:pt x="665" y="180"/>
                  </a:cubicBezTo>
                  <a:cubicBezTo>
                    <a:pt x="611" y="77"/>
                    <a:pt x="404" y="0"/>
                    <a:pt x="260"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7991075" y="2758200"/>
              <a:ext cx="21425" cy="43975"/>
            </a:xfrm>
            <a:custGeom>
              <a:avLst/>
              <a:gdLst/>
              <a:ahLst/>
              <a:cxnLst/>
              <a:rect l="l" t="t" r="r" b="b"/>
              <a:pathLst>
                <a:path w="857" h="1759" extrusionOk="0">
                  <a:moveTo>
                    <a:pt x="457" y="1"/>
                  </a:moveTo>
                  <a:cubicBezTo>
                    <a:pt x="342" y="1"/>
                    <a:pt x="121" y="75"/>
                    <a:pt x="114" y="122"/>
                  </a:cubicBezTo>
                  <a:cubicBezTo>
                    <a:pt x="45" y="589"/>
                    <a:pt x="9" y="1061"/>
                    <a:pt x="5" y="1534"/>
                  </a:cubicBezTo>
                  <a:cubicBezTo>
                    <a:pt x="0" y="1610"/>
                    <a:pt x="205" y="1759"/>
                    <a:pt x="316" y="1759"/>
                  </a:cubicBezTo>
                  <a:cubicBezTo>
                    <a:pt x="317" y="1759"/>
                    <a:pt x="319" y="1759"/>
                    <a:pt x="320" y="1758"/>
                  </a:cubicBezTo>
                  <a:cubicBezTo>
                    <a:pt x="431" y="1750"/>
                    <a:pt x="591" y="1621"/>
                    <a:pt x="633" y="1506"/>
                  </a:cubicBezTo>
                  <a:cubicBezTo>
                    <a:pt x="728" y="1236"/>
                    <a:pt x="770" y="947"/>
                    <a:pt x="857" y="562"/>
                  </a:cubicBezTo>
                  <a:cubicBezTo>
                    <a:pt x="770" y="412"/>
                    <a:pt x="674" y="181"/>
                    <a:pt x="518" y="17"/>
                  </a:cubicBezTo>
                  <a:cubicBezTo>
                    <a:pt x="508" y="6"/>
                    <a:pt x="485" y="1"/>
                    <a:pt x="457" y="1"/>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7968275" y="2296925"/>
              <a:ext cx="32075" cy="45000"/>
            </a:xfrm>
            <a:custGeom>
              <a:avLst/>
              <a:gdLst/>
              <a:ahLst/>
              <a:cxnLst/>
              <a:rect l="l" t="t" r="r" b="b"/>
              <a:pathLst>
                <a:path w="1283" h="1800" extrusionOk="0">
                  <a:moveTo>
                    <a:pt x="599" y="1"/>
                  </a:moveTo>
                  <a:cubicBezTo>
                    <a:pt x="577" y="1"/>
                    <a:pt x="554" y="2"/>
                    <a:pt x="532" y="5"/>
                  </a:cubicBezTo>
                  <a:cubicBezTo>
                    <a:pt x="147" y="55"/>
                    <a:pt x="1" y="446"/>
                    <a:pt x="110" y="1092"/>
                  </a:cubicBezTo>
                  <a:cubicBezTo>
                    <a:pt x="169" y="1436"/>
                    <a:pt x="233" y="1800"/>
                    <a:pt x="644" y="1800"/>
                  </a:cubicBezTo>
                  <a:cubicBezTo>
                    <a:pt x="676" y="1800"/>
                    <a:pt x="711" y="1798"/>
                    <a:pt x="748" y="1793"/>
                  </a:cubicBezTo>
                  <a:cubicBezTo>
                    <a:pt x="1219" y="1734"/>
                    <a:pt x="1283" y="1367"/>
                    <a:pt x="1265" y="1033"/>
                  </a:cubicBezTo>
                  <a:cubicBezTo>
                    <a:pt x="1244" y="396"/>
                    <a:pt x="969" y="1"/>
                    <a:pt x="5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7913250" y="2366225"/>
              <a:ext cx="65575" cy="66925"/>
            </a:xfrm>
            <a:custGeom>
              <a:avLst/>
              <a:gdLst/>
              <a:ahLst/>
              <a:cxnLst/>
              <a:rect l="l" t="t" r="r" b="b"/>
              <a:pathLst>
                <a:path w="2623" h="2677" extrusionOk="0">
                  <a:moveTo>
                    <a:pt x="495" y="0"/>
                  </a:moveTo>
                  <a:cubicBezTo>
                    <a:pt x="344" y="0"/>
                    <a:pt x="160" y="68"/>
                    <a:pt x="0" y="89"/>
                  </a:cubicBezTo>
                  <a:cubicBezTo>
                    <a:pt x="124" y="245"/>
                    <a:pt x="221" y="447"/>
                    <a:pt x="381" y="556"/>
                  </a:cubicBezTo>
                  <a:cubicBezTo>
                    <a:pt x="808" y="850"/>
                    <a:pt x="1262" y="1102"/>
                    <a:pt x="1779" y="1423"/>
                  </a:cubicBezTo>
                  <a:cubicBezTo>
                    <a:pt x="1481" y="1703"/>
                    <a:pt x="1256" y="1881"/>
                    <a:pt x="1073" y="2096"/>
                  </a:cubicBezTo>
                  <a:cubicBezTo>
                    <a:pt x="991" y="2188"/>
                    <a:pt x="936" y="2386"/>
                    <a:pt x="982" y="2481"/>
                  </a:cubicBezTo>
                  <a:cubicBezTo>
                    <a:pt x="1018" y="2570"/>
                    <a:pt x="1207" y="2676"/>
                    <a:pt x="1292" y="2676"/>
                  </a:cubicBezTo>
                  <a:cubicBezTo>
                    <a:pt x="1304" y="2676"/>
                    <a:pt x="1314" y="2674"/>
                    <a:pt x="1321" y="2670"/>
                  </a:cubicBezTo>
                  <a:cubicBezTo>
                    <a:pt x="1687" y="2435"/>
                    <a:pt x="2105" y="2220"/>
                    <a:pt x="2356" y="1886"/>
                  </a:cubicBezTo>
                  <a:cubicBezTo>
                    <a:pt x="2623" y="1533"/>
                    <a:pt x="2485" y="1078"/>
                    <a:pt x="2110" y="827"/>
                  </a:cubicBezTo>
                  <a:cubicBezTo>
                    <a:pt x="1647" y="520"/>
                    <a:pt x="1142" y="254"/>
                    <a:pt x="628" y="24"/>
                  </a:cubicBezTo>
                  <a:cubicBezTo>
                    <a:pt x="588" y="7"/>
                    <a:pt x="543" y="0"/>
                    <a:pt x="4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7939725" y="2825650"/>
              <a:ext cx="28325" cy="55025"/>
            </a:xfrm>
            <a:custGeom>
              <a:avLst/>
              <a:gdLst/>
              <a:ahLst/>
              <a:cxnLst/>
              <a:rect l="l" t="t" r="r" b="b"/>
              <a:pathLst>
                <a:path w="1133" h="2201" extrusionOk="0">
                  <a:moveTo>
                    <a:pt x="386" y="0"/>
                  </a:moveTo>
                  <a:cubicBezTo>
                    <a:pt x="248" y="198"/>
                    <a:pt x="111" y="395"/>
                    <a:pt x="1" y="560"/>
                  </a:cubicBezTo>
                  <a:cubicBezTo>
                    <a:pt x="120" y="1059"/>
                    <a:pt x="175" y="1458"/>
                    <a:pt x="327" y="1820"/>
                  </a:cubicBezTo>
                  <a:cubicBezTo>
                    <a:pt x="395" y="1989"/>
                    <a:pt x="656" y="2077"/>
                    <a:pt x="830" y="2201"/>
                  </a:cubicBezTo>
                  <a:cubicBezTo>
                    <a:pt x="935" y="2008"/>
                    <a:pt x="1133" y="1810"/>
                    <a:pt x="1133" y="1618"/>
                  </a:cubicBezTo>
                  <a:cubicBezTo>
                    <a:pt x="1128" y="1242"/>
                    <a:pt x="1068" y="848"/>
                    <a:pt x="931" y="504"/>
                  </a:cubicBezTo>
                  <a:cubicBezTo>
                    <a:pt x="849" y="298"/>
                    <a:pt x="573" y="165"/>
                    <a:pt x="386"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7898600" y="2448250"/>
              <a:ext cx="65350" cy="75850"/>
            </a:xfrm>
            <a:custGeom>
              <a:avLst/>
              <a:gdLst/>
              <a:ahLst/>
              <a:cxnLst/>
              <a:rect l="l" t="t" r="r" b="b"/>
              <a:pathLst>
                <a:path w="2614" h="3034" extrusionOk="0">
                  <a:moveTo>
                    <a:pt x="1087" y="723"/>
                  </a:moveTo>
                  <a:cubicBezTo>
                    <a:pt x="1238" y="883"/>
                    <a:pt x="1463" y="1020"/>
                    <a:pt x="1522" y="1209"/>
                  </a:cubicBezTo>
                  <a:cubicBezTo>
                    <a:pt x="1595" y="1461"/>
                    <a:pt x="1558" y="1758"/>
                    <a:pt x="1522" y="2029"/>
                  </a:cubicBezTo>
                  <a:cubicBezTo>
                    <a:pt x="1514" y="2089"/>
                    <a:pt x="1327" y="2189"/>
                    <a:pt x="1248" y="2189"/>
                  </a:cubicBezTo>
                  <a:cubicBezTo>
                    <a:pt x="1238" y="2189"/>
                    <a:pt x="1230" y="2187"/>
                    <a:pt x="1224" y="2184"/>
                  </a:cubicBezTo>
                  <a:cubicBezTo>
                    <a:pt x="1082" y="2093"/>
                    <a:pt x="908" y="1950"/>
                    <a:pt x="885" y="1804"/>
                  </a:cubicBezTo>
                  <a:cubicBezTo>
                    <a:pt x="830" y="1492"/>
                    <a:pt x="866" y="1167"/>
                    <a:pt x="866" y="846"/>
                  </a:cubicBezTo>
                  <a:lnTo>
                    <a:pt x="1087" y="723"/>
                  </a:lnTo>
                  <a:close/>
                  <a:moveTo>
                    <a:pt x="1283" y="0"/>
                  </a:moveTo>
                  <a:cubicBezTo>
                    <a:pt x="1051" y="0"/>
                    <a:pt x="824" y="83"/>
                    <a:pt x="679" y="250"/>
                  </a:cubicBezTo>
                  <a:cubicBezTo>
                    <a:pt x="302" y="672"/>
                    <a:pt x="1" y="1135"/>
                    <a:pt x="64" y="1762"/>
                  </a:cubicBezTo>
                  <a:cubicBezTo>
                    <a:pt x="141" y="2484"/>
                    <a:pt x="643" y="3033"/>
                    <a:pt x="1288" y="3033"/>
                  </a:cubicBezTo>
                  <a:cubicBezTo>
                    <a:pt x="1299" y="3033"/>
                    <a:pt x="1309" y="3033"/>
                    <a:pt x="1320" y="3033"/>
                  </a:cubicBezTo>
                  <a:cubicBezTo>
                    <a:pt x="1972" y="3015"/>
                    <a:pt x="2494" y="2423"/>
                    <a:pt x="2613" y="1644"/>
                  </a:cubicBezTo>
                  <a:cubicBezTo>
                    <a:pt x="2411" y="1203"/>
                    <a:pt x="2260" y="731"/>
                    <a:pt x="1989" y="342"/>
                  </a:cubicBezTo>
                  <a:cubicBezTo>
                    <a:pt x="1831" y="114"/>
                    <a:pt x="1554" y="0"/>
                    <a:pt x="1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7898475" y="2756675"/>
              <a:ext cx="24550" cy="50200"/>
            </a:xfrm>
            <a:custGeom>
              <a:avLst/>
              <a:gdLst/>
              <a:ahLst/>
              <a:cxnLst/>
              <a:rect l="l" t="t" r="r" b="b"/>
              <a:pathLst>
                <a:path w="982" h="2008" extrusionOk="0">
                  <a:moveTo>
                    <a:pt x="487" y="0"/>
                  </a:moveTo>
                  <a:cubicBezTo>
                    <a:pt x="371" y="0"/>
                    <a:pt x="263" y="81"/>
                    <a:pt x="221" y="242"/>
                  </a:cubicBezTo>
                  <a:cubicBezTo>
                    <a:pt x="97" y="696"/>
                    <a:pt x="46" y="1172"/>
                    <a:pt x="10" y="1645"/>
                  </a:cubicBezTo>
                  <a:cubicBezTo>
                    <a:pt x="0" y="1765"/>
                    <a:pt x="161" y="2003"/>
                    <a:pt x="248" y="2007"/>
                  </a:cubicBezTo>
                  <a:cubicBezTo>
                    <a:pt x="399" y="2007"/>
                    <a:pt x="629" y="1911"/>
                    <a:pt x="692" y="1782"/>
                  </a:cubicBezTo>
                  <a:cubicBezTo>
                    <a:pt x="835" y="1517"/>
                    <a:pt x="890" y="1205"/>
                    <a:pt x="982" y="907"/>
                  </a:cubicBezTo>
                  <a:cubicBezTo>
                    <a:pt x="918" y="659"/>
                    <a:pt x="895" y="412"/>
                    <a:pt x="790" y="215"/>
                  </a:cubicBezTo>
                  <a:cubicBezTo>
                    <a:pt x="712" y="71"/>
                    <a:pt x="596" y="0"/>
                    <a:pt x="487"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7844075" y="2828275"/>
              <a:ext cx="24175" cy="60550"/>
            </a:xfrm>
            <a:custGeom>
              <a:avLst/>
              <a:gdLst/>
              <a:ahLst/>
              <a:cxnLst/>
              <a:rect l="l" t="t" r="r" b="b"/>
              <a:pathLst>
                <a:path w="967" h="2422" extrusionOk="0">
                  <a:moveTo>
                    <a:pt x="455" y="0"/>
                  </a:moveTo>
                  <a:cubicBezTo>
                    <a:pt x="451" y="0"/>
                    <a:pt x="448" y="1"/>
                    <a:pt x="444" y="1"/>
                  </a:cubicBezTo>
                  <a:cubicBezTo>
                    <a:pt x="315" y="15"/>
                    <a:pt x="142" y="203"/>
                    <a:pt x="96" y="344"/>
                  </a:cubicBezTo>
                  <a:cubicBezTo>
                    <a:pt x="23" y="583"/>
                    <a:pt x="36" y="844"/>
                    <a:pt x="0" y="1215"/>
                  </a:cubicBezTo>
                  <a:cubicBezTo>
                    <a:pt x="45" y="1463"/>
                    <a:pt x="82" y="1825"/>
                    <a:pt x="192" y="2165"/>
                  </a:cubicBezTo>
                  <a:cubicBezTo>
                    <a:pt x="237" y="2284"/>
                    <a:pt x="458" y="2422"/>
                    <a:pt x="596" y="2422"/>
                  </a:cubicBezTo>
                  <a:cubicBezTo>
                    <a:pt x="601" y="2422"/>
                    <a:pt x="605" y="2422"/>
                    <a:pt x="609" y="2421"/>
                  </a:cubicBezTo>
                  <a:cubicBezTo>
                    <a:pt x="742" y="2412"/>
                    <a:pt x="966" y="2210"/>
                    <a:pt x="966" y="2096"/>
                  </a:cubicBezTo>
                  <a:cubicBezTo>
                    <a:pt x="963" y="1486"/>
                    <a:pt x="924" y="876"/>
                    <a:pt x="848" y="272"/>
                  </a:cubicBezTo>
                  <a:cubicBezTo>
                    <a:pt x="834" y="159"/>
                    <a:pt x="590" y="0"/>
                    <a:pt x="4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7790075" y="2759800"/>
              <a:ext cx="30050" cy="49575"/>
            </a:xfrm>
            <a:custGeom>
              <a:avLst/>
              <a:gdLst/>
              <a:ahLst/>
              <a:cxnLst/>
              <a:rect l="l" t="t" r="r" b="b"/>
              <a:pathLst>
                <a:path w="1202" h="1983" extrusionOk="0">
                  <a:moveTo>
                    <a:pt x="819" y="0"/>
                  </a:moveTo>
                  <a:cubicBezTo>
                    <a:pt x="750" y="0"/>
                    <a:pt x="669" y="29"/>
                    <a:pt x="573" y="95"/>
                  </a:cubicBezTo>
                  <a:cubicBezTo>
                    <a:pt x="93" y="434"/>
                    <a:pt x="0" y="1520"/>
                    <a:pt x="427" y="1983"/>
                  </a:cubicBezTo>
                  <a:cubicBezTo>
                    <a:pt x="858" y="1621"/>
                    <a:pt x="1201" y="801"/>
                    <a:pt x="1109" y="361"/>
                  </a:cubicBezTo>
                  <a:cubicBezTo>
                    <a:pt x="1065" y="151"/>
                    <a:pt x="974"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7773350" y="2343575"/>
              <a:ext cx="40825" cy="44850"/>
            </a:xfrm>
            <a:custGeom>
              <a:avLst/>
              <a:gdLst/>
              <a:ahLst/>
              <a:cxnLst/>
              <a:rect l="l" t="t" r="r" b="b"/>
              <a:pathLst>
                <a:path w="1633" h="1794" extrusionOk="0">
                  <a:moveTo>
                    <a:pt x="623" y="0"/>
                  </a:moveTo>
                  <a:cubicBezTo>
                    <a:pt x="250" y="0"/>
                    <a:pt x="1" y="328"/>
                    <a:pt x="15" y="802"/>
                  </a:cubicBezTo>
                  <a:cubicBezTo>
                    <a:pt x="23" y="1376"/>
                    <a:pt x="348" y="1793"/>
                    <a:pt x="784" y="1793"/>
                  </a:cubicBezTo>
                  <a:cubicBezTo>
                    <a:pt x="793" y="1793"/>
                    <a:pt x="802" y="1793"/>
                    <a:pt x="812" y="1793"/>
                  </a:cubicBezTo>
                  <a:cubicBezTo>
                    <a:pt x="1233" y="1779"/>
                    <a:pt x="1623" y="1357"/>
                    <a:pt x="1628" y="913"/>
                  </a:cubicBezTo>
                  <a:cubicBezTo>
                    <a:pt x="1632" y="445"/>
                    <a:pt x="1160" y="9"/>
                    <a:pt x="638" y="0"/>
                  </a:cubicBezTo>
                  <a:cubicBezTo>
                    <a:pt x="633" y="0"/>
                    <a:pt x="628" y="0"/>
                    <a:pt x="6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7704250" y="2462725"/>
              <a:ext cx="77700" cy="71550"/>
            </a:xfrm>
            <a:custGeom>
              <a:avLst/>
              <a:gdLst/>
              <a:ahLst/>
              <a:cxnLst/>
              <a:rect l="l" t="t" r="r" b="b"/>
              <a:pathLst>
                <a:path w="3108" h="2862" extrusionOk="0">
                  <a:moveTo>
                    <a:pt x="1324" y="1"/>
                  </a:moveTo>
                  <a:cubicBezTo>
                    <a:pt x="505" y="1"/>
                    <a:pt x="0" y="531"/>
                    <a:pt x="0" y="1381"/>
                  </a:cubicBezTo>
                  <a:cubicBezTo>
                    <a:pt x="0" y="2340"/>
                    <a:pt x="491" y="2862"/>
                    <a:pt x="1398" y="2862"/>
                  </a:cubicBezTo>
                  <a:cubicBezTo>
                    <a:pt x="1406" y="2862"/>
                    <a:pt x="1413" y="2862"/>
                    <a:pt x="1421" y="2862"/>
                  </a:cubicBezTo>
                  <a:cubicBezTo>
                    <a:pt x="2297" y="2857"/>
                    <a:pt x="3108" y="2138"/>
                    <a:pt x="3090" y="1381"/>
                  </a:cubicBezTo>
                  <a:cubicBezTo>
                    <a:pt x="3072" y="602"/>
                    <a:pt x="2320" y="5"/>
                    <a:pt x="1344" y="1"/>
                  </a:cubicBezTo>
                  <a:cubicBezTo>
                    <a:pt x="1337" y="1"/>
                    <a:pt x="1331" y="1"/>
                    <a:pt x="1324"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7298150" y="2781650"/>
              <a:ext cx="452775" cy="398875"/>
            </a:xfrm>
            <a:custGeom>
              <a:avLst/>
              <a:gdLst/>
              <a:ahLst/>
              <a:cxnLst/>
              <a:rect l="l" t="t" r="r" b="b"/>
              <a:pathLst>
                <a:path w="18111" h="15955" extrusionOk="0">
                  <a:moveTo>
                    <a:pt x="7932" y="4413"/>
                  </a:moveTo>
                  <a:cubicBezTo>
                    <a:pt x="8111" y="4413"/>
                    <a:pt x="8261" y="4615"/>
                    <a:pt x="8237" y="4878"/>
                  </a:cubicBezTo>
                  <a:lnTo>
                    <a:pt x="8238" y="4878"/>
                  </a:lnTo>
                  <a:cubicBezTo>
                    <a:pt x="8200" y="5335"/>
                    <a:pt x="7344" y="6155"/>
                    <a:pt x="6884" y="6175"/>
                  </a:cubicBezTo>
                  <a:cubicBezTo>
                    <a:pt x="6877" y="6175"/>
                    <a:pt x="6869" y="6176"/>
                    <a:pt x="6862" y="6176"/>
                  </a:cubicBezTo>
                  <a:cubicBezTo>
                    <a:pt x="6536" y="6176"/>
                    <a:pt x="6331" y="5898"/>
                    <a:pt x="6537" y="5648"/>
                  </a:cubicBezTo>
                  <a:cubicBezTo>
                    <a:pt x="6902" y="5221"/>
                    <a:pt x="7309" y="4830"/>
                    <a:pt x="7751" y="4484"/>
                  </a:cubicBezTo>
                  <a:cubicBezTo>
                    <a:pt x="7811" y="4435"/>
                    <a:pt x="7873" y="4413"/>
                    <a:pt x="7932" y="4413"/>
                  </a:cubicBezTo>
                  <a:close/>
                  <a:moveTo>
                    <a:pt x="10183" y="5560"/>
                  </a:moveTo>
                  <a:cubicBezTo>
                    <a:pt x="10242" y="5560"/>
                    <a:pt x="10295" y="5570"/>
                    <a:pt x="10323" y="5593"/>
                  </a:cubicBezTo>
                  <a:cubicBezTo>
                    <a:pt x="10423" y="5675"/>
                    <a:pt x="10523" y="5900"/>
                    <a:pt x="10483" y="5996"/>
                  </a:cubicBezTo>
                  <a:lnTo>
                    <a:pt x="10483" y="5995"/>
                  </a:lnTo>
                  <a:cubicBezTo>
                    <a:pt x="10223" y="6579"/>
                    <a:pt x="9932" y="7148"/>
                    <a:pt x="9612" y="7701"/>
                  </a:cubicBezTo>
                  <a:cubicBezTo>
                    <a:pt x="9560" y="7790"/>
                    <a:pt x="9373" y="7855"/>
                    <a:pt x="9233" y="7855"/>
                  </a:cubicBezTo>
                  <a:cubicBezTo>
                    <a:pt x="9200" y="7855"/>
                    <a:pt x="9170" y="7851"/>
                    <a:pt x="9145" y="7843"/>
                  </a:cubicBezTo>
                  <a:cubicBezTo>
                    <a:pt x="9015" y="7806"/>
                    <a:pt x="8943" y="7590"/>
                    <a:pt x="8782" y="7371"/>
                  </a:cubicBezTo>
                  <a:cubicBezTo>
                    <a:pt x="9172" y="6775"/>
                    <a:pt x="9539" y="6193"/>
                    <a:pt x="9938" y="5633"/>
                  </a:cubicBezTo>
                  <a:cubicBezTo>
                    <a:pt x="9972" y="5588"/>
                    <a:pt x="10085" y="5560"/>
                    <a:pt x="10183" y="5560"/>
                  </a:cubicBezTo>
                  <a:close/>
                  <a:moveTo>
                    <a:pt x="13618" y="6775"/>
                  </a:moveTo>
                  <a:cubicBezTo>
                    <a:pt x="13746" y="6949"/>
                    <a:pt x="13880" y="7118"/>
                    <a:pt x="13989" y="7303"/>
                  </a:cubicBezTo>
                  <a:cubicBezTo>
                    <a:pt x="14034" y="7376"/>
                    <a:pt x="14021" y="7481"/>
                    <a:pt x="14044" y="7668"/>
                  </a:cubicBezTo>
                  <a:lnTo>
                    <a:pt x="14044" y="7668"/>
                  </a:lnTo>
                  <a:cubicBezTo>
                    <a:pt x="13989" y="7876"/>
                    <a:pt x="13958" y="8197"/>
                    <a:pt x="13811" y="8458"/>
                  </a:cubicBezTo>
                  <a:cubicBezTo>
                    <a:pt x="13741" y="8583"/>
                    <a:pt x="13502" y="8706"/>
                    <a:pt x="13343" y="8706"/>
                  </a:cubicBezTo>
                  <a:cubicBezTo>
                    <a:pt x="13323" y="8706"/>
                    <a:pt x="13304" y="8704"/>
                    <a:pt x="13287" y="8700"/>
                  </a:cubicBezTo>
                  <a:cubicBezTo>
                    <a:pt x="13150" y="8664"/>
                    <a:pt x="12999" y="8380"/>
                    <a:pt x="13003" y="8210"/>
                  </a:cubicBezTo>
                  <a:cubicBezTo>
                    <a:pt x="13008" y="7888"/>
                    <a:pt x="13086" y="7559"/>
                    <a:pt x="13205" y="7257"/>
                  </a:cubicBezTo>
                  <a:cubicBezTo>
                    <a:pt x="13279" y="7073"/>
                    <a:pt x="13476" y="6935"/>
                    <a:pt x="13618" y="6775"/>
                  </a:cubicBezTo>
                  <a:close/>
                  <a:moveTo>
                    <a:pt x="5558" y="7404"/>
                  </a:moveTo>
                  <a:cubicBezTo>
                    <a:pt x="5608" y="7404"/>
                    <a:pt x="5654" y="7412"/>
                    <a:pt x="5689" y="7427"/>
                  </a:cubicBezTo>
                  <a:cubicBezTo>
                    <a:pt x="5798" y="7473"/>
                    <a:pt x="5853" y="7637"/>
                    <a:pt x="5990" y="7839"/>
                  </a:cubicBezTo>
                  <a:lnTo>
                    <a:pt x="5991" y="7838"/>
                  </a:lnTo>
                  <a:lnTo>
                    <a:pt x="5991" y="7838"/>
                  </a:lnTo>
                  <a:cubicBezTo>
                    <a:pt x="5629" y="8351"/>
                    <a:pt x="5285" y="8860"/>
                    <a:pt x="4904" y="9338"/>
                  </a:cubicBezTo>
                  <a:cubicBezTo>
                    <a:pt x="4871" y="9382"/>
                    <a:pt x="4772" y="9404"/>
                    <a:pt x="4676" y="9404"/>
                  </a:cubicBezTo>
                  <a:cubicBezTo>
                    <a:pt x="4590" y="9404"/>
                    <a:pt x="4506" y="9387"/>
                    <a:pt x="4469" y="9353"/>
                  </a:cubicBezTo>
                  <a:cubicBezTo>
                    <a:pt x="4364" y="9256"/>
                    <a:pt x="4281" y="8990"/>
                    <a:pt x="4341" y="8889"/>
                  </a:cubicBezTo>
                  <a:cubicBezTo>
                    <a:pt x="4629" y="8403"/>
                    <a:pt x="4959" y="7940"/>
                    <a:pt x="5298" y="7490"/>
                  </a:cubicBezTo>
                  <a:cubicBezTo>
                    <a:pt x="5342" y="7435"/>
                    <a:pt x="5456" y="7404"/>
                    <a:pt x="5558" y="7404"/>
                  </a:cubicBezTo>
                  <a:close/>
                  <a:moveTo>
                    <a:pt x="8274" y="8440"/>
                  </a:moveTo>
                  <a:cubicBezTo>
                    <a:pt x="8290" y="8440"/>
                    <a:pt x="8305" y="8441"/>
                    <a:pt x="8319" y="8443"/>
                  </a:cubicBezTo>
                  <a:cubicBezTo>
                    <a:pt x="8434" y="8462"/>
                    <a:pt x="8516" y="8696"/>
                    <a:pt x="8631" y="8856"/>
                  </a:cubicBezTo>
                  <a:cubicBezTo>
                    <a:pt x="8430" y="9424"/>
                    <a:pt x="8274" y="9969"/>
                    <a:pt x="8029" y="10474"/>
                  </a:cubicBezTo>
                  <a:cubicBezTo>
                    <a:pt x="7957" y="10626"/>
                    <a:pt x="7654" y="10671"/>
                    <a:pt x="7457" y="10763"/>
                  </a:cubicBezTo>
                  <a:cubicBezTo>
                    <a:pt x="7370" y="10566"/>
                    <a:pt x="7174" y="10332"/>
                    <a:pt x="7224" y="10172"/>
                  </a:cubicBezTo>
                  <a:cubicBezTo>
                    <a:pt x="7376" y="9649"/>
                    <a:pt x="7595" y="9140"/>
                    <a:pt x="7838" y="8654"/>
                  </a:cubicBezTo>
                  <a:cubicBezTo>
                    <a:pt x="7896" y="8538"/>
                    <a:pt x="8121" y="8440"/>
                    <a:pt x="8274" y="8440"/>
                  </a:cubicBezTo>
                  <a:close/>
                  <a:moveTo>
                    <a:pt x="2631" y="9349"/>
                  </a:moveTo>
                  <a:cubicBezTo>
                    <a:pt x="2656" y="9349"/>
                    <a:pt x="2679" y="9352"/>
                    <a:pt x="2697" y="9359"/>
                  </a:cubicBezTo>
                  <a:cubicBezTo>
                    <a:pt x="2788" y="9401"/>
                    <a:pt x="2825" y="9585"/>
                    <a:pt x="2935" y="9805"/>
                  </a:cubicBezTo>
                  <a:cubicBezTo>
                    <a:pt x="2613" y="10230"/>
                    <a:pt x="2311" y="10666"/>
                    <a:pt x="1967" y="11069"/>
                  </a:cubicBezTo>
                  <a:cubicBezTo>
                    <a:pt x="1923" y="11120"/>
                    <a:pt x="1823" y="11124"/>
                    <a:pt x="1718" y="11124"/>
                  </a:cubicBezTo>
                  <a:cubicBezTo>
                    <a:pt x="1699" y="11124"/>
                    <a:pt x="1678" y="11124"/>
                    <a:pt x="1658" y="11124"/>
                  </a:cubicBezTo>
                  <a:cubicBezTo>
                    <a:pt x="1613" y="11124"/>
                    <a:pt x="1568" y="11124"/>
                    <a:pt x="1527" y="11129"/>
                  </a:cubicBezTo>
                  <a:cubicBezTo>
                    <a:pt x="1519" y="10978"/>
                    <a:pt x="1445" y="10789"/>
                    <a:pt x="1504" y="10684"/>
                  </a:cubicBezTo>
                  <a:cubicBezTo>
                    <a:pt x="1759" y="10266"/>
                    <a:pt x="2036" y="9863"/>
                    <a:pt x="2335" y="9474"/>
                  </a:cubicBezTo>
                  <a:cubicBezTo>
                    <a:pt x="2386" y="9404"/>
                    <a:pt x="2529" y="9349"/>
                    <a:pt x="2631" y="9349"/>
                  </a:cubicBezTo>
                  <a:close/>
                  <a:moveTo>
                    <a:pt x="11556" y="9232"/>
                  </a:moveTo>
                  <a:cubicBezTo>
                    <a:pt x="11665" y="9402"/>
                    <a:pt x="11780" y="9572"/>
                    <a:pt x="11871" y="9746"/>
                  </a:cubicBezTo>
                  <a:cubicBezTo>
                    <a:pt x="11903" y="9805"/>
                    <a:pt x="11876" y="9892"/>
                    <a:pt x="11876" y="9966"/>
                  </a:cubicBezTo>
                  <a:cubicBezTo>
                    <a:pt x="11894" y="9966"/>
                    <a:pt x="11913" y="9969"/>
                    <a:pt x="11931" y="9975"/>
                  </a:cubicBezTo>
                  <a:lnTo>
                    <a:pt x="11932" y="9973"/>
                  </a:lnTo>
                  <a:lnTo>
                    <a:pt x="11932" y="9973"/>
                  </a:lnTo>
                  <a:cubicBezTo>
                    <a:pt x="11821" y="10396"/>
                    <a:pt x="11766" y="10840"/>
                    <a:pt x="11583" y="11226"/>
                  </a:cubicBezTo>
                  <a:cubicBezTo>
                    <a:pt x="11495" y="11419"/>
                    <a:pt x="11188" y="11511"/>
                    <a:pt x="10978" y="11648"/>
                  </a:cubicBezTo>
                  <a:cubicBezTo>
                    <a:pt x="10877" y="11423"/>
                    <a:pt x="10670" y="11180"/>
                    <a:pt x="10703" y="10969"/>
                  </a:cubicBezTo>
                  <a:cubicBezTo>
                    <a:pt x="10771" y="10511"/>
                    <a:pt x="10927" y="10052"/>
                    <a:pt x="11110" y="9617"/>
                  </a:cubicBezTo>
                  <a:cubicBezTo>
                    <a:pt x="11175" y="9457"/>
                    <a:pt x="11404" y="9360"/>
                    <a:pt x="11556" y="9232"/>
                  </a:cubicBezTo>
                  <a:close/>
                  <a:moveTo>
                    <a:pt x="14979" y="9676"/>
                  </a:moveTo>
                  <a:cubicBezTo>
                    <a:pt x="15103" y="9855"/>
                    <a:pt x="15241" y="10034"/>
                    <a:pt x="15351" y="10222"/>
                  </a:cubicBezTo>
                  <a:cubicBezTo>
                    <a:pt x="15391" y="10295"/>
                    <a:pt x="15369" y="10401"/>
                    <a:pt x="15378" y="10556"/>
                  </a:cubicBezTo>
                  <a:lnTo>
                    <a:pt x="15378" y="10556"/>
                  </a:lnTo>
                  <a:cubicBezTo>
                    <a:pt x="15332" y="10817"/>
                    <a:pt x="15332" y="11170"/>
                    <a:pt x="15199" y="11455"/>
                  </a:cubicBezTo>
                  <a:cubicBezTo>
                    <a:pt x="15098" y="11680"/>
                    <a:pt x="14833" y="11964"/>
                    <a:pt x="14631" y="11969"/>
                  </a:cubicBezTo>
                  <a:cubicBezTo>
                    <a:pt x="14625" y="11969"/>
                    <a:pt x="14618" y="11969"/>
                    <a:pt x="14612" y="11969"/>
                  </a:cubicBezTo>
                  <a:cubicBezTo>
                    <a:pt x="14263" y="11969"/>
                    <a:pt x="14215" y="11614"/>
                    <a:pt x="14265" y="11313"/>
                  </a:cubicBezTo>
                  <a:cubicBezTo>
                    <a:pt x="14328" y="10919"/>
                    <a:pt x="14402" y="10515"/>
                    <a:pt x="14539" y="10145"/>
                  </a:cubicBezTo>
                  <a:cubicBezTo>
                    <a:pt x="14604" y="9960"/>
                    <a:pt x="14828" y="9828"/>
                    <a:pt x="14979" y="9676"/>
                  </a:cubicBezTo>
                  <a:close/>
                  <a:moveTo>
                    <a:pt x="4191" y="10944"/>
                  </a:moveTo>
                  <a:cubicBezTo>
                    <a:pt x="4291" y="10944"/>
                    <a:pt x="4590" y="11067"/>
                    <a:pt x="4629" y="11172"/>
                  </a:cubicBezTo>
                  <a:cubicBezTo>
                    <a:pt x="4744" y="11478"/>
                    <a:pt x="3979" y="12355"/>
                    <a:pt x="3506" y="12363"/>
                  </a:cubicBezTo>
                  <a:lnTo>
                    <a:pt x="3507" y="12362"/>
                  </a:lnTo>
                  <a:cubicBezTo>
                    <a:pt x="3465" y="12257"/>
                    <a:pt x="3310" y="12045"/>
                    <a:pt x="3360" y="11964"/>
                  </a:cubicBezTo>
                  <a:cubicBezTo>
                    <a:pt x="3592" y="11600"/>
                    <a:pt x="3860" y="11261"/>
                    <a:pt x="4162" y="10952"/>
                  </a:cubicBezTo>
                  <a:cubicBezTo>
                    <a:pt x="4167" y="10947"/>
                    <a:pt x="4177" y="10944"/>
                    <a:pt x="4191" y="10944"/>
                  </a:cubicBezTo>
                  <a:close/>
                  <a:moveTo>
                    <a:pt x="8673" y="12370"/>
                  </a:moveTo>
                  <a:cubicBezTo>
                    <a:pt x="8691" y="12370"/>
                    <a:pt x="8709" y="12372"/>
                    <a:pt x="8724" y="12377"/>
                  </a:cubicBezTo>
                  <a:cubicBezTo>
                    <a:pt x="8838" y="12404"/>
                    <a:pt x="9011" y="12629"/>
                    <a:pt x="8984" y="12715"/>
                  </a:cubicBezTo>
                  <a:lnTo>
                    <a:pt x="8985" y="12714"/>
                  </a:lnTo>
                  <a:lnTo>
                    <a:pt x="8985" y="12714"/>
                  </a:lnTo>
                  <a:cubicBezTo>
                    <a:pt x="8874" y="13105"/>
                    <a:pt x="8718" y="13480"/>
                    <a:pt x="8535" y="13843"/>
                  </a:cubicBezTo>
                  <a:cubicBezTo>
                    <a:pt x="8504" y="13906"/>
                    <a:pt x="8360" y="13953"/>
                    <a:pt x="8249" y="13953"/>
                  </a:cubicBezTo>
                  <a:cubicBezTo>
                    <a:pt x="8215" y="13953"/>
                    <a:pt x="8184" y="13948"/>
                    <a:pt x="8160" y="13938"/>
                  </a:cubicBezTo>
                  <a:cubicBezTo>
                    <a:pt x="8063" y="13902"/>
                    <a:pt x="8022" y="13719"/>
                    <a:pt x="7944" y="13576"/>
                  </a:cubicBezTo>
                  <a:cubicBezTo>
                    <a:pt x="8072" y="13223"/>
                    <a:pt x="8169" y="12871"/>
                    <a:pt x="8329" y="12554"/>
                  </a:cubicBezTo>
                  <a:cubicBezTo>
                    <a:pt x="8373" y="12459"/>
                    <a:pt x="8551" y="12370"/>
                    <a:pt x="8673" y="12370"/>
                  </a:cubicBezTo>
                  <a:close/>
                  <a:moveTo>
                    <a:pt x="12986" y="12939"/>
                  </a:moveTo>
                  <a:cubicBezTo>
                    <a:pt x="12990" y="12939"/>
                    <a:pt x="12995" y="12940"/>
                    <a:pt x="12999" y="12940"/>
                  </a:cubicBezTo>
                  <a:cubicBezTo>
                    <a:pt x="13119" y="12958"/>
                    <a:pt x="13325" y="13109"/>
                    <a:pt x="13310" y="13174"/>
                  </a:cubicBezTo>
                  <a:lnTo>
                    <a:pt x="13312" y="13173"/>
                  </a:lnTo>
                  <a:lnTo>
                    <a:pt x="13312" y="13173"/>
                  </a:lnTo>
                  <a:cubicBezTo>
                    <a:pt x="13229" y="13696"/>
                    <a:pt x="13117" y="14213"/>
                    <a:pt x="12976" y="14723"/>
                  </a:cubicBezTo>
                  <a:cubicBezTo>
                    <a:pt x="12961" y="14777"/>
                    <a:pt x="12789" y="14839"/>
                    <a:pt x="12675" y="14839"/>
                  </a:cubicBezTo>
                  <a:cubicBezTo>
                    <a:pt x="12644" y="14839"/>
                    <a:pt x="12617" y="14834"/>
                    <a:pt x="12600" y="14824"/>
                  </a:cubicBezTo>
                  <a:cubicBezTo>
                    <a:pt x="12467" y="14746"/>
                    <a:pt x="12389" y="14567"/>
                    <a:pt x="12293" y="14439"/>
                  </a:cubicBezTo>
                  <a:cubicBezTo>
                    <a:pt x="12444" y="13971"/>
                    <a:pt x="12568" y="13550"/>
                    <a:pt x="12724" y="13142"/>
                  </a:cubicBezTo>
                  <a:cubicBezTo>
                    <a:pt x="12759" y="13055"/>
                    <a:pt x="12904" y="12939"/>
                    <a:pt x="12986" y="12939"/>
                  </a:cubicBezTo>
                  <a:close/>
                  <a:moveTo>
                    <a:pt x="16369" y="13187"/>
                  </a:moveTo>
                  <a:cubicBezTo>
                    <a:pt x="16462" y="13187"/>
                    <a:pt x="16562" y="13204"/>
                    <a:pt x="16593" y="13242"/>
                  </a:cubicBezTo>
                  <a:cubicBezTo>
                    <a:pt x="16703" y="13389"/>
                    <a:pt x="16726" y="13604"/>
                    <a:pt x="16804" y="13833"/>
                  </a:cubicBezTo>
                  <a:cubicBezTo>
                    <a:pt x="16675" y="14108"/>
                    <a:pt x="16570" y="14401"/>
                    <a:pt x="16400" y="14649"/>
                  </a:cubicBezTo>
                  <a:cubicBezTo>
                    <a:pt x="16331" y="14749"/>
                    <a:pt x="16140" y="14849"/>
                    <a:pt x="16023" y="14849"/>
                  </a:cubicBezTo>
                  <a:cubicBezTo>
                    <a:pt x="16000" y="14849"/>
                    <a:pt x="15980" y="14845"/>
                    <a:pt x="15965" y="14837"/>
                  </a:cubicBezTo>
                  <a:cubicBezTo>
                    <a:pt x="15841" y="14782"/>
                    <a:pt x="15718" y="14525"/>
                    <a:pt x="15750" y="14397"/>
                  </a:cubicBezTo>
                  <a:cubicBezTo>
                    <a:pt x="15851" y="13993"/>
                    <a:pt x="16011" y="13604"/>
                    <a:pt x="16185" y="13229"/>
                  </a:cubicBezTo>
                  <a:cubicBezTo>
                    <a:pt x="16199" y="13202"/>
                    <a:pt x="16281" y="13187"/>
                    <a:pt x="16369" y="13187"/>
                  </a:cubicBezTo>
                  <a:close/>
                  <a:moveTo>
                    <a:pt x="7944" y="0"/>
                  </a:moveTo>
                  <a:cubicBezTo>
                    <a:pt x="5827" y="3969"/>
                    <a:pt x="3067" y="7435"/>
                    <a:pt x="1" y="10740"/>
                  </a:cubicBezTo>
                  <a:cubicBezTo>
                    <a:pt x="1082" y="11303"/>
                    <a:pt x="2104" y="11936"/>
                    <a:pt x="3196" y="12385"/>
                  </a:cubicBezTo>
                  <a:cubicBezTo>
                    <a:pt x="5015" y="13141"/>
                    <a:pt x="6890" y="13774"/>
                    <a:pt x="8737" y="14475"/>
                  </a:cubicBezTo>
                  <a:cubicBezTo>
                    <a:pt x="11280" y="15451"/>
                    <a:pt x="13948" y="15768"/>
                    <a:pt x="16638" y="15947"/>
                  </a:cubicBezTo>
                  <a:cubicBezTo>
                    <a:pt x="16695" y="15951"/>
                    <a:pt x="16750" y="15955"/>
                    <a:pt x="16801" y="15955"/>
                  </a:cubicBezTo>
                  <a:cubicBezTo>
                    <a:pt x="16973" y="15955"/>
                    <a:pt x="17105" y="15906"/>
                    <a:pt x="17147" y="15634"/>
                  </a:cubicBezTo>
                  <a:cubicBezTo>
                    <a:pt x="17542" y="13013"/>
                    <a:pt x="18074" y="10404"/>
                    <a:pt x="18106" y="7741"/>
                  </a:cubicBezTo>
                  <a:cubicBezTo>
                    <a:pt x="18110" y="7440"/>
                    <a:pt x="18078" y="7137"/>
                    <a:pt x="18060" y="6839"/>
                  </a:cubicBezTo>
                  <a:cubicBezTo>
                    <a:pt x="17203" y="6752"/>
                    <a:pt x="16419" y="6688"/>
                    <a:pt x="15635" y="6596"/>
                  </a:cubicBezTo>
                  <a:cubicBezTo>
                    <a:pt x="13371" y="6340"/>
                    <a:pt x="11469" y="5244"/>
                    <a:pt x="9759" y="3837"/>
                  </a:cubicBezTo>
                  <a:cubicBezTo>
                    <a:pt x="8604" y="2888"/>
                    <a:pt x="8045" y="1550"/>
                    <a:pt x="7944"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7724075" y="2829275"/>
              <a:ext cx="26375" cy="47975"/>
            </a:xfrm>
            <a:custGeom>
              <a:avLst/>
              <a:gdLst/>
              <a:ahLst/>
              <a:cxnLst/>
              <a:rect l="l" t="t" r="r" b="b"/>
              <a:pathLst>
                <a:path w="1055" h="1919" extrusionOk="0">
                  <a:moveTo>
                    <a:pt x="653" y="1"/>
                  </a:moveTo>
                  <a:cubicBezTo>
                    <a:pt x="528" y="1"/>
                    <a:pt x="285" y="88"/>
                    <a:pt x="266" y="163"/>
                  </a:cubicBezTo>
                  <a:cubicBezTo>
                    <a:pt x="131" y="621"/>
                    <a:pt x="43" y="1093"/>
                    <a:pt x="5" y="1570"/>
                  </a:cubicBezTo>
                  <a:cubicBezTo>
                    <a:pt x="0" y="1684"/>
                    <a:pt x="253" y="1886"/>
                    <a:pt x="413" y="1917"/>
                  </a:cubicBezTo>
                  <a:cubicBezTo>
                    <a:pt x="418" y="1918"/>
                    <a:pt x="423" y="1919"/>
                    <a:pt x="428" y="1919"/>
                  </a:cubicBezTo>
                  <a:cubicBezTo>
                    <a:pt x="538" y="1919"/>
                    <a:pt x="737" y="1741"/>
                    <a:pt x="789" y="1610"/>
                  </a:cubicBezTo>
                  <a:cubicBezTo>
                    <a:pt x="908" y="1309"/>
                    <a:pt x="954" y="983"/>
                    <a:pt x="1054" y="552"/>
                  </a:cubicBezTo>
                  <a:cubicBezTo>
                    <a:pt x="968" y="401"/>
                    <a:pt x="880" y="167"/>
                    <a:pt x="716" y="16"/>
                  </a:cubicBezTo>
                  <a:cubicBezTo>
                    <a:pt x="704" y="5"/>
                    <a:pt x="681" y="1"/>
                    <a:pt x="6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7698200" y="2747250"/>
              <a:ext cx="25575" cy="43625"/>
            </a:xfrm>
            <a:custGeom>
              <a:avLst/>
              <a:gdLst/>
              <a:ahLst/>
              <a:cxnLst/>
              <a:rect l="l" t="t" r="r" b="b"/>
              <a:pathLst>
                <a:path w="1023" h="1745" extrusionOk="0">
                  <a:moveTo>
                    <a:pt x="687" y="0"/>
                  </a:moveTo>
                  <a:cubicBezTo>
                    <a:pt x="631" y="0"/>
                    <a:pt x="490" y="40"/>
                    <a:pt x="430" y="87"/>
                  </a:cubicBezTo>
                  <a:cubicBezTo>
                    <a:pt x="151" y="318"/>
                    <a:pt x="0" y="1225"/>
                    <a:pt x="188" y="1527"/>
                  </a:cubicBezTo>
                  <a:cubicBezTo>
                    <a:pt x="274" y="1668"/>
                    <a:pt x="369" y="1745"/>
                    <a:pt x="460" y="1745"/>
                  </a:cubicBezTo>
                  <a:cubicBezTo>
                    <a:pt x="548" y="1745"/>
                    <a:pt x="633" y="1674"/>
                    <a:pt x="705" y="1519"/>
                  </a:cubicBezTo>
                  <a:cubicBezTo>
                    <a:pt x="834" y="1243"/>
                    <a:pt x="913" y="941"/>
                    <a:pt x="1022" y="610"/>
                  </a:cubicBezTo>
                  <a:cubicBezTo>
                    <a:pt x="916" y="404"/>
                    <a:pt x="829" y="194"/>
                    <a:pt x="710" y="6"/>
                  </a:cubicBezTo>
                  <a:cubicBezTo>
                    <a:pt x="707" y="2"/>
                    <a:pt x="699" y="0"/>
                    <a:pt x="6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7691075" y="3111300"/>
              <a:ext cx="27175" cy="41575"/>
            </a:xfrm>
            <a:custGeom>
              <a:avLst/>
              <a:gdLst/>
              <a:ahLst/>
              <a:cxnLst/>
              <a:rect l="l" t="t" r="r" b="b"/>
              <a:pathLst>
                <a:path w="1087" h="1663" extrusionOk="0">
                  <a:moveTo>
                    <a:pt x="649" y="1"/>
                  </a:moveTo>
                  <a:cubicBezTo>
                    <a:pt x="562" y="1"/>
                    <a:pt x="481" y="15"/>
                    <a:pt x="468" y="42"/>
                  </a:cubicBezTo>
                  <a:cubicBezTo>
                    <a:pt x="293" y="418"/>
                    <a:pt x="134" y="807"/>
                    <a:pt x="33" y="1211"/>
                  </a:cubicBezTo>
                  <a:cubicBezTo>
                    <a:pt x="1" y="1339"/>
                    <a:pt x="125" y="1596"/>
                    <a:pt x="248" y="1651"/>
                  </a:cubicBezTo>
                  <a:cubicBezTo>
                    <a:pt x="263" y="1659"/>
                    <a:pt x="283" y="1663"/>
                    <a:pt x="306" y="1663"/>
                  </a:cubicBezTo>
                  <a:cubicBezTo>
                    <a:pt x="423" y="1663"/>
                    <a:pt x="614" y="1562"/>
                    <a:pt x="683" y="1462"/>
                  </a:cubicBezTo>
                  <a:cubicBezTo>
                    <a:pt x="853" y="1215"/>
                    <a:pt x="958" y="921"/>
                    <a:pt x="1087" y="647"/>
                  </a:cubicBezTo>
                  <a:cubicBezTo>
                    <a:pt x="1009" y="418"/>
                    <a:pt x="986" y="202"/>
                    <a:pt x="876" y="56"/>
                  </a:cubicBezTo>
                  <a:cubicBezTo>
                    <a:pt x="845" y="18"/>
                    <a:pt x="743" y="1"/>
                    <a:pt x="6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6475425" y="3062950"/>
              <a:ext cx="1247075" cy="428875"/>
            </a:xfrm>
            <a:custGeom>
              <a:avLst/>
              <a:gdLst/>
              <a:ahLst/>
              <a:cxnLst/>
              <a:rect l="l" t="t" r="r" b="b"/>
              <a:pathLst>
                <a:path w="49883" h="17155" extrusionOk="0">
                  <a:moveTo>
                    <a:pt x="32255" y="0"/>
                  </a:moveTo>
                  <a:cubicBezTo>
                    <a:pt x="32057" y="230"/>
                    <a:pt x="31874" y="486"/>
                    <a:pt x="31655" y="702"/>
                  </a:cubicBezTo>
                  <a:cubicBezTo>
                    <a:pt x="29463" y="2838"/>
                    <a:pt x="27231" y="4924"/>
                    <a:pt x="24555" y="6473"/>
                  </a:cubicBezTo>
                  <a:cubicBezTo>
                    <a:pt x="23065" y="7335"/>
                    <a:pt x="21649" y="8315"/>
                    <a:pt x="19989" y="8865"/>
                  </a:cubicBezTo>
                  <a:cubicBezTo>
                    <a:pt x="18045" y="9509"/>
                    <a:pt x="16066" y="9774"/>
                    <a:pt x="14067" y="9774"/>
                  </a:cubicBezTo>
                  <a:cubicBezTo>
                    <a:pt x="13148" y="9774"/>
                    <a:pt x="12225" y="9718"/>
                    <a:pt x="11299" y="9617"/>
                  </a:cubicBezTo>
                  <a:cubicBezTo>
                    <a:pt x="9369" y="9407"/>
                    <a:pt x="7508" y="8943"/>
                    <a:pt x="5899" y="7783"/>
                  </a:cubicBezTo>
                  <a:cubicBezTo>
                    <a:pt x="5235" y="7307"/>
                    <a:pt x="4612" y="6780"/>
                    <a:pt x="4002" y="6298"/>
                  </a:cubicBezTo>
                  <a:cubicBezTo>
                    <a:pt x="2681" y="7531"/>
                    <a:pt x="1348" y="8774"/>
                    <a:pt x="1" y="10025"/>
                  </a:cubicBezTo>
                  <a:cubicBezTo>
                    <a:pt x="973" y="11176"/>
                    <a:pt x="2058" y="12367"/>
                    <a:pt x="3493" y="13160"/>
                  </a:cubicBezTo>
                  <a:cubicBezTo>
                    <a:pt x="4763" y="13852"/>
                    <a:pt x="6028" y="14558"/>
                    <a:pt x="7338" y="15163"/>
                  </a:cubicBezTo>
                  <a:cubicBezTo>
                    <a:pt x="8365" y="15631"/>
                    <a:pt x="9433" y="16088"/>
                    <a:pt x="10529" y="16300"/>
                  </a:cubicBezTo>
                  <a:cubicBezTo>
                    <a:pt x="12450" y="16675"/>
                    <a:pt x="14398" y="16914"/>
                    <a:pt x="16346" y="17097"/>
                  </a:cubicBezTo>
                  <a:cubicBezTo>
                    <a:pt x="16804" y="17141"/>
                    <a:pt x="17267" y="17155"/>
                    <a:pt x="17727" y="17155"/>
                  </a:cubicBezTo>
                  <a:cubicBezTo>
                    <a:pt x="18462" y="17155"/>
                    <a:pt x="19193" y="17121"/>
                    <a:pt x="19897" y="17121"/>
                  </a:cubicBezTo>
                  <a:cubicBezTo>
                    <a:pt x="19957" y="16759"/>
                    <a:pt x="19957" y="16437"/>
                    <a:pt x="20058" y="16153"/>
                  </a:cubicBezTo>
                  <a:cubicBezTo>
                    <a:pt x="20578" y="14687"/>
                    <a:pt x="22645" y="13408"/>
                    <a:pt x="24270" y="13408"/>
                  </a:cubicBezTo>
                  <a:cubicBezTo>
                    <a:pt x="24393" y="13408"/>
                    <a:pt x="24514" y="13416"/>
                    <a:pt x="24632" y="13431"/>
                  </a:cubicBezTo>
                  <a:cubicBezTo>
                    <a:pt x="26186" y="13633"/>
                    <a:pt x="27309" y="14457"/>
                    <a:pt x="28143" y="15726"/>
                  </a:cubicBezTo>
                  <a:cubicBezTo>
                    <a:pt x="28279" y="15934"/>
                    <a:pt x="28405" y="16035"/>
                    <a:pt x="28574" y="16035"/>
                  </a:cubicBezTo>
                  <a:cubicBezTo>
                    <a:pt x="28655" y="16035"/>
                    <a:pt x="28746" y="16011"/>
                    <a:pt x="28854" y="15966"/>
                  </a:cubicBezTo>
                  <a:cubicBezTo>
                    <a:pt x="30486" y="15264"/>
                    <a:pt x="32154" y="14641"/>
                    <a:pt x="33744" y="13861"/>
                  </a:cubicBezTo>
                  <a:cubicBezTo>
                    <a:pt x="34583" y="13454"/>
                    <a:pt x="35257" y="12716"/>
                    <a:pt x="36073" y="12247"/>
                  </a:cubicBezTo>
                  <a:cubicBezTo>
                    <a:pt x="37287" y="11561"/>
                    <a:pt x="38269" y="10625"/>
                    <a:pt x="39222" y="9635"/>
                  </a:cubicBezTo>
                  <a:cubicBezTo>
                    <a:pt x="39382" y="9466"/>
                    <a:pt x="39625" y="9369"/>
                    <a:pt x="39832" y="9241"/>
                  </a:cubicBezTo>
                  <a:cubicBezTo>
                    <a:pt x="39941" y="9429"/>
                    <a:pt x="40051" y="9617"/>
                    <a:pt x="40194" y="9864"/>
                  </a:cubicBezTo>
                  <a:cubicBezTo>
                    <a:pt x="43095" y="10126"/>
                    <a:pt x="46056" y="10396"/>
                    <a:pt x="49048" y="10671"/>
                  </a:cubicBezTo>
                  <a:cubicBezTo>
                    <a:pt x="49338" y="8928"/>
                    <a:pt x="49608" y="7293"/>
                    <a:pt x="49883" y="5611"/>
                  </a:cubicBezTo>
                  <a:cubicBezTo>
                    <a:pt x="43474" y="5377"/>
                    <a:pt x="37796" y="3159"/>
                    <a:pt x="32255"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7363475" y="3326650"/>
              <a:ext cx="331650" cy="755125"/>
            </a:xfrm>
            <a:custGeom>
              <a:avLst/>
              <a:gdLst/>
              <a:ahLst/>
              <a:cxnLst/>
              <a:rect l="l" t="t" r="r" b="b"/>
              <a:pathLst>
                <a:path w="13266" h="30205" extrusionOk="0">
                  <a:moveTo>
                    <a:pt x="4198" y="0"/>
                  </a:moveTo>
                  <a:cubicBezTo>
                    <a:pt x="4020" y="0"/>
                    <a:pt x="3817" y="51"/>
                    <a:pt x="3690" y="151"/>
                  </a:cubicBezTo>
                  <a:cubicBezTo>
                    <a:pt x="2939" y="759"/>
                    <a:pt x="2199" y="1383"/>
                    <a:pt x="1485" y="2038"/>
                  </a:cubicBezTo>
                  <a:cubicBezTo>
                    <a:pt x="1242" y="2259"/>
                    <a:pt x="939" y="2570"/>
                    <a:pt x="922" y="2854"/>
                  </a:cubicBezTo>
                  <a:cubicBezTo>
                    <a:pt x="743" y="5994"/>
                    <a:pt x="582" y="9138"/>
                    <a:pt x="472" y="12287"/>
                  </a:cubicBezTo>
                  <a:cubicBezTo>
                    <a:pt x="384" y="14832"/>
                    <a:pt x="384" y="17379"/>
                    <a:pt x="316" y="19924"/>
                  </a:cubicBezTo>
                  <a:cubicBezTo>
                    <a:pt x="234" y="23036"/>
                    <a:pt x="123" y="26148"/>
                    <a:pt x="13" y="29260"/>
                  </a:cubicBezTo>
                  <a:cubicBezTo>
                    <a:pt x="0" y="29646"/>
                    <a:pt x="142" y="29773"/>
                    <a:pt x="508" y="29796"/>
                  </a:cubicBezTo>
                  <a:cubicBezTo>
                    <a:pt x="1164" y="29838"/>
                    <a:pt x="1820" y="29920"/>
                    <a:pt x="2475" y="29980"/>
                  </a:cubicBezTo>
                  <a:cubicBezTo>
                    <a:pt x="3500" y="30066"/>
                    <a:pt x="4524" y="30205"/>
                    <a:pt x="5545" y="30205"/>
                  </a:cubicBezTo>
                  <a:cubicBezTo>
                    <a:pt x="5560" y="30205"/>
                    <a:pt x="5576" y="30205"/>
                    <a:pt x="5592" y="30205"/>
                  </a:cubicBezTo>
                  <a:cubicBezTo>
                    <a:pt x="6270" y="30205"/>
                    <a:pt x="6944" y="29980"/>
                    <a:pt x="7668" y="29847"/>
                  </a:cubicBezTo>
                  <a:cubicBezTo>
                    <a:pt x="8442" y="25954"/>
                    <a:pt x="9227" y="22032"/>
                    <a:pt x="10020" y="18081"/>
                  </a:cubicBezTo>
                  <a:lnTo>
                    <a:pt x="9772" y="18031"/>
                  </a:lnTo>
                  <a:cubicBezTo>
                    <a:pt x="9631" y="18037"/>
                    <a:pt x="9474" y="18077"/>
                    <a:pt x="9337" y="18077"/>
                  </a:cubicBezTo>
                  <a:cubicBezTo>
                    <a:pt x="9273" y="18077"/>
                    <a:pt x="9214" y="18069"/>
                    <a:pt x="9162" y="18044"/>
                  </a:cubicBezTo>
                  <a:cubicBezTo>
                    <a:pt x="8943" y="17943"/>
                    <a:pt x="8740" y="17741"/>
                    <a:pt x="8603" y="17535"/>
                  </a:cubicBezTo>
                  <a:cubicBezTo>
                    <a:pt x="7403" y="15679"/>
                    <a:pt x="7131" y="13910"/>
                    <a:pt x="8434" y="12017"/>
                  </a:cubicBezTo>
                  <a:cubicBezTo>
                    <a:pt x="9104" y="11050"/>
                    <a:pt x="9856" y="10372"/>
                    <a:pt x="10981" y="10372"/>
                  </a:cubicBezTo>
                  <a:cubicBezTo>
                    <a:pt x="11109" y="10372"/>
                    <a:pt x="11242" y="10381"/>
                    <a:pt x="11381" y="10399"/>
                  </a:cubicBezTo>
                  <a:cubicBezTo>
                    <a:pt x="12009" y="7255"/>
                    <a:pt x="12632" y="4143"/>
                    <a:pt x="13265" y="985"/>
                  </a:cubicBezTo>
                  <a:cubicBezTo>
                    <a:pt x="12962" y="948"/>
                    <a:pt x="12655" y="902"/>
                    <a:pt x="12348" y="870"/>
                  </a:cubicBezTo>
                  <a:cubicBezTo>
                    <a:pt x="9658" y="572"/>
                    <a:pt x="6967" y="283"/>
                    <a:pt x="4277" y="4"/>
                  </a:cubicBezTo>
                  <a:cubicBezTo>
                    <a:pt x="4251" y="1"/>
                    <a:pt x="4225" y="0"/>
                    <a:pt x="4198"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7653525" y="3023550"/>
              <a:ext cx="29450" cy="57300"/>
            </a:xfrm>
            <a:custGeom>
              <a:avLst/>
              <a:gdLst/>
              <a:ahLst/>
              <a:cxnLst/>
              <a:rect l="l" t="t" r="r" b="b"/>
              <a:pathLst>
                <a:path w="1178" h="2292" extrusionOk="0">
                  <a:moveTo>
                    <a:pt x="765" y="0"/>
                  </a:moveTo>
                  <a:cubicBezTo>
                    <a:pt x="613" y="152"/>
                    <a:pt x="389" y="284"/>
                    <a:pt x="325" y="467"/>
                  </a:cubicBezTo>
                  <a:cubicBezTo>
                    <a:pt x="187" y="839"/>
                    <a:pt x="114" y="1242"/>
                    <a:pt x="50" y="1637"/>
                  </a:cubicBezTo>
                  <a:cubicBezTo>
                    <a:pt x="0" y="1938"/>
                    <a:pt x="48" y="2292"/>
                    <a:pt x="395" y="2292"/>
                  </a:cubicBezTo>
                  <a:cubicBezTo>
                    <a:pt x="402" y="2292"/>
                    <a:pt x="409" y="2292"/>
                    <a:pt x="416" y="2291"/>
                  </a:cubicBezTo>
                  <a:cubicBezTo>
                    <a:pt x="618" y="2287"/>
                    <a:pt x="884" y="2003"/>
                    <a:pt x="985" y="1778"/>
                  </a:cubicBezTo>
                  <a:cubicBezTo>
                    <a:pt x="1117" y="1494"/>
                    <a:pt x="1117" y="1141"/>
                    <a:pt x="1163" y="880"/>
                  </a:cubicBezTo>
                  <a:cubicBezTo>
                    <a:pt x="1154" y="724"/>
                    <a:pt x="1177" y="619"/>
                    <a:pt x="1136" y="545"/>
                  </a:cubicBezTo>
                  <a:cubicBezTo>
                    <a:pt x="1026" y="358"/>
                    <a:pt x="889" y="179"/>
                    <a:pt x="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a:off x="7614875" y="2771800"/>
              <a:ext cx="35550" cy="73025"/>
            </a:xfrm>
            <a:custGeom>
              <a:avLst/>
              <a:gdLst/>
              <a:ahLst/>
              <a:cxnLst/>
              <a:rect l="l" t="t" r="r" b="b"/>
              <a:pathLst>
                <a:path w="1422" h="2921" extrusionOk="0">
                  <a:moveTo>
                    <a:pt x="954" y="0"/>
                  </a:moveTo>
                  <a:cubicBezTo>
                    <a:pt x="788" y="188"/>
                    <a:pt x="582" y="358"/>
                    <a:pt x="477" y="573"/>
                  </a:cubicBezTo>
                  <a:cubicBezTo>
                    <a:pt x="340" y="867"/>
                    <a:pt x="266" y="1196"/>
                    <a:pt x="184" y="1513"/>
                  </a:cubicBezTo>
                  <a:cubicBezTo>
                    <a:pt x="111" y="1797"/>
                    <a:pt x="1" y="2090"/>
                    <a:pt x="28" y="2365"/>
                  </a:cubicBezTo>
                  <a:cubicBezTo>
                    <a:pt x="42" y="2558"/>
                    <a:pt x="256" y="2737"/>
                    <a:pt x="386" y="2920"/>
                  </a:cubicBezTo>
                  <a:cubicBezTo>
                    <a:pt x="546" y="2796"/>
                    <a:pt x="788" y="2704"/>
                    <a:pt x="843" y="2544"/>
                  </a:cubicBezTo>
                  <a:cubicBezTo>
                    <a:pt x="1059" y="1948"/>
                    <a:pt x="1215" y="1324"/>
                    <a:pt x="1421" y="615"/>
                  </a:cubicBezTo>
                  <a:cubicBezTo>
                    <a:pt x="1266" y="413"/>
                    <a:pt x="1110" y="205"/>
                    <a:pt x="9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a:off x="7623150" y="2951000"/>
              <a:ext cx="26125" cy="48300"/>
            </a:xfrm>
            <a:custGeom>
              <a:avLst/>
              <a:gdLst/>
              <a:ahLst/>
              <a:cxnLst/>
              <a:rect l="l" t="t" r="r" b="b"/>
              <a:pathLst>
                <a:path w="1045" h="1932" extrusionOk="0">
                  <a:moveTo>
                    <a:pt x="619" y="0"/>
                  </a:moveTo>
                  <a:cubicBezTo>
                    <a:pt x="476" y="161"/>
                    <a:pt x="280" y="298"/>
                    <a:pt x="206" y="482"/>
                  </a:cubicBezTo>
                  <a:cubicBezTo>
                    <a:pt x="87" y="784"/>
                    <a:pt x="9" y="1114"/>
                    <a:pt x="4" y="1436"/>
                  </a:cubicBezTo>
                  <a:cubicBezTo>
                    <a:pt x="0" y="1605"/>
                    <a:pt x="151" y="1889"/>
                    <a:pt x="289" y="1926"/>
                  </a:cubicBezTo>
                  <a:cubicBezTo>
                    <a:pt x="305" y="1930"/>
                    <a:pt x="324" y="1932"/>
                    <a:pt x="343" y="1932"/>
                  </a:cubicBezTo>
                  <a:cubicBezTo>
                    <a:pt x="502" y="1932"/>
                    <a:pt x="742" y="1809"/>
                    <a:pt x="812" y="1683"/>
                  </a:cubicBezTo>
                  <a:cubicBezTo>
                    <a:pt x="958" y="1421"/>
                    <a:pt x="989" y="1100"/>
                    <a:pt x="1044" y="894"/>
                  </a:cubicBezTo>
                  <a:cubicBezTo>
                    <a:pt x="1021" y="706"/>
                    <a:pt x="1035" y="601"/>
                    <a:pt x="989" y="528"/>
                  </a:cubicBezTo>
                  <a:cubicBezTo>
                    <a:pt x="880" y="344"/>
                    <a:pt x="747" y="174"/>
                    <a:pt x="6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7605475" y="3105125"/>
              <a:ext cx="25800" cy="47525"/>
            </a:xfrm>
            <a:custGeom>
              <a:avLst/>
              <a:gdLst/>
              <a:ahLst/>
              <a:cxnLst/>
              <a:rect l="l" t="t" r="r" b="b"/>
              <a:pathLst>
                <a:path w="1032" h="1901" extrusionOk="0">
                  <a:moveTo>
                    <a:pt x="693" y="0"/>
                  </a:moveTo>
                  <a:cubicBezTo>
                    <a:pt x="611" y="0"/>
                    <a:pt x="466" y="116"/>
                    <a:pt x="432" y="202"/>
                  </a:cubicBezTo>
                  <a:cubicBezTo>
                    <a:pt x="276" y="610"/>
                    <a:pt x="151" y="1032"/>
                    <a:pt x="1" y="1500"/>
                  </a:cubicBezTo>
                  <a:cubicBezTo>
                    <a:pt x="97" y="1628"/>
                    <a:pt x="175" y="1807"/>
                    <a:pt x="308" y="1885"/>
                  </a:cubicBezTo>
                  <a:cubicBezTo>
                    <a:pt x="326" y="1895"/>
                    <a:pt x="352" y="1900"/>
                    <a:pt x="383" y="1900"/>
                  </a:cubicBezTo>
                  <a:cubicBezTo>
                    <a:pt x="497" y="1900"/>
                    <a:pt x="669" y="1838"/>
                    <a:pt x="684" y="1784"/>
                  </a:cubicBezTo>
                  <a:cubicBezTo>
                    <a:pt x="824" y="1275"/>
                    <a:pt x="936" y="757"/>
                    <a:pt x="1019" y="235"/>
                  </a:cubicBezTo>
                  <a:cubicBezTo>
                    <a:pt x="1032" y="170"/>
                    <a:pt x="826" y="19"/>
                    <a:pt x="706" y="1"/>
                  </a:cubicBezTo>
                  <a:cubicBezTo>
                    <a:pt x="702" y="1"/>
                    <a:pt x="697" y="0"/>
                    <a:pt x="6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7564900" y="3012400"/>
              <a:ext cx="31550" cy="60450"/>
            </a:xfrm>
            <a:custGeom>
              <a:avLst/>
              <a:gdLst/>
              <a:ahLst/>
              <a:cxnLst/>
              <a:rect l="l" t="t" r="r" b="b"/>
              <a:pathLst>
                <a:path w="1262" h="2418" extrusionOk="0">
                  <a:moveTo>
                    <a:pt x="886" y="1"/>
                  </a:moveTo>
                  <a:cubicBezTo>
                    <a:pt x="734" y="129"/>
                    <a:pt x="505" y="226"/>
                    <a:pt x="441" y="387"/>
                  </a:cubicBezTo>
                  <a:cubicBezTo>
                    <a:pt x="257" y="822"/>
                    <a:pt x="101" y="1280"/>
                    <a:pt x="33" y="1738"/>
                  </a:cubicBezTo>
                  <a:cubicBezTo>
                    <a:pt x="0" y="1950"/>
                    <a:pt x="207" y="2192"/>
                    <a:pt x="308" y="2417"/>
                  </a:cubicBezTo>
                  <a:cubicBezTo>
                    <a:pt x="519" y="2279"/>
                    <a:pt x="826" y="2187"/>
                    <a:pt x="913" y="1995"/>
                  </a:cubicBezTo>
                  <a:cubicBezTo>
                    <a:pt x="1097" y="1610"/>
                    <a:pt x="1152" y="1166"/>
                    <a:pt x="1262" y="743"/>
                  </a:cubicBezTo>
                  <a:cubicBezTo>
                    <a:pt x="1243" y="739"/>
                    <a:pt x="1224" y="736"/>
                    <a:pt x="1207" y="735"/>
                  </a:cubicBezTo>
                  <a:cubicBezTo>
                    <a:pt x="1207" y="661"/>
                    <a:pt x="1234" y="575"/>
                    <a:pt x="1201" y="515"/>
                  </a:cubicBezTo>
                  <a:cubicBezTo>
                    <a:pt x="1110" y="341"/>
                    <a:pt x="995" y="171"/>
                    <a:pt x="8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7517700" y="2920625"/>
              <a:ext cx="43575" cy="57400"/>
            </a:xfrm>
            <a:custGeom>
              <a:avLst/>
              <a:gdLst/>
              <a:ahLst/>
              <a:cxnLst/>
              <a:rect l="l" t="t" r="r" b="b"/>
              <a:pathLst>
                <a:path w="1743" h="2296" extrusionOk="0">
                  <a:moveTo>
                    <a:pt x="1401" y="0"/>
                  </a:moveTo>
                  <a:cubicBezTo>
                    <a:pt x="1303" y="0"/>
                    <a:pt x="1190" y="28"/>
                    <a:pt x="1156" y="74"/>
                  </a:cubicBezTo>
                  <a:cubicBezTo>
                    <a:pt x="757" y="634"/>
                    <a:pt x="390" y="1216"/>
                    <a:pt x="1" y="1812"/>
                  </a:cubicBezTo>
                  <a:cubicBezTo>
                    <a:pt x="161" y="2031"/>
                    <a:pt x="234" y="2247"/>
                    <a:pt x="363" y="2283"/>
                  </a:cubicBezTo>
                  <a:cubicBezTo>
                    <a:pt x="388" y="2291"/>
                    <a:pt x="419" y="2295"/>
                    <a:pt x="453" y="2295"/>
                  </a:cubicBezTo>
                  <a:cubicBezTo>
                    <a:pt x="593" y="2295"/>
                    <a:pt x="779" y="2230"/>
                    <a:pt x="830" y="2142"/>
                  </a:cubicBezTo>
                  <a:cubicBezTo>
                    <a:pt x="1150" y="1589"/>
                    <a:pt x="1441" y="1020"/>
                    <a:pt x="1701" y="436"/>
                  </a:cubicBezTo>
                  <a:cubicBezTo>
                    <a:pt x="1743" y="340"/>
                    <a:pt x="1642" y="115"/>
                    <a:pt x="1541" y="33"/>
                  </a:cubicBezTo>
                  <a:cubicBezTo>
                    <a:pt x="1513" y="10"/>
                    <a:pt x="1460" y="0"/>
                    <a:pt x="14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7496700" y="3090875"/>
              <a:ext cx="26775" cy="39600"/>
            </a:xfrm>
            <a:custGeom>
              <a:avLst/>
              <a:gdLst/>
              <a:ahLst/>
              <a:cxnLst/>
              <a:rect l="l" t="t" r="r" b="b"/>
              <a:pathLst>
                <a:path w="1071" h="1584" extrusionOk="0">
                  <a:moveTo>
                    <a:pt x="733" y="0"/>
                  </a:moveTo>
                  <a:cubicBezTo>
                    <a:pt x="611" y="0"/>
                    <a:pt x="431" y="90"/>
                    <a:pt x="386" y="185"/>
                  </a:cubicBezTo>
                  <a:cubicBezTo>
                    <a:pt x="225" y="501"/>
                    <a:pt x="129" y="854"/>
                    <a:pt x="1" y="1207"/>
                  </a:cubicBezTo>
                  <a:cubicBezTo>
                    <a:pt x="80" y="1350"/>
                    <a:pt x="120" y="1533"/>
                    <a:pt x="217" y="1569"/>
                  </a:cubicBezTo>
                  <a:cubicBezTo>
                    <a:pt x="240" y="1579"/>
                    <a:pt x="271" y="1583"/>
                    <a:pt x="304" y="1583"/>
                  </a:cubicBezTo>
                  <a:cubicBezTo>
                    <a:pt x="416" y="1583"/>
                    <a:pt x="561" y="1536"/>
                    <a:pt x="593" y="1473"/>
                  </a:cubicBezTo>
                  <a:cubicBezTo>
                    <a:pt x="776" y="1111"/>
                    <a:pt x="932" y="736"/>
                    <a:pt x="1042" y="345"/>
                  </a:cubicBezTo>
                  <a:cubicBezTo>
                    <a:pt x="1070" y="259"/>
                    <a:pt x="896" y="34"/>
                    <a:pt x="782" y="6"/>
                  </a:cubicBezTo>
                  <a:cubicBezTo>
                    <a:pt x="767" y="2"/>
                    <a:pt x="750" y="0"/>
                    <a:pt x="7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7477475" y="2992650"/>
              <a:ext cx="36475" cy="58075"/>
            </a:xfrm>
            <a:custGeom>
              <a:avLst/>
              <a:gdLst/>
              <a:ahLst/>
              <a:cxnLst/>
              <a:rect l="l" t="t" r="r" b="b"/>
              <a:pathLst>
                <a:path w="1459" h="2323" extrusionOk="0">
                  <a:moveTo>
                    <a:pt x="1102" y="0"/>
                  </a:moveTo>
                  <a:cubicBezTo>
                    <a:pt x="948" y="0"/>
                    <a:pt x="723" y="98"/>
                    <a:pt x="667" y="214"/>
                  </a:cubicBezTo>
                  <a:cubicBezTo>
                    <a:pt x="423" y="700"/>
                    <a:pt x="203" y="1208"/>
                    <a:pt x="52" y="1731"/>
                  </a:cubicBezTo>
                  <a:cubicBezTo>
                    <a:pt x="1" y="1891"/>
                    <a:pt x="198" y="2125"/>
                    <a:pt x="285" y="2322"/>
                  </a:cubicBezTo>
                  <a:cubicBezTo>
                    <a:pt x="482" y="2230"/>
                    <a:pt x="785" y="2184"/>
                    <a:pt x="857" y="2034"/>
                  </a:cubicBezTo>
                  <a:cubicBezTo>
                    <a:pt x="1101" y="1529"/>
                    <a:pt x="1257" y="984"/>
                    <a:pt x="1458" y="416"/>
                  </a:cubicBezTo>
                  <a:cubicBezTo>
                    <a:pt x="1343" y="255"/>
                    <a:pt x="1261" y="21"/>
                    <a:pt x="1147" y="3"/>
                  </a:cubicBezTo>
                  <a:cubicBezTo>
                    <a:pt x="1133" y="1"/>
                    <a:pt x="1118" y="0"/>
                    <a:pt x="11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7456425" y="2891950"/>
              <a:ext cx="48275" cy="44075"/>
            </a:xfrm>
            <a:custGeom>
              <a:avLst/>
              <a:gdLst/>
              <a:ahLst/>
              <a:cxnLst/>
              <a:rect l="l" t="t" r="r" b="b"/>
              <a:pathLst>
                <a:path w="1931" h="1763" extrusionOk="0">
                  <a:moveTo>
                    <a:pt x="1601" y="0"/>
                  </a:moveTo>
                  <a:cubicBezTo>
                    <a:pt x="1543" y="0"/>
                    <a:pt x="1481" y="22"/>
                    <a:pt x="1421" y="71"/>
                  </a:cubicBezTo>
                  <a:cubicBezTo>
                    <a:pt x="979" y="418"/>
                    <a:pt x="572" y="808"/>
                    <a:pt x="206" y="1236"/>
                  </a:cubicBezTo>
                  <a:cubicBezTo>
                    <a:pt x="0" y="1486"/>
                    <a:pt x="204" y="1763"/>
                    <a:pt x="530" y="1763"/>
                  </a:cubicBezTo>
                  <a:cubicBezTo>
                    <a:pt x="538" y="1763"/>
                    <a:pt x="546" y="1762"/>
                    <a:pt x="554" y="1762"/>
                  </a:cubicBezTo>
                  <a:cubicBezTo>
                    <a:pt x="1013" y="1743"/>
                    <a:pt x="1869" y="923"/>
                    <a:pt x="1907" y="466"/>
                  </a:cubicBezTo>
                  <a:cubicBezTo>
                    <a:pt x="1931" y="203"/>
                    <a:pt x="1781" y="0"/>
                    <a:pt x="16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7405175" y="2966725"/>
              <a:ext cx="42775" cy="50000"/>
            </a:xfrm>
            <a:custGeom>
              <a:avLst/>
              <a:gdLst/>
              <a:ahLst/>
              <a:cxnLst/>
              <a:rect l="l" t="t" r="r" b="b"/>
              <a:pathLst>
                <a:path w="1711" h="2000" extrusionOk="0">
                  <a:moveTo>
                    <a:pt x="1277" y="0"/>
                  </a:moveTo>
                  <a:cubicBezTo>
                    <a:pt x="1175" y="0"/>
                    <a:pt x="1061" y="31"/>
                    <a:pt x="1018" y="86"/>
                  </a:cubicBezTo>
                  <a:cubicBezTo>
                    <a:pt x="678" y="536"/>
                    <a:pt x="349" y="999"/>
                    <a:pt x="60" y="1485"/>
                  </a:cubicBezTo>
                  <a:cubicBezTo>
                    <a:pt x="0" y="1585"/>
                    <a:pt x="83" y="1852"/>
                    <a:pt x="188" y="1947"/>
                  </a:cubicBezTo>
                  <a:cubicBezTo>
                    <a:pt x="225" y="1982"/>
                    <a:pt x="310" y="1999"/>
                    <a:pt x="396" y="1999"/>
                  </a:cubicBezTo>
                  <a:cubicBezTo>
                    <a:pt x="492" y="1999"/>
                    <a:pt x="590" y="1978"/>
                    <a:pt x="623" y="1934"/>
                  </a:cubicBezTo>
                  <a:cubicBezTo>
                    <a:pt x="1004" y="1457"/>
                    <a:pt x="1348" y="948"/>
                    <a:pt x="1710" y="435"/>
                  </a:cubicBezTo>
                  <a:cubicBezTo>
                    <a:pt x="1572" y="233"/>
                    <a:pt x="1517" y="69"/>
                    <a:pt x="1408" y="23"/>
                  </a:cubicBezTo>
                  <a:cubicBezTo>
                    <a:pt x="1373" y="7"/>
                    <a:pt x="1327" y="0"/>
                    <a:pt x="1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7380875" y="3055225"/>
              <a:ext cx="35900" cy="35500"/>
            </a:xfrm>
            <a:custGeom>
              <a:avLst/>
              <a:gdLst/>
              <a:ahLst/>
              <a:cxnLst/>
              <a:rect l="l" t="t" r="r" b="b"/>
              <a:pathLst>
                <a:path w="1436" h="1420" extrusionOk="0">
                  <a:moveTo>
                    <a:pt x="882" y="0"/>
                  </a:moveTo>
                  <a:cubicBezTo>
                    <a:pt x="868" y="0"/>
                    <a:pt x="858" y="3"/>
                    <a:pt x="853" y="8"/>
                  </a:cubicBezTo>
                  <a:cubicBezTo>
                    <a:pt x="552" y="317"/>
                    <a:pt x="284" y="656"/>
                    <a:pt x="51" y="1020"/>
                  </a:cubicBezTo>
                  <a:cubicBezTo>
                    <a:pt x="1" y="1102"/>
                    <a:pt x="156" y="1314"/>
                    <a:pt x="198" y="1419"/>
                  </a:cubicBezTo>
                  <a:cubicBezTo>
                    <a:pt x="670" y="1409"/>
                    <a:pt x="1435" y="534"/>
                    <a:pt x="1321" y="227"/>
                  </a:cubicBezTo>
                  <a:cubicBezTo>
                    <a:pt x="1281" y="122"/>
                    <a:pt x="983" y="0"/>
                    <a:pt x="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7334250" y="3015350"/>
              <a:ext cx="37250" cy="44550"/>
            </a:xfrm>
            <a:custGeom>
              <a:avLst/>
              <a:gdLst/>
              <a:ahLst/>
              <a:cxnLst/>
              <a:rect l="l" t="t" r="r" b="b"/>
              <a:pathLst>
                <a:path w="1490" h="1782" extrusionOk="0">
                  <a:moveTo>
                    <a:pt x="1187" y="1"/>
                  </a:moveTo>
                  <a:cubicBezTo>
                    <a:pt x="1085" y="1"/>
                    <a:pt x="942" y="57"/>
                    <a:pt x="890" y="126"/>
                  </a:cubicBezTo>
                  <a:cubicBezTo>
                    <a:pt x="591" y="515"/>
                    <a:pt x="315" y="918"/>
                    <a:pt x="60" y="1336"/>
                  </a:cubicBezTo>
                  <a:cubicBezTo>
                    <a:pt x="0" y="1441"/>
                    <a:pt x="74" y="1630"/>
                    <a:pt x="82" y="1781"/>
                  </a:cubicBezTo>
                  <a:cubicBezTo>
                    <a:pt x="123" y="1776"/>
                    <a:pt x="168" y="1776"/>
                    <a:pt x="213" y="1776"/>
                  </a:cubicBezTo>
                  <a:cubicBezTo>
                    <a:pt x="233" y="1776"/>
                    <a:pt x="253" y="1776"/>
                    <a:pt x="273" y="1776"/>
                  </a:cubicBezTo>
                  <a:cubicBezTo>
                    <a:pt x="378" y="1776"/>
                    <a:pt x="478" y="1772"/>
                    <a:pt x="523" y="1721"/>
                  </a:cubicBezTo>
                  <a:cubicBezTo>
                    <a:pt x="867" y="1318"/>
                    <a:pt x="1169" y="882"/>
                    <a:pt x="1489" y="457"/>
                  </a:cubicBezTo>
                  <a:cubicBezTo>
                    <a:pt x="1380" y="236"/>
                    <a:pt x="1344" y="53"/>
                    <a:pt x="1251" y="11"/>
                  </a:cubicBezTo>
                  <a:cubicBezTo>
                    <a:pt x="1234" y="4"/>
                    <a:pt x="1211" y="1"/>
                    <a:pt x="11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7860725" y="2673975"/>
              <a:ext cx="489125" cy="257650"/>
            </a:xfrm>
            <a:custGeom>
              <a:avLst/>
              <a:gdLst/>
              <a:ahLst/>
              <a:cxnLst/>
              <a:rect l="l" t="t" r="r" b="b"/>
              <a:pathLst>
                <a:path w="19565" h="10306" extrusionOk="0">
                  <a:moveTo>
                    <a:pt x="12815" y="2689"/>
                  </a:moveTo>
                  <a:cubicBezTo>
                    <a:pt x="12932" y="2906"/>
                    <a:pt x="13030" y="3023"/>
                    <a:pt x="13063" y="3153"/>
                  </a:cubicBezTo>
                  <a:cubicBezTo>
                    <a:pt x="13202" y="3684"/>
                    <a:pt x="13351" y="4214"/>
                    <a:pt x="13445" y="4750"/>
                  </a:cubicBezTo>
                  <a:cubicBezTo>
                    <a:pt x="13469" y="4927"/>
                    <a:pt x="13322" y="5130"/>
                    <a:pt x="13258" y="5322"/>
                  </a:cubicBezTo>
                  <a:cubicBezTo>
                    <a:pt x="13078" y="5228"/>
                    <a:pt x="12826" y="5180"/>
                    <a:pt x="12736" y="5032"/>
                  </a:cubicBezTo>
                  <a:cubicBezTo>
                    <a:pt x="12362" y="4410"/>
                    <a:pt x="12318" y="3721"/>
                    <a:pt x="12481" y="3022"/>
                  </a:cubicBezTo>
                  <a:cubicBezTo>
                    <a:pt x="12504" y="2913"/>
                    <a:pt x="12666" y="2833"/>
                    <a:pt x="12815" y="2689"/>
                  </a:cubicBezTo>
                  <a:close/>
                  <a:moveTo>
                    <a:pt x="2922" y="4311"/>
                  </a:moveTo>
                  <a:cubicBezTo>
                    <a:pt x="2929" y="4311"/>
                    <a:pt x="2935" y="4312"/>
                    <a:pt x="2942" y="4314"/>
                  </a:cubicBezTo>
                  <a:cubicBezTo>
                    <a:pt x="3103" y="4352"/>
                    <a:pt x="3328" y="4547"/>
                    <a:pt x="3355" y="4705"/>
                  </a:cubicBezTo>
                  <a:cubicBezTo>
                    <a:pt x="3409" y="5035"/>
                    <a:pt x="3350" y="5381"/>
                    <a:pt x="3335" y="5774"/>
                  </a:cubicBezTo>
                  <a:cubicBezTo>
                    <a:pt x="3177" y="5890"/>
                    <a:pt x="3033" y="6074"/>
                    <a:pt x="2877" y="6083"/>
                  </a:cubicBezTo>
                  <a:lnTo>
                    <a:pt x="2876" y="6083"/>
                  </a:lnTo>
                  <a:cubicBezTo>
                    <a:pt x="2875" y="6083"/>
                    <a:pt x="2874" y="6083"/>
                    <a:pt x="2873" y="6083"/>
                  </a:cubicBezTo>
                  <a:cubicBezTo>
                    <a:pt x="2768" y="6083"/>
                    <a:pt x="2574" y="5861"/>
                    <a:pt x="2554" y="5722"/>
                  </a:cubicBezTo>
                  <a:cubicBezTo>
                    <a:pt x="2504" y="5369"/>
                    <a:pt x="2494" y="5001"/>
                    <a:pt x="2551" y="4649"/>
                  </a:cubicBezTo>
                  <a:cubicBezTo>
                    <a:pt x="2574" y="4519"/>
                    <a:pt x="2805" y="4311"/>
                    <a:pt x="2922" y="4311"/>
                  </a:cubicBezTo>
                  <a:close/>
                  <a:moveTo>
                    <a:pt x="15077" y="4038"/>
                  </a:moveTo>
                  <a:cubicBezTo>
                    <a:pt x="15158" y="4038"/>
                    <a:pt x="15235" y="4083"/>
                    <a:pt x="15288" y="4185"/>
                  </a:cubicBezTo>
                  <a:cubicBezTo>
                    <a:pt x="15581" y="4726"/>
                    <a:pt x="15768" y="5324"/>
                    <a:pt x="15987" y="5900"/>
                  </a:cubicBezTo>
                  <a:cubicBezTo>
                    <a:pt x="16006" y="5941"/>
                    <a:pt x="15975" y="6008"/>
                    <a:pt x="15943" y="6192"/>
                  </a:cubicBezTo>
                  <a:cubicBezTo>
                    <a:pt x="15919" y="6191"/>
                    <a:pt x="15893" y="6190"/>
                    <a:pt x="15868" y="6190"/>
                  </a:cubicBezTo>
                  <a:cubicBezTo>
                    <a:pt x="15801" y="6190"/>
                    <a:pt x="15731" y="6194"/>
                    <a:pt x="15662" y="6194"/>
                  </a:cubicBezTo>
                  <a:cubicBezTo>
                    <a:pt x="15571" y="6194"/>
                    <a:pt x="15482" y="6186"/>
                    <a:pt x="15409" y="6149"/>
                  </a:cubicBezTo>
                  <a:cubicBezTo>
                    <a:pt x="14991" y="5933"/>
                    <a:pt x="14582" y="4752"/>
                    <a:pt x="14750" y="4321"/>
                  </a:cubicBezTo>
                  <a:cubicBezTo>
                    <a:pt x="14820" y="4146"/>
                    <a:pt x="14953" y="4038"/>
                    <a:pt x="15077" y="4038"/>
                  </a:cubicBezTo>
                  <a:close/>
                  <a:moveTo>
                    <a:pt x="8599" y="4367"/>
                  </a:moveTo>
                  <a:cubicBezTo>
                    <a:pt x="8679" y="4605"/>
                    <a:pt x="8819" y="4841"/>
                    <a:pt x="8825" y="5079"/>
                  </a:cubicBezTo>
                  <a:cubicBezTo>
                    <a:pt x="8838" y="5463"/>
                    <a:pt x="8796" y="5848"/>
                    <a:pt x="8703" y="6221"/>
                  </a:cubicBezTo>
                  <a:cubicBezTo>
                    <a:pt x="8654" y="6413"/>
                    <a:pt x="8451" y="6571"/>
                    <a:pt x="8315" y="6744"/>
                  </a:cubicBezTo>
                  <a:lnTo>
                    <a:pt x="8316" y="6745"/>
                  </a:lnTo>
                  <a:cubicBezTo>
                    <a:pt x="8146" y="6585"/>
                    <a:pt x="7846" y="6445"/>
                    <a:pt x="7822" y="6264"/>
                  </a:cubicBezTo>
                  <a:cubicBezTo>
                    <a:pt x="7760" y="5802"/>
                    <a:pt x="7820" y="5329"/>
                    <a:pt x="7834" y="4746"/>
                  </a:cubicBezTo>
                  <a:cubicBezTo>
                    <a:pt x="8101" y="4613"/>
                    <a:pt x="8351" y="4488"/>
                    <a:pt x="8599" y="4367"/>
                  </a:cubicBezTo>
                  <a:close/>
                  <a:moveTo>
                    <a:pt x="10499" y="5750"/>
                  </a:moveTo>
                  <a:cubicBezTo>
                    <a:pt x="10950" y="5953"/>
                    <a:pt x="11303" y="7165"/>
                    <a:pt x="11084" y="7451"/>
                  </a:cubicBezTo>
                  <a:cubicBezTo>
                    <a:pt x="10985" y="7576"/>
                    <a:pt x="10861" y="7635"/>
                    <a:pt x="10748" y="7635"/>
                  </a:cubicBezTo>
                  <a:cubicBezTo>
                    <a:pt x="10621" y="7635"/>
                    <a:pt x="10507" y="7561"/>
                    <a:pt x="10456" y="7424"/>
                  </a:cubicBezTo>
                  <a:cubicBezTo>
                    <a:pt x="10281" y="6983"/>
                    <a:pt x="10221" y="6493"/>
                    <a:pt x="10170" y="6016"/>
                  </a:cubicBezTo>
                  <a:cubicBezTo>
                    <a:pt x="10163" y="5930"/>
                    <a:pt x="10416" y="5812"/>
                    <a:pt x="10499" y="5750"/>
                  </a:cubicBezTo>
                  <a:close/>
                  <a:moveTo>
                    <a:pt x="5820" y="6172"/>
                  </a:moveTo>
                  <a:cubicBezTo>
                    <a:pt x="5847" y="6172"/>
                    <a:pt x="5871" y="6176"/>
                    <a:pt x="5889" y="6185"/>
                  </a:cubicBezTo>
                  <a:cubicBezTo>
                    <a:pt x="6233" y="6362"/>
                    <a:pt x="6575" y="7625"/>
                    <a:pt x="6432" y="8011"/>
                  </a:cubicBezTo>
                  <a:cubicBezTo>
                    <a:pt x="6357" y="8202"/>
                    <a:pt x="6222" y="8284"/>
                    <a:pt x="6099" y="8284"/>
                  </a:cubicBezTo>
                  <a:cubicBezTo>
                    <a:pt x="5991" y="8284"/>
                    <a:pt x="5892" y="8222"/>
                    <a:pt x="5850" y="8116"/>
                  </a:cubicBezTo>
                  <a:cubicBezTo>
                    <a:pt x="5624" y="7543"/>
                    <a:pt x="5521" y="6917"/>
                    <a:pt x="5395" y="6304"/>
                  </a:cubicBezTo>
                  <a:cubicBezTo>
                    <a:pt x="5395" y="6295"/>
                    <a:pt x="5666" y="6172"/>
                    <a:pt x="5820" y="6172"/>
                  </a:cubicBezTo>
                  <a:close/>
                  <a:moveTo>
                    <a:pt x="1807" y="7003"/>
                  </a:moveTo>
                  <a:cubicBezTo>
                    <a:pt x="1809" y="7003"/>
                    <a:pt x="1811" y="7003"/>
                    <a:pt x="1813" y="7003"/>
                  </a:cubicBezTo>
                  <a:cubicBezTo>
                    <a:pt x="1950" y="7017"/>
                    <a:pt x="2167" y="7130"/>
                    <a:pt x="2197" y="7245"/>
                  </a:cubicBezTo>
                  <a:cubicBezTo>
                    <a:pt x="2331" y="7739"/>
                    <a:pt x="2411" y="8257"/>
                    <a:pt x="2509" y="8751"/>
                  </a:cubicBezTo>
                  <a:cubicBezTo>
                    <a:pt x="2306" y="8923"/>
                    <a:pt x="2188" y="9102"/>
                    <a:pt x="2071" y="9102"/>
                  </a:cubicBezTo>
                  <a:cubicBezTo>
                    <a:pt x="2070" y="9102"/>
                    <a:pt x="2070" y="9102"/>
                    <a:pt x="2070" y="9102"/>
                  </a:cubicBezTo>
                  <a:lnTo>
                    <a:pt x="2068" y="9102"/>
                  </a:lnTo>
                  <a:cubicBezTo>
                    <a:pt x="1918" y="9098"/>
                    <a:pt x="1654" y="8966"/>
                    <a:pt x="1641" y="8863"/>
                  </a:cubicBezTo>
                  <a:cubicBezTo>
                    <a:pt x="1561" y="8331"/>
                    <a:pt x="1528" y="7793"/>
                    <a:pt x="1520" y="7254"/>
                  </a:cubicBezTo>
                  <a:cubicBezTo>
                    <a:pt x="1516" y="7166"/>
                    <a:pt x="1710" y="7003"/>
                    <a:pt x="1807" y="7003"/>
                  </a:cubicBezTo>
                  <a:close/>
                  <a:moveTo>
                    <a:pt x="17051" y="1"/>
                  </a:moveTo>
                  <a:cubicBezTo>
                    <a:pt x="16635" y="328"/>
                    <a:pt x="16260" y="625"/>
                    <a:pt x="15884" y="911"/>
                  </a:cubicBezTo>
                  <a:cubicBezTo>
                    <a:pt x="15800" y="977"/>
                    <a:pt x="15694" y="1020"/>
                    <a:pt x="15597" y="1046"/>
                  </a:cubicBezTo>
                  <a:cubicBezTo>
                    <a:pt x="15266" y="1135"/>
                    <a:pt x="14901" y="1142"/>
                    <a:pt x="14615" y="1296"/>
                  </a:cubicBezTo>
                  <a:cubicBezTo>
                    <a:pt x="11432" y="2417"/>
                    <a:pt x="8871" y="2740"/>
                    <a:pt x="5942" y="2740"/>
                  </a:cubicBezTo>
                  <a:cubicBezTo>
                    <a:pt x="5230" y="2740"/>
                    <a:pt x="4496" y="2721"/>
                    <a:pt x="3726" y="2689"/>
                  </a:cubicBezTo>
                  <a:cubicBezTo>
                    <a:pt x="2875" y="2655"/>
                    <a:pt x="1860" y="2625"/>
                    <a:pt x="1014" y="2525"/>
                  </a:cubicBezTo>
                  <a:cubicBezTo>
                    <a:pt x="1001" y="2559"/>
                    <a:pt x="809" y="3659"/>
                    <a:pt x="801" y="3694"/>
                  </a:cubicBezTo>
                  <a:lnTo>
                    <a:pt x="794" y="3711"/>
                  </a:lnTo>
                  <a:cubicBezTo>
                    <a:pt x="728" y="3970"/>
                    <a:pt x="662" y="4230"/>
                    <a:pt x="602" y="4487"/>
                  </a:cubicBezTo>
                  <a:cubicBezTo>
                    <a:pt x="588" y="4536"/>
                    <a:pt x="577" y="4591"/>
                    <a:pt x="567" y="4640"/>
                  </a:cubicBezTo>
                  <a:cubicBezTo>
                    <a:pt x="514" y="4866"/>
                    <a:pt x="466" y="5093"/>
                    <a:pt x="420" y="5316"/>
                  </a:cubicBezTo>
                  <a:cubicBezTo>
                    <a:pt x="320" y="5803"/>
                    <a:pt x="237" y="6287"/>
                    <a:pt x="173" y="6758"/>
                  </a:cubicBezTo>
                  <a:cubicBezTo>
                    <a:pt x="153" y="6883"/>
                    <a:pt x="139" y="7010"/>
                    <a:pt x="126" y="7134"/>
                  </a:cubicBezTo>
                  <a:cubicBezTo>
                    <a:pt x="15" y="8132"/>
                    <a:pt x="1" y="9085"/>
                    <a:pt x="133" y="9941"/>
                  </a:cubicBezTo>
                  <a:cubicBezTo>
                    <a:pt x="152" y="10068"/>
                    <a:pt x="174" y="10188"/>
                    <a:pt x="197" y="10306"/>
                  </a:cubicBezTo>
                  <a:cubicBezTo>
                    <a:pt x="2650" y="10064"/>
                    <a:pt x="5099" y="9777"/>
                    <a:pt x="7485" y="9097"/>
                  </a:cubicBezTo>
                  <a:cubicBezTo>
                    <a:pt x="9948" y="8393"/>
                    <a:pt x="12433" y="7760"/>
                    <a:pt x="14886" y="7007"/>
                  </a:cubicBezTo>
                  <a:cubicBezTo>
                    <a:pt x="15838" y="6717"/>
                    <a:pt x="16726" y="6200"/>
                    <a:pt x="17639" y="5771"/>
                  </a:cubicBezTo>
                  <a:cubicBezTo>
                    <a:pt x="17801" y="5696"/>
                    <a:pt x="18052" y="5591"/>
                    <a:pt x="18078" y="5464"/>
                  </a:cubicBezTo>
                  <a:cubicBezTo>
                    <a:pt x="18172" y="4940"/>
                    <a:pt x="18658" y="4877"/>
                    <a:pt x="18971" y="4611"/>
                  </a:cubicBezTo>
                  <a:cubicBezTo>
                    <a:pt x="19138" y="4474"/>
                    <a:pt x="19324" y="4363"/>
                    <a:pt x="19565" y="4196"/>
                  </a:cubicBezTo>
                  <a:cubicBezTo>
                    <a:pt x="19185" y="3484"/>
                    <a:pt x="18839" y="2780"/>
                    <a:pt x="18436" y="2113"/>
                  </a:cubicBezTo>
                  <a:cubicBezTo>
                    <a:pt x="18025" y="1425"/>
                    <a:pt x="17557" y="767"/>
                    <a:pt x="17051"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8225300" y="2774900"/>
              <a:ext cx="35575" cy="53950"/>
            </a:xfrm>
            <a:custGeom>
              <a:avLst/>
              <a:gdLst/>
              <a:ahLst/>
              <a:cxnLst/>
              <a:rect l="l" t="t" r="r" b="b"/>
              <a:pathLst>
                <a:path w="1423" h="2158" extrusionOk="0">
                  <a:moveTo>
                    <a:pt x="495" y="1"/>
                  </a:moveTo>
                  <a:cubicBezTo>
                    <a:pt x="371" y="1"/>
                    <a:pt x="237" y="109"/>
                    <a:pt x="167" y="284"/>
                  </a:cubicBezTo>
                  <a:cubicBezTo>
                    <a:pt x="0" y="715"/>
                    <a:pt x="409" y="1896"/>
                    <a:pt x="827" y="2112"/>
                  </a:cubicBezTo>
                  <a:cubicBezTo>
                    <a:pt x="899" y="2149"/>
                    <a:pt x="988" y="2157"/>
                    <a:pt x="1079" y="2157"/>
                  </a:cubicBezTo>
                  <a:cubicBezTo>
                    <a:pt x="1148" y="2157"/>
                    <a:pt x="1218" y="2153"/>
                    <a:pt x="1285" y="2153"/>
                  </a:cubicBezTo>
                  <a:cubicBezTo>
                    <a:pt x="1310" y="2153"/>
                    <a:pt x="1336" y="2154"/>
                    <a:pt x="1360" y="2155"/>
                  </a:cubicBezTo>
                  <a:cubicBezTo>
                    <a:pt x="1392" y="1971"/>
                    <a:pt x="1423" y="1904"/>
                    <a:pt x="1404" y="1863"/>
                  </a:cubicBezTo>
                  <a:cubicBezTo>
                    <a:pt x="1185" y="1287"/>
                    <a:pt x="998" y="689"/>
                    <a:pt x="705" y="148"/>
                  </a:cubicBezTo>
                  <a:cubicBezTo>
                    <a:pt x="652" y="46"/>
                    <a:pt x="57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8168675" y="2741200"/>
              <a:ext cx="28775" cy="65825"/>
            </a:xfrm>
            <a:custGeom>
              <a:avLst/>
              <a:gdLst/>
              <a:ahLst/>
              <a:cxnLst/>
              <a:rect l="l" t="t" r="r" b="b"/>
              <a:pathLst>
                <a:path w="1151" h="2633" extrusionOk="0">
                  <a:moveTo>
                    <a:pt x="497" y="0"/>
                  </a:moveTo>
                  <a:cubicBezTo>
                    <a:pt x="348" y="144"/>
                    <a:pt x="186" y="223"/>
                    <a:pt x="163" y="333"/>
                  </a:cubicBezTo>
                  <a:cubicBezTo>
                    <a:pt x="0" y="1032"/>
                    <a:pt x="44" y="1722"/>
                    <a:pt x="418" y="2343"/>
                  </a:cubicBezTo>
                  <a:cubicBezTo>
                    <a:pt x="508" y="2491"/>
                    <a:pt x="759" y="2539"/>
                    <a:pt x="940" y="2633"/>
                  </a:cubicBezTo>
                  <a:cubicBezTo>
                    <a:pt x="1004" y="2442"/>
                    <a:pt x="1151" y="2238"/>
                    <a:pt x="1127" y="2061"/>
                  </a:cubicBezTo>
                  <a:cubicBezTo>
                    <a:pt x="1033" y="1525"/>
                    <a:pt x="884" y="995"/>
                    <a:pt x="745" y="464"/>
                  </a:cubicBezTo>
                  <a:cubicBezTo>
                    <a:pt x="712" y="334"/>
                    <a:pt x="614" y="217"/>
                    <a:pt x="4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8114775" y="2817700"/>
              <a:ext cx="28525" cy="47150"/>
            </a:xfrm>
            <a:custGeom>
              <a:avLst/>
              <a:gdLst/>
              <a:ahLst/>
              <a:cxnLst/>
              <a:rect l="l" t="t" r="r" b="b"/>
              <a:pathLst>
                <a:path w="1141" h="1886" extrusionOk="0">
                  <a:moveTo>
                    <a:pt x="337" y="0"/>
                  </a:moveTo>
                  <a:cubicBezTo>
                    <a:pt x="254" y="62"/>
                    <a:pt x="1" y="181"/>
                    <a:pt x="8" y="266"/>
                  </a:cubicBezTo>
                  <a:cubicBezTo>
                    <a:pt x="59" y="743"/>
                    <a:pt x="121" y="1233"/>
                    <a:pt x="294" y="1674"/>
                  </a:cubicBezTo>
                  <a:cubicBezTo>
                    <a:pt x="345" y="1811"/>
                    <a:pt x="459" y="1885"/>
                    <a:pt x="586" y="1885"/>
                  </a:cubicBezTo>
                  <a:cubicBezTo>
                    <a:pt x="699" y="1885"/>
                    <a:pt x="823" y="1826"/>
                    <a:pt x="922" y="1700"/>
                  </a:cubicBezTo>
                  <a:cubicBezTo>
                    <a:pt x="1141" y="1416"/>
                    <a:pt x="788" y="204"/>
                    <a:pt x="3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8"/>
            <p:cNvSpPr/>
            <p:nvPr/>
          </p:nvSpPr>
          <p:spPr>
            <a:xfrm>
              <a:off x="7806750" y="2605675"/>
              <a:ext cx="429375" cy="142900"/>
            </a:xfrm>
            <a:custGeom>
              <a:avLst/>
              <a:gdLst/>
              <a:ahLst/>
              <a:cxnLst/>
              <a:rect l="l" t="t" r="r" b="b"/>
              <a:pathLst>
                <a:path w="17175" h="5716" extrusionOk="0">
                  <a:moveTo>
                    <a:pt x="14133" y="1370"/>
                  </a:moveTo>
                  <a:cubicBezTo>
                    <a:pt x="14228" y="1370"/>
                    <a:pt x="14338" y="1403"/>
                    <a:pt x="14437" y="1460"/>
                  </a:cubicBezTo>
                  <a:cubicBezTo>
                    <a:pt x="14811" y="1673"/>
                    <a:pt x="15185" y="2893"/>
                    <a:pt x="14975" y="3382"/>
                  </a:cubicBezTo>
                  <a:cubicBezTo>
                    <a:pt x="14916" y="3511"/>
                    <a:pt x="14817" y="3580"/>
                    <a:pt x="14715" y="3580"/>
                  </a:cubicBezTo>
                  <a:cubicBezTo>
                    <a:pt x="14616" y="3580"/>
                    <a:pt x="14515" y="3514"/>
                    <a:pt x="14449" y="3371"/>
                  </a:cubicBezTo>
                  <a:cubicBezTo>
                    <a:pt x="14206" y="2829"/>
                    <a:pt x="14000" y="2259"/>
                    <a:pt x="13900" y="1676"/>
                  </a:cubicBezTo>
                  <a:cubicBezTo>
                    <a:pt x="13862" y="1459"/>
                    <a:pt x="13977" y="1370"/>
                    <a:pt x="14133" y="1370"/>
                  </a:cubicBezTo>
                  <a:close/>
                  <a:moveTo>
                    <a:pt x="9331" y="2710"/>
                  </a:moveTo>
                  <a:cubicBezTo>
                    <a:pt x="9439" y="2710"/>
                    <a:pt x="9625" y="2898"/>
                    <a:pt x="9642" y="3018"/>
                  </a:cubicBezTo>
                  <a:cubicBezTo>
                    <a:pt x="9690" y="3411"/>
                    <a:pt x="9697" y="3807"/>
                    <a:pt x="9667" y="4202"/>
                  </a:cubicBezTo>
                  <a:cubicBezTo>
                    <a:pt x="9657" y="4314"/>
                    <a:pt x="9453" y="4498"/>
                    <a:pt x="9346" y="4498"/>
                  </a:cubicBezTo>
                  <a:cubicBezTo>
                    <a:pt x="9344" y="4498"/>
                    <a:pt x="9343" y="4498"/>
                    <a:pt x="9341" y="4498"/>
                  </a:cubicBezTo>
                  <a:cubicBezTo>
                    <a:pt x="9199" y="4482"/>
                    <a:pt x="8967" y="4334"/>
                    <a:pt x="8949" y="4214"/>
                  </a:cubicBezTo>
                  <a:cubicBezTo>
                    <a:pt x="8888" y="3826"/>
                    <a:pt x="8903" y="3429"/>
                    <a:pt x="8893" y="2998"/>
                  </a:cubicBezTo>
                  <a:cubicBezTo>
                    <a:pt x="9063" y="2878"/>
                    <a:pt x="9195" y="2712"/>
                    <a:pt x="9329" y="2710"/>
                  </a:cubicBezTo>
                  <a:cubicBezTo>
                    <a:pt x="9329" y="2710"/>
                    <a:pt x="9330" y="2710"/>
                    <a:pt x="9331" y="2710"/>
                  </a:cubicBezTo>
                  <a:close/>
                  <a:moveTo>
                    <a:pt x="5205" y="3578"/>
                  </a:moveTo>
                  <a:cubicBezTo>
                    <a:pt x="5224" y="3578"/>
                    <a:pt x="5242" y="3580"/>
                    <a:pt x="5257" y="3584"/>
                  </a:cubicBezTo>
                  <a:cubicBezTo>
                    <a:pt x="5595" y="3675"/>
                    <a:pt x="5810" y="4491"/>
                    <a:pt x="5591" y="5035"/>
                  </a:cubicBezTo>
                  <a:cubicBezTo>
                    <a:pt x="5506" y="5052"/>
                    <a:pt x="5353" y="5131"/>
                    <a:pt x="5212" y="5131"/>
                  </a:cubicBezTo>
                  <a:cubicBezTo>
                    <a:pt x="5184" y="5131"/>
                    <a:pt x="5156" y="5128"/>
                    <a:pt x="5130" y="5121"/>
                  </a:cubicBezTo>
                  <a:cubicBezTo>
                    <a:pt x="4843" y="5049"/>
                    <a:pt x="4612" y="4145"/>
                    <a:pt x="4799" y="3789"/>
                  </a:cubicBezTo>
                  <a:cubicBezTo>
                    <a:pt x="4858" y="3683"/>
                    <a:pt x="5068" y="3578"/>
                    <a:pt x="5205" y="3578"/>
                  </a:cubicBezTo>
                  <a:close/>
                  <a:moveTo>
                    <a:pt x="16499" y="1"/>
                  </a:moveTo>
                  <a:cubicBezTo>
                    <a:pt x="12599" y="1306"/>
                    <a:pt x="8694" y="2194"/>
                    <a:pt x="4645" y="2473"/>
                  </a:cubicBezTo>
                  <a:cubicBezTo>
                    <a:pt x="4473" y="2485"/>
                    <a:pt x="755" y="3506"/>
                    <a:pt x="585" y="3515"/>
                  </a:cubicBezTo>
                  <a:cubicBezTo>
                    <a:pt x="426" y="4003"/>
                    <a:pt x="312" y="3989"/>
                    <a:pt x="155" y="4499"/>
                  </a:cubicBezTo>
                  <a:cubicBezTo>
                    <a:pt x="0" y="4989"/>
                    <a:pt x="3357" y="4992"/>
                    <a:pt x="3216" y="5498"/>
                  </a:cubicBezTo>
                  <a:cubicBezTo>
                    <a:pt x="4327" y="5635"/>
                    <a:pt x="5445" y="5715"/>
                    <a:pt x="6574" y="5715"/>
                  </a:cubicBezTo>
                  <a:cubicBezTo>
                    <a:pt x="7399" y="5715"/>
                    <a:pt x="8230" y="5672"/>
                    <a:pt x="9068" y="5577"/>
                  </a:cubicBezTo>
                  <a:cubicBezTo>
                    <a:pt x="11972" y="5245"/>
                    <a:pt x="14581" y="4198"/>
                    <a:pt x="17174" y="2919"/>
                  </a:cubicBezTo>
                  <a:cubicBezTo>
                    <a:pt x="16953" y="1965"/>
                    <a:pt x="16736" y="1026"/>
                    <a:pt x="16499"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8153300" y="2639900"/>
              <a:ext cx="33075" cy="55275"/>
            </a:xfrm>
            <a:custGeom>
              <a:avLst/>
              <a:gdLst/>
              <a:ahLst/>
              <a:cxnLst/>
              <a:rect l="l" t="t" r="r" b="b"/>
              <a:pathLst>
                <a:path w="1323" h="2211" extrusionOk="0">
                  <a:moveTo>
                    <a:pt x="271" y="1"/>
                  </a:moveTo>
                  <a:cubicBezTo>
                    <a:pt x="116" y="1"/>
                    <a:pt x="1" y="90"/>
                    <a:pt x="39" y="307"/>
                  </a:cubicBezTo>
                  <a:cubicBezTo>
                    <a:pt x="138" y="890"/>
                    <a:pt x="344" y="1460"/>
                    <a:pt x="588" y="2002"/>
                  </a:cubicBezTo>
                  <a:cubicBezTo>
                    <a:pt x="654" y="2145"/>
                    <a:pt x="755" y="2211"/>
                    <a:pt x="854" y="2211"/>
                  </a:cubicBezTo>
                  <a:cubicBezTo>
                    <a:pt x="955" y="2211"/>
                    <a:pt x="1054" y="2142"/>
                    <a:pt x="1113" y="2013"/>
                  </a:cubicBezTo>
                  <a:cubicBezTo>
                    <a:pt x="1323" y="1524"/>
                    <a:pt x="949" y="304"/>
                    <a:pt x="575" y="91"/>
                  </a:cubicBezTo>
                  <a:cubicBezTo>
                    <a:pt x="476" y="34"/>
                    <a:pt x="366" y="1"/>
                    <a:pt x="2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8054725" y="2783175"/>
              <a:ext cx="26975" cy="59425"/>
            </a:xfrm>
            <a:custGeom>
              <a:avLst/>
              <a:gdLst/>
              <a:ahLst/>
              <a:cxnLst/>
              <a:rect l="l" t="t" r="r" b="b"/>
              <a:pathLst>
                <a:path w="1079" h="2377" extrusionOk="0">
                  <a:moveTo>
                    <a:pt x="840" y="0"/>
                  </a:moveTo>
                  <a:cubicBezTo>
                    <a:pt x="592" y="120"/>
                    <a:pt x="342" y="245"/>
                    <a:pt x="74" y="378"/>
                  </a:cubicBezTo>
                  <a:cubicBezTo>
                    <a:pt x="60" y="962"/>
                    <a:pt x="1" y="1435"/>
                    <a:pt x="63" y="1897"/>
                  </a:cubicBezTo>
                  <a:cubicBezTo>
                    <a:pt x="86" y="2077"/>
                    <a:pt x="386" y="2217"/>
                    <a:pt x="556" y="2376"/>
                  </a:cubicBezTo>
                  <a:cubicBezTo>
                    <a:pt x="691" y="2203"/>
                    <a:pt x="895" y="2045"/>
                    <a:pt x="944" y="1853"/>
                  </a:cubicBezTo>
                  <a:cubicBezTo>
                    <a:pt x="1037" y="1480"/>
                    <a:pt x="1078" y="1096"/>
                    <a:pt x="1066" y="711"/>
                  </a:cubicBezTo>
                  <a:cubicBezTo>
                    <a:pt x="1059" y="473"/>
                    <a:pt x="920" y="237"/>
                    <a:pt x="8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7995575" y="2828250"/>
              <a:ext cx="29550" cy="52825"/>
            </a:xfrm>
            <a:custGeom>
              <a:avLst/>
              <a:gdLst/>
              <a:ahLst/>
              <a:cxnLst/>
              <a:rect l="l" t="t" r="r" b="b"/>
              <a:pathLst>
                <a:path w="1182" h="2113" extrusionOk="0">
                  <a:moveTo>
                    <a:pt x="425" y="1"/>
                  </a:moveTo>
                  <a:cubicBezTo>
                    <a:pt x="271" y="1"/>
                    <a:pt x="0" y="124"/>
                    <a:pt x="1" y="133"/>
                  </a:cubicBezTo>
                  <a:cubicBezTo>
                    <a:pt x="127" y="746"/>
                    <a:pt x="230" y="1372"/>
                    <a:pt x="455" y="1945"/>
                  </a:cubicBezTo>
                  <a:cubicBezTo>
                    <a:pt x="497" y="2051"/>
                    <a:pt x="596" y="2113"/>
                    <a:pt x="704" y="2113"/>
                  </a:cubicBezTo>
                  <a:cubicBezTo>
                    <a:pt x="828" y="2113"/>
                    <a:pt x="963" y="2031"/>
                    <a:pt x="1037" y="1840"/>
                  </a:cubicBezTo>
                  <a:cubicBezTo>
                    <a:pt x="1181" y="1454"/>
                    <a:pt x="838" y="191"/>
                    <a:pt x="495" y="14"/>
                  </a:cubicBezTo>
                  <a:cubicBezTo>
                    <a:pt x="477" y="5"/>
                    <a:pt x="453" y="1"/>
                    <a:pt x="4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8028925" y="2673450"/>
              <a:ext cx="20300" cy="44675"/>
            </a:xfrm>
            <a:custGeom>
              <a:avLst/>
              <a:gdLst/>
              <a:ahLst/>
              <a:cxnLst/>
              <a:rect l="l" t="t" r="r" b="b"/>
              <a:pathLst>
                <a:path w="812" h="1787" extrusionOk="0">
                  <a:moveTo>
                    <a:pt x="445" y="0"/>
                  </a:moveTo>
                  <a:cubicBezTo>
                    <a:pt x="444" y="0"/>
                    <a:pt x="443" y="0"/>
                    <a:pt x="443" y="0"/>
                  </a:cubicBezTo>
                  <a:cubicBezTo>
                    <a:pt x="309" y="1"/>
                    <a:pt x="176" y="167"/>
                    <a:pt x="6" y="287"/>
                  </a:cubicBezTo>
                  <a:cubicBezTo>
                    <a:pt x="17" y="720"/>
                    <a:pt x="1" y="1115"/>
                    <a:pt x="62" y="1504"/>
                  </a:cubicBezTo>
                  <a:cubicBezTo>
                    <a:pt x="80" y="1622"/>
                    <a:pt x="312" y="1771"/>
                    <a:pt x="454" y="1787"/>
                  </a:cubicBezTo>
                  <a:cubicBezTo>
                    <a:pt x="456" y="1787"/>
                    <a:pt x="457" y="1787"/>
                    <a:pt x="459" y="1787"/>
                  </a:cubicBezTo>
                  <a:cubicBezTo>
                    <a:pt x="567" y="1787"/>
                    <a:pt x="771" y="1603"/>
                    <a:pt x="781" y="1491"/>
                  </a:cubicBezTo>
                  <a:cubicBezTo>
                    <a:pt x="811" y="1096"/>
                    <a:pt x="803" y="700"/>
                    <a:pt x="755" y="307"/>
                  </a:cubicBezTo>
                  <a:cubicBezTo>
                    <a:pt x="738" y="188"/>
                    <a:pt x="554" y="0"/>
                    <a:pt x="4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7898600" y="2849025"/>
              <a:ext cx="24850" cy="52525"/>
            </a:xfrm>
            <a:custGeom>
              <a:avLst/>
              <a:gdLst/>
              <a:ahLst/>
              <a:cxnLst/>
              <a:rect l="l" t="t" r="r" b="b"/>
              <a:pathLst>
                <a:path w="994" h="2101" extrusionOk="0">
                  <a:moveTo>
                    <a:pt x="292" y="1"/>
                  </a:moveTo>
                  <a:cubicBezTo>
                    <a:pt x="195" y="1"/>
                    <a:pt x="1" y="164"/>
                    <a:pt x="5" y="252"/>
                  </a:cubicBezTo>
                  <a:cubicBezTo>
                    <a:pt x="13" y="791"/>
                    <a:pt x="46" y="1329"/>
                    <a:pt x="125" y="1861"/>
                  </a:cubicBezTo>
                  <a:cubicBezTo>
                    <a:pt x="139" y="1964"/>
                    <a:pt x="403" y="2096"/>
                    <a:pt x="553" y="2100"/>
                  </a:cubicBezTo>
                  <a:cubicBezTo>
                    <a:pt x="554" y="2100"/>
                    <a:pt x="554" y="2100"/>
                    <a:pt x="555" y="2100"/>
                  </a:cubicBezTo>
                  <a:cubicBezTo>
                    <a:pt x="672" y="2100"/>
                    <a:pt x="790" y="1921"/>
                    <a:pt x="993" y="1749"/>
                  </a:cubicBezTo>
                  <a:cubicBezTo>
                    <a:pt x="895" y="1255"/>
                    <a:pt x="815" y="737"/>
                    <a:pt x="682" y="243"/>
                  </a:cubicBezTo>
                  <a:cubicBezTo>
                    <a:pt x="652" y="128"/>
                    <a:pt x="435" y="15"/>
                    <a:pt x="298" y="1"/>
                  </a:cubicBezTo>
                  <a:cubicBezTo>
                    <a:pt x="296" y="1"/>
                    <a:pt x="294" y="1"/>
                    <a:pt x="2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a:off x="7923025" y="2781750"/>
              <a:ext cx="22925" cy="44300"/>
            </a:xfrm>
            <a:custGeom>
              <a:avLst/>
              <a:gdLst/>
              <a:ahLst/>
              <a:cxnLst/>
              <a:rect l="l" t="t" r="r" b="b"/>
              <a:pathLst>
                <a:path w="917" h="1772" extrusionOk="0">
                  <a:moveTo>
                    <a:pt x="430" y="1"/>
                  </a:moveTo>
                  <a:cubicBezTo>
                    <a:pt x="313" y="1"/>
                    <a:pt x="81" y="208"/>
                    <a:pt x="58" y="338"/>
                  </a:cubicBezTo>
                  <a:cubicBezTo>
                    <a:pt x="1" y="690"/>
                    <a:pt x="12" y="1058"/>
                    <a:pt x="61" y="1411"/>
                  </a:cubicBezTo>
                  <a:cubicBezTo>
                    <a:pt x="81" y="1550"/>
                    <a:pt x="277" y="1772"/>
                    <a:pt x="381" y="1772"/>
                  </a:cubicBezTo>
                  <a:cubicBezTo>
                    <a:pt x="382" y="1772"/>
                    <a:pt x="383" y="1772"/>
                    <a:pt x="384" y="1772"/>
                  </a:cubicBezTo>
                  <a:cubicBezTo>
                    <a:pt x="539" y="1763"/>
                    <a:pt x="685" y="1579"/>
                    <a:pt x="842" y="1463"/>
                  </a:cubicBezTo>
                  <a:cubicBezTo>
                    <a:pt x="856" y="1070"/>
                    <a:pt x="917" y="724"/>
                    <a:pt x="862" y="394"/>
                  </a:cubicBezTo>
                  <a:cubicBezTo>
                    <a:pt x="835" y="236"/>
                    <a:pt x="611" y="41"/>
                    <a:pt x="448" y="3"/>
                  </a:cubicBezTo>
                  <a:cubicBezTo>
                    <a:pt x="443" y="1"/>
                    <a:pt x="436" y="1"/>
                    <a:pt x="4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7922050" y="2695100"/>
              <a:ext cx="30000" cy="38875"/>
            </a:xfrm>
            <a:custGeom>
              <a:avLst/>
              <a:gdLst/>
              <a:ahLst/>
              <a:cxnLst/>
              <a:rect l="l" t="t" r="r" b="b"/>
              <a:pathLst>
                <a:path w="1200" h="1555" extrusionOk="0">
                  <a:moveTo>
                    <a:pt x="593" y="1"/>
                  </a:moveTo>
                  <a:cubicBezTo>
                    <a:pt x="456" y="1"/>
                    <a:pt x="246" y="106"/>
                    <a:pt x="187" y="213"/>
                  </a:cubicBezTo>
                  <a:cubicBezTo>
                    <a:pt x="0" y="569"/>
                    <a:pt x="231" y="1474"/>
                    <a:pt x="518" y="1545"/>
                  </a:cubicBezTo>
                  <a:cubicBezTo>
                    <a:pt x="544" y="1552"/>
                    <a:pt x="571" y="1555"/>
                    <a:pt x="598" y="1555"/>
                  </a:cubicBezTo>
                  <a:cubicBezTo>
                    <a:pt x="740" y="1555"/>
                    <a:pt x="894" y="1475"/>
                    <a:pt x="979" y="1458"/>
                  </a:cubicBezTo>
                  <a:cubicBezTo>
                    <a:pt x="1199" y="914"/>
                    <a:pt x="983" y="98"/>
                    <a:pt x="645" y="7"/>
                  </a:cubicBezTo>
                  <a:cubicBezTo>
                    <a:pt x="630" y="3"/>
                    <a:pt x="612" y="1"/>
                    <a:pt x="5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7864050" y="2922500"/>
              <a:ext cx="1650" cy="9125"/>
            </a:xfrm>
            <a:custGeom>
              <a:avLst/>
              <a:gdLst/>
              <a:ahLst/>
              <a:cxnLst/>
              <a:rect l="l" t="t" r="r" b="b"/>
              <a:pathLst>
                <a:path w="66" h="365" extrusionOk="0">
                  <a:moveTo>
                    <a:pt x="1" y="0"/>
                  </a:moveTo>
                  <a:cubicBezTo>
                    <a:pt x="16" y="123"/>
                    <a:pt x="38" y="245"/>
                    <a:pt x="65" y="365"/>
                  </a:cubicBezTo>
                  <a:cubicBezTo>
                    <a:pt x="42" y="247"/>
                    <a:pt x="20" y="127"/>
                    <a:pt x="1" y="0"/>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7801375" y="2530575"/>
              <a:ext cx="756100" cy="420875"/>
            </a:xfrm>
            <a:custGeom>
              <a:avLst/>
              <a:gdLst/>
              <a:ahLst/>
              <a:cxnLst/>
              <a:rect l="l" t="t" r="r" b="b"/>
              <a:pathLst>
                <a:path w="30244" h="16835" extrusionOk="0">
                  <a:moveTo>
                    <a:pt x="25185" y="926"/>
                  </a:moveTo>
                  <a:cubicBezTo>
                    <a:pt x="25577" y="926"/>
                    <a:pt x="25633" y="1147"/>
                    <a:pt x="25378" y="1600"/>
                  </a:cubicBezTo>
                  <a:cubicBezTo>
                    <a:pt x="24962" y="2334"/>
                    <a:pt x="24504" y="3037"/>
                    <a:pt x="24065" y="3756"/>
                  </a:cubicBezTo>
                  <a:cubicBezTo>
                    <a:pt x="23959" y="3926"/>
                    <a:pt x="23847" y="4090"/>
                    <a:pt x="23738" y="4258"/>
                  </a:cubicBezTo>
                  <a:cubicBezTo>
                    <a:pt x="23709" y="4243"/>
                    <a:pt x="23652" y="4226"/>
                    <a:pt x="23650" y="4205"/>
                  </a:cubicBezTo>
                  <a:cubicBezTo>
                    <a:pt x="23572" y="3587"/>
                    <a:pt x="23318" y="3292"/>
                    <a:pt x="22983" y="3292"/>
                  </a:cubicBezTo>
                  <a:cubicBezTo>
                    <a:pt x="22740" y="3292"/>
                    <a:pt x="22455" y="3446"/>
                    <a:pt x="22163" y="3744"/>
                  </a:cubicBezTo>
                  <a:cubicBezTo>
                    <a:pt x="21548" y="4366"/>
                    <a:pt x="20966" y="5011"/>
                    <a:pt x="20283" y="5735"/>
                  </a:cubicBezTo>
                  <a:cubicBezTo>
                    <a:pt x="20246" y="5524"/>
                    <a:pt x="20212" y="5343"/>
                    <a:pt x="20184" y="5166"/>
                  </a:cubicBezTo>
                  <a:cubicBezTo>
                    <a:pt x="20165" y="5036"/>
                    <a:pt x="20193" y="4811"/>
                    <a:pt x="20130" y="4782"/>
                  </a:cubicBezTo>
                  <a:cubicBezTo>
                    <a:pt x="20069" y="4755"/>
                    <a:pt x="19990" y="4741"/>
                    <a:pt x="19911" y="4741"/>
                  </a:cubicBezTo>
                  <a:cubicBezTo>
                    <a:pt x="19829" y="4741"/>
                    <a:pt x="19746" y="4757"/>
                    <a:pt x="19681" y="4789"/>
                  </a:cubicBezTo>
                  <a:cubicBezTo>
                    <a:pt x="19192" y="5023"/>
                    <a:pt x="18718" y="5297"/>
                    <a:pt x="18166" y="5594"/>
                  </a:cubicBezTo>
                  <a:cubicBezTo>
                    <a:pt x="17980" y="4816"/>
                    <a:pt x="17799" y="4111"/>
                    <a:pt x="17651" y="3401"/>
                  </a:cubicBezTo>
                  <a:cubicBezTo>
                    <a:pt x="17621" y="3266"/>
                    <a:pt x="17699" y="3090"/>
                    <a:pt x="17767" y="2950"/>
                  </a:cubicBezTo>
                  <a:cubicBezTo>
                    <a:pt x="18228" y="2047"/>
                    <a:pt x="19067" y="1555"/>
                    <a:pt x="19954" y="1067"/>
                  </a:cubicBezTo>
                  <a:lnTo>
                    <a:pt x="19954" y="1067"/>
                  </a:lnTo>
                  <a:cubicBezTo>
                    <a:pt x="19754" y="1584"/>
                    <a:pt x="19518" y="2093"/>
                    <a:pt x="19367" y="2624"/>
                  </a:cubicBezTo>
                  <a:cubicBezTo>
                    <a:pt x="19298" y="2868"/>
                    <a:pt x="19384" y="3152"/>
                    <a:pt x="19404" y="3419"/>
                  </a:cubicBezTo>
                  <a:cubicBezTo>
                    <a:pt x="19650" y="3367"/>
                    <a:pt x="19933" y="3373"/>
                    <a:pt x="20141" y="3253"/>
                  </a:cubicBezTo>
                  <a:cubicBezTo>
                    <a:pt x="21203" y="2641"/>
                    <a:pt x="22221" y="1953"/>
                    <a:pt x="23301" y="1383"/>
                  </a:cubicBezTo>
                  <a:cubicBezTo>
                    <a:pt x="23800" y="1118"/>
                    <a:pt x="24407" y="1024"/>
                    <a:pt x="24974" y="943"/>
                  </a:cubicBezTo>
                  <a:cubicBezTo>
                    <a:pt x="25053" y="932"/>
                    <a:pt x="25123" y="926"/>
                    <a:pt x="25185" y="926"/>
                  </a:cubicBezTo>
                  <a:close/>
                  <a:moveTo>
                    <a:pt x="22742" y="4085"/>
                  </a:moveTo>
                  <a:cubicBezTo>
                    <a:pt x="22829" y="4114"/>
                    <a:pt x="22915" y="4148"/>
                    <a:pt x="23001" y="4181"/>
                  </a:cubicBezTo>
                  <a:cubicBezTo>
                    <a:pt x="22911" y="4744"/>
                    <a:pt x="22805" y="5309"/>
                    <a:pt x="22740" y="5873"/>
                  </a:cubicBezTo>
                  <a:cubicBezTo>
                    <a:pt x="22717" y="6086"/>
                    <a:pt x="22719" y="6410"/>
                    <a:pt x="22840" y="6501"/>
                  </a:cubicBezTo>
                  <a:cubicBezTo>
                    <a:pt x="22893" y="6539"/>
                    <a:pt x="22970" y="6554"/>
                    <a:pt x="23057" y="6554"/>
                  </a:cubicBezTo>
                  <a:cubicBezTo>
                    <a:pt x="23199" y="6554"/>
                    <a:pt x="23366" y="6513"/>
                    <a:pt x="23490" y="6463"/>
                  </a:cubicBezTo>
                  <a:cubicBezTo>
                    <a:pt x="24534" y="6025"/>
                    <a:pt x="25539" y="5470"/>
                    <a:pt x="26618" y="5130"/>
                  </a:cubicBezTo>
                  <a:cubicBezTo>
                    <a:pt x="27322" y="4911"/>
                    <a:pt x="28121" y="4969"/>
                    <a:pt x="28880" y="4937"/>
                  </a:cubicBezTo>
                  <a:cubicBezTo>
                    <a:pt x="28892" y="4937"/>
                    <a:pt x="28904" y="4937"/>
                    <a:pt x="28915" y="4937"/>
                  </a:cubicBezTo>
                  <a:cubicBezTo>
                    <a:pt x="29262" y="4937"/>
                    <a:pt x="29368" y="5169"/>
                    <a:pt x="29192" y="5477"/>
                  </a:cubicBezTo>
                  <a:cubicBezTo>
                    <a:pt x="29019" y="5773"/>
                    <a:pt x="28848" y="6114"/>
                    <a:pt x="28581" y="6307"/>
                  </a:cubicBezTo>
                  <a:cubicBezTo>
                    <a:pt x="27533" y="7076"/>
                    <a:pt x="26460" y="7817"/>
                    <a:pt x="25185" y="8178"/>
                  </a:cubicBezTo>
                  <a:cubicBezTo>
                    <a:pt x="24411" y="8401"/>
                    <a:pt x="23649" y="8671"/>
                    <a:pt x="22884" y="8932"/>
                  </a:cubicBezTo>
                  <a:cubicBezTo>
                    <a:pt x="22794" y="8964"/>
                    <a:pt x="22714" y="8981"/>
                    <a:pt x="22644" y="8981"/>
                  </a:cubicBezTo>
                  <a:cubicBezTo>
                    <a:pt x="22476" y="8981"/>
                    <a:pt x="22354" y="8886"/>
                    <a:pt x="22234" y="8670"/>
                  </a:cubicBezTo>
                  <a:cubicBezTo>
                    <a:pt x="21866" y="7993"/>
                    <a:pt x="21428" y="7361"/>
                    <a:pt x="21058" y="6688"/>
                  </a:cubicBezTo>
                  <a:cubicBezTo>
                    <a:pt x="20969" y="6526"/>
                    <a:pt x="20956" y="6216"/>
                    <a:pt x="21055" y="6087"/>
                  </a:cubicBezTo>
                  <a:cubicBezTo>
                    <a:pt x="21590" y="5400"/>
                    <a:pt x="22172" y="4745"/>
                    <a:pt x="22742" y="4085"/>
                  </a:cubicBezTo>
                  <a:close/>
                  <a:moveTo>
                    <a:pt x="20311" y="0"/>
                  </a:moveTo>
                  <a:cubicBezTo>
                    <a:pt x="20142" y="0"/>
                    <a:pt x="19948" y="50"/>
                    <a:pt x="19834" y="131"/>
                  </a:cubicBezTo>
                  <a:cubicBezTo>
                    <a:pt x="18949" y="768"/>
                    <a:pt x="18099" y="1456"/>
                    <a:pt x="17191" y="2167"/>
                  </a:cubicBezTo>
                  <a:cubicBezTo>
                    <a:pt x="17180" y="2167"/>
                    <a:pt x="17169" y="2167"/>
                    <a:pt x="17157" y="2167"/>
                  </a:cubicBezTo>
                  <a:cubicBezTo>
                    <a:pt x="17102" y="2167"/>
                    <a:pt x="17028" y="2164"/>
                    <a:pt x="16945" y="2164"/>
                  </a:cubicBezTo>
                  <a:cubicBezTo>
                    <a:pt x="16823" y="2164"/>
                    <a:pt x="16680" y="2172"/>
                    <a:pt x="16548" y="2213"/>
                  </a:cubicBezTo>
                  <a:cubicBezTo>
                    <a:pt x="14271" y="2906"/>
                    <a:pt x="12012" y="3654"/>
                    <a:pt x="9650" y="4045"/>
                  </a:cubicBezTo>
                  <a:cubicBezTo>
                    <a:pt x="7975" y="4321"/>
                    <a:pt x="2490" y="5726"/>
                    <a:pt x="807" y="5862"/>
                  </a:cubicBezTo>
                  <a:cubicBezTo>
                    <a:pt x="722" y="6120"/>
                    <a:pt x="634" y="6385"/>
                    <a:pt x="549" y="6657"/>
                  </a:cubicBezTo>
                  <a:cubicBezTo>
                    <a:pt x="719" y="6650"/>
                    <a:pt x="881" y="6647"/>
                    <a:pt x="1053" y="6635"/>
                  </a:cubicBezTo>
                  <a:cubicBezTo>
                    <a:pt x="5102" y="6357"/>
                    <a:pt x="12816" y="4309"/>
                    <a:pt x="16715" y="3005"/>
                  </a:cubicBezTo>
                  <a:cubicBezTo>
                    <a:pt x="16952" y="4030"/>
                    <a:pt x="17169" y="4969"/>
                    <a:pt x="17390" y="5925"/>
                  </a:cubicBezTo>
                  <a:cubicBezTo>
                    <a:pt x="14798" y="7203"/>
                    <a:pt x="13035" y="7470"/>
                    <a:pt x="9445" y="7656"/>
                  </a:cubicBezTo>
                  <a:cubicBezTo>
                    <a:pt x="8712" y="7694"/>
                    <a:pt x="7551" y="7716"/>
                    <a:pt x="6280" y="7716"/>
                  </a:cubicBezTo>
                  <a:cubicBezTo>
                    <a:pt x="4096" y="7716"/>
                    <a:pt x="1587" y="7653"/>
                    <a:pt x="371" y="7503"/>
                  </a:cubicBezTo>
                  <a:cubicBezTo>
                    <a:pt x="291" y="7776"/>
                    <a:pt x="73" y="7808"/>
                    <a:pt x="0" y="8084"/>
                  </a:cubicBezTo>
                  <a:lnTo>
                    <a:pt x="2926" y="8364"/>
                  </a:lnTo>
                  <a:cubicBezTo>
                    <a:pt x="4254" y="8478"/>
                    <a:pt x="5957" y="8593"/>
                    <a:pt x="6809" y="8593"/>
                  </a:cubicBezTo>
                  <a:cubicBezTo>
                    <a:pt x="11058" y="8593"/>
                    <a:pt x="12723" y="8418"/>
                    <a:pt x="16992" y="7033"/>
                  </a:cubicBezTo>
                  <a:cubicBezTo>
                    <a:pt x="17277" y="6878"/>
                    <a:pt x="17644" y="6872"/>
                    <a:pt x="17973" y="6783"/>
                  </a:cubicBezTo>
                  <a:cubicBezTo>
                    <a:pt x="18072" y="6757"/>
                    <a:pt x="18176" y="6714"/>
                    <a:pt x="18260" y="6648"/>
                  </a:cubicBezTo>
                  <a:cubicBezTo>
                    <a:pt x="18636" y="6361"/>
                    <a:pt x="19011" y="6064"/>
                    <a:pt x="19428" y="5738"/>
                  </a:cubicBezTo>
                  <a:cubicBezTo>
                    <a:pt x="19933" y="6504"/>
                    <a:pt x="20401" y="7161"/>
                    <a:pt x="20812" y="7851"/>
                  </a:cubicBezTo>
                  <a:cubicBezTo>
                    <a:pt x="21213" y="8516"/>
                    <a:pt x="21560" y="9220"/>
                    <a:pt x="21940" y="9932"/>
                  </a:cubicBezTo>
                  <a:cubicBezTo>
                    <a:pt x="21699" y="10099"/>
                    <a:pt x="21513" y="10210"/>
                    <a:pt x="21347" y="10347"/>
                  </a:cubicBezTo>
                  <a:cubicBezTo>
                    <a:pt x="21033" y="10613"/>
                    <a:pt x="20547" y="10677"/>
                    <a:pt x="20453" y="11200"/>
                  </a:cubicBezTo>
                  <a:cubicBezTo>
                    <a:pt x="20426" y="11329"/>
                    <a:pt x="20175" y="11433"/>
                    <a:pt x="20014" y="11507"/>
                  </a:cubicBezTo>
                  <a:cubicBezTo>
                    <a:pt x="19101" y="11936"/>
                    <a:pt x="18213" y="12454"/>
                    <a:pt x="17261" y="12743"/>
                  </a:cubicBezTo>
                  <a:cubicBezTo>
                    <a:pt x="14808" y="13497"/>
                    <a:pt x="12323" y="14129"/>
                    <a:pt x="9860" y="14833"/>
                  </a:cubicBezTo>
                  <a:cubicBezTo>
                    <a:pt x="7474" y="15513"/>
                    <a:pt x="5025" y="15800"/>
                    <a:pt x="2572" y="16043"/>
                  </a:cubicBezTo>
                  <a:cubicBezTo>
                    <a:pt x="2623" y="16312"/>
                    <a:pt x="2696" y="16577"/>
                    <a:pt x="2792" y="16835"/>
                  </a:cubicBezTo>
                  <a:cubicBezTo>
                    <a:pt x="3182" y="16804"/>
                    <a:pt x="3575" y="16769"/>
                    <a:pt x="3968" y="16718"/>
                  </a:cubicBezTo>
                  <a:cubicBezTo>
                    <a:pt x="6741" y="16355"/>
                    <a:pt x="9457" y="15797"/>
                    <a:pt x="12154" y="15115"/>
                  </a:cubicBezTo>
                  <a:cubicBezTo>
                    <a:pt x="13859" y="14683"/>
                    <a:pt x="15539" y="14147"/>
                    <a:pt x="17214" y="13614"/>
                  </a:cubicBezTo>
                  <a:cubicBezTo>
                    <a:pt x="19260" y="12961"/>
                    <a:pt x="21111" y="11960"/>
                    <a:pt x="22561" y="10319"/>
                  </a:cubicBezTo>
                  <a:cubicBezTo>
                    <a:pt x="22720" y="10135"/>
                    <a:pt x="22868" y="9893"/>
                    <a:pt x="23076" y="9811"/>
                  </a:cubicBezTo>
                  <a:cubicBezTo>
                    <a:pt x="23879" y="9502"/>
                    <a:pt x="24697" y="9228"/>
                    <a:pt x="25519" y="8970"/>
                  </a:cubicBezTo>
                  <a:cubicBezTo>
                    <a:pt x="26877" y="8547"/>
                    <a:pt x="28029" y="7764"/>
                    <a:pt x="29103" y="6877"/>
                  </a:cubicBezTo>
                  <a:cubicBezTo>
                    <a:pt x="29464" y="6579"/>
                    <a:pt x="29713" y="6100"/>
                    <a:pt x="29909" y="5656"/>
                  </a:cubicBezTo>
                  <a:cubicBezTo>
                    <a:pt x="30244" y="4904"/>
                    <a:pt x="29936" y="4378"/>
                    <a:pt x="29129" y="4179"/>
                  </a:cubicBezTo>
                  <a:cubicBezTo>
                    <a:pt x="28741" y="4086"/>
                    <a:pt x="28355" y="4038"/>
                    <a:pt x="27972" y="4038"/>
                  </a:cubicBezTo>
                  <a:cubicBezTo>
                    <a:pt x="27413" y="4038"/>
                    <a:pt x="26861" y="4139"/>
                    <a:pt x="26318" y="4346"/>
                  </a:cubicBezTo>
                  <a:cubicBezTo>
                    <a:pt x="25462" y="4669"/>
                    <a:pt x="24618" y="5032"/>
                    <a:pt x="23768" y="5376"/>
                  </a:cubicBezTo>
                  <a:cubicBezTo>
                    <a:pt x="23755" y="5380"/>
                    <a:pt x="23741" y="5382"/>
                    <a:pt x="23725" y="5382"/>
                  </a:cubicBezTo>
                  <a:cubicBezTo>
                    <a:pt x="23694" y="5382"/>
                    <a:pt x="23658" y="5376"/>
                    <a:pt x="23616" y="5376"/>
                  </a:cubicBezTo>
                  <a:cubicBezTo>
                    <a:pt x="23630" y="5214"/>
                    <a:pt x="23644" y="5072"/>
                    <a:pt x="23643" y="5062"/>
                  </a:cubicBezTo>
                  <a:cubicBezTo>
                    <a:pt x="23993" y="4853"/>
                    <a:pt x="24360" y="4759"/>
                    <a:pt x="24514" y="4524"/>
                  </a:cubicBezTo>
                  <a:cubicBezTo>
                    <a:pt x="25089" y="3660"/>
                    <a:pt x="25672" y="2785"/>
                    <a:pt x="26113" y="1850"/>
                  </a:cubicBezTo>
                  <a:cubicBezTo>
                    <a:pt x="26291" y="1476"/>
                    <a:pt x="26344" y="1162"/>
                    <a:pt x="26301" y="904"/>
                  </a:cubicBezTo>
                  <a:cubicBezTo>
                    <a:pt x="26195" y="754"/>
                    <a:pt x="26102" y="593"/>
                    <a:pt x="26025" y="425"/>
                  </a:cubicBezTo>
                  <a:cubicBezTo>
                    <a:pt x="25792" y="235"/>
                    <a:pt x="25427" y="128"/>
                    <a:pt x="24931" y="128"/>
                  </a:cubicBezTo>
                  <a:cubicBezTo>
                    <a:pt x="24917" y="128"/>
                    <a:pt x="24902" y="128"/>
                    <a:pt x="24887" y="128"/>
                  </a:cubicBezTo>
                  <a:cubicBezTo>
                    <a:pt x="23734" y="134"/>
                    <a:pt x="22772" y="652"/>
                    <a:pt x="21829" y="1237"/>
                  </a:cubicBezTo>
                  <a:cubicBezTo>
                    <a:pt x="21409" y="1497"/>
                    <a:pt x="20971" y="1726"/>
                    <a:pt x="20468" y="2013"/>
                  </a:cubicBezTo>
                  <a:cubicBezTo>
                    <a:pt x="20606" y="1515"/>
                    <a:pt x="20752" y="1150"/>
                    <a:pt x="20784" y="774"/>
                  </a:cubicBezTo>
                  <a:cubicBezTo>
                    <a:pt x="20807" y="537"/>
                    <a:pt x="20731" y="173"/>
                    <a:pt x="20568" y="61"/>
                  </a:cubicBezTo>
                  <a:cubicBezTo>
                    <a:pt x="20508" y="19"/>
                    <a:pt x="20414" y="0"/>
                    <a:pt x="20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图片 2"/>
          <p:cNvPicPr>
            <a:picLocks noChangeAspect="1"/>
          </p:cNvPicPr>
          <p:nvPr/>
        </p:nvPicPr>
        <p:blipFill>
          <a:blip r:embed="rId3"/>
          <a:stretch>
            <a:fillRect/>
          </a:stretch>
        </p:blipFill>
        <p:spPr>
          <a:xfrm>
            <a:off x="1827298" y="74714"/>
            <a:ext cx="5591133" cy="47858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37"/>
          <p:cNvSpPr txBox="1">
            <a:spLocks noGrp="1"/>
          </p:cNvSpPr>
          <p:nvPr>
            <p:ph type="ctrTitle"/>
          </p:nvPr>
        </p:nvSpPr>
        <p:spPr>
          <a:xfrm>
            <a:off x="2008800" y="516850"/>
            <a:ext cx="51264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a:t>结论</a:t>
            </a:r>
          </a:p>
        </p:txBody>
      </p:sp>
      <p:sp>
        <p:nvSpPr>
          <p:cNvPr id="1121" name="Google Shape;1121;p37"/>
          <p:cNvSpPr txBox="1"/>
          <p:nvPr/>
        </p:nvSpPr>
        <p:spPr>
          <a:xfrm>
            <a:off x="1088600" y="4257975"/>
            <a:ext cx="3111300"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700">
              <a:latin typeface="Comfortaa"/>
              <a:ea typeface="Comfortaa"/>
              <a:cs typeface="Comfortaa"/>
              <a:sym typeface="Comfortaa"/>
            </a:endParaRPr>
          </a:p>
        </p:txBody>
      </p:sp>
      <p:sp>
        <p:nvSpPr>
          <p:cNvPr id="1122" name="Google Shape;1122;p37"/>
          <p:cNvSpPr txBox="1">
            <a:spLocks noGrp="1"/>
          </p:cNvSpPr>
          <p:nvPr>
            <p:ph type="subTitle" idx="4294967295"/>
          </p:nvPr>
        </p:nvSpPr>
        <p:spPr>
          <a:xfrm>
            <a:off x="1088600" y="1533775"/>
            <a:ext cx="7228800" cy="194111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tLang="en-US" dirty="0"/>
              <a:t>选择何时放开的防疫政策的最终原则是减少同时感染的人数减轻医疗系统负担，即减少峰值感染人数。</a:t>
            </a:r>
            <a:endParaRPr lang="en-US" altLang="zh-CN" dirty="0"/>
          </a:p>
          <a:p>
            <a:pPr marL="0" lvl="0" indent="0" algn="l" rtl="0">
              <a:spcBef>
                <a:spcPts val="0"/>
              </a:spcBef>
              <a:spcAft>
                <a:spcPts val="1600"/>
              </a:spcAft>
              <a:buNone/>
            </a:pPr>
            <a:r>
              <a:rPr lang="zh-CN" altLang="en-US" dirty="0"/>
              <a:t>通过模拟我们可以得知，若选择冬季放开，模拟实际峰值感染人数为</a:t>
            </a:r>
            <a:r>
              <a:rPr lang="en-US" altLang="zh-CN" dirty="0"/>
              <a:t>22895</a:t>
            </a:r>
            <a:r>
              <a:rPr lang="zh-CN" altLang="en-US" dirty="0"/>
              <a:t>万（</a:t>
            </a:r>
            <a:r>
              <a:rPr lang="en-US" altLang="zh-CN" dirty="0"/>
              <a:t>5</a:t>
            </a:r>
            <a:r>
              <a:rPr lang="zh-CN" altLang="en-US" dirty="0"/>
              <a:t>月中旬）。</a:t>
            </a:r>
            <a:endParaRPr lang="en-US" altLang="zh-CN" dirty="0"/>
          </a:p>
          <a:p>
            <a:pPr marL="0" lvl="0" indent="0" algn="l" rtl="0">
              <a:spcBef>
                <a:spcPts val="0"/>
              </a:spcBef>
              <a:spcAft>
                <a:spcPts val="1600"/>
              </a:spcAft>
              <a:buNone/>
            </a:pPr>
            <a:r>
              <a:rPr lang="zh-CN" altLang="en-US" dirty="0"/>
              <a:t>若延后三个月放开，峰值人数为</a:t>
            </a:r>
            <a:r>
              <a:rPr lang="en-US" altLang="zh-CN" dirty="0"/>
              <a:t>22648</a:t>
            </a:r>
            <a:r>
              <a:rPr lang="zh-CN" altLang="en-US" dirty="0"/>
              <a:t>万（</a:t>
            </a:r>
            <a:r>
              <a:rPr lang="en-US" altLang="zh-CN" dirty="0"/>
              <a:t>9</a:t>
            </a:r>
            <a:r>
              <a:rPr lang="zh-CN" altLang="en-US" dirty="0"/>
              <a:t>月中旬）。</a:t>
            </a:r>
            <a:endParaRPr lang="en-US" altLang="zh-CN" dirty="0"/>
          </a:p>
          <a:p>
            <a:pPr marL="0" lvl="0" indent="0" algn="l" rtl="0">
              <a:spcBef>
                <a:spcPts val="0"/>
              </a:spcBef>
              <a:spcAft>
                <a:spcPts val="1600"/>
              </a:spcAft>
              <a:buNone/>
            </a:pPr>
            <a:r>
              <a:rPr lang="zh-CN" altLang="en-US" dirty="0"/>
              <a:t>若提前三个月放开，峰值人数为</a:t>
            </a:r>
            <a:r>
              <a:rPr lang="en-US" altLang="zh-CN" dirty="0"/>
              <a:t>32231</a:t>
            </a:r>
            <a:r>
              <a:rPr lang="zh-CN" altLang="en-US" dirty="0"/>
              <a:t>万（</a:t>
            </a:r>
            <a:r>
              <a:rPr lang="en-US" altLang="zh-CN" dirty="0"/>
              <a:t>1</a:t>
            </a:r>
            <a:r>
              <a:rPr lang="zh-CN" altLang="en-US" dirty="0"/>
              <a:t>月中旬）。</a:t>
            </a:r>
            <a:endParaRPr lang="en-US" altLang="zh-CN" dirty="0"/>
          </a:p>
          <a:p>
            <a:pPr marL="0" lvl="0" indent="0" algn="l" rtl="0">
              <a:spcBef>
                <a:spcPts val="0"/>
              </a:spcBef>
              <a:spcAft>
                <a:spcPts val="1600"/>
              </a:spcAft>
              <a:buNone/>
            </a:pPr>
            <a:r>
              <a:rPr lang="zh-CN" altLang="en-US" dirty="0"/>
              <a:t>延后三个月，峰值人数会减少，但防疫成本在这三个月也会大幅增加，而提前三个月峰值人数多太多。</a:t>
            </a:r>
            <a:endParaRPr lang="en-US" altLang="zh-CN" dirty="0"/>
          </a:p>
          <a:p>
            <a:pPr marL="0" lvl="0" indent="0" algn="l" rtl="0">
              <a:spcBef>
                <a:spcPts val="0"/>
              </a:spcBef>
              <a:spcAft>
                <a:spcPts val="1600"/>
              </a:spcAft>
              <a:buNone/>
            </a:pPr>
            <a:r>
              <a:rPr lang="zh-CN" altLang="en-US" dirty="0"/>
              <a:t>因此选择冬季开放。</a:t>
            </a:r>
            <a:endParaRPr lang="en-US" altLang="zh-CN" dirty="0"/>
          </a:p>
          <a:p>
            <a:pPr marL="0" lvl="0" indent="0" algn="l" rtl="0">
              <a:spcBef>
                <a:spcPts val="0"/>
              </a:spcBef>
              <a:spcAft>
                <a:spcPts val="1600"/>
              </a:spcAft>
              <a:buNone/>
            </a:pPr>
            <a:endParaRPr lang="en-US" altLang="zh-CN" dirty="0"/>
          </a:p>
        </p:txBody>
      </p:sp>
      <p:sp>
        <p:nvSpPr>
          <p:cNvPr id="1123" name="Google Shape;1123;p37"/>
          <p:cNvSpPr/>
          <p:nvPr/>
        </p:nvSpPr>
        <p:spPr>
          <a:xfrm>
            <a:off x="3630849" y="4212362"/>
            <a:ext cx="2234199"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3630850" y="1327262"/>
            <a:ext cx="2234199"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4" name="文本框 3"/>
          <p:cNvSpPr txBox="1"/>
          <p:nvPr/>
        </p:nvSpPr>
        <p:spPr>
          <a:xfrm>
            <a:off x="1641600" y="1094400"/>
            <a:ext cx="5299200" cy="954107"/>
          </a:xfrm>
          <a:prstGeom prst="rect">
            <a:avLst/>
          </a:prstGeom>
          <a:noFill/>
        </p:spPr>
        <p:txBody>
          <a:bodyPr wrap="square" rtlCol="0">
            <a:spAutoFit/>
          </a:bodyPr>
          <a:lstStyle/>
          <a:p>
            <a:r>
              <a:rPr lang="zh-CN" altLang="en-US" dirty="0"/>
              <a:t>我们的</a:t>
            </a:r>
            <a:r>
              <a:rPr lang="en-US" altLang="zh-CN" dirty="0"/>
              <a:t>project</a:t>
            </a:r>
            <a:r>
              <a:rPr lang="zh-CN" altLang="en-US" dirty="0"/>
              <a:t>链接：</a:t>
            </a:r>
            <a:r>
              <a:rPr lang="en-US" altLang="zh-CN" dirty="0" err="1">
                <a:hlinkClick r:id="rId3"/>
              </a:rPr>
              <a:t>PandragonXIII</a:t>
            </a:r>
            <a:r>
              <a:rPr lang="en-US" altLang="zh-CN" dirty="0">
                <a:hlinkClick r:id="rId3"/>
              </a:rPr>
              <a:t>/-project0 (github.com)</a:t>
            </a:r>
            <a:endParaRPr lang="en-US" altLang="zh-CN" dirty="0"/>
          </a:p>
          <a:p>
            <a:endParaRPr lang="en-US" altLang="zh-CN" dirty="0"/>
          </a:p>
          <a:p>
            <a:pPr algn="ctr"/>
            <a:r>
              <a:rPr lang="zh-CN" altLang="en-US" dirty="0"/>
              <a:t>搜索</a:t>
            </a:r>
            <a:r>
              <a:rPr lang="en-US" altLang="zh-CN" b="1" dirty="0">
                <a:hlinkClick r:id="rId4"/>
              </a:rPr>
              <a:t>SHTU-shengdao-project0</a:t>
            </a:r>
            <a:endParaRPr lang="en-US" altLang="zh-CN" b="1" dirty="0"/>
          </a:p>
          <a:p>
            <a:pPr algn="ctr"/>
            <a:r>
              <a:rPr lang="zh-CN" altLang="en-US" b="1" dirty="0"/>
              <a:t>点点</a:t>
            </a:r>
            <a:r>
              <a:rPr lang="en-US" altLang="zh-CN" b="1" dirty="0"/>
              <a:t>star</a:t>
            </a:r>
            <a:r>
              <a:rPr lang="zh-CN" altLang="en-US" b="1" dirty="0"/>
              <a:t>谢谢喵</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8"/>
        <p:cNvGrpSpPr/>
        <p:nvPr/>
      </p:nvGrpSpPr>
      <p:grpSpPr>
        <a:xfrm>
          <a:off x="0" y="0"/>
          <a:ext cx="0" cy="0"/>
          <a:chOff x="0" y="0"/>
          <a:chExt cx="0" cy="0"/>
        </a:xfrm>
      </p:grpSpPr>
      <p:sp>
        <p:nvSpPr>
          <p:cNvPr id="2279" name="Google Shape;2279;p46"/>
          <p:cNvSpPr txBox="1">
            <a:spLocks noGrp="1"/>
          </p:cNvSpPr>
          <p:nvPr>
            <p:ph type="ctrTitle"/>
          </p:nvPr>
        </p:nvSpPr>
        <p:spPr>
          <a:xfrm>
            <a:off x="2008800" y="516850"/>
            <a:ext cx="51264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RESOURCES</a:t>
            </a:r>
          </a:p>
        </p:txBody>
      </p:sp>
      <p:sp>
        <p:nvSpPr>
          <p:cNvPr id="2280" name="Google Shape;2280;p46"/>
          <p:cNvSpPr txBox="1">
            <a:spLocks noGrp="1"/>
          </p:cNvSpPr>
          <p:nvPr>
            <p:ph type="body" idx="1"/>
          </p:nvPr>
        </p:nvSpPr>
        <p:spPr>
          <a:xfrm>
            <a:off x="1203262" y="1183050"/>
            <a:ext cx="7623937" cy="3121200"/>
          </a:xfrm>
          <a:prstGeom prst="rect">
            <a:avLst/>
          </a:prstGeom>
        </p:spPr>
        <p:txBody>
          <a:bodyPr spcFirstLastPara="1" wrap="square" lIns="91425" tIns="91425" rIns="91425" bIns="91425" anchor="t" anchorCtr="0">
            <a:noAutofit/>
          </a:bodyPr>
          <a:lstStyle/>
          <a:p>
            <a:pPr algn="l"/>
            <a:r>
              <a:rPr lang="zh-CN" altLang="en-US" b="1" i="0">
                <a:solidFill>
                  <a:srgbClr val="000000"/>
                </a:solidFill>
                <a:effectLst/>
                <a:latin typeface="黑体" panose="02010609060101010101" pitchFamily="49" charset="-122"/>
                <a:ea typeface="黑体" panose="02010609060101010101" pitchFamily="49" charset="-122"/>
              </a:rPr>
              <a:t>新型冠状病毒肺炎的流行病学参数与模型 </a:t>
            </a:r>
            <a:r>
              <a:rPr lang="zh-CN" altLang="en-US" b="0" i="0">
                <a:solidFill>
                  <a:srgbClr val="333333"/>
                </a:solidFill>
                <a:effectLst/>
                <a:latin typeface="Arial" panose="020B0604020202020204" pitchFamily="34" charset="0"/>
              </a:rPr>
              <a:t>李盈科</a:t>
            </a:r>
            <a:r>
              <a:rPr lang="en-US" altLang="zh-CN" b="0" i="0">
                <a:solidFill>
                  <a:srgbClr val="333333"/>
                </a:solidFill>
                <a:effectLst/>
                <a:latin typeface="Arial" panose="020B0604020202020204" pitchFamily="34" charset="0"/>
              </a:rPr>
              <a:t>, </a:t>
            </a:r>
            <a:r>
              <a:rPr lang="zh-CN" altLang="en-US" b="0" i="0">
                <a:solidFill>
                  <a:srgbClr val="333333"/>
                </a:solidFill>
                <a:effectLst/>
                <a:latin typeface="Arial" panose="020B0604020202020204" pitchFamily="34" charset="0"/>
              </a:rPr>
              <a:t>赵时</a:t>
            </a:r>
            <a:r>
              <a:rPr lang="en-US" altLang="zh-CN" b="0" i="0">
                <a:solidFill>
                  <a:srgbClr val="333333"/>
                </a:solidFill>
                <a:effectLst/>
                <a:latin typeface="Arial" panose="020B0604020202020204" pitchFamily="34" charset="0"/>
              </a:rPr>
              <a:t>, </a:t>
            </a:r>
            <a:r>
              <a:rPr lang="zh-CN" altLang="en-US" b="0" i="0">
                <a:solidFill>
                  <a:srgbClr val="333333"/>
                </a:solidFill>
                <a:effectLst/>
                <a:latin typeface="Arial" panose="020B0604020202020204" pitchFamily="34" charset="0"/>
              </a:rPr>
              <a:t>楼一均</a:t>
            </a:r>
            <a:r>
              <a:rPr lang="en-US" altLang="zh-CN" b="0" i="0">
                <a:solidFill>
                  <a:srgbClr val="333333"/>
                </a:solidFill>
                <a:effectLst/>
                <a:latin typeface="Arial" panose="020B0604020202020204" pitchFamily="34" charset="0"/>
              </a:rPr>
              <a:t>, </a:t>
            </a:r>
            <a:r>
              <a:rPr lang="zh-CN" altLang="en-US" b="0" i="0">
                <a:solidFill>
                  <a:srgbClr val="333333"/>
                </a:solidFill>
                <a:effectLst/>
                <a:latin typeface="Arial" panose="020B0604020202020204" pitchFamily="34" charset="0"/>
              </a:rPr>
              <a:t>高道舟</a:t>
            </a:r>
            <a:r>
              <a:rPr lang="en-US" altLang="zh-CN" b="0" i="0">
                <a:solidFill>
                  <a:srgbClr val="333333"/>
                </a:solidFill>
                <a:effectLst/>
                <a:latin typeface="Arial" panose="020B0604020202020204" pitchFamily="34" charset="0"/>
              </a:rPr>
              <a:t>, </a:t>
            </a:r>
            <a:r>
              <a:rPr lang="zh-CN" altLang="en-US" b="0" i="0">
                <a:solidFill>
                  <a:srgbClr val="333333"/>
                </a:solidFill>
                <a:effectLst/>
                <a:latin typeface="Arial" panose="020B0604020202020204" pitchFamily="34" charset="0"/>
              </a:rPr>
              <a:t>杨琳</a:t>
            </a:r>
            <a:r>
              <a:rPr lang="en-US" altLang="zh-CN" b="0" i="0">
                <a:solidFill>
                  <a:srgbClr val="333333"/>
                </a:solidFill>
                <a:effectLst/>
                <a:latin typeface="Arial" panose="020B0604020202020204" pitchFamily="34" charset="0"/>
              </a:rPr>
              <a:t>, </a:t>
            </a:r>
            <a:r>
              <a:rPr lang="zh-CN" altLang="en-US" b="0" i="0">
                <a:solidFill>
                  <a:srgbClr val="333333"/>
                </a:solidFill>
                <a:effectLst/>
                <a:latin typeface="Arial" panose="020B0604020202020204" pitchFamily="34" charset="0"/>
              </a:rPr>
              <a:t>何岱海 物理学报</a:t>
            </a:r>
            <a:r>
              <a:rPr lang="en-US" altLang="zh-CN" b="0" i="0">
                <a:solidFill>
                  <a:srgbClr val="333333"/>
                </a:solidFill>
                <a:effectLst/>
                <a:latin typeface="Arial" panose="020B0604020202020204" pitchFamily="34" charset="0"/>
              </a:rPr>
              <a:t>, 2020, </a:t>
            </a:r>
            <a:r>
              <a:rPr lang="en-US" altLang="zh-CN" b="0" i="0" u="none" strike="noStrike">
                <a:solidFill>
                  <a:srgbClr val="0091AA"/>
                </a:solidFill>
                <a:effectLst/>
                <a:latin typeface="Arial" panose="020B0604020202020204" pitchFamily="34" charset="0"/>
                <a:hlinkClick r:id="rId3"/>
              </a:rPr>
              <a:t>69(9)</a:t>
            </a:r>
            <a:r>
              <a:rPr lang="en-US" altLang="zh-CN" b="0" i="0">
                <a:solidFill>
                  <a:srgbClr val="333333"/>
                </a:solidFill>
                <a:effectLst/>
                <a:latin typeface="Arial" panose="020B0604020202020204" pitchFamily="34" charset="0"/>
              </a:rPr>
              <a:t>:090202.</a:t>
            </a:r>
          </a:p>
          <a:p>
            <a:pPr marL="0" lvl="0" indent="0" algn="l" rtl="0">
              <a:spcBef>
                <a:spcPts val="0"/>
              </a:spcBef>
              <a:spcAft>
                <a:spcPts val="0"/>
              </a:spcAft>
              <a:buNone/>
            </a:pPr>
            <a:endParaRPr>
              <a:uFill>
                <a:noFill/>
              </a:uFill>
              <a:hlinkClick r:id="rId4"/>
            </a:endParaRPr>
          </a:p>
          <a:p>
            <a:pPr algn="l"/>
            <a:r>
              <a:rPr lang="en-US" altLang="zh-CN" b="0" i="0">
                <a:solidFill>
                  <a:srgbClr val="333333"/>
                </a:solidFill>
                <a:effectLst/>
                <a:latin typeface="Arial" panose="020B0604020202020204" pitchFamily="34" charset="0"/>
              </a:rPr>
              <a:t> https://github.com/microsoft/COVID-19-Widget</a:t>
            </a:r>
          </a:p>
          <a:p>
            <a:pPr algn="l"/>
            <a:r>
              <a:rPr lang="zh-CN" altLang="en-US">
                <a:hlinkClick r:id="rId5"/>
              </a:rPr>
              <a:t>实时更新</a:t>
            </a:r>
            <a:r>
              <a:rPr lang="en-US" altLang="zh-CN">
                <a:hlinkClick r:id="rId5"/>
              </a:rPr>
              <a:t>|</a:t>
            </a:r>
            <a:r>
              <a:rPr lang="zh-CN" altLang="en-US">
                <a:hlinkClick r:id="rId5"/>
              </a:rPr>
              <a:t>新冠肺炎疫情地图 </a:t>
            </a:r>
            <a:r>
              <a:rPr lang="en-US" altLang="zh-CN">
                <a:hlinkClick r:id="rId5"/>
              </a:rPr>
              <a:t>(sina.cn)</a:t>
            </a:r>
            <a:endParaRPr lang="en-US" altLang="zh-CN"/>
          </a:p>
          <a:p>
            <a:pPr algn="l"/>
            <a:r>
              <a:rPr lang="zh-CN" altLang="en-US">
                <a:hlinkClick r:id="rId6"/>
              </a:rPr>
              <a:t>新冠研究数据哪里找？科研工作者必看（附链接）</a:t>
            </a:r>
            <a:r>
              <a:rPr lang="en-US" altLang="zh-CN">
                <a:hlinkClick r:id="rId6"/>
              </a:rPr>
              <a:t>_</a:t>
            </a:r>
            <a:r>
              <a:rPr lang="zh-CN" altLang="en-US">
                <a:hlinkClick r:id="rId6"/>
              </a:rPr>
              <a:t>病毒 </a:t>
            </a:r>
            <a:r>
              <a:rPr lang="en-US" altLang="zh-CN">
                <a:hlinkClick r:id="rId6"/>
              </a:rPr>
              <a:t>(sohu.com)</a:t>
            </a:r>
            <a:endParaRPr lang="en-US" altLang="zh-CN"/>
          </a:p>
          <a:p>
            <a:pPr algn="l"/>
            <a:r>
              <a:rPr lang="zh-CN" altLang="en-US">
                <a:hlinkClick r:id="rId7"/>
              </a:rPr>
              <a:t>全文阅读</a:t>
            </a:r>
            <a:r>
              <a:rPr lang="en-US" altLang="zh-CN">
                <a:hlinkClick r:id="rId7"/>
              </a:rPr>
              <a:t>--XML</a:t>
            </a:r>
            <a:r>
              <a:rPr lang="zh-CN" altLang="en-US">
                <a:hlinkClick r:id="rId7"/>
              </a:rPr>
              <a:t>全文阅读</a:t>
            </a:r>
            <a:r>
              <a:rPr lang="en-US" altLang="zh-CN">
                <a:hlinkClick r:id="rId7"/>
              </a:rPr>
              <a:t>--</a:t>
            </a:r>
            <a:r>
              <a:rPr lang="zh-CN" altLang="en-US">
                <a:hlinkClick r:id="rId7"/>
              </a:rPr>
              <a:t>中国知网 </a:t>
            </a:r>
            <a:r>
              <a:rPr lang="en-US" altLang="zh-CN">
                <a:hlinkClick r:id="rId7"/>
              </a:rPr>
              <a:t>(cnki.net)</a:t>
            </a:r>
            <a:endParaRPr lang="en-US" altLang="zh-CN"/>
          </a:p>
          <a:p>
            <a:pPr algn="l"/>
            <a:r>
              <a:rPr lang="en-US" altLang="zh-CN">
                <a:hlinkClick r:id="rId8"/>
              </a:rPr>
              <a:t>tozlucaglar/SIR_model_SEE070 (github.com)</a:t>
            </a:r>
            <a:r>
              <a:rPr lang="en-US" altLang="zh-CN">
                <a:hlinkClick r:id="rId9"/>
              </a:rPr>
              <a:t>wuhan2020/map-viz: </a:t>
            </a:r>
            <a:r>
              <a:rPr lang="zh-CN" altLang="en-US">
                <a:hlinkClick r:id="rId9"/>
              </a:rPr>
              <a:t>通用的地图可视化组件 </a:t>
            </a:r>
            <a:r>
              <a:rPr lang="en-US" altLang="zh-CN">
                <a:hlinkClick r:id="rId9"/>
              </a:rPr>
              <a:t>(github.com)</a:t>
            </a:r>
            <a:endParaRPr lang="en-US" altLang="zh-CN"/>
          </a:p>
          <a:p>
            <a:r>
              <a:rPr lang="en-US" altLang="zh-CN">
                <a:hlinkClick r:id="rId10"/>
              </a:rPr>
              <a:t>(86</a:t>
            </a:r>
            <a:r>
              <a:rPr lang="zh-CN" altLang="en-US">
                <a:hlinkClick r:id="rId10"/>
              </a:rPr>
              <a:t>条消息</a:t>
            </a:r>
            <a:r>
              <a:rPr lang="en-US" altLang="zh-CN">
                <a:hlinkClick r:id="rId10"/>
              </a:rPr>
              <a:t>) ECharts</a:t>
            </a:r>
            <a:r>
              <a:rPr lang="zh-CN" altLang="en-US">
                <a:hlinkClick r:id="rId10"/>
              </a:rPr>
              <a:t>实现数据可视化入门教程（超详细）</a:t>
            </a:r>
            <a:r>
              <a:rPr lang="en-US" altLang="zh-CN">
                <a:hlinkClick r:id="rId10"/>
              </a:rPr>
              <a:t>_echarts</a:t>
            </a:r>
            <a:r>
              <a:rPr lang="zh-CN" altLang="en-US">
                <a:hlinkClick r:id="rId10"/>
              </a:rPr>
              <a:t>数据可视化</a:t>
            </a:r>
            <a:r>
              <a:rPr lang="en-US" altLang="zh-CN">
                <a:hlinkClick r:id="rId10"/>
              </a:rPr>
              <a:t>_</a:t>
            </a:r>
            <a:r>
              <a:rPr lang="zh-CN" altLang="en-US">
                <a:hlinkClick r:id="rId10"/>
              </a:rPr>
              <a:t>牛哄哄的柯南的博客</a:t>
            </a:r>
            <a:r>
              <a:rPr lang="en-US" altLang="zh-CN">
                <a:hlinkClick r:id="rId10"/>
              </a:rPr>
              <a:t>-CSDN</a:t>
            </a:r>
            <a:r>
              <a:rPr lang="zh-CN" altLang="en-US">
                <a:hlinkClick r:id="rId10"/>
              </a:rPr>
              <a:t>博客</a:t>
            </a:r>
            <a:endParaRPr lang="en-US" altLang="zh-CN"/>
          </a:p>
          <a:p>
            <a:r>
              <a:rPr lang="en-US" altLang="zh-CN">
                <a:hlinkClick r:id="rId11"/>
              </a:rPr>
              <a:t>ECharts </a:t>
            </a:r>
            <a:r>
              <a:rPr lang="zh-CN" altLang="en-US">
                <a:hlinkClick r:id="rId11"/>
              </a:rPr>
              <a:t>教程 </a:t>
            </a:r>
            <a:r>
              <a:rPr lang="en-US" altLang="zh-CN">
                <a:hlinkClick r:id="rId11"/>
              </a:rPr>
              <a:t>| </a:t>
            </a:r>
            <a:r>
              <a:rPr lang="zh-CN" altLang="en-US">
                <a:hlinkClick r:id="rId11"/>
              </a:rPr>
              <a:t>菜鸟教程 </a:t>
            </a:r>
            <a:r>
              <a:rPr lang="en-US" altLang="zh-CN">
                <a:hlinkClick r:id="rId11"/>
              </a:rPr>
              <a:t>(runoob.com)</a:t>
            </a:r>
            <a:endParaRPr lang="en-US" altLang="zh-CN"/>
          </a:p>
          <a:p>
            <a:r>
              <a:rPr lang="zh-CN" altLang="en-US">
                <a:hlinkClick r:id="rId12"/>
              </a:rPr>
              <a:t>数据过渡动画 </a:t>
            </a:r>
            <a:r>
              <a:rPr lang="en-US" altLang="zh-CN">
                <a:hlinkClick r:id="rId12"/>
              </a:rPr>
              <a:t>- </a:t>
            </a:r>
            <a:r>
              <a:rPr lang="zh-CN" altLang="en-US">
                <a:hlinkClick r:id="rId12"/>
              </a:rPr>
              <a:t>动画 </a:t>
            </a:r>
            <a:r>
              <a:rPr lang="en-US" altLang="zh-CN">
                <a:hlinkClick r:id="rId12"/>
              </a:rPr>
              <a:t>- </a:t>
            </a:r>
            <a:r>
              <a:rPr lang="zh-CN" altLang="en-US">
                <a:hlinkClick r:id="rId12"/>
              </a:rPr>
              <a:t>应用篇 </a:t>
            </a:r>
            <a:r>
              <a:rPr lang="en-US" altLang="zh-CN">
                <a:hlinkClick r:id="rId12"/>
              </a:rPr>
              <a:t>- Handbook - Apache ECharts</a:t>
            </a:r>
            <a:endParaRPr lang="zh-CN" altLang="en-US"/>
          </a:p>
          <a:p>
            <a:pPr algn="l"/>
            <a:endParaRPr lang="en-US" altLang="zh-CN"/>
          </a:p>
          <a:p>
            <a:pPr marL="457200" lvl="0" indent="0" algn="l" rtl="0">
              <a:lnSpc>
                <a:spcPct val="100000"/>
              </a:lnSpc>
              <a:spcBef>
                <a:spcPts val="0"/>
              </a:spcBef>
              <a:spcAft>
                <a:spcPts val="0"/>
              </a:spcAft>
              <a:buNone/>
            </a:pP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3"/>
          <p:cNvSpPr txBox="1">
            <a:spLocks noGrp="1"/>
          </p:cNvSpPr>
          <p:nvPr>
            <p:ph type="ctrTitle"/>
          </p:nvPr>
        </p:nvSpPr>
        <p:spPr>
          <a:xfrm>
            <a:off x="2840990" y="1536065"/>
            <a:ext cx="3491865" cy="17716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dirty="0">
                <a:solidFill>
                  <a:schemeClr val="tx1"/>
                </a:solidFill>
                <a:effectLst>
                  <a:glow rad="101600">
                    <a:schemeClr val="accent5">
                      <a:satMod val="175000"/>
                      <a:alpha val="40000"/>
                    </a:schemeClr>
                  </a:glow>
                  <a:outerShdw blurRad="38100" dist="19050" dir="2700000" algn="tl" rotWithShape="0">
                    <a:schemeClr val="dk1">
                      <a:alpha val="40000"/>
                    </a:schemeClr>
                  </a:outerShdw>
                </a:effectLst>
                <a:sym typeface="+mn-ea"/>
              </a:rPr>
              <a:t>人类创造性的神经生物学表现</a:t>
            </a:r>
          </a:p>
        </p:txBody>
      </p:sp>
      <p:grpSp>
        <p:nvGrpSpPr>
          <p:cNvPr id="330" name="Google Shape;330;p23"/>
          <p:cNvGrpSpPr/>
          <p:nvPr/>
        </p:nvGrpSpPr>
        <p:grpSpPr>
          <a:xfrm>
            <a:off x="-75881" y="2283499"/>
            <a:ext cx="772313" cy="497910"/>
            <a:chOff x="-75881" y="2283499"/>
            <a:chExt cx="772313" cy="497910"/>
          </a:xfrm>
        </p:grpSpPr>
        <p:sp>
          <p:nvSpPr>
            <p:cNvPr id="331" name="Google Shape;331;p23"/>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3"/>
          <p:cNvGrpSpPr/>
          <p:nvPr/>
        </p:nvGrpSpPr>
        <p:grpSpPr>
          <a:xfrm>
            <a:off x="5350141" y="100301"/>
            <a:ext cx="420904" cy="498241"/>
            <a:chOff x="5350141" y="100301"/>
            <a:chExt cx="420904" cy="498241"/>
          </a:xfrm>
        </p:grpSpPr>
        <p:sp>
          <p:nvSpPr>
            <p:cNvPr id="334" name="Google Shape;334;p23"/>
            <p:cNvSpPr/>
            <p:nvPr/>
          </p:nvSpPr>
          <p:spPr>
            <a:xfrm>
              <a:off x="5379886" y="136118"/>
              <a:ext cx="286978" cy="165098"/>
            </a:xfrm>
            <a:custGeom>
              <a:avLst/>
              <a:gdLst/>
              <a:ahLst/>
              <a:cxnLst/>
              <a:rect l="l" t="t" r="r" b="b"/>
              <a:pathLst>
                <a:path w="8672" h="4989" extrusionOk="0">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350141" y="100301"/>
              <a:ext cx="420904" cy="498241"/>
            </a:xfrm>
            <a:custGeom>
              <a:avLst/>
              <a:gdLst/>
              <a:ahLst/>
              <a:cxnLst/>
              <a:rect l="l" t="t" r="r" b="b"/>
              <a:pathLst>
                <a:path w="12719" h="15056" extrusionOk="0">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23"/>
          <p:cNvGrpSpPr/>
          <p:nvPr/>
        </p:nvGrpSpPr>
        <p:grpSpPr>
          <a:xfrm>
            <a:off x="7281641" y="1136546"/>
            <a:ext cx="892968" cy="986057"/>
            <a:chOff x="7281641" y="1136546"/>
            <a:chExt cx="892968" cy="986057"/>
          </a:xfrm>
        </p:grpSpPr>
        <p:sp>
          <p:nvSpPr>
            <p:cNvPr id="337" name="Google Shape;337;p23"/>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23"/>
          <p:cNvGrpSpPr/>
          <p:nvPr/>
        </p:nvGrpSpPr>
        <p:grpSpPr>
          <a:xfrm>
            <a:off x="8084663" y="3138245"/>
            <a:ext cx="1026629" cy="1056842"/>
            <a:chOff x="8084663" y="3138245"/>
            <a:chExt cx="1026629" cy="1056842"/>
          </a:xfrm>
        </p:grpSpPr>
        <p:sp>
          <p:nvSpPr>
            <p:cNvPr id="342" name="Google Shape;342;p23"/>
            <p:cNvSpPr/>
            <p:nvPr/>
          </p:nvSpPr>
          <p:spPr>
            <a:xfrm>
              <a:off x="8084663" y="3138245"/>
              <a:ext cx="1026629" cy="1056842"/>
            </a:xfrm>
            <a:custGeom>
              <a:avLst/>
              <a:gdLst/>
              <a:ahLst/>
              <a:cxnLst/>
              <a:rect l="l" t="t" r="r" b="b"/>
              <a:pathLst>
                <a:path w="31023" h="31936" extrusionOk="0">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8533166" y="3299372"/>
              <a:ext cx="302929" cy="174232"/>
            </a:xfrm>
            <a:custGeom>
              <a:avLst/>
              <a:gdLst/>
              <a:ahLst/>
              <a:cxnLst/>
              <a:rect l="l" t="t" r="r" b="b"/>
              <a:pathLst>
                <a:path w="9154" h="5265" extrusionOk="0">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8481443" y="3415692"/>
              <a:ext cx="443539" cy="302796"/>
            </a:xfrm>
            <a:custGeom>
              <a:avLst/>
              <a:gdLst/>
              <a:ahLst/>
              <a:cxnLst/>
              <a:rect l="l" t="t" r="r" b="b"/>
              <a:pathLst>
                <a:path w="13403" h="9150" extrusionOk="0">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8416515" y="3524964"/>
              <a:ext cx="456577" cy="285423"/>
            </a:xfrm>
            <a:custGeom>
              <a:avLst/>
              <a:gdLst/>
              <a:ahLst/>
              <a:cxnLst/>
              <a:rect l="l" t="t" r="r" b="b"/>
              <a:pathLst>
                <a:path w="13797" h="8625" extrusionOk="0">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8364659" y="3646678"/>
              <a:ext cx="443539" cy="268612"/>
            </a:xfrm>
            <a:custGeom>
              <a:avLst/>
              <a:gdLst/>
              <a:ahLst/>
              <a:cxnLst/>
              <a:rect l="l" t="t" r="r" b="b"/>
              <a:pathLst>
                <a:path w="13403" h="8117" extrusionOk="0">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8307773" y="3769087"/>
              <a:ext cx="428051" cy="257559"/>
            </a:xfrm>
            <a:custGeom>
              <a:avLst/>
              <a:gdLst/>
              <a:ahLst/>
              <a:cxnLst/>
              <a:rect l="l" t="t" r="r" b="b"/>
              <a:pathLst>
                <a:path w="12935" h="7783" extrusionOk="0">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23"/>
          <p:cNvGrpSpPr/>
          <p:nvPr/>
        </p:nvGrpSpPr>
        <p:grpSpPr>
          <a:xfrm>
            <a:off x="1960499" y="1511252"/>
            <a:ext cx="690310" cy="1154730"/>
            <a:chOff x="1960499" y="1511252"/>
            <a:chExt cx="690310" cy="1154730"/>
          </a:xfrm>
        </p:grpSpPr>
        <p:sp>
          <p:nvSpPr>
            <p:cNvPr id="349" name="Google Shape;349;p23"/>
            <p:cNvSpPr/>
            <p:nvPr/>
          </p:nvSpPr>
          <p:spPr>
            <a:xfrm>
              <a:off x="2276433" y="1802367"/>
              <a:ext cx="230886" cy="126347"/>
            </a:xfrm>
            <a:custGeom>
              <a:avLst/>
              <a:gdLst/>
              <a:ahLst/>
              <a:cxnLst/>
              <a:rect l="l" t="t" r="r" b="b"/>
              <a:pathLst>
                <a:path w="6977" h="3818" extrusionOk="0">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1960499" y="1705670"/>
              <a:ext cx="614064" cy="960311"/>
            </a:xfrm>
            <a:custGeom>
              <a:avLst/>
              <a:gdLst/>
              <a:ahLst/>
              <a:cxnLst/>
              <a:rect l="l" t="t" r="r" b="b"/>
              <a:pathLst>
                <a:path w="18556" h="29019" extrusionOk="0">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2040749" y="2214401"/>
              <a:ext cx="274932" cy="375269"/>
            </a:xfrm>
            <a:custGeom>
              <a:avLst/>
              <a:gdLst/>
              <a:ahLst/>
              <a:cxnLst/>
              <a:rect l="l" t="t" r="r" b="b"/>
              <a:pathLst>
                <a:path w="8308" h="11340" extrusionOk="0">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2175965" y="2156390"/>
              <a:ext cx="75252" cy="67840"/>
            </a:xfrm>
            <a:custGeom>
              <a:avLst/>
              <a:gdLst/>
              <a:ahLst/>
              <a:cxnLst/>
              <a:rect l="l" t="t" r="r" b="b"/>
              <a:pathLst>
                <a:path w="2274" h="2050" extrusionOk="0">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2269285" y="2051322"/>
              <a:ext cx="103977" cy="101064"/>
            </a:xfrm>
            <a:custGeom>
              <a:avLst/>
              <a:gdLst/>
              <a:ahLst/>
              <a:cxnLst/>
              <a:rect l="l" t="t" r="r" b="b"/>
              <a:pathLst>
                <a:path w="3142" h="3054" extrusionOk="0">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2330209" y="1578331"/>
              <a:ext cx="118570" cy="102487"/>
            </a:xfrm>
            <a:custGeom>
              <a:avLst/>
              <a:gdLst/>
              <a:ahLst/>
              <a:cxnLst/>
              <a:rect l="l" t="t" r="r" b="b"/>
              <a:pathLst>
                <a:path w="3583" h="3097" extrusionOk="0">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2512912" y="1511252"/>
              <a:ext cx="137896" cy="132072"/>
            </a:xfrm>
            <a:custGeom>
              <a:avLst/>
              <a:gdLst/>
              <a:ahLst/>
              <a:cxnLst/>
              <a:rect l="l" t="t" r="r" b="b"/>
              <a:pathLst>
                <a:path w="4167" h="3991" extrusionOk="0">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3"/>
          <p:cNvGrpSpPr/>
          <p:nvPr/>
        </p:nvGrpSpPr>
        <p:grpSpPr>
          <a:xfrm>
            <a:off x="734290" y="251983"/>
            <a:ext cx="800177" cy="752193"/>
            <a:chOff x="734290" y="251983"/>
            <a:chExt cx="800177" cy="752193"/>
          </a:xfrm>
        </p:grpSpPr>
        <p:sp>
          <p:nvSpPr>
            <p:cNvPr id="357" name="Google Shape;357;p23"/>
            <p:cNvSpPr/>
            <p:nvPr/>
          </p:nvSpPr>
          <p:spPr>
            <a:xfrm>
              <a:off x="864310" y="336336"/>
              <a:ext cx="515085" cy="529745"/>
            </a:xfrm>
            <a:custGeom>
              <a:avLst/>
              <a:gdLst/>
              <a:ahLst/>
              <a:cxnLst/>
              <a:rect l="l" t="t" r="r" b="b"/>
              <a:pathLst>
                <a:path w="15565" h="16008" extrusionOk="0">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734290" y="251983"/>
              <a:ext cx="800177" cy="752193"/>
            </a:xfrm>
            <a:custGeom>
              <a:avLst/>
              <a:gdLst/>
              <a:ahLst/>
              <a:cxnLst/>
              <a:rect l="l" t="t" r="r" b="b"/>
              <a:pathLst>
                <a:path w="24180" h="22730" extrusionOk="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3"/>
          <p:cNvGrpSpPr/>
          <p:nvPr/>
        </p:nvGrpSpPr>
        <p:grpSpPr>
          <a:xfrm>
            <a:off x="2857571" y="1302505"/>
            <a:ext cx="152954" cy="60030"/>
            <a:chOff x="2857571" y="1302505"/>
            <a:chExt cx="152954" cy="60030"/>
          </a:xfrm>
        </p:grpSpPr>
        <p:sp>
          <p:nvSpPr>
            <p:cNvPr id="360" name="Google Shape;360;p23"/>
            <p:cNvSpPr/>
            <p:nvPr/>
          </p:nvSpPr>
          <p:spPr>
            <a:xfrm>
              <a:off x="2857571" y="1331063"/>
              <a:ext cx="152954" cy="31471"/>
            </a:xfrm>
            <a:custGeom>
              <a:avLst/>
              <a:gdLst/>
              <a:ahLst/>
              <a:cxnLst/>
              <a:rect l="l" t="t" r="r" b="b"/>
              <a:pathLst>
                <a:path w="4622" h="951" extrusionOk="0">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2896289" y="1302505"/>
              <a:ext cx="106061" cy="10590"/>
            </a:xfrm>
            <a:custGeom>
              <a:avLst/>
              <a:gdLst/>
              <a:ahLst/>
              <a:cxnLst/>
              <a:rect l="l" t="t" r="r" b="b"/>
              <a:pathLst>
                <a:path w="3205" h="320" extrusionOk="0">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23"/>
          <p:cNvGrpSpPr/>
          <p:nvPr/>
        </p:nvGrpSpPr>
        <p:grpSpPr>
          <a:xfrm>
            <a:off x="3168309" y="474596"/>
            <a:ext cx="1088181" cy="608604"/>
            <a:chOff x="3168309" y="474596"/>
            <a:chExt cx="1088181" cy="608604"/>
          </a:xfrm>
        </p:grpSpPr>
        <p:grpSp>
          <p:nvGrpSpPr>
            <p:cNvPr id="363" name="Google Shape;363;p23"/>
            <p:cNvGrpSpPr/>
            <p:nvPr/>
          </p:nvGrpSpPr>
          <p:grpSpPr>
            <a:xfrm>
              <a:off x="3168309" y="517749"/>
              <a:ext cx="1084309" cy="565452"/>
              <a:chOff x="3168309" y="517749"/>
              <a:chExt cx="1084309" cy="565452"/>
            </a:xfrm>
          </p:grpSpPr>
          <p:sp>
            <p:nvSpPr>
              <p:cNvPr id="364" name="Google Shape;364;p23"/>
              <p:cNvSpPr/>
              <p:nvPr/>
            </p:nvSpPr>
            <p:spPr>
              <a:xfrm>
                <a:off x="3179726" y="531913"/>
                <a:ext cx="1066571" cy="534378"/>
              </a:xfrm>
              <a:custGeom>
                <a:avLst/>
                <a:gdLst/>
                <a:ahLst/>
                <a:cxnLst/>
                <a:rect l="l" t="t" r="r" b="b"/>
                <a:pathLst>
                  <a:path w="32230" h="16148" extrusionOk="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3168309" y="517749"/>
                <a:ext cx="1084309" cy="565452"/>
              </a:xfrm>
              <a:custGeom>
                <a:avLst/>
                <a:gdLst/>
                <a:ahLst/>
                <a:cxnLst/>
                <a:rect l="l" t="t" r="r" b="b"/>
                <a:pathLst>
                  <a:path w="32766" h="17087" extrusionOk="0">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3"/>
            <p:cNvGrpSpPr/>
            <p:nvPr/>
          </p:nvGrpSpPr>
          <p:grpSpPr>
            <a:xfrm>
              <a:off x="4114622" y="474596"/>
              <a:ext cx="141868" cy="100403"/>
              <a:chOff x="4114622" y="474596"/>
              <a:chExt cx="141868" cy="100403"/>
            </a:xfrm>
          </p:grpSpPr>
          <p:sp>
            <p:nvSpPr>
              <p:cNvPr id="367" name="Google Shape;367;p23"/>
              <p:cNvSpPr/>
              <p:nvPr/>
            </p:nvSpPr>
            <p:spPr>
              <a:xfrm>
                <a:off x="4114622" y="474596"/>
                <a:ext cx="70851" cy="90839"/>
              </a:xfrm>
              <a:custGeom>
                <a:avLst/>
                <a:gdLst/>
                <a:ahLst/>
                <a:cxnLst/>
                <a:rect l="l" t="t" r="r" b="b"/>
                <a:pathLst>
                  <a:path w="2141" h="2745" extrusionOk="0">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4199339" y="480752"/>
                <a:ext cx="57151" cy="94247"/>
              </a:xfrm>
              <a:custGeom>
                <a:avLst/>
                <a:gdLst/>
                <a:ahLst/>
                <a:cxnLst/>
                <a:rect l="l" t="t" r="r" b="b"/>
                <a:pathLst>
                  <a:path w="1727" h="2848" extrusionOk="0">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9" name="Google Shape;369;p23"/>
          <p:cNvGrpSpPr/>
          <p:nvPr/>
        </p:nvGrpSpPr>
        <p:grpSpPr>
          <a:xfrm>
            <a:off x="4554058" y="287028"/>
            <a:ext cx="820760" cy="899951"/>
            <a:chOff x="4554058" y="287028"/>
            <a:chExt cx="820760" cy="899951"/>
          </a:xfrm>
        </p:grpSpPr>
        <p:grpSp>
          <p:nvGrpSpPr>
            <p:cNvPr id="370" name="Google Shape;370;p23"/>
            <p:cNvGrpSpPr/>
            <p:nvPr/>
          </p:nvGrpSpPr>
          <p:grpSpPr>
            <a:xfrm>
              <a:off x="4554058" y="287028"/>
              <a:ext cx="820760" cy="807258"/>
              <a:chOff x="4554058" y="287028"/>
              <a:chExt cx="820760" cy="807258"/>
            </a:xfrm>
          </p:grpSpPr>
          <p:sp>
            <p:nvSpPr>
              <p:cNvPr id="371" name="Google Shape;371;p23"/>
              <p:cNvSpPr/>
              <p:nvPr/>
            </p:nvSpPr>
            <p:spPr>
              <a:xfrm>
                <a:off x="4642315" y="348977"/>
                <a:ext cx="463924" cy="360179"/>
              </a:xfrm>
              <a:custGeom>
                <a:avLst/>
                <a:gdLst/>
                <a:ahLst/>
                <a:cxnLst/>
                <a:rect l="l" t="t" r="r" b="b"/>
                <a:pathLst>
                  <a:path w="14019" h="10884" extrusionOk="0">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4554058" y="287028"/>
                <a:ext cx="820760" cy="807258"/>
              </a:xfrm>
              <a:custGeom>
                <a:avLst/>
                <a:gdLst/>
                <a:ahLst/>
                <a:cxnLst/>
                <a:rect l="l" t="t" r="r" b="b"/>
                <a:pathLst>
                  <a:path w="24802" h="24394" extrusionOk="0">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23"/>
            <p:cNvGrpSpPr/>
            <p:nvPr/>
          </p:nvGrpSpPr>
          <p:grpSpPr>
            <a:xfrm>
              <a:off x="5063947" y="1041305"/>
              <a:ext cx="89912" cy="145673"/>
              <a:chOff x="5063947" y="1041305"/>
              <a:chExt cx="89912" cy="145673"/>
            </a:xfrm>
          </p:grpSpPr>
          <p:sp>
            <p:nvSpPr>
              <p:cNvPr id="374" name="Google Shape;374;p23"/>
              <p:cNvSpPr/>
              <p:nvPr/>
            </p:nvSpPr>
            <p:spPr>
              <a:xfrm>
                <a:off x="5063947" y="1041305"/>
                <a:ext cx="81110" cy="80481"/>
              </a:xfrm>
              <a:custGeom>
                <a:avLst/>
                <a:gdLst/>
                <a:ahLst/>
                <a:cxnLst/>
                <a:rect l="l" t="t" r="r" b="b"/>
                <a:pathLst>
                  <a:path w="2451" h="2432" extrusionOk="0">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5073643" y="1111958"/>
                <a:ext cx="80216" cy="75021"/>
              </a:xfrm>
              <a:custGeom>
                <a:avLst/>
                <a:gdLst/>
                <a:ahLst/>
                <a:cxnLst/>
                <a:rect l="l" t="t" r="r" b="b"/>
                <a:pathLst>
                  <a:path w="2424" h="2267" extrusionOk="0">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3"/>
          <p:cNvGrpSpPr/>
          <p:nvPr/>
        </p:nvGrpSpPr>
        <p:grpSpPr>
          <a:xfrm>
            <a:off x="7100592" y="-366483"/>
            <a:ext cx="638917" cy="1022558"/>
            <a:chOff x="7100592" y="-366483"/>
            <a:chExt cx="638917" cy="1022558"/>
          </a:xfrm>
        </p:grpSpPr>
        <p:sp>
          <p:nvSpPr>
            <p:cNvPr id="377" name="Google Shape;377;p23"/>
            <p:cNvSpPr/>
            <p:nvPr/>
          </p:nvSpPr>
          <p:spPr>
            <a:xfrm>
              <a:off x="7100592" y="-366483"/>
              <a:ext cx="638917" cy="1022558"/>
            </a:xfrm>
            <a:custGeom>
              <a:avLst/>
              <a:gdLst/>
              <a:ahLst/>
              <a:cxnLst/>
              <a:rect l="l" t="t" r="r" b="b"/>
              <a:pathLst>
                <a:path w="19307" h="30900" extrusionOk="0">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7316454" y="-154591"/>
              <a:ext cx="302929" cy="469417"/>
            </a:xfrm>
            <a:custGeom>
              <a:avLst/>
              <a:gdLst/>
              <a:ahLst/>
              <a:cxnLst/>
              <a:rect l="l" t="t" r="r" b="b"/>
              <a:pathLst>
                <a:path w="9154" h="14185" extrusionOk="0">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7166347" y="-209426"/>
              <a:ext cx="119332" cy="80183"/>
            </a:xfrm>
            <a:custGeom>
              <a:avLst/>
              <a:gdLst/>
              <a:ahLst/>
              <a:cxnLst/>
              <a:rect l="l" t="t" r="r" b="b"/>
              <a:pathLst>
                <a:path w="3606" h="2423" extrusionOk="0">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7173991" y="-234708"/>
              <a:ext cx="72870" cy="53643"/>
            </a:xfrm>
            <a:custGeom>
              <a:avLst/>
              <a:gdLst/>
              <a:ahLst/>
              <a:cxnLst/>
              <a:rect l="l" t="t" r="r" b="b"/>
              <a:pathLst>
                <a:path w="2202" h="1621" extrusionOk="0">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23"/>
          <p:cNvGrpSpPr/>
          <p:nvPr/>
        </p:nvGrpSpPr>
        <p:grpSpPr>
          <a:xfrm>
            <a:off x="5910718" y="-131360"/>
            <a:ext cx="105830" cy="85015"/>
            <a:chOff x="5910718" y="-131360"/>
            <a:chExt cx="105830" cy="85015"/>
          </a:xfrm>
        </p:grpSpPr>
        <p:sp>
          <p:nvSpPr>
            <p:cNvPr id="382" name="Google Shape;382;p23"/>
            <p:cNvSpPr/>
            <p:nvPr/>
          </p:nvSpPr>
          <p:spPr>
            <a:xfrm>
              <a:off x="5910718" y="-129342"/>
              <a:ext cx="37097" cy="58342"/>
            </a:xfrm>
            <a:custGeom>
              <a:avLst/>
              <a:gdLst/>
              <a:ahLst/>
              <a:cxnLst/>
              <a:rect l="l" t="t" r="r" b="b"/>
              <a:pathLst>
                <a:path w="1121" h="1763" extrusionOk="0">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5974255" y="-131360"/>
              <a:ext cx="42292" cy="85015"/>
            </a:xfrm>
            <a:custGeom>
              <a:avLst/>
              <a:gdLst/>
              <a:ahLst/>
              <a:cxnLst/>
              <a:rect l="l" t="t" r="r" b="b"/>
              <a:pathLst>
                <a:path w="1278" h="2569" extrusionOk="0">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23"/>
          <p:cNvGrpSpPr/>
          <p:nvPr/>
        </p:nvGrpSpPr>
        <p:grpSpPr>
          <a:xfrm>
            <a:off x="3894690" y="-306155"/>
            <a:ext cx="432221" cy="578920"/>
            <a:chOff x="3894690" y="-306155"/>
            <a:chExt cx="432221" cy="578920"/>
          </a:xfrm>
        </p:grpSpPr>
        <p:sp>
          <p:nvSpPr>
            <p:cNvPr id="385" name="Google Shape;385;p23"/>
            <p:cNvSpPr/>
            <p:nvPr/>
          </p:nvSpPr>
          <p:spPr>
            <a:xfrm>
              <a:off x="3975568" y="-294506"/>
              <a:ext cx="351343" cy="567272"/>
            </a:xfrm>
            <a:custGeom>
              <a:avLst/>
              <a:gdLst/>
              <a:ahLst/>
              <a:cxnLst/>
              <a:rect l="l" t="t" r="r" b="b"/>
              <a:pathLst>
                <a:path w="10617" h="17142" extrusionOk="0">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23"/>
            <p:cNvGrpSpPr/>
            <p:nvPr/>
          </p:nvGrpSpPr>
          <p:grpSpPr>
            <a:xfrm>
              <a:off x="3894690" y="-306155"/>
              <a:ext cx="98086" cy="107551"/>
              <a:chOff x="3894690" y="-306155"/>
              <a:chExt cx="98086" cy="107551"/>
            </a:xfrm>
          </p:grpSpPr>
          <p:sp>
            <p:nvSpPr>
              <p:cNvPr id="387" name="Google Shape;387;p23"/>
              <p:cNvSpPr/>
              <p:nvPr/>
            </p:nvSpPr>
            <p:spPr>
              <a:xfrm>
                <a:off x="3925797" y="-273029"/>
                <a:ext cx="66979" cy="74425"/>
              </a:xfrm>
              <a:custGeom>
                <a:avLst/>
                <a:gdLst/>
                <a:ahLst/>
                <a:cxnLst/>
                <a:rect l="l" t="t" r="r" b="b"/>
                <a:pathLst>
                  <a:path w="2024" h="2249" extrusionOk="0">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3894690" y="-306155"/>
                <a:ext cx="73333" cy="65292"/>
              </a:xfrm>
              <a:custGeom>
                <a:avLst/>
                <a:gdLst/>
                <a:ahLst/>
                <a:cxnLst/>
                <a:rect l="l" t="t" r="r" b="b"/>
                <a:pathLst>
                  <a:path w="2216" h="1973" extrusionOk="0">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9" name="Google Shape;389;p23"/>
          <p:cNvGrpSpPr/>
          <p:nvPr/>
        </p:nvGrpSpPr>
        <p:grpSpPr>
          <a:xfrm>
            <a:off x="2775700" y="-243577"/>
            <a:ext cx="641763" cy="660328"/>
            <a:chOff x="2775700" y="-243577"/>
            <a:chExt cx="641763" cy="660328"/>
          </a:xfrm>
        </p:grpSpPr>
        <p:grpSp>
          <p:nvGrpSpPr>
            <p:cNvPr id="390" name="Google Shape;390;p23"/>
            <p:cNvGrpSpPr/>
            <p:nvPr/>
          </p:nvGrpSpPr>
          <p:grpSpPr>
            <a:xfrm>
              <a:off x="2880967" y="-159588"/>
              <a:ext cx="536496" cy="576339"/>
              <a:chOff x="2880967" y="-159588"/>
              <a:chExt cx="536496" cy="576339"/>
            </a:xfrm>
          </p:grpSpPr>
          <p:sp>
            <p:nvSpPr>
              <p:cNvPr id="391" name="Google Shape;391;p23"/>
              <p:cNvSpPr/>
              <p:nvPr/>
            </p:nvSpPr>
            <p:spPr>
              <a:xfrm>
                <a:off x="2880967" y="-159588"/>
                <a:ext cx="536496" cy="576339"/>
              </a:xfrm>
              <a:custGeom>
                <a:avLst/>
                <a:gdLst/>
                <a:ahLst/>
                <a:cxnLst/>
                <a:rect l="l" t="t" r="r" b="b"/>
                <a:pathLst>
                  <a:path w="16212" h="17416" extrusionOk="0">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3004700" y="-35855"/>
                <a:ext cx="152192" cy="171982"/>
              </a:xfrm>
              <a:custGeom>
                <a:avLst/>
                <a:gdLst/>
                <a:ahLst/>
                <a:cxnLst/>
                <a:rect l="l" t="t" r="r" b="b"/>
                <a:pathLst>
                  <a:path w="4599" h="5197" extrusionOk="0">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23"/>
            <p:cNvGrpSpPr/>
            <p:nvPr/>
          </p:nvGrpSpPr>
          <p:grpSpPr>
            <a:xfrm>
              <a:off x="2775700" y="-243577"/>
              <a:ext cx="100965" cy="123965"/>
              <a:chOff x="2775700" y="-243577"/>
              <a:chExt cx="100965" cy="123965"/>
            </a:xfrm>
          </p:grpSpPr>
          <p:sp>
            <p:nvSpPr>
              <p:cNvPr id="394" name="Google Shape;394;p23"/>
              <p:cNvSpPr/>
              <p:nvPr/>
            </p:nvSpPr>
            <p:spPr>
              <a:xfrm>
                <a:off x="2805251" y="-184540"/>
                <a:ext cx="71414" cy="64927"/>
              </a:xfrm>
              <a:custGeom>
                <a:avLst/>
                <a:gdLst/>
                <a:ahLst/>
                <a:cxnLst/>
                <a:rect l="l" t="t" r="r" b="b"/>
                <a:pathLst>
                  <a:path w="2158" h="1962" extrusionOk="0">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2775700" y="-243577"/>
                <a:ext cx="77999" cy="45833"/>
              </a:xfrm>
              <a:custGeom>
                <a:avLst/>
                <a:gdLst/>
                <a:ahLst/>
                <a:cxnLst/>
                <a:rect l="l" t="t" r="r" b="b"/>
                <a:pathLst>
                  <a:path w="2357" h="1385" extrusionOk="0">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6" name="Google Shape;396;p23"/>
          <p:cNvGrpSpPr/>
          <p:nvPr/>
        </p:nvGrpSpPr>
        <p:grpSpPr>
          <a:xfrm>
            <a:off x="1588573" y="-296128"/>
            <a:ext cx="730914" cy="557013"/>
            <a:chOff x="1588573" y="-296128"/>
            <a:chExt cx="730914" cy="557013"/>
          </a:xfrm>
        </p:grpSpPr>
        <p:sp>
          <p:nvSpPr>
            <p:cNvPr id="397" name="Google Shape;397;p23"/>
            <p:cNvSpPr/>
            <p:nvPr/>
          </p:nvSpPr>
          <p:spPr>
            <a:xfrm>
              <a:off x="1588573" y="-164387"/>
              <a:ext cx="730914" cy="425272"/>
            </a:xfrm>
            <a:custGeom>
              <a:avLst/>
              <a:gdLst/>
              <a:ahLst/>
              <a:cxnLst/>
              <a:rect l="l" t="t" r="r" b="b"/>
              <a:pathLst>
                <a:path w="22087" h="12851" extrusionOk="0">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23"/>
            <p:cNvGrpSpPr/>
            <p:nvPr/>
          </p:nvGrpSpPr>
          <p:grpSpPr>
            <a:xfrm>
              <a:off x="2028140" y="-296128"/>
              <a:ext cx="162319" cy="81341"/>
              <a:chOff x="2028140" y="-296128"/>
              <a:chExt cx="162319" cy="81341"/>
            </a:xfrm>
          </p:grpSpPr>
          <p:sp>
            <p:nvSpPr>
              <p:cNvPr id="399" name="Google Shape;399;p23"/>
              <p:cNvSpPr/>
              <p:nvPr/>
            </p:nvSpPr>
            <p:spPr>
              <a:xfrm>
                <a:off x="2028140" y="-264690"/>
                <a:ext cx="106194" cy="43153"/>
              </a:xfrm>
              <a:custGeom>
                <a:avLst/>
                <a:gdLst/>
                <a:ahLst/>
                <a:cxnLst/>
                <a:rect l="l" t="t" r="r" b="b"/>
                <a:pathLst>
                  <a:path w="3209" h="1304" extrusionOk="0">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2090619" y="-296128"/>
                <a:ext cx="99840" cy="81341"/>
              </a:xfrm>
              <a:custGeom>
                <a:avLst/>
                <a:gdLst/>
                <a:ahLst/>
                <a:cxnLst/>
                <a:rect l="l" t="t" r="r" b="b"/>
                <a:pathLst>
                  <a:path w="3017" h="2458" extrusionOk="0">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3"/>
          <p:cNvGrpSpPr/>
          <p:nvPr/>
        </p:nvGrpSpPr>
        <p:grpSpPr>
          <a:xfrm>
            <a:off x="1739309" y="566891"/>
            <a:ext cx="853058" cy="594507"/>
            <a:chOff x="1739309" y="566891"/>
            <a:chExt cx="853058" cy="594507"/>
          </a:xfrm>
        </p:grpSpPr>
        <p:grpSp>
          <p:nvGrpSpPr>
            <p:cNvPr id="402" name="Google Shape;402;p23"/>
            <p:cNvGrpSpPr/>
            <p:nvPr/>
          </p:nvGrpSpPr>
          <p:grpSpPr>
            <a:xfrm>
              <a:off x="1753572" y="566891"/>
              <a:ext cx="838796" cy="594507"/>
              <a:chOff x="1753572" y="566891"/>
              <a:chExt cx="838796" cy="594507"/>
            </a:xfrm>
          </p:grpSpPr>
          <p:sp>
            <p:nvSpPr>
              <p:cNvPr id="403" name="Google Shape;403;p23"/>
              <p:cNvSpPr/>
              <p:nvPr/>
            </p:nvSpPr>
            <p:spPr>
              <a:xfrm>
                <a:off x="1753572" y="566891"/>
                <a:ext cx="838796" cy="594507"/>
              </a:xfrm>
              <a:custGeom>
                <a:avLst/>
                <a:gdLst/>
                <a:ahLst/>
                <a:cxnLst/>
                <a:rect l="l" t="t" r="r" b="b"/>
                <a:pathLst>
                  <a:path w="25347" h="17965" extrusionOk="0">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1978502" y="690823"/>
                <a:ext cx="424312" cy="302234"/>
              </a:xfrm>
              <a:custGeom>
                <a:avLst/>
                <a:gdLst/>
                <a:ahLst/>
                <a:cxnLst/>
                <a:rect l="l" t="t" r="r" b="b"/>
                <a:pathLst>
                  <a:path w="12822" h="9133" extrusionOk="0">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23"/>
            <p:cNvGrpSpPr/>
            <p:nvPr/>
          </p:nvGrpSpPr>
          <p:grpSpPr>
            <a:xfrm>
              <a:off x="1739309" y="617821"/>
              <a:ext cx="85081" cy="113673"/>
              <a:chOff x="1739309" y="617821"/>
              <a:chExt cx="85081" cy="113673"/>
            </a:xfrm>
          </p:grpSpPr>
          <p:sp>
            <p:nvSpPr>
              <p:cNvPr id="406" name="Google Shape;406;p23"/>
              <p:cNvSpPr/>
              <p:nvPr/>
            </p:nvSpPr>
            <p:spPr>
              <a:xfrm>
                <a:off x="1764923" y="657466"/>
                <a:ext cx="59467" cy="74028"/>
              </a:xfrm>
              <a:custGeom>
                <a:avLst/>
                <a:gdLst/>
                <a:ahLst/>
                <a:cxnLst/>
                <a:rect l="l" t="t" r="r" b="b"/>
                <a:pathLst>
                  <a:path w="1797" h="2237" extrusionOk="0">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1739309" y="617821"/>
                <a:ext cx="55298" cy="57449"/>
              </a:xfrm>
              <a:custGeom>
                <a:avLst/>
                <a:gdLst/>
                <a:ahLst/>
                <a:cxnLst/>
                <a:rect l="l" t="t" r="r" b="b"/>
                <a:pathLst>
                  <a:path w="1671" h="1736" extrusionOk="0">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23"/>
          <p:cNvGrpSpPr/>
          <p:nvPr/>
        </p:nvGrpSpPr>
        <p:grpSpPr>
          <a:xfrm>
            <a:off x="291413" y="-295003"/>
            <a:ext cx="420937" cy="645006"/>
            <a:chOff x="291413" y="-295003"/>
            <a:chExt cx="420937" cy="645006"/>
          </a:xfrm>
        </p:grpSpPr>
        <p:sp>
          <p:nvSpPr>
            <p:cNvPr id="409" name="Google Shape;409;p23"/>
            <p:cNvSpPr/>
            <p:nvPr/>
          </p:nvSpPr>
          <p:spPr>
            <a:xfrm>
              <a:off x="291413" y="-295003"/>
              <a:ext cx="420937" cy="498274"/>
            </a:xfrm>
            <a:custGeom>
              <a:avLst/>
              <a:gdLst/>
              <a:ahLst/>
              <a:cxnLst/>
              <a:rect l="l" t="t" r="r" b="b"/>
              <a:pathLst>
                <a:path w="12720" h="15057" extrusionOk="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23"/>
            <p:cNvGrpSpPr/>
            <p:nvPr/>
          </p:nvGrpSpPr>
          <p:grpSpPr>
            <a:xfrm>
              <a:off x="317622" y="261977"/>
              <a:ext cx="171618" cy="88026"/>
              <a:chOff x="317622" y="261977"/>
              <a:chExt cx="171618" cy="88026"/>
            </a:xfrm>
          </p:grpSpPr>
          <p:sp>
            <p:nvSpPr>
              <p:cNvPr id="411" name="Google Shape;411;p23"/>
              <p:cNvSpPr/>
              <p:nvPr/>
            </p:nvSpPr>
            <p:spPr>
              <a:xfrm>
                <a:off x="317622" y="261977"/>
                <a:ext cx="146732" cy="34879"/>
              </a:xfrm>
              <a:custGeom>
                <a:avLst/>
                <a:gdLst/>
                <a:ahLst/>
                <a:cxnLst/>
                <a:rect l="l" t="t" r="r" b="b"/>
                <a:pathLst>
                  <a:path w="4434" h="1054" extrusionOk="0">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371629" y="323099"/>
                <a:ext cx="117611" cy="26904"/>
              </a:xfrm>
              <a:custGeom>
                <a:avLst/>
                <a:gdLst/>
                <a:ahLst/>
                <a:cxnLst/>
                <a:rect l="l" t="t" r="r" b="b"/>
                <a:pathLst>
                  <a:path w="3554" h="813" extrusionOk="0">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3" name="Google Shape;413;p23"/>
          <p:cNvGrpSpPr/>
          <p:nvPr/>
        </p:nvGrpSpPr>
        <p:grpSpPr>
          <a:xfrm>
            <a:off x="1214230" y="1280862"/>
            <a:ext cx="693917" cy="709106"/>
            <a:chOff x="1214230" y="1280862"/>
            <a:chExt cx="693917" cy="709106"/>
          </a:xfrm>
        </p:grpSpPr>
        <p:sp>
          <p:nvSpPr>
            <p:cNvPr id="414" name="Google Shape;414;p23"/>
            <p:cNvSpPr/>
            <p:nvPr/>
          </p:nvSpPr>
          <p:spPr>
            <a:xfrm>
              <a:off x="1265424" y="1280862"/>
              <a:ext cx="642723" cy="709106"/>
            </a:xfrm>
            <a:custGeom>
              <a:avLst/>
              <a:gdLst/>
              <a:ahLst/>
              <a:cxnLst/>
              <a:rect l="l" t="t" r="r" b="b"/>
              <a:pathLst>
                <a:path w="19422" h="21428" extrusionOk="0">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1216414" y="1365116"/>
              <a:ext cx="83195" cy="91600"/>
            </a:xfrm>
            <a:custGeom>
              <a:avLst/>
              <a:gdLst/>
              <a:ahLst/>
              <a:cxnLst/>
              <a:rect l="l" t="t" r="r" b="b"/>
              <a:pathLst>
                <a:path w="2514" h="2768" extrusionOk="0">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1214230" y="1326463"/>
              <a:ext cx="63538" cy="48745"/>
            </a:xfrm>
            <a:custGeom>
              <a:avLst/>
              <a:gdLst/>
              <a:ahLst/>
              <a:cxnLst/>
              <a:rect l="l" t="t" r="r" b="b"/>
              <a:pathLst>
                <a:path w="1920" h="1473" extrusionOk="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23"/>
          <p:cNvGrpSpPr/>
          <p:nvPr/>
        </p:nvGrpSpPr>
        <p:grpSpPr>
          <a:xfrm>
            <a:off x="-182869" y="835238"/>
            <a:ext cx="1277205" cy="1131333"/>
            <a:chOff x="-182869" y="835238"/>
            <a:chExt cx="1277205" cy="1131333"/>
          </a:xfrm>
        </p:grpSpPr>
        <p:sp>
          <p:nvSpPr>
            <p:cNvPr id="418" name="Google Shape;418;p23"/>
            <p:cNvSpPr/>
            <p:nvPr/>
          </p:nvSpPr>
          <p:spPr>
            <a:xfrm>
              <a:off x="-182869" y="851983"/>
              <a:ext cx="1277205" cy="1076929"/>
            </a:xfrm>
            <a:custGeom>
              <a:avLst/>
              <a:gdLst/>
              <a:ahLst/>
              <a:cxnLst/>
              <a:rect l="l" t="t" r="r" b="b"/>
              <a:pathLst>
                <a:path w="38595" h="32543" extrusionOk="0">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23"/>
            <p:cNvGrpSpPr/>
            <p:nvPr/>
          </p:nvGrpSpPr>
          <p:grpSpPr>
            <a:xfrm>
              <a:off x="454360" y="835238"/>
              <a:ext cx="112382" cy="56555"/>
              <a:chOff x="454360" y="835238"/>
              <a:chExt cx="112382" cy="56555"/>
            </a:xfrm>
          </p:grpSpPr>
          <p:sp>
            <p:nvSpPr>
              <p:cNvPr id="420" name="Google Shape;420;p23"/>
              <p:cNvSpPr/>
              <p:nvPr/>
            </p:nvSpPr>
            <p:spPr>
              <a:xfrm>
                <a:off x="454360" y="840897"/>
                <a:ext cx="72870" cy="50896"/>
              </a:xfrm>
              <a:custGeom>
                <a:avLst/>
                <a:gdLst/>
                <a:ahLst/>
                <a:cxnLst/>
                <a:rect l="l" t="t" r="r" b="b"/>
                <a:pathLst>
                  <a:path w="2202" h="1538" extrusionOk="0">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9095" y="835238"/>
                <a:ext cx="57647" cy="54934"/>
              </a:xfrm>
              <a:custGeom>
                <a:avLst/>
                <a:gdLst/>
                <a:ahLst/>
                <a:cxnLst/>
                <a:rect l="l" t="t" r="r" b="b"/>
                <a:pathLst>
                  <a:path w="1742" h="1660" extrusionOk="0">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3"/>
            <p:cNvGrpSpPr/>
            <p:nvPr/>
          </p:nvGrpSpPr>
          <p:grpSpPr>
            <a:xfrm>
              <a:off x="588484" y="1891352"/>
              <a:ext cx="127241" cy="75219"/>
              <a:chOff x="588484" y="1891352"/>
              <a:chExt cx="127241" cy="75219"/>
            </a:xfrm>
          </p:grpSpPr>
          <p:sp>
            <p:nvSpPr>
              <p:cNvPr id="423" name="Google Shape;423;p23"/>
              <p:cNvSpPr/>
              <p:nvPr/>
            </p:nvSpPr>
            <p:spPr>
              <a:xfrm>
                <a:off x="588484" y="1891352"/>
                <a:ext cx="82268" cy="56919"/>
              </a:xfrm>
              <a:custGeom>
                <a:avLst/>
                <a:gdLst/>
                <a:ahLst/>
                <a:cxnLst/>
                <a:rect l="l" t="t" r="r" b="b"/>
                <a:pathLst>
                  <a:path w="2486" h="1720" extrusionOk="0">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652849" y="1914782"/>
                <a:ext cx="62876" cy="51790"/>
              </a:xfrm>
              <a:custGeom>
                <a:avLst/>
                <a:gdLst/>
                <a:ahLst/>
                <a:cxnLst/>
                <a:rect l="l" t="t" r="r" b="b"/>
                <a:pathLst>
                  <a:path w="1900" h="1565" extrusionOk="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5" name="Google Shape;425;p23"/>
          <p:cNvGrpSpPr/>
          <p:nvPr/>
        </p:nvGrpSpPr>
        <p:grpSpPr>
          <a:xfrm>
            <a:off x="1004821" y="2303619"/>
            <a:ext cx="413557" cy="605096"/>
            <a:chOff x="1004821" y="2303619"/>
            <a:chExt cx="413557" cy="605096"/>
          </a:xfrm>
        </p:grpSpPr>
        <p:grpSp>
          <p:nvGrpSpPr>
            <p:cNvPr id="426" name="Google Shape;426;p23"/>
            <p:cNvGrpSpPr/>
            <p:nvPr/>
          </p:nvGrpSpPr>
          <p:grpSpPr>
            <a:xfrm>
              <a:off x="1004821" y="2303619"/>
              <a:ext cx="344559" cy="605096"/>
              <a:chOff x="1004821" y="2303619"/>
              <a:chExt cx="344559" cy="605096"/>
            </a:xfrm>
          </p:grpSpPr>
          <p:sp>
            <p:nvSpPr>
              <p:cNvPr id="427" name="Google Shape;427;p23"/>
              <p:cNvSpPr/>
              <p:nvPr/>
            </p:nvSpPr>
            <p:spPr>
              <a:xfrm>
                <a:off x="1004821" y="2303619"/>
                <a:ext cx="344559" cy="605096"/>
              </a:xfrm>
              <a:custGeom>
                <a:avLst/>
                <a:gdLst/>
                <a:ahLst/>
                <a:cxnLst/>
                <a:rect l="l" t="t" r="r" b="b"/>
                <a:pathLst>
                  <a:path w="10412" h="18285" extrusionOk="0">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1099896" y="2690900"/>
                <a:ext cx="119960" cy="115691"/>
              </a:xfrm>
              <a:custGeom>
                <a:avLst/>
                <a:gdLst/>
                <a:ahLst/>
                <a:cxnLst/>
                <a:rect l="l" t="t" r="r" b="b"/>
                <a:pathLst>
                  <a:path w="3625" h="3496" extrusionOk="0">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1100160" y="2414181"/>
                <a:ext cx="100006" cy="87298"/>
              </a:xfrm>
              <a:custGeom>
                <a:avLst/>
                <a:gdLst/>
                <a:ahLst/>
                <a:cxnLst/>
                <a:rect l="l" t="t" r="r" b="b"/>
                <a:pathLst>
                  <a:path w="3022" h="2638" extrusionOk="0">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3"/>
            <p:cNvGrpSpPr/>
            <p:nvPr/>
          </p:nvGrpSpPr>
          <p:grpSpPr>
            <a:xfrm>
              <a:off x="1332668" y="2362060"/>
              <a:ext cx="85710" cy="97126"/>
              <a:chOff x="1332668" y="2362060"/>
              <a:chExt cx="85710" cy="97126"/>
            </a:xfrm>
          </p:grpSpPr>
          <p:sp>
            <p:nvSpPr>
              <p:cNvPr id="431" name="Google Shape;431;p23"/>
              <p:cNvSpPr/>
              <p:nvPr/>
            </p:nvSpPr>
            <p:spPr>
              <a:xfrm>
                <a:off x="1332668" y="2362060"/>
                <a:ext cx="23926" cy="80911"/>
              </a:xfrm>
              <a:custGeom>
                <a:avLst/>
                <a:gdLst/>
                <a:ahLst/>
                <a:cxnLst/>
                <a:rect l="l" t="t" r="r" b="b"/>
                <a:pathLst>
                  <a:path w="723" h="2445" extrusionOk="0">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1385980" y="2383736"/>
                <a:ext cx="32398" cy="75451"/>
              </a:xfrm>
              <a:custGeom>
                <a:avLst/>
                <a:gdLst/>
                <a:ahLst/>
                <a:cxnLst/>
                <a:rect l="l" t="t" r="r" b="b"/>
                <a:pathLst>
                  <a:path w="979" h="2280" extrusionOk="0">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 name="Google Shape;433;p23"/>
          <p:cNvGrpSpPr/>
          <p:nvPr/>
        </p:nvGrpSpPr>
        <p:grpSpPr>
          <a:xfrm>
            <a:off x="2647665" y="2892963"/>
            <a:ext cx="62909" cy="137996"/>
            <a:chOff x="2647665" y="2892963"/>
            <a:chExt cx="62909" cy="137996"/>
          </a:xfrm>
        </p:grpSpPr>
        <p:sp>
          <p:nvSpPr>
            <p:cNvPr id="434" name="Google Shape;434;p23"/>
            <p:cNvSpPr/>
            <p:nvPr/>
          </p:nvSpPr>
          <p:spPr>
            <a:xfrm>
              <a:off x="2679235" y="2917121"/>
              <a:ext cx="31339" cy="113838"/>
            </a:xfrm>
            <a:custGeom>
              <a:avLst/>
              <a:gdLst/>
              <a:ahLst/>
              <a:cxnLst/>
              <a:rect l="l" t="t" r="r" b="b"/>
              <a:pathLst>
                <a:path w="947" h="3440" extrusionOk="0">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2647665" y="2892963"/>
              <a:ext cx="22668" cy="82698"/>
            </a:xfrm>
            <a:custGeom>
              <a:avLst/>
              <a:gdLst/>
              <a:ahLst/>
              <a:cxnLst/>
              <a:rect l="l" t="t" r="r" b="b"/>
              <a:pathLst>
                <a:path w="685" h="2499" extrusionOk="0">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3"/>
          <p:cNvGrpSpPr/>
          <p:nvPr/>
        </p:nvGrpSpPr>
        <p:grpSpPr>
          <a:xfrm>
            <a:off x="2248437" y="2591126"/>
            <a:ext cx="134753" cy="99377"/>
            <a:chOff x="2248437" y="2591126"/>
            <a:chExt cx="134753" cy="99377"/>
          </a:xfrm>
        </p:grpSpPr>
        <p:sp>
          <p:nvSpPr>
            <p:cNvPr id="437" name="Google Shape;437;p23"/>
            <p:cNvSpPr/>
            <p:nvPr/>
          </p:nvSpPr>
          <p:spPr>
            <a:xfrm>
              <a:off x="2248437" y="2591126"/>
              <a:ext cx="85312" cy="99377"/>
            </a:xfrm>
            <a:custGeom>
              <a:avLst/>
              <a:gdLst/>
              <a:ahLst/>
              <a:cxnLst/>
              <a:rect l="l" t="t" r="r" b="b"/>
              <a:pathLst>
                <a:path w="2578" h="3003" extrusionOk="0">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2320380" y="2614622"/>
              <a:ext cx="62810" cy="58673"/>
            </a:xfrm>
            <a:custGeom>
              <a:avLst/>
              <a:gdLst/>
              <a:ahLst/>
              <a:cxnLst/>
              <a:rect l="l" t="t" r="r" b="b"/>
              <a:pathLst>
                <a:path w="1898" h="1773" extrusionOk="0">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3"/>
          <p:cNvGrpSpPr/>
          <p:nvPr/>
        </p:nvGrpSpPr>
        <p:grpSpPr>
          <a:xfrm>
            <a:off x="319707" y="3143540"/>
            <a:ext cx="638983" cy="1054658"/>
            <a:chOff x="319707" y="3143540"/>
            <a:chExt cx="638983" cy="1054658"/>
          </a:xfrm>
        </p:grpSpPr>
        <p:sp>
          <p:nvSpPr>
            <p:cNvPr id="440" name="Google Shape;440;p23"/>
            <p:cNvSpPr/>
            <p:nvPr/>
          </p:nvSpPr>
          <p:spPr>
            <a:xfrm>
              <a:off x="319707" y="3143540"/>
              <a:ext cx="638983" cy="1022558"/>
            </a:xfrm>
            <a:custGeom>
              <a:avLst/>
              <a:gdLst/>
              <a:ahLst/>
              <a:cxnLst/>
              <a:rect l="l" t="t" r="r" b="b"/>
              <a:pathLst>
                <a:path w="19309" h="30900" extrusionOk="0">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535602" y="3355431"/>
              <a:ext cx="302896" cy="469417"/>
            </a:xfrm>
            <a:custGeom>
              <a:avLst/>
              <a:gdLst/>
              <a:ahLst/>
              <a:cxnLst/>
              <a:rect l="l" t="t" r="r" b="b"/>
              <a:pathLst>
                <a:path w="9153" h="14185" extrusionOk="0">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692262" y="4059275"/>
              <a:ext cx="96332" cy="96630"/>
            </a:xfrm>
            <a:custGeom>
              <a:avLst/>
              <a:gdLst/>
              <a:ahLst/>
              <a:cxnLst/>
              <a:rect l="l" t="t" r="r" b="b"/>
              <a:pathLst>
                <a:path w="2911" h="2920" extrusionOk="0">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692560" y="4142106"/>
              <a:ext cx="89482" cy="56092"/>
            </a:xfrm>
            <a:custGeom>
              <a:avLst/>
              <a:gdLst/>
              <a:ahLst/>
              <a:cxnLst/>
              <a:rect l="l" t="t" r="r" b="b"/>
              <a:pathLst>
                <a:path w="2704" h="1695" extrusionOk="0">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a:off x="1344284" y="3702273"/>
            <a:ext cx="388340" cy="497513"/>
            <a:chOff x="1344284" y="3702273"/>
            <a:chExt cx="388340" cy="497513"/>
          </a:xfrm>
        </p:grpSpPr>
        <p:sp>
          <p:nvSpPr>
            <p:cNvPr id="445" name="Google Shape;445;p23"/>
            <p:cNvSpPr/>
            <p:nvPr/>
          </p:nvSpPr>
          <p:spPr>
            <a:xfrm>
              <a:off x="1344284" y="3702273"/>
              <a:ext cx="388340" cy="424411"/>
            </a:xfrm>
            <a:custGeom>
              <a:avLst/>
              <a:gdLst/>
              <a:ahLst/>
              <a:cxnLst/>
              <a:rect l="l" t="t" r="r" b="b"/>
              <a:pathLst>
                <a:path w="11735" h="12825" extrusionOk="0">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1494921" y="4110304"/>
              <a:ext cx="98450" cy="66549"/>
            </a:xfrm>
            <a:custGeom>
              <a:avLst/>
              <a:gdLst/>
              <a:ahLst/>
              <a:cxnLst/>
              <a:rect l="l" t="t" r="r" b="b"/>
              <a:pathLst>
                <a:path w="2975" h="2011" extrusionOk="0">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1556539" y="4135587"/>
              <a:ext cx="72936" cy="64199"/>
            </a:xfrm>
            <a:custGeom>
              <a:avLst/>
              <a:gdLst/>
              <a:ahLst/>
              <a:cxnLst/>
              <a:rect l="l" t="t" r="r" b="b"/>
              <a:pathLst>
                <a:path w="2204" h="1940" extrusionOk="0">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3"/>
          <p:cNvGrpSpPr/>
          <p:nvPr/>
        </p:nvGrpSpPr>
        <p:grpSpPr>
          <a:xfrm>
            <a:off x="4368" y="4500332"/>
            <a:ext cx="1550979" cy="1347924"/>
            <a:chOff x="4368" y="4500332"/>
            <a:chExt cx="1550979" cy="1347924"/>
          </a:xfrm>
        </p:grpSpPr>
        <p:grpSp>
          <p:nvGrpSpPr>
            <p:cNvPr id="449" name="Google Shape;449;p23"/>
            <p:cNvGrpSpPr/>
            <p:nvPr/>
          </p:nvGrpSpPr>
          <p:grpSpPr>
            <a:xfrm>
              <a:off x="4368" y="4500332"/>
              <a:ext cx="1507264" cy="1347924"/>
              <a:chOff x="4368" y="4500332"/>
              <a:chExt cx="1507264" cy="1347924"/>
            </a:xfrm>
          </p:grpSpPr>
          <p:sp>
            <p:nvSpPr>
              <p:cNvPr id="450" name="Google Shape;450;p23"/>
              <p:cNvSpPr/>
              <p:nvPr/>
            </p:nvSpPr>
            <p:spPr>
              <a:xfrm>
                <a:off x="4368" y="4500332"/>
                <a:ext cx="1507264" cy="1347924"/>
              </a:xfrm>
              <a:custGeom>
                <a:avLst/>
                <a:gdLst/>
                <a:ahLst/>
                <a:cxnLst/>
                <a:rect l="l" t="t" r="r" b="b"/>
                <a:pathLst>
                  <a:path w="45547" h="40732" extrusionOk="0">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54890" y="5262949"/>
                <a:ext cx="305477" cy="214175"/>
              </a:xfrm>
              <a:custGeom>
                <a:avLst/>
                <a:gdLst/>
                <a:ahLst/>
                <a:cxnLst/>
                <a:rect l="l" t="t" r="r" b="b"/>
                <a:pathLst>
                  <a:path w="9231" h="6472" extrusionOk="0">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84105" y="5156755"/>
                <a:ext cx="306900" cy="223209"/>
              </a:xfrm>
              <a:custGeom>
                <a:avLst/>
                <a:gdLst/>
                <a:ahLst/>
                <a:cxnLst/>
                <a:rect l="l" t="t" r="r" b="b"/>
                <a:pathLst>
                  <a:path w="9274" h="6745" extrusionOk="0">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323910" y="5058404"/>
                <a:ext cx="287441" cy="225989"/>
              </a:xfrm>
              <a:custGeom>
                <a:avLst/>
                <a:gdLst/>
                <a:ahLst/>
                <a:cxnLst/>
                <a:rect l="l" t="t" r="r" b="b"/>
                <a:pathLst>
                  <a:path w="8686" h="6829" extrusionOk="0">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251239" y="4971867"/>
                <a:ext cx="284331" cy="227345"/>
              </a:xfrm>
              <a:custGeom>
                <a:avLst/>
                <a:gdLst/>
                <a:ahLst/>
                <a:cxnLst/>
                <a:rect l="l" t="t" r="r" b="b"/>
                <a:pathLst>
                  <a:path w="8592" h="6870" extrusionOk="0">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57223" y="4893206"/>
                <a:ext cx="328873" cy="206530"/>
              </a:xfrm>
              <a:custGeom>
                <a:avLst/>
                <a:gdLst/>
                <a:ahLst/>
                <a:cxnLst/>
                <a:rect l="l" t="t" r="r" b="b"/>
                <a:pathLst>
                  <a:path w="9938" h="6241" extrusionOk="0">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856798" y="4962469"/>
                <a:ext cx="304054" cy="210667"/>
              </a:xfrm>
              <a:custGeom>
                <a:avLst/>
                <a:gdLst/>
                <a:ahLst/>
                <a:cxnLst/>
                <a:rect l="l" t="t" r="r" b="b"/>
                <a:pathLst>
                  <a:path w="9188" h="6366" extrusionOk="0">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797894" y="4865475"/>
                <a:ext cx="315338" cy="236280"/>
              </a:xfrm>
              <a:custGeom>
                <a:avLst/>
                <a:gdLst/>
                <a:ahLst/>
                <a:cxnLst/>
                <a:rect l="l" t="t" r="r" b="b"/>
                <a:pathLst>
                  <a:path w="9529" h="7140" extrusionOk="0">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732437" y="4757031"/>
                <a:ext cx="309216" cy="243098"/>
              </a:xfrm>
              <a:custGeom>
                <a:avLst/>
                <a:gdLst/>
                <a:ahLst/>
                <a:cxnLst/>
                <a:rect l="l" t="t" r="r" b="b"/>
                <a:pathLst>
                  <a:path w="9344" h="7346" extrusionOk="0">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647422" y="4663743"/>
                <a:ext cx="319740" cy="244719"/>
              </a:xfrm>
              <a:custGeom>
                <a:avLst/>
                <a:gdLst/>
                <a:ahLst/>
                <a:cxnLst/>
                <a:rect l="l" t="t" r="r" b="b"/>
                <a:pathLst>
                  <a:path w="9662" h="7395" extrusionOk="0">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585241" y="4582997"/>
                <a:ext cx="320335" cy="251768"/>
              </a:xfrm>
              <a:custGeom>
                <a:avLst/>
                <a:gdLst/>
                <a:ahLst/>
                <a:cxnLst/>
                <a:rect l="l" t="t" r="r" b="b"/>
                <a:pathLst>
                  <a:path w="9680" h="7608" extrusionOk="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23"/>
            <p:cNvSpPr/>
            <p:nvPr/>
          </p:nvSpPr>
          <p:spPr>
            <a:xfrm>
              <a:off x="1364603" y="5136171"/>
              <a:ext cx="119166" cy="46296"/>
            </a:xfrm>
            <a:custGeom>
              <a:avLst/>
              <a:gdLst/>
              <a:ahLst/>
              <a:cxnLst/>
              <a:rect l="l" t="t" r="r" b="b"/>
              <a:pathLst>
                <a:path w="3601" h="1399" extrusionOk="0">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437505" y="5176610"/>
              <a:ext cx="117842" cy="27599"/>
            </a:xfrm>
            <a:custGeom>
              <a:avLst/>
              <a:gdLst/>
              <a:ahLst/>
              <a:cxnLst/>
              <a:rect l="l" t="t" r="r" b="b"/>
              <a:pathLst>
                <a:path w="3561" h="834" extrusionOk="0">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3"/>
          <p:cNvGrpSpPr/>
          <p:nvPr/>
        </p:nvGrpSpPr>
        <p:grpSpPr>
          <a:xfrm>
            <a:off x="1664354" y="4088694"/>
            <a:ext cx="1037582" cy="940754"/>
            <a:chOff x="1664354" y="4088694"/>
            <a:chExt cx="1037582" cy="940754"/>
          </a:xfrm>
        </p:grpSpPr>
        <p:grpSp>
          <p:nvGrpSpPr>
            <p:cNvPr id="464" name="Google Shape;464;p23"/>
            <p:cNvGrpSpPr/>
            <p:nvPr/>
          </p:nvGrpSpPr>
          <p:grpSpPr>
            <a:xfrm>
              <a:off x="1664354" y="4088694"/>
              <a:ext cx="1037582" cy="832607"/>
              <a:chOff x="1664354" y="4088694"/>
              <a:chExt cx="1037582" cy="832607"/>
            </a:xfrm>
          </p:grpSpPr>
          <p:sp>
            <p:nvSpPr>
              <p:cNvPr id="465" name="Google Shape;465;p23"/>
              <p:cNvSpPr/>
              <p:nvPr/>
            </p:nvSpPr>
            <p:spPr>
              <a:xfrm>
                <a:off x="2035818" y="4196940"/>
                <a:ext cx="429938" cy="217219"/>
              </a:xfrm>
              <a:custGeom>
                <a:avLst/>
                <a:gdLst/>
                <a:ahLst/>
                <a:cxnLst/>
                <a:rect l="l" t="t" r="r" b="b"/>
                <a:pathLst>
                  <a:path w="12992" h="6564" extrusionOk="0">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1664354" y="4088694"/>
                <a:ext cx="1037582" cy="832607"/>
              </a:xfrm>
              <a:custGeom>
                <a:avLst/>
                <a:gdLst/>
                <a:ahLst/>
                <a:cxnLst/>
                <a:rect l="l" t="t" r="r" b="b"/>
                <a:pathLst>
                  <a:path w="31354" h="25160" extrusionOk="0">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2025592" y="4188303"/>
                <a:ext cx="454625" cy="249815"/>
              </a:xfrm>
              <a:custGeom>
                <a:avLst/>
                <a:gdLst/>
                <a:ahLst/>
                <a:cxnLst/>
                <a:rect l="l" t="t" r="r" b="b"/>
                <a:pathLst>
                  <a:path w="13738" h="7549" extrusionOk="0">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1739838" y="4716261"/>
                <a:ext cx="461210" cy="159671"/>
              </a:xfrm>
              <a:custGeom>
                <a:avLst/>
                <a:gdLst/>
                <a:ahLst/>
                <a:cxnLst/>
                <a:rect l="l" t="t" r="r" b="b"/>
                <a:pathLst>
                  <a:path w="13937" h="4825" extrusionOk="0">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1771012" y="4676384"/>
                <a:ext cx="280260" cy="110363"/>
              </a:xfrm>
              <a:custGeom>
                <a:avLst/>
                <a:gdLst/>
                <a:ahLst/>
                <a:cxnLst/>
                <a:rect l="l" t="t" r="r" b="b"/>
                <a:pathLst>
                  <a:path w="8469" h="3335" extrusionOk="0">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1770648" y="4633132"/>
                <a:ext cx="435729" cy="159109"/>
              </a:xfrm>
              <a:custGeom>
                <a:avLst/>
                <a:gdLst/>
                <a:ahLst/>
                <a:cxnLst/>
                <a:rect l="l" t="t" r="r" b="b"/>
                <a:pathLst>
                  <a:path w="13167" h="4808" extrusionOk="0">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1843186" y="4600007"/>
                <a:ext cx="272318" cy="119729"/>
              </a:xfrm>
              <a:custGeom>
                <a:avLst/>
                <a:gdLst/>
                <a:ahLst/>
                <a:cxnLst/>
                <a:rect l="l" t="t" r="r" b="b"/>
                <a:pathLst>
                  <a:path w="8229" h="3618" extrusionOk="0">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3"/>
            <p:cNvGrpSpPr/>
            <p:nvPr/>
          </p:nvGrpSpPr>
          <p:grpSpPr>
            <a:xfrm>
              <a:off x="2242315" y="4930402"/>
              <a:ext cx="155932" cy="99046"/>
              <a:chOff x="2242315" y="4930402"/>
              <a:chExt cx="155932" cy="99046"/>
            </a:xfrm>
          </p:grpSpPr>
          <p:sp>
            <p:nvSpPr>
              <p:cNvPr id="473" name="Google Shape;473;p23"/>
              <p:cNvSpPr/>
              <p:nvPr/>
            </p:nvSpPr>
            <p:spPr>
              <a:xfrm>
                <a:off x="2242315" y="4930402"/>
                <a:ext cx="83856" cy="58508"/>
              </a:xfrm>
              <a:custGeom>
                <a:avLst/>
                <a:gdLst/>
                <a:ahLst/>
                <a:cxnLst/>
                <a:rect l="l" t="t" r="r" b="b"/>
                <a:pathLst>
                  <a:path w="2534" h="1768" extrusionOk="0">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2304595" y="4969484"/>
                <a:ext cx="93652" cy="59964"/>
              </a:xfrm>
              <a:custGeom>
                <a:avLst/>
                <a:gdLst/>
                <a:ahLst/>
                <a:cxnLst/>
                <a:rect l="l" t="t" r="r" b="b"/>
                <a:pathLst>
                  <a:path w="2830" h="1812" extrusionOk="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5" name="Google Shape;475;p23"/>
          <p:cNvGrpSpPr/>
          <p:nvPr/>
        </p:nvGrpSpPr>
        <p:grpSpPr>
          <a:xfrm>
            <a:off x="2661531" y="4759645"/>
            <a:ext cx="636336" cy="613800"/>
            <a:chOff x="2661531" y="4759645"/>
            <a:chExt cx="636336" cy="613800"/>
          </a:xfrm>
        </p:grpSpPr>
        <p:sp>
          <p:nvSpPr>
            <p:cNvPr id="476" name="Google Shape;476;p23"/>
            <p:cNvSpPr/>
            <p:nvPr/>
          </p:nvSpPr>
          <p:spPr>
            <a:xfrm>
              <a:off x="2661531" y="4759645"/>
              <a:ext cx="526601" cy="606916"/>
            </a:xfrm>
            <a:custGeom>
              <a:avLst/>
              <a:gdLst/>
              <a:ahLst/>
              <a:cxnLst/>
              <a:rect l="l" t="t" r="r" b="b"/>
              <a:pathLst>
                <a:path w="15913" h="18340" extrusionOk="0">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141173" y="5288794"/>
              <a:ext cx="74193" cy="84651"/>
            </a:xfrm>
            <a:custGeom>
              <a:avLst/>
              <a:gdLst/>
              <a:ahLst/>
              <a:cxnLst/>
              <a:rect l="l" t="t" r="r" b="b"/>
              <a:pathLst>
                <a:path w="2242" h="2558" extrusionOk="0">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220761" y="5295379"/>
              <a:ext cx="77106" cy="76973"/>
            </a:xfrm>
            <a:custGeom>
              <a:avLst/>
              <a:gdLst/>
              <a:ahLst/>
              <a:cxnLst/>
              <a:rect l="l" t="t" r="r" b="b"/>
              <a:pathLst>
                <a:path w="2330" h="2326" extrusionOk="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a:off x="3260869" y="4155210"/>
            <a:ext cx="1065612" cy="1051580"/>
            <a:chOff x="3260869" y="4155210"/>
            <a:chExt cx="1065612" cy="1051580"/>
          </a:xfrm>
        </p:grpSpPr>
        <p:grpSp>
          <p:nvGrpSpPr>
            <p:cNvPr id="480" name="Google Shape;480;p23"/>
            <p:cNvGrpSpPr/>
            <p:nvPr/>
          </p:nvGrpSpPr>
          <p:grpSpPr>
            <a:xfrm>
              <a:off x="3260869" y="4155210"/>
              <a:ext cx="1065612" cy="1051580"/>
              <a:chOff x="3260869" y="4155210"/>
              <a:chExt cx="1065612" cy="1051580"/>
            </a:xfrm>
          </p:grpSpPr>
          <p:sp>
            <p:nvSpPr>
              <p:cNvPr id="481" name="Google Shape;481;p23"/>
              <p:cNvSpPr/>
              <p:nvPr/>
            </p:nvSpPr>
            <p:spPr>
              <a:xfrm>
                <a:off x="3260869" y="4155210"/>
                <a:ext cx="1065612" cy="1051580"/>
              </a:xfrm>
              <a:custGeom>
                <a:avLst/>
                <a:gdLst/>
                <a:ahLst/>
                <a:cxnLst/>
                <a:rect l="l" t="t" r="r" b="b"/>
                <a:pathLst>
                  <a:path w="32201" h="31777" extrusionOk="0">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412631" y="4384608"/>
                <a:ext cx="250146" cy="242800"/>
              </a:xfrm>
              <a:custGeom>
                <a:avLst/>
                <a:gdLst/>
                <a:ahLst/>
                <a:cxnLst/>
                <a:rect l="l" t="t" r="r" b="b"/>
                <a:pathLst>
                  <a:path w="7559" h="7337" extrusionOk="0">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509923" y="4364918"/>
                <a:ext cx="413027" cy="344261"/>
              </a:xfrm>
              <a:custGeom>
                <a:avLst/>
                <a:gdLst/>
                <a:ahLst/>
                <a:cxnLst/>
                <a:rect l="l" t="t" r="r" b="b"/>
                <a:pathLst>
                  <a:path w="12481" h="10403" extrusionOk="0">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598644" y="4439773"/>
                <a:ext cx="398467" cy="361172"/>
              </a:xfrm>
              <a:custGeom>
                <a:avLst/>
                <a:gdLst/>
                <a:ahLst/>
                <a:cxnLst/>
                <a:rect l="l" t="t" r="r" b="b"/>
                <a:pathLst>
                  <a:path w="12041" h="10914" extrusionOk="0">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701264" y="4530512"/>
                <a:ext cx="379505" cy="352832"/>
              </a:xfrm>
              <a:custGeom>
                <a:avLst/>
                <a:gdLst/>
                <a:ahLst/>
                <a:cxnLst/>
                <a:rect l="l" t="t" r="r" b="b"/>
                <a:pathLst>
                  <a:path w="11468" h="10662" extrusionOk="0">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803520" y="4626150"/>
                <a:ext cx="361866" cy="345320"/>
              </a:xfrm>
              <a:custGeom>
                <a:avLst/>
                <a:gdLst/>
                <a:ahLst/>
                <a:cxnLst/>
                <a:rect l="l" t="t" r="r" b="b"/>
                <a:pathLst>
                  <a:path w="10935" h="10435" extrusionOk="0">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23"/>
            <p:cNvSpPr/>
            <p:nvPr/>
          </p:nvSpPr>
          <p:spPr>
            <a:xfrm>
              <a:off x="3992710" y="4206570"/>
              <a:ext cx="70950" cy="81573"/>
            </a:xfrm>
            <a:custGeom>
              <a:avLst/>
              <a:gdLst/>
              <a:ahLst/>
              <a:cxnLst/>
              <a:rect l="l" t="t" r="r" b="b"/>
              <a:pathLst>
                <a:path w="2144" h="2465" extrusionOk="0">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4071933" y="4230363"/>
              <a:ext cx="60890" cy="66946"/>
            </a:xfrm>
            <a:custGeom>
              <a:avLst/>
              <a:gdLst/>
              <a:ahLst/>
              <a:cxnLst/>
              <a:rect l="l" t="t" r="r" b="b"/>
              <a:pathLst>
                <a:path w="1840" h="2023" extrusionOk="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23"/>
          <p:cNvGrpSpPr/>
          <p:nvPr/>
        </p:nvGrpSpPr>
        <p:grpSpPr>
          <a:xfrm>
            <a:off x="4756021" y="3831533"/>
            <a:ext cx="142364" cy="69263"/>
            <a:chOff x="4756021" y="3831533"/>
            <a:chExt cx="142364" cy="69263"/>
          </a:xfrm>
        </p:grpSpPr>
        <p:sp>
          <p:nvSpPr>
            <p:cNvPr id="490" name="Google Shape;490;p23"/>
            <p:cNvSpPr/>
            <p:nvPr/>
          </p:nvSpPr>
          <p:spPr>
            <a:xfrm>
              <a:off x="4756021" y="3831533"/>
              <a:ext cx="118802" cy="28923"/>
            </a:xfrm>
            <a:custGeom>
              <a:avLst/>
              <a:gdLst/>
              <a:ahLst/>
              <a:cxnLst/>
              <a:rect l="l" t="t" r="r" b="b"/>
              <a:pathLst>
                <a:path w="3590" h="874" extrusionOk="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4801887" y="3872303"/>
              <a:ext cx="96498" cy="28493"/>
            </a:xfrm>
            <a:custGeom>
              <a:avLst/>
              <a:gdLst/>
              <a:ahLst/>
              <a:cxnLst/>
              <a:rect l="l" t="t" r="r" b="b"/>
              <a:pathLst>
                <a:path w="2916" h="861" extrusionOk="0">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23"/>
          <p:cNvGrpSpPr/>
          <p:nvPr/>
        </p:nvGrpSpPr>
        <p:grpSpPr>
          <a:xfrm>
            <a:off x="4349976" y="4801904"/>
            <a:ext cx="591495" cy="708080"/>
            <a:chOff x="4349976" y="4801904"/>
            <a:chExt cx="591495" cy="708080"/>
          </a:xfrm>
        </p:grpSpPr>
        <p:sp>
          <p:nvSpPr>
            <p:cNvPr id="493" name="Google Shape;493;p23"/>
            <p:cNvSpPr/>
            <p:nvPr/>
          </p:nvSpPr>
          <p:spPr>
            <a:xfrm>
              <a:off x="4349976" y="4903597"/>
              <a:ext cx="591495" cy="606387"/>
            </a:xfrm>
            <a:custGeom>
              <a:avLst/>
              <a:gdLst/>
              <a:ahLst/>
              <a:cxnLst/>
              <a:rect l="l" t="t" r="r" b="b"/>
              <a:pathLst>
                <a:path w="17874" h="18324" extrusionOk="0">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4533971" y="4859452"/>
              <a:ext cx="92626" cy="57482"/>
            </a:xfrm>
            <a:custGeom>
              <a:avLst/>
              <a:gdLst/>
              <a:ahLst/>
              <a:cxnLst/>
              <a:rect l="l" t="t" r="r" b="b"/>
              <a:pathLst>
                <a:path w="2799" h="1737" extrusionOk="0">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4548134" y="4801904"/>
              <a:ext cx="94777" cy="51823"/>
            </a:xfrm>
            <a:custGeom>
              <a:avLst/>
              <a:gdLst/>
              <a:ahLst/>
              <a:cxnLst/>
              <a:rect l="l" t="t" r="r" b="b"/>
              <a:pathLst>
                <a:path w="2864" h="1566" extrusionOk="0">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23"/>
          <p:cNvGrpSpPr/>
          <p:nvPr/>
        </p:nvGrpSpPr>
        <p:grpSpPr>
          <a:xfrm>
            <a:off x="5630954" y="5096427"/>
            <a:ext cx="147626" cy="102487"/>
            <a:chOff x="5630954" y="5096427"/>
            <a:chExt cx="147626" cy="102487"/>
          </a:xfrm>
        </p:grpSpPr>
        <p:sp>
          <p:nvSpPr>
            <p:cNvPr id="497" name="Google Shape;497;p23"/>
            <p:cNvSpPr/>
            <p:nvPr/>
          </p:nvSpPr>
          <p:spPr>
            <a:xfrm>
              <a:off x="5630954" y="5129023"/>
              <a:ext cx="86173" cy="60195"/>
            </a:xfrm>
            <a:custGeom>
              <a:avLst/>
              <a:gdLst/>
              <a:ahLst/>
              <a:cxnLst/>
              <a:rect l="l" t="t" r="r" b="b"/>
              <a:pathLst>
                <a:path w="2604" h="1819" extrusionOk="0">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5696146" y="5096427"/>
              <a:ext cx="82433" cy="102487"/>
            </a:xfrm>
            <a:custGeom>
              <a:avLst/>
              <a:gdLst/>
              <a:ahLst/>
              <a:cxnLst/>
              <a:rect l="l" t="t" r="r" b="b"/>
              <a:pathLst>
                <a:path w="2491" h="3097" extrusionOk="0">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3"/>
          <p:cNvGrpSpPr/>
          <p:nvPr/>
        </p:nvGrpSpPr>
        <p:grpSpPr>
          <a:xfrm>
            <a:off x="5587702" y="3976345"/>
            <a:ext cx="519354" cy="629618"/>
            <a:chOff x="5587702" y="3976345"/>
            <a:chExt cx="519354" cy="629618"/>
          </a:xfrm>
        </p:grpSpPr>
        <p:sp>
          <p:nvSpPr>
            <p:cNvPr id="500" name="Google Shape;500;p23"/>
            <p:cNvSpPr/>
            <p:nvPr/>
          </p:nvSpPr>
          <p:spPr>
            <a:xfrm>
              <a:off x="5587702" y="3976345"/>
              <a:ext cx="374839" cy="629618"/>
            </a:xfrm>
            <a:custGeom>
              <a:avLst/>
              <a:gdLst/>
              <a:ahLst/>
              <a:cxnLst/>
              <a:rect l="l" t="t" r="r" b="b"/>
              <a:pathLst>
                <a:path w="11327" h="19026" extrusionOk="0">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5989610" y="4164344"/>
              <a:ext cx="48050" cy="85544"/>
            </a:xfrm>
            <a:custGeom>
              <a:avLst/>
              <a:gdLst/>
              <a:ahLst/>
              <a:cxnLst/>
              <a:rect l="l" t="t" r="r" b="b"/>
              <a:pathLst>
                <a:path w="1452" h="2585" extrusionOk="0">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a:off x="6052188" y="4181552"/>
              <a:ext cx="54867" cy="92891"/>
            </a:xfrm>
            <a:custGeom>
              <a:avLst/>
              <a:gdLst/>
              <a:ahLst/>
              <a:cxnLst/>
              <a:rect l="l" t="t" r="r" b="b"/>
              <a:pathLst>
                <a:path w="1658" h="2807" extrusionOk="0">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23"/>
          <p:cNvGrpSpPr/>
          <p:nvPr/>
        </p:nvGrpSpPr>
        <p:grpSpPr>
          <a:xfrm>
            <a:off x="6416107" y="3473604"/>
            <a:ext cx="72969" cy="114666"/>
            <a:chOff x="6416107" y="3473604"/>
            <a:chExt cx="72969" cy="114666"/>
          </a:xfrm>
        </p:grpSpPr>
        <p:sp>
          <p:nvSpPr>
            <p:cNvPr id="504" name="Google Shape;504;p23"/>
            <p:cNvSpPr/>
            <p:nvPr/>
          </p:nvSpPr>
          <p:spPr>
            <a:xfrm>
              <a:off x="6416107" y="3473604"/>
              <a:ext cx="23827" cy="114666"/>
            </a:xfrm>
            <a:custGeom>
              <a:avLst/>
              <a:gdLst/>
              <a:ahLst/>
              <a:cxnLst/>
              <a:rect l="l" t="t" r="r" b="b"/>
              <a:pathLst>
                <a:path w="720" h="3465" extrusionOk="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6450457" y="3497199"/>
              <a:ext cx="38619" cy="67641"/>
            </a:xfrm>
            <a:custGeom>
              <a:avLst/>
              <a:gdLst/>
              <a:ahLst/>
              <a:cxnLst/>
              <a:rect l="l" t="t" r="r" b="b"/>
              <a:pathLst>
                <a:path w="1167" h="2044" extrusionOk="0">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3"/>
          <p:cNvGrpSpPr/>
          <p:nvPr/>
        </p:nvGrpSpPr>
        <p:grpSpPr>
          <a:xfrm>
            <a:off x="6151764" y="3887194"/>
            <a:ext cx="1009123" cy="1313971"/>
            <a:chOff x="6151764" y="3887194"/>
            <a:chExt cx="1009123" cy="1313971"/>
          </a:xfrm>
        </p:grpSpPr>
        <p:grpSp>
          <p:nvGrpSpPr>
            <p:cNvPr id="507" name="Google Shape;507;p23"/>
            <p:cNvGrpSpPr/>
            <p:nvPr/>
          </p:nvGrpSpPr>
          <p:grpSpPr>
            <a:xfrm>
              <a:off x="6151764" y="3887194"/>
              <a:ext cx="1009123" cy="1235674"/>
              <a:chOff x="6151764" y="3887194"/>
              <a:chExt cx="1009123" cy="1235674"/>
            </a:xfrm>
          </p:grpSpPr>
          <p:sp>
            <p:nvSpPr>
              <p:cNvPr id="508" name="Google Shape;508;p23"/>
              <p:cNvSpPr/>
              <p:nvPr/>
            </p:nvSpPr>
            <p:spPr>
              <a:xfrm>
                <a:off x="6268944" y="4616950"/>
                <a:ext cx="769136" cy="427754"/>
              </a:xfrm>
              <a:custGeom>
                <a:avLst/>
                <a:gdLst/>
                <a:ahLst/>
                <a:cxnLst/>
                <a:rect l="l" t="t" r="r" b="b"/>
                <a:pathLst>
                  <a:path w="23242" h="12926" extrusionOk="0">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a:off x="6842073" y="4193896"/>
                <a:ext cx="185550" cy="96994"/>
              </a:xfrm>
              <a:custGeom>
                <a:avLst/>
                <a:gdLst/>
                <a:ahLst/>
                <a:cxnLst/>
                <a:rect l="l" t="t" r="r" b="b"/>
                <a:pathLst>
                  <a:path w="5607" h="2931" extrusionOk="0">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a:off x="6151764" y="4124236"/>
                <a:ext cx="1009123" cy="998632"/>
              </a:xfrm>
              <a:custGeom>
                <a:avLst/>
                <a:gdLst/>
                <a:ahLst/>
                <a:cxnLst/>
                <a:rect l="l" t="t" r="r" b="b"/>
                <a:pathLst>
                  <a:path w="30494" h="30177" extrusionOk="0">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a:off x="6248791" y="4604540"/>
                <a:ext cx="800077" cy="458497"/>
              </a:xfrm>
              <a:custGeom>
                <a:avLst/>
                <a:gdLst/>
                <a:ahLst/>
                <a:cxnLst/>
                <a:rect l="l" t="t" r="r" b="b"/>
                <a:pathLst>
                  <a:path w="24177" h="13855" extrusionOk="0">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a:off x="6738990" y="4680091"/>
                <a:ext cx="94777" cy="84254"/>
              </a:xfrm>
              <a:custGeom>
                <a:avLst/>
                <a:gdLst/>
                <a:ahLst/>
                <a:cxnLst/>
                <a:rect l="l" t="t" r="r" b="b"/>
                <a:pathLst>
                  <a:path w="2864" h="2546" extrusionOk="0">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a:off x="6721815" y="4540804"/>
                <a:ext cx="93817" cy="77999"/>
              </a:xfrm>
              <a:custGeom>
                <a:avLst/>
                <a:gdLst/>
                <a:ahLst/>
                <a:cxnLst/>
                <a:rect l="l" t="t" r="r" b="b"/>
                <a:pathLst>
                  <a:path w="2835" h="2357" extrusionOk="0">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6838367" y="4387487"/>
                <a:ext cx="70652" cy="67211"/>
              </a:xfrm>
              <a:custGeom>
                <a:avLst/>
                <a:gdLst/>
                <a:ahLst/>
                <a:cxnLst/>
                <a:rect l="l" t="t" r="r" b="b"/>
                <a:pathLst>
                  <a:path w="2135" h="2031" extrusionOk="0">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7021633" y="4067482"/>
                <a:ext cx="85842" cy="78231"/>
              </a:xfrm>
              <a:custGeom>
                <a:avLst/>
                <a:gdLst/>
                <a:ahLst/>
                <a:cxnLst/>
                <a:rect l="l" t="t" r="r" b="b"/>
                <a:pathLst>
                  <a:path w="2594" h="2364" extrusionOk="0">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6945686" y="3887194"/>
                <a:ext cx="132767" cy="126149"/>
              </a:xfrm>
              <a:custGeom>
                <a:avLst/>
                <a:gdLst/>
                <a:ahLst/>
                <a:cxnLst/>
                <a:rect l="l" t="t" r="r" b="b"/>
                <a:pathLst>
                  <a:path w="4012" h="3812" extrusionOk="0">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23"/>
            <p:cNvGrpSpPr/>
            <p:nvPr/>
          </p:nvGrpSpPr>
          <p:grpSpPr>
            <a:xfrm>
              <a:off x="6648515" y="5156391"/>
              <a:ext cx="174596" cy="44774"/>
              <a:chOff x="6648515" y="5156391"/>
              <a:chExt cx="174596" cy="44774"/>
            </a:xfrm>
          </p:grpSpPr>
          <p:sp>
            <p:nvSpPr>
              <p:cNvPr id="518" name="Google Shape;518;p23"/>
              <p:cNvSpPr/>
              <p:nvPr/>
            </p:nvSpPr>
            <p:spPr>
              <a:xfrm>
                <a:off x="6648515" y="5156556"/>
                <a:ext cx="117875" cy="44609"/>
              </a:xfrm>
              <a:custGeom>
                <a:avLst/>
                <a:gdLst/>
                <a:ahLst/>
                <a:cxnLst/>
                <a:rect l="l" t="t" r="r" b="b"/>
                <a:pathLst>
                  <a:path w="3562" h="1348" extrusionOk="0">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6713178" y="5156391"/>
                <a:ext cx="109933" cy="37262"/>
              </a:xfrm>
              <a:custGeom>
                <a:avLst/>
                <a:gdLst/>
                <a:ahLst/>
                <a:cxnLst/>
                <a:rect l="l" t="t" r="r" b="b"/>
                <a:pathLst>
                  <a:path w="3322" h="1126" extrusionOk="0">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0" name="Google Shape;520;p23"/>
          <p:cNvGrpSpPr/>
          <p:nvPr/>
        </p:nvGrpSpPr>
        <p:grpSpPr>
          <a:xfrm>
            <a:off x="5751609" y="213662"/>
            <a:ext cx="1480128" cy="1386642"/>
            <a:chOff x="5751609" y="213662"/>
            <a:chExt cx="1480128" cy="1386642"/>
          </a:xfrm>
        </p:grpSpPr>
        <p:grpSp>
          <p:nvGrpSpPr>
            <p:cNvPr id="521" name="Google Shape;521;p23"/>
            <p:cNvGrpSpPr/>
            <p:nvPr/>
          </p:nvGrpSpPr>
          <p:grpSpPr>
            <a:xfrm>
              <a:off x="5751609" y="213662"/>
              <a:ext cx="1480128" cy="1386642"/>
              <a:chOff x="5751609" y="213662"/>
              <a:chExt cx="1480128" cy="1386642"/>
            </a:xfrm>
          </p:grpSpPr>
          <p:sp>
            <p:nvSpPr>
              <p:cNvPr id="522" name="Google Shape;522;p23"/>
              <p:cNvSpPr/>
              <p:nvPr/>
            </p:nvSpPr>
            <p:spPr>
              <a:xfrm>
                <a:off x="5751609" y="213662"/>
                <a:ext cx="1480128" cy="1386642"/>
              </a:xfrm>
              <a:custGeom>
                <a:avLst/>
                <a:gdLst/>
                <a:ahLst/>
                <a:cxnLst/>
                <a:rect l="l" t="t" r="r" b="b"/>
                <a:pathLst>
                  <a:path w="44727" h="41902" extrusionOk="0">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6084917" y="757670"/>
                <a:ext cx="306734" cy="212917"/>
              </a:xfrm>
              <a:custGeom>
                <a:avLst/>
                <a:gdLst/>
                <a:ahLst/>
                <a:cxnLst/>
                <a:rect l="l" t="t" r="r" b="b"/>
                <a:pathLst>
                  <a:path w="9269" h="6434" extrusionOk="0">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6151201" y="657234"/>
                <a:ext cx="315769" cy="210303"/>
              </a:xfrm>
              <a:custGeom>
                <a:avLst/>
                <a:gdLst/>
                <a:ahLst/>
                <a:cxnLst/>
                <a:rect l="l" t="t" r="r" b="b"/>
                <a:pathLst>
                  <a:path w="9542" h="6355" extrusionOk="0">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6219041" y="566924"/>
                <a:ext cx="312360" cy="191639"/>
              </a:xfrm>
              <a:custGeom>
                <a:avLst/>
                <a:gdLst/>
                <a:ahLst/>
                <a:cxnLst/>
                <a:rect l="l" t="t" r="r" b="b"/>
                <a:pathLst>
                  <a:path w="9439" h="5791" extrusionOk="0">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6273213" y="468805"/>
                <a:ext cx="310474" cy="188892"/>
              </a:xfrm>
              <a:custGeom>
                <a:avLst/>
                <a:gdLst/>
                <a:ahLst/>
                <a:cxnLst/>
                <a:rect l="l" t="t" r="r" b="b"/>
                <a:pathLst>
                  <a:path w="9382" h="5708" extrusionOk="0">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6333508" y="346065"/>
                <a:ext cx="307429" cy="236744"/>
              </a:xfrm>
              <a:custGeom>
                <a:avLst/>
                <a:gdLst/>
                <a:ahLst/>
                <a:cxnLst/>
                <a:rect l="l" t="t" r="r" b="b"/>
                <a:pathLst>
                  <a:path w="9290" h="7154" extrusionOk="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6511281" y="1026679"/>
                <a:ext cx="302565" cy="211891"/>
              </a:xfrm>
              <a:custGeom>
                <a:avLst/>
                <a:gdLst/>
                <a:ahLst/>
                <a:cxnLst/>
                <a:rect l="l" t="t" r="r" b="b"/>
                <a:pathLst>
                  <a:path w="9143" h="6403" extrusionOk="0">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6557047" y="945271"/>
                <a:ext cx="330098" cy="214439"/>
              </a:xfrm>
              <a:custGeom>
                <a:avLst/>
                <a:gdLst/>
                <a:ahLst/>
                <a:cxnLst/>
                <a:rect l="l" t="t" r="r" b="b"/>
                <a:pathLst>
                  <a:path w="9975" h="6480" extrusionOk="0">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6628097" y="845795"/>
                <a:ext cx="335426" cy="208781"/>
              </a:xfrm>
              <a:custGeom>
                <a:avLst/>
                <a:gdLst/>
                <a:ahLst/>
                <a:cxnLst/>
                <a:rect l="l" t="t" r="r" b="b"/>
                <a:pathLst>
                  <a:path w="10136" h="6309" extrusionOk="0">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6685380" y="737715"/>
                <a:ext cx="339066" cy="214274"/>
              </a:xfrm>
              <a:custGeom>
                <a:avLst/>
                <a:gdLst/>
                <a:ahLst/>
                <a:cxnLst/>
                <a:rect l="l" t="t" r="r" b="b"/>
                <a:pathLst>
                  <a:path w="10246" h="6475" extrusionOk="0">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6732305" y="653428"/>
                <a:ext cx="348100" cy="213016"/>
              </a:xfrm>
              <a:custGeom>
                <a:avLst/>
                <a:gdLst/>
                <a:ahLst/>
                <a:cxnLst/>
                <a:rect l="l" t="t" r="r" b="b"/>
                <a:pathLst>
                  <a:path w="10519" h="6437" extrusionOk="0">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3"/>
            <p:cNvGrpSpPr/>
            <p:nvPr/>
          </p:nvGrpSpPr>
          <p:grpSpPr>
            <a:xfrm>
              <a:off x="6864708" y="521224"/>
              <a:ext cx="165992" cy="77337"/>
              <a:chOff x="6864708" y="521224"/>
              <a:chExt cx="165992" cy="77337"/>
            </a:xfrm>
          </p:grpSpPr>
          <p:sp>
            <p:nvSpPr>
              <p:cNvPr id="534" name="Google Shape;534;p23"/>
              <p:cNvSpPr/>
              <p:nvPr/>
            </p:nvSpPr>
            <p:spPr>
              <a:xfrm>
                <a:off x="6864708" y="537869"/>
                <a:ext cx="108576" cy="60692"/>
              </a:xfrm>
              <a:custGeom>
                <a:avLst/>
                <a:gdLst/>
                <a:ahLst/>
                <a:cxnLst/>
                <a:rect l="l" t="t" r="r" b="b"/>
                <a:pathLst>
                  <a:path w="3281" h="1834" extrusionOk="0">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6937711" y="521224"/>
                <a:ext cx="92990" cy="69196"/>
              </a:xfrm>
              <a:custGeom>
                <a:avLst/>
                <a:gdLst/>
                <a:ahLst/>
                <a:cxnLst/>
                <a:rect l="l" t="t" r="r" b="b"/>
                <a:pathLst>
                  <a:path w="2810" h="2091" extrusionOk="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3"/>
            <p:cNvGrpSpPr/>
            <p:nvPr/>
          </p:nvGrpSpPr>
          <p:grpSpPr>
            <a:xfrm>
              <a:off x="6567637" y="1421737"/>
              <a:ext cx="96663" cy="114037"/>
              <a:chOff x="6567637" y="1421737"/>
              <a:chExt cx="96663" cy="114037"/>
            </a:xfrm>
          </p:grpSpPr>
          <p:sp>
            <p:nvSpPr>
              <p:cNvPr id="537" name="Google Shape;537;p23"/>
              <p:cNvSpPr/>
              <p:nvPr/>
            </p:nvSpPr>
            <p:spPr>
              <a:xfrm>
                <a:off x="6576407" y="1421737"/>
                <a:ext cx="87894" cy="75484"/>
              </a:xfrm>
              <a:custGeom>
                <a:avLst/>
                <a:gdLst/>
                <a:ahLst/>
                <a:cxnLst/>
                <a:rect l="l" t="t" r="r" b="b"/>
                <a:pathLst>
                  <a:path w="2656" h="2281" extrusionOk="0">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6567637" y="1464823"/>
                <a:ext cx="73862" cy="70950"/>
              </a:xfrm>
              <a:custGeom>
                <a:avLst/>
                <a:gdLst/>
                <a:ahLst/>
                <a:cxnLst/>
                <a:rect l="l" t="t" r="r" b="b"/>
                <a:pathLst>
                  <a:path w="2232" h="2144" extrusionOk="0">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9" name="Google Shape;539;p23"/>
          <p:cNvGrpSpPr/>
          <p:nvPr/>
        </p:nvGrpSpPr>
        <p:grpSpPr>
          <a:xfrm>
            <a:off x="6451118" y="1964685"/>
            <a:ext cx="884232" cy="497711"/>
            <a:chOff x="6451118" y="1964685"/>
            <a:chExt cx="884232" cy="497711"/>
          </a:xfrm>
        </p:grpSpPr>
        <p:sp>
          <p:nvSpPr>
            <p:cNvPr id="540" name="Google Shape;540;p23"/>
            <p:cNvSpPr/>
            <p:nvPr/>
          </p:nvSpPr>
          <p:spPr>
            <a:xfrm>
              <a:off x="6451118" y="1964685"/>
              <a:ext cx="772346" cy="497711"/>
            </a:xfrm>
            <a:custGeom>
              <a:avLst/>
              <a:gdLst/>
              <a:ahLst/>
              <a:cxnLst/>
              <a:rect l="l" t="t" r="r" b="b"/>
              <a:pathLst>
                <a:path w="23339" h="15040" extrusionOk="0">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7237231" y="2177603"/>
              <a:ext cx="59732" cy="78098"/>
            </a:xfrm>
            <a:custGeom>
              <a:avLst/>
              <a:gdLst/>
              <a:ahLst/>
              <a:cxnLst/>
              <a:rect l="l" t="t" r="r" b="b"/>
              <a:pathLst>
                <a:path w="1805" h="2360" extrusionOk="0">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7278166" y="2184420"/>
              <a:ext cx="57184" cy="84287"/>
            </a:xfrm>
            <a:custGeom>
              <a:avLst/>
              <a:gdLst/>
              <a:ahLst/>
              <a:cxnLst/>
              <a:rect l="l" t="t" r="r" b="b"/>
              <a:pathLst>
                <a:path w="1728" h="2547" extrusionOk="0">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23"/>
          <p:cNvGrpSpPr/>
          <p:nvPr/>
        </p:nvGrpSpPr>
        <p:grpSpPr>
          <a:xfrm>
            <a:off x="7346204" y="3514142"/>
            <a:ext cx="540037" cy="623992"/>
            <a:chOff x="7346204" y="3514142"/>
            <a:chExt cx="540037" cy="623992"/>
          </a:xfrm>
        </p:grpSpPr>
        <p:sp>
          <p:nvSpPr>
            <p:cNvPr id="544" name="Google Shape;544;p23"/>
            <p:cNvSpPr/>
            <p:nvPr/>
          </p:nvSpPr>
          <p:spPr>
            <a:xfrm>
              <a:off x="7346204" y="3514142"/>
              <a:ext cx="469152" cy="577729"/>
            </a:xfrm>
            <a:custGeom>
              <a:avLst/>
              <a:gdLst/>
              <a:ahLst/>
              <a:cxnLst/>
              <a:rect l="l" t="t" r="r" b="b"/>
              <a:pathLst>
                <a:path w="14177" h="17458" extrusionOk="0">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7755062" y="4055370"/>
              <a:ext cx="79157" cy="80117"/>
            </a:xfrm>
            <a:custGeom>
              <a:avLst/>
              <a:gdLst/>
              <a:ahLst/>
              <a:cxnLst/>
              <a:rect l="l" t="t" r="r" b="b"/>
              <a:pathLst>
                <a:path w="2392" h="2421" extrusionOk="0">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7839084" y="4060731"/>
              <a:ext cx="47157" cy="77403"/>
            </a:xfrm>
            <a:custGeom>
              <a:avLst/>
              <a:gdLst/>
              <a:ahLst/>
              <a:cxnLst/>
              <a:rect l="l" t="t" r="r" b="b"/>
              <a:pathLst>
                <a:path w="1425" h="2339" extrusionOk="0">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3"/>
          <p:cNvGrpSpPr/>
          <p:nvPr/>
        </p:nvGrpSpPr>
        <p:grpSpPr>
          <a:xfrm>
            <a:off x="7485292" y="4430739"/>
            <a:ext cx="1375953" cy="924075"/>
            <a:chOff x="7485292" y="4430739"/>
            <a:chExt cx="1375953" cy="924075"/>
          </a:xfrm>
        </p:grpSpPr>
        <p:sp>
          <p:nvSpPr>
            <p:cNvPr id="548" name="Google Shape;548;p23"/>
            <p:cNvSpPr/>
            <p:nvPr/>
          </p:nvSpPr>
          <p:spPr>
            <a:xfrm>
              <a:off x="7485292" y="4430739"/>
              <a:ext cx="1375953" cy="924075"/>
            </a:xfrm>
            <a:custGeom>
              <a:avLst/>
              <a:gdLst/>
              <a:ahLst/>
              <a:cxnLst/>
              <a:rect l="l" t="t" r="r" b="b"/>
              <a:pathLst>
                <a:path w="41579" h="27924" extrusionOk="0">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8408507" y="4803526"/>
              <a:ext cx="134587" cy="42888"/>
            </a:xfrm>
            <a:custGeom>
              <a:avLst/>
              <a:gdLst/>
              <a:ahLst/>
              <a:cxnLst/>
              <a:rect l="l" t="t" r="r" b="b"/>
              <a:pathLst>
                <a:path w="4067" h="1296" extrusionOk="0">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8480218" y="4767819"/>
              <a:ext cx="105400" cy="27963"/>
            </a:xfrm>
            <a:custGeom>
              <a:avLst/>
              <a:gdLst/>
              <a:ahLst/>
              <a:cxnLst/>
              <a:rect l="l" t="t" r="r" b="b"/>
              <a:pathLst>
                <a:path w="3185" h="845" extrusionOk="0">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3"/>
          <p:cNvGrpSpPr/>
          <p:nvPr/>
        </p:nvGrpSpPr>
        <p:grpSpPr>
          <a:xfrm>
            <a:off x="8490510" y="1991557"/>
            <a:ext cx="536463" cy="705466"/>
            <a:chOff x="8490510" y="1991557"/>
            <a:chExt cx="536463" cy="705466"/>
          </a:xfrm>
        </p:grpSpPr>
        <p:grpSp>
          <p:nvGrpSpPr>
            <p:cNvPr id="552" name="Google Shape;552;p23"/>
            <p:cNvGrpSpPr/>
            <p:nvPr/>
          </p:nvGrpSpPr>
          <p:grpSpPr>
            <a:xfrm>
              <a:off x="8490510" y="1991557"/>
              <a:ext cx="536463" cy="576273"/>
              <a:chOff x="8490510" y="1991557"/>
              <a:chExt cx="536463" cy="576273"/>
            </a:xfrm>
          </p:grpSpPr>
          <p:sp>
            <p:nvSpPr>
              <p:cNvPr id="553" name="Google Shape;553;p23"/>
              <p:cNvSpPr/>
              <p:nvPr/>
            </p:nvSpPr>
            <p:spPr>
              <a:xfrm>
                <a:off x="8490510" y="1991557"/>
                <a:ext cx="536463" cy="576273"/>
              </a:xfrm>
              <a:custGeom>
                <a:avLst/>
                <a:gdLst/>
                <a:ahLst/>
                <a:cxnLst/>
                <a:rect l="l" t="t" r="r" b="b"/>
                <a:pathLst>
                  <a:path w="16211" h="17414" extrusionOk="0">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8614210" y="2115256"/>
                <a:ext cx="152192" cy="171982"/>
              </a:xfrm>
              <a:custGeom>
                <a:avLst/>
                <a:gdLst/>
                <a:ahLst/>
                <a:cxnLst/>
                <a:rect l="l" t="t" r="r" b="b"/>
                <a:pathLst>
                  <a:path w="4599" h="5197" extrusionOk="0">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23"/>
            <p:cNvSpPr/>
            <p:nvPr/>
          </p:nvSpPr>
          <p:spPr>
            <a:xfrm>
              <a:off x="8597399" y="2575705"/>
              <a:ext cx="71844" cy="67674"/>
            </a:xfrm>
            <a:custGeom>
              <a:avLst/>
              <a:gdLst/>
              <a:ahLst/>
              <a:cxnLst/>
              <a:rect l="l" t="t" r="r" b="b"/>
              <a:pathLst>
                <a:path w="2171" h="2045" extrusionOk="0">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8587736" y="2657444"/>
              <a:ext cx="91137" cy="39579"/>
            </a:xfrm>
            <a:custGeom>
              <a:avLst/>
              <a:gdLst/>
              <a:ahLst/>
              <a:cxnLst/>
              <a:rect l="l" t="t" r="r" b="b"/>
              <a:pathLst>
                <a:path w="2754" h="1196" extrusionOk="0">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3"/>
          <p:cNvGrpSpPr/>
          <p:nvPr/>
        </p:nvGrpSpPr>
        <p:grpSpPr>
          <a:xfrm>
            <a:off x="6765365" y="2520242"/>
            <a:ext cx="1413745" cy="811560"/>
            <a:chOff x="6765365" y="2520242"/>
            <a:chExt cx="1413745" cy="811560"/>
          </a:xfrm>
        </p:grpSpPr>
        <p:sp>
          <p:nvSpPr>
            <p:cNvPr id="558" name="Google Shape;558;p23"/>
            <p:cNvSpPr/>
            <p:nvPr/>
          </p:nvSpPr>
          <p:spPr>
            <a:xfrm>
              <a:off x="6765365" y="2520242"/>
              <a:ext cx="1413745" cy="811560"/>
            </a:xfrm>
            <a:custGeom>
              <a:avLst/>
              <a:gdLst/>
              <a:ahLst/>
              <a:cxnLst/>
              <a:rect l="l" t="t" r="r" b="b"/>
              <a:pathLst>
                <a:path w="42721" h="24524" extrusionOk="0">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6863484" y="3117827"/>
              <a:ext cx="66317" cy="60361"/>
            </a:xfrm>
            <a:custGeom>
              <a:avLst/>
              <a:gdLst/>
              <a:ahLst/>
              <a:cxnLst/>
              <a:rect l="l" t="t" r="r" b="b"/>
              <a:pathLst>
                <a:path w="2004" h="1824" extrusionOk="0">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7444754" y="2556545"/>
              <a:ext cx="102653" cy="56588"/>
            </a:xfrm>
            <a:custGeom>
              <a:avLst/>
              <a:gdLst/>
              <a:ahLst/>
              <a:cxnLst/>
              <a:rect l="l" t="t" r="r" b="b"/>
              <a:pathLst>
                <a:path w="3102" h="1710" extrusionOk="0">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7490388" y="2588082"/>
              <a:ext cx="121085" cy="54536"/>
            </a:xfrm>
            <a:custGeom>
              <a:avLst/>
              <a:gdLst/>
              <a:ahLst/>
              <a:cxnLst/>
              <a:rect l="l" t="t" r="r" b="b"/>
              <a:pathLst>
                <a:path w="3659" h="1648" extrusionOk="0">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3"/>
          <p:cNvGrpSpPr/>
          <p:nvPr/>
        </p:nvGrpSpPr>
        <p:grpSpPr>
          <a:xfrm>
            <a:off x="8454538" y="1064636"/>
            <a:ext cx="841873" cy="594507"/>
            <a:chOff x="8454538" y="1064636"/>
            <a:chExt cx="841873" cy="594507"/>
          </a:xfrm>
        </p:grpSpPr>
        <p:sp>
          <p:nvSpPr>
            <p:cNvPr id="563" name="Google Shape;563;p23"/>
            <p:cNvSpPr/>
            <p:nvPr/>
          </p:nvSpPr>
          <p:spPr>
            <a:xfrm>
              <a:off x="8457550" y="1064636"/>
              <a:ext cx="838862" cy="594507"/>
            </a:xfrm>
            <a:custGeom>
              <a:avLst/>
              <a:gdLst/>
              <a:ahLst/>
              <a:cxnLst/>
              <a:rect l="l" t="t" r="r" b="b"/>
              <a:pathLst>
                <a:path w="25349" h="17965" extrusionOk="0">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8682546" y="1188600"/>
              <a:ext cx="424312" cy="302234"/>
            </a:xfrm>
            <a:custGeom>
              <a:avLst/>
              <a:gdLst/>
              <a:ahLst/>
              <a:cxnLst/>
              <a:rect l="l" t="t" r="r" b="b"/>
              <a:pathLst>
                <a:path w="12822" h="9133" extrusionOk="0">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8470754" y="1133435"/>
              <a:ext cx="70983" cy="92990"/>
            </a:xfrm>
            <a:custGeom>
              <a:avLst/>
              <a:gdLst/>
              <a:ahLst/>
              <a:cxnLst/>
              <a:rect l="l" t="t" r="r" b="b"/>
              <a:pathLst>
                <a:path w="2145" h="2810" extrusionOk="0">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8454538" y="1100574"/>
              <a:ext cx="79852" cy="60625"/>
            </a:xfrm>
            <a:custGeom>
              <a:avLst/>
              <a:gdLst/>
              <a:ahLst/>
              <a:cxnLst/>
              <a:rect l="l" t="t" r="r" b="b"/>
              <a:pathLst>
                <a:path w="2413" h="1832" extrusionOk="0">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23"/>
          <p:cNvGrpSpPr/>
          <p:nvPr/>
        </p:nvGrpSpPr>
        <p:grpSpPr>
          <a:xfrm>
            <a:off x="7961559" y="-202278"/>
            <a:ext cx="1015476" cy="922487"/>
            <a:chOff x="7961559" y="-202278"/>
            <a:chExt cx="1015476" cy="922487"/>
          </a:xfrm>
        </p:grpSpPr>
        <p:grpSp>
          <p:nvGrpSpPr>
            <p:cNvPr id="568" name="Google Shape;568;p23"/>
            <p:cNvGrpSpPr/>
            <p:nvPr/>
          </p:nvGrpSpPr>
          <p:grpSpPr>
            <a:xfrm>
              <a:off x="7961559" y="-121102"/>
              <a:ext cx="1015476" cy="841311"/>
              <a:chOff x="7961559" y="-121102"/>
              <a:chExt cx="1015476" cy="841311"/>
            </a:xfrm>
          </p:grpSpPr>
          <p:sp>
            <p:nvSpPr>
              <p:cNvPr id="569" name="Google Shape;569;p23"/>
              <p:cNvSpPr/>
              <p:nvPr/>
            </p:nvSpPr>
            <p:spPr>
              <a:xfrm>
                <a:off x="7961559" y="-121102"/>
                <a:ext cx="1015476" cy="841311"/>
              </a:xfrm>
              <a:custGeom>
                <a:avLst/>
                <a:gdLst/>
                <a:ahLst/>
                <a:cxnLst/>
                <a:rect l="l" t="t" r="r" b="b"/>
                <a:pathLst>
                  <a:path w="30686" h="25423" extrusionOk="0">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8300393" y="-9514"/>
                <a:ext cx="454393" cy="238465"/>
              </a:xfrm>
              <a:custGeom>
                <a:avLst/>
                <a:gdLst/>
                <a:ahLst/>
                <a:cxnLst/>
                <a:rect l="l" t="t" r="r" b="b"/>
                <a:pathLst>
                  <a:path w="13731" h="7206" extrusionOk="0">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8035852" y="538101"/>
                <a:ext cx="467895" cy="136871"/>
              </a:xfrm>
              <a:custGeom>
                <a:avLst/>
                <a:gdLst/>
                <a:ahLst/>
                <a:cxnLst/>
                <a:rect l="l" t="t" r="r" b="b"/>
                <a:pathLst>
                  <a:path w="14139" h="4136" extrusionOk="0">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8065073" y="496669"/>
                <a:ext cx="284728" cy="96829"/>
              </a:xfrm>
              <a:custGeom>
                <a:avLst/>
                <a:gdLst/>
                <a:ahLst/>
                <a:cxnLst/>
                <a:rect l="l" t="t" r="r" b="b"/>
                <a:pathLst>
                  <a:path w="8604" h="2926" extrusionOk="0">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8062458" y="453450"/>
                <a:ext cx="442447" cy="137566"/>
              </a:xfrm>
              <a:custGeom>
                <a:avLst/>
                <a:gdLst/>
                <a:ahLst/>
                <a:cxnLst/>
                <a:rect l="l" t="t" r="r" b="b"/>
                <a:pathLst>
                  <a:path w="13370" h="4157" extrusionOk="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8133177" y="416684"/>
                <a:ext cx="277381" cy="106657"/>
              </a:xfrm>
              <a:custGeom>
                <a:avLst/>
                <a:gdLst/>
                <a:ahLst/>
                <a:cxnLst/>
                <a:rect l="l" t="t" r="r" b="b"/>
                <a:pathLst>
                  <a:path w="8382" h="3223" extrusionOk="0">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3"/>
            <p:cNvGrpSpPr/>
            <p:nvPr/>
          </p:nvGrpSpPr>
          <p:grpSpPr>
            <a:xfrm>
              <a:off x="8502092" y="-202278"/>
              <a:ext cx="136937" cy="83459"/>
              <a:chOff x="8502092" y="-202278"/>
              <a:chExt cx="136937" cy="83459"/>
            </a:xfrm>
          </p:grpSpPr>
          <p:sp>
            <p:nvSpPr>
              <p:cNvPr id="576" name="Google Shape;576;p23"/>
              <p:cNvSpPr/>
              <p:nvPr/>
            </p:nvSpPr>
            <p:spPr>
              <a:xfrm>
                <a:off x="8502092" y="-153466"/>
                <a:ext cx="103910" cy="34648"/>
              </a:xfrm>
              <a:custGeom>
                <a:avLst/>
                <a:gdLst/>
                <a:ahLst/>
                <a:cxnLst/>
                <a:rect l="l" t="t" r="r" b="b"/>
                <a:pathLst>
                  <a:path w="3140" h="1047" extrusionOk="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8542101" y="-202278"/>
                <a:ext cx="96928" cy="43881"/>
              </a:xfrm>
              <a:custGeom>
                <a:avLst/>
                <a:gdLst/>
                <a:ahLst/>
                <a:cxnLst/>
                <a:rect l="l" t="t" r="r" b="b"/>
                <a:pathLst>
                  <a:path w="2929" h="1326" extrusionOk="0">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8" name="Google Shape;578;p23"/>
          <p:cNvGrpSpPr/>
          <p:nvPr/>
        </p:nvGrpSpPr>
        <p:grpSpPr>
          <a:xfrm>
            <a:off x="4816519" y="4288164"/>
            <a:ext cx="772313" cy="497744"/>
            <a:chOff x="4816519" y="4288164"/>
            <a:chExt cx="772313" cy="497744"/>
          </a:xfrm>
        </p:grpSpPr>
        <p:sp>
          <p:nvSpPr>
            <p:cNvPr id="579" name="Google Shape;579;p23"/>
            <p:cNvSpPr/>
            <p:nvPr/>
          </p:nvSpPr>
          <p:spPr>
            <a:xfrm>
              <a:off x="4925186" y="4301061"/>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4816519" y="42881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3"/>
          <p:cNvGrpSpPr/>
          <p:nvPr/>
        </p:nvGrpSpPr>
        <p:grpSpPr>
          <a:xfrm>
            <a:off x="1637980" y="2854741"/>
            <a:ext cx="851139" cy="910474"/>
            <a:chOff x="1637980" y="2854741"/>
            <a:chExt cx="851139" cy="910474"/>
          </a:xfrm>
        </p:grpSpPr>
        <p:grpSp>
          <p:nvGrpSpPr>
            <p:cNvPr id="582" name="Google Shape;582;p23"/>
            <p:cNvGrpSpPr/>
            <p:nvPr/>
          </p:nvGrpSpPr>
          <p:grpSpPr>
            <a:xfrm>
              <a:off x="1637980" y="2854741"/>
              <a:ext cx="851139" cy="910474"/>
              <a:chOff x="1637980" y="2854741"/>
              <a:chExt cx="851139" cy="910474"/>
            </a:xfrm>
          </p:grpSpPr>
          <p:sp>
            <p:nvSpPr>
              <p:cNvPr id="583" name="Google Shape;583;p23"/>
              <p:cNvSpPr/>
              <p:nvPr/>
            </p:nvSpPr>
            <p:spPr>
              <a:xfrm>
                <a:off x="1659027" y="2860301"/>
                <a:ext cx="177475" cy="191539"/>
              </a:xfrm>
              <a:custGeom>
                <a:avLst/>
                <a:gdLst/>
                <a:ahLst/>
                <a:cxnLst/>
                <a:rect l="l" t="t" r="r" b="b"/>
                <a:pathLst>
                  <a:path w="5363" h="5788" extrusionOk="0">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1977310" y="3359865"/>
                <a:ext cx="481198" cy="382053"/>
              </a:xfrm>
              <a:custGeom>
                <a:avLst/>
                <a:gdLst/>
                <a:ahLst/>
                <a:cxnLst/>
                <a:rect l="l" t="t" r="r" b="b"/>
                <a:pathLst>
                  <a:path w="14541" h="11545" extrusionOk="0">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3"/>
              <p:cNvSpPr/>
              <p:nvPr/>
            </p:nvSpPr>
            <p:spPr>
              <a:xfrm>
                <a:off x="1637980" y="2854741"/>
                <a:ext cx="851139" cy="910474"/>
              </a:xfrm>
              <a:custGeom>
                <a:avLst/>
                <a:gdLst/>
                <a:ahLst/>
                <a:cxnLst/>
                <a:rect l="l" t="t" r="r" b="b"/>
                <a:pathLst>
                  <a:path w="25720" h="27513" extrusionOk="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3"/>
            <p:cNvGrpSpPr/>
            <p:nvPr/>
          </p:nvGrpSpPr>
          <p:grpSpPr>
            <a:xfrm>
              <a:off x="2299466" y="3346165"/>
              <a:ext cx="124295" cy="108279"/>
              <a:chOff x="2299466" y="3346165"/>
              <a:chExt cx="124295" cy="108279"/>
            </a:xfrm>
          </p:grpSpPr>
          <p:sp>
            <p:nvSpPr>
              <p:cNvPr id="587" name="Google Shape;587;p23"/>
              <p:cNvSpPr/>
              <p:nvPr/>
            </p:nvSpPr>
            <p:spPr>
              <a:xfrm>
                <a:off x="2299466" y="3346165"/>
                <a:ext cx="89581" cy="92924"/>
              </a:xfrm>
              <a:custGeom>
                <a:avLst/>
                <a:gdLst/>
                <a:ahLst/>
                <a:cxnLst/>
                <a:rect l="l" t="t" r="r" b="b"/>
                <a:pathLst>
                  <a:path w="2707" h="2808" extrusionOk="0">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3"/>
              <p:cNvSpPr/>
              <p:nvPr/>
            </p:nvSpPr>
            <p:spPr>
              <a:xfrm>
                <a:off x="2361680" y="3363936"/>
                <a:ext cx="62082" cy="90508"/>
              </a:xfrm>
              <a:custGeom>
                <a:avLst/>
                <a:gdLst/>
                <a:ahLst/>
                <a:cxnLst/>
                <a:rect l="l" t="t" r="r" b="b"/>
                <a:pathLst>
                  <a:path w="1876" h="2735" extrusionOk="0">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5" name="Google Shape;595;p24"/>
          <p:cNvSpPr txBox="1"/>
          <p:nvPr/>
        </p:nvSpPr>
        <p:spPr>
          <a:xfrm>
            <a:off x="5436235" y="4587875"/>
            <a:ext cx="3578225" cy="21907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zh-CN" altLang="en-GB">
                <a:latin typeface="Comfortaa"/>
                <a:ea typeface="宋体" panose="02010600030101010101" pitchFamily="2" charset="-122"/>
                <a:cs typeface="Comfortaa"/>
                <a:sym typeface="Comfortaa"/>
              </a:rPr>
              <a:t>来自《神经科学导论》</a:t>
            </a:r>
            <a:r>
              <a:rPr lang="en-US" altLang="zh-CN">
                <a:latin typeface="Comfortaa"/>
                <a:ea typeface="宋体" panose="02010600030101010101" pitchFamily="2" charset="-122"/>
                <a:cs typeface="Comfortaa"/>
                <a:sym typeface="Comfortaa"/>
              </a:rPr>
              <a:t>PPT </a:t>
            </a:r>
            <a:r>
              <a:rPr lang="zh-CN" altLang="en-US">
                <a:latin typeface="Comfortaa"/>
                <a:ea typeface="宋体" panose="02010600030101010101" pitchFamily="2" charset="-122"/>
                <a:cs typeface="Comfortaa"/>
                <a:sym typeface="Comfortaa"/>
              </a:rPr>
              <a:t>胡霁老师</a:t>
            </a:r>
          </a:p>
        </p:txBody>
      </p:sp>
      <p:pic>
        <p:nvPicPr>
          <p:cNvPr id="3" name="图片 2"/>
          <p:cNvPicPr>
            <a:picLocks noChangeAspect="1"/>
          </p:cNvPicPr>
          <p:nvPr/>
        </p:nvPicPr>
        <p:blipFill>
          <a:blip r:embed="rId3"/>
          <a:stretch>
            <a:fillRect/>
          </a:stretch>
        </p:blipFill>
        <p:spPr>
          <a:xfrm>
            <a:off x="179070" y="269875"/>
            <a:ext cx="5048250" cy="4603750"/>
          </a:xfrm>
          <a:prstGeom prst="rect">
            <a:avLst/>
          </a:prstGeom>
        </p:spPr>
      </p:pic>
      <p:sp>
        <p:nvSpPr>
          <p:cNvPr id="4" name="Google Shape;595;p24"/>
          <p:cNvSpPr txBox="1"/>
          <p:nvPr/>
        </p:nvSpPr>
        <p:spPr>
          <a:xfrm>
            <a:off x="5103495" y="1779905"/>
            <a:ext cx="4040505" cy="94805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zh-CN" altLang="en-GB" sz="2800">
                <a:latin typeface="Comfortaa"/>
                <a:ea typeface="宋体" panose="02010600030101010101" pitchFamily="2" charset="-122"/>
                <a:cs typeface="Comfortaa"/>
                <a:sym typeface="Comfortaa"/>
              </a:rPr>
              <a:t>关于学习的神经生物学原理的研究思路</a:t>
            </a:r>
          </a:p>
        </p:txBody>
      </p:sp>
      <p:sp>
        <p:nvSpPr>
          <p:cNvPr id="6" name="文本框 5"/>
          <p:cNvSpPr txBox="1"/>
          <p:nvPr/>
        </p:nvSpPr>
        <p:spPr>
          <a:xfrm>
            <a:off x="6588125" y="267335"/>
            <a:ext cx="2109470" cy="398780"/>
          </a:xfrm>
          <a:prstGeom prst="rect">
            <a:avLst/>
          </a:prstGeom>
          <a:noFill/>
        </p:spPr>
        <p:txBody>
          <a:bodyPr wrap="square" rtlCol="0">
            <a:spAutoFit/>
          </a:bodyPr>
          <a:lstStyle/>
          <a:p>
            <a:r>
              <a:rPr lang="zh-CN" altLang="en-US" sz="2000">
                <a:solidFill>
                  <a:srgbClr val="FF0000"/>
                </a:solidFill>
              </a:rPr>
              <a:t>微观角度</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pic>
        <p:nvPicPr>
          <p:cNvPr id="6" name="图片 0" descr="Q_PTYWBH41PH81V@[GJPJL7"/>
          <p:cNvPicPr>
            <a:picLocks noChangeAspect="1"/>
          </p:cNvPicPr>
          <p:nvPr/>
        </p:nvPicPr>
        <p:blipFill>
          <a:blip r:embed="rId3"/>
          <a:stretch>
            <a:fillRect/>
          </a:stretch>
        </p:blipFill>
        <p:spPr>
          <a:xfrm>
            <a:off x="0" y="699770"/>
            <a:ext cx="9144000" cy="3383915"/>
          </a:xfrm>
          <a:prstGeom prst="rect">
            <a:avLst/>
          </a:prstGeom>
        </p:spPr>
      </p:pic>
      <p:sp>
        <p:nvSpPr>
          <p:cNvPr id="4" name="Google Shape;595;p24"/>
          <p:cNvSpPr txBox="1"/>
          <p:nvPr/>
        </p:nvSpPr>
        <p:spPr>
          <a:xfrm>
            <a:off x="3203575" y="51435"/>
            <a:ext cx="4170680" cy="73533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zh-CN" altLang="en-GB" sz="2800">
                <a:latin typeface="Comfortaa"/>
                <a:ea typeface="宋体" panose="02010600030101010101" pitchFamily="2" charset="-122"/>
                <a:cs typeface="Comfortaa"/>
                <a:sym typeface="Comfortaa"/>
              </a:rPr>
              <a:t>两大假设</a:t>
            </a:r>
          </a:p>
        </p:txBody>
      </p:sp>
      <p:sp>
        <p:nvSpPr>
          <p:cNvPr id="2" name="文本框 1"/>
          <p:cNvSpPr txBox="1"/>
          <p:nvPr/>
        </p:nvSpPr>
        <p:spPr>
          <a:xfrm>
            <a:off x="1691640" y="1833245"/>
            <a:ext cx="4292600" cy="460375"/>
          </a:xfrm>
          <a:prstGeom prst="rect">
            <a:avLst/>
          </a:prstGeom>
          <a:noFill/>
        </p:spPr>
        <p:txBody>
          <a:bodyPr wrap="square" rtlCol="0">
            <a:spAutoFit/>
          </a:bodyPr>
          <a:lstStyle/>
          <a:p>
            <a:r>
              <a:rPr lang="zh-CN" altLang="en-US" sz="2400"/>
              <a:t>突触连接的强度是记忆的基础</a:t>
            </a:r>
          </a:p>
        </p:txBody>
      </p:sp>
      <p:sp>
        <p:nvSpPr>
          <p:cNvPr id="3" name="文本框 2"/>
          <p:cNvSpPr txBox="1"/>
          <p:nvPr/>
        </p:nvSpPr>
        <p:spPr>
          <a:xfrm>
            <a:off x="1907540" y="3940175"/>
            <a:ext cx="3575050" cy="460375"/>
          </a:xfrm>
          <a:prstGeom prst="rect">
            <a:avLst/>
          </a:prstGeom>
          <a:noFill/>
        </p:spPr>
        <p:txBody>
          <a:bodyPr wrap="square" rtlCol="0">
            <a:spAutoFit/>
          </a:bodyPr>
          <a:lstStyle/>
          <a:p>
            <a:r>
              <a:rPr lang="zh-CN" altLang="en-US" sz="2400"/>
              <a:t>学习可以改变突触连接</a:t>
            </a:r>
          </a:p>
        </p:txBody>
      </p:sp>
      <p:sp>
        <p:nvSpPr>
          <p:cNvPr id="5" name="Google Shape;595;p24"/>
          <p:cNvSpPr txBox="1"/>
          <p:nvPr/>
        </p:nvSpPr>
        <p:spPr>
          <a:xfrm>
            <a:off x="5436235" y="4587875"/>
            <a:ext cx="3578225" cy="21907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zh-CN" altLang="en-GB">
                <a:latin typeface="Comfortaa"/>
                <a:ea typeface="宋体" panose="02010600030101010101" pitchFamily="2" charset="-122"/>
                <a:cs typeface="Comfortaa"/>
                <a:sym typeface="Comfortaa"/>
              </a:rPr>
              <a:t>来自《神经科学导论》</a:t>
            </a:r>
            <a:r>
              <a:rPr lang="en-US" altLang="zh-CN">
                <a:latin typeface="Comfortaa"/>
                <a:ea typeface="宋体" panose="02010600030101010101" pitchFamily="2" charset="-122"/>
                <a:cs typeface="Comfortaa"/>
                <a:sym typeface="Comfortaa"/>
              </a:rPr>
              <a:t>PPT </a:t>
            </a:r>
            <a:r>
              <a:rPr lang="zh-CN" altLang="en-US">
                <a:latin typeface="Comfortaa"/>
                <a:ea typeface="宋体" panose="02010600030101010101" pitchFamily="2" charset="-122"/>
                <a:cs typeface="Comfortaa"/>
                <a:sym typeface="Comfortaa"/>
              </a:rPr>
              <a:t>胡霁老师</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5" name="Google Shape;595;p24"/>
          <p:cNvSpPr txBox="1"/>
          <p:nvPr/>
        </p:nvSpPr>
        <p:spPr>
          <a:xfrm>
            <a:off x="939525" y="4305370"/>
            <a:ext cx="5478600" cy="21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800">
                <a:latin typeface="Comfortaa"/>
                <a:ea typeface="Comfortaa"/>
                <a:cs typeface="Comfortaa"/>
                <a:sym typeface="Comfortaa"/>
              </a:rPr>
              <a:t>You can delete this slide when you’re done editing the presentation.</a:t>
            </a:r>
            <a:endParaRPr sz="800">
              <a:latin typeface="Comfortaa"/>
              <a:ea typeface="Comfortaa"/>
              <a:cs typeface="Comfortaa"/>
              <a:sym typeface="Comfortaa"/>
            </a:endParaRPr>
          </a:p>
        </p:txBody>
      </p:sp>
      <p:pic>
        <p:nvPicPr>
          <p:cNvPr id="2" name="图片 0" descr="R)R[%`~3UXIXA1WU[2`3BT5"/>
          <p:cNvPicPr>
            <a:picLocks noChangeAspect="1"/>
          </p:cNvPicPr>
          <p:nvPr/>
        </p:nvPicPr>
        <p:blipFill>
          <a:blip r:embed="rId3"/>
          <a:stretch>
            <a:fillRect/>
          </a:stretch>
        </p:blipFill>
        <p:spPr>
          <a:xfrm>
            <a:off x="0" y="51435"/>
            <a:ext cx="9144000" cy="4634230"/>
          </a:xfrm>
          <a:prstGeom prst="rect">
            <a:avLst/>
          </a:prstGeom>
        </p:spPr>
      </p:pic>
      <p:sp>
        <p:nvSpPr>
          <p:cNvPr id="5" name="Google Shape;595;p24"/>
          <p:cNvSpPr txBox="1"/>
          <p:nvPr/>
        </p:nvSpPr>
        <p:spPr>
          <a:xfrm>
            <a:off x="5436235" y="4660265"/>
            <a:ext cx="3578225" cy="21907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zh-CN" altLang="en-GB">
                <a:latin typeface="Comfortaa"/>
                <a:ea typeface="宋体" panose="02010600030101010101" pitchFamily="2" charset="-122"/>
                <a:cs typeface="Comfortaa"/>
                <a:sym typeface="Comfortaa"/>
              </a:rPr>
              <a:t>来自《神经科学导论》</a:t>
            </a:r>
            <a:r>
              <a:rPr lang="en-US" altLang="zh-CN">
                <a:latin typeface="Comfortaa"/>
                <a:ea typeface="宋体" panose="02010600030101010101" pitchFamily="2" charset="-122"/>
                <a:cs typeface="Comfortaa"/>
                <a:sym typeface="Comfortaa"/>
              </a:rPr>
              <a:t>PPT </a:t>
            </a:r>
            <a:r>
              <a:rPr lang="zh-CN" altLang="en-US">
                <a:latin typeface="Comfortaa"/>
                <a:ea typeface="宋体" panose="02010600030101010101" pitchFamily="2" charset="-122"/>
                <a:cs typeface="Comfortaa"/>
                <a:sym typeface="Comfortaa"/>
              </a:rPr>
              <a:t>胡霁老师</a:t>
            </a:r>
          </a:p>
        </p:txBody>
      </p:sp>
      <p:sp>
        <p:nvSpPr>
          <p:cNvPr id="3" name="文本框 2"/>
          <p:cNvSpPr txBox="1"/>
          <p:nvPr/>
        </p:nvSpPr>
        <p:spPr>
          <a:xfrm>
            <a:off x="2882900" y="3940175"/>
            <a:ext cx="4169410" cy="460375"/>
          </a:xfrm>
          <a:prstGeom prst="rect">
            <a:avLst/>
          </a:prstGeom>
          <a:noFill/>
        </p:spPr>
        <p:txBody>
          <a:bodyPr wrap="square" rtlCol="0">
            <a:spAutoFit/>
          </a:bodyPr>
          <a:lstStyle/>
          <a:p>
            <a:r>
              <a:rPr lang="zh-CN" altLang="en-US" sz="2400"/>
              <a:t>突触强度矩阵（理想模型</a:t>
            </a:r>
            <a:r>
              <a:rPr lang="en-US" altLang="zh-CN" sz="2400"/>
              <a:t> </a:t>
            </a:r>
            <a:r>
              <a:rPr lang="zh-CN" altLang="en-US" sz="2400">
                <a:ea typeface="宋体" panose="02010600030101010101" pitchFamily="2" charset="-122"/>
              </a:rPr>
              <a:t>）</a:t>
            </a:r>
          </a:p>
        </p:txBody>
      </p:sp>
      <p:sp>
        <p:nvSpPr>
          <p:cNvPr id="4" name="文本框 3"/>
          <p:cNvSpPr txBox="1"/>
          <p:nvPr/>
        </p:nvSpPr>
        <p:spPr>
          <a:xfrm>
            <a:off x="107315" y="4067175"/>
            <a:ext cx="2680335" cy="1076325"/>
          </a:xfrm>
          <a:prstGeom prst="rect">
            <a:avLst/>
          </a:prstGeom>
          <a:noFill/>
        </p:spPr>
        <p:txBody>
          <a:bodyPr wrap="square" rtlCol="0">
            <a:spAutoFit/>
          </a:bodyPr>
          <a:lstStyle/>
          <a:p>
            <a:r>
              <a:rPr lang="zh-CN" altLang="en-US" sz="3200">
                <a:solidFill>
                  <a:srgbClr val="FF0000"/>
                </a:solidFill>
              </a:rPr>
              <a:t>神经元编码是一切的基础</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pic>
        <p:nvPicPr>
          <p:cNvPr id="2" name="图片 0"/>
          <p:cNvPicPr>
            <a:picLocks noChangeAspect="1"/>
          </p:cNvPicPr>
          <p:nvPr/>
        </p:nvPicPr>
        <p:blipFill>
          <a:blip r:embed="rId3"/>
          <a:stretch>
            <a:fillRect/>
          </a:stretch>
        </p:blipFill>
        <p:spPr>
          <a:xfrm>
            <a:off x="35560" y="123825"/>
            <a:ext cx="9054465" cy="4091305"/>
          </a:xfrm>
          <a:prstGeom prst="rect">
            <a:avLst/>
          </a:prstGeom>
        </p:spPr>
      </p:pic>
      <p:sp>
        <p:nvSpPr>
          <p:cNvPr id="5" name="Google Shape;595;p24"/>
          <p:cNvSpPr txBox="1"/>
          <p:nvPr/>
        </p:nvSpPr>
        <p:spPr>
          <a:xfrm>
            <a:off x="5436235" y="4660265"/>
            <a:ext cx="3578225" cy="21907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zh-CN" altLang="en-GB">
                <a:latin typeface="Comfortaa"/>
                <a:ea typeface="宋体" panose="02010600030101010101" pitchFamily="2" charset="-122"/>
                <a:cs typeface="Comfortaa"/>
                <a:sym typeface="Comfortaa"/>
              </a:rPr>
              <a:t>来自《神经科学导论》</a:t>
            </a:r>
            <a:r>
              <a:rPr lang="en-US" altLang="zh-CN">
                <a:latin typeface="Comfortaa"/>
                <a:ea typeface="宋体" panose="02010600030101010101" pitchFamily="2" charset="-122"/>
                <a:cs typeface="Comfortaa"/>
                <a:sym typeface="Comfortaa"/>
              </a:rPr>
              <a:t>PPT </a:t>
            </a:r>
            <a:r>
              <a:rPr lang="zh-CN" altLang="en-US">
                <a:latin typeface="Comfortaa"/>
                <a:ea typeface="宋体" panose="02010600030101010101" pitchFamily="2" charset="-122"/>
                <a:cs typeface="Comfortaa"/>
                <a:sym typeface="Comfortaa"/>
              </a:rPr>
              <a:t>胡霁老师</a:t>
            </a:r>
          </a:p>
        </p:txBody>
      </p:sp>
      <p:sp>
        <p:nvSpPr>
          <p:cNvPr id="3" name="文本框 2"/>
          <p:cNvSpPr txBox="1"/>
          <p:nvPr/>
        </p:nvSpPr>
        <p:spPr>
          <a:xfrm>
            <a:off x="2267585" y="3220085"/>
            <a:ext cx="4169410" cy="460375"/>
          </a:xfrm>
          <a:prstGeom prst="rect">
            <a:avLst/>
          </a:prstGeom>
          <a:noFill/>
        </p:spPr>
        <p:txBody>
          <a:bodyPr wrap="square" rtlCol="0">
            <a:spAutoFit/>
          </a:bodyPr>
          <a:lstStyle/>
          <a:p>
            <a:r>
              <a:rPr lang="zh-CN" sz="2400">
                <a:ea typeface="宋体" panose="02010600030101010101" pitchFamily="2" charset="-122"/>
              </a:rPr>
              <a:t>海马中实际的突触连接情况</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5" name="Google Shape;595;p24"/>
          <p:cNvSpPr txBox="1"/>
          <p:nvPr/>
        </p:nvSpPr>
        <p:spPr>
          <a:xfrm>
            <a:off x="939525" y="4305370"/>
            <a:ext cx="5478600" cy="21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800">
                <a:latin typeface="Comfortaa"/>
                <a:ea typeface="Comfortaa"/>
                <a:cs typeface="Comfortaa"/>
                <a:sym typeface="Comfortaa"/>
              </a:rPr>
              <a:t>You can delete this slide when you’re done editing the presentation.</a:t>
            </a:r>
            <a:endParaRPr sz="800">
              <a:latin typeface="Comfortaa"/>
              <a:ea typeface="Comfortaa"/>
              <a:cs typeface="Comfortaa"/>
              <a:sym typeface="Comfortaa"/>
            </a:endParaRPr>
          </a:p>
        </p:txBody>
      </p:sp>
      <p:pic>
        <p:nvPicPr>
          <p:cNvPr id="6" name="图片 0" descr="LPY8(BKJK_LPF`OC0~OI9Y9"/>
          <p:cNvPicPr>
            <a:picLocks noChangeAspect="1"/>
          </p:cNvPicPr>
          <p:nvPr/>
        </p:nvPicPr>
        <p:blipFill>
          <a:blip r:embed="rId3"/>
          <a:stretch>
            <a:fillRect/>
          </a:stretch>
        </p:blipFill>
        <p:spPr>
          <a:xfrm>
            <a:off x="179705" y="0"/>
            <a:ext cx="7280275" cy="4669155"/>
          </a:xfrm>
          <a:prstGeom prst="rect">
            <a:avLst/>
          </a:prstGeom>
        </p:spPr>
      </p:pic>
      <p:sp>
        <p:nvSpPr>
          <p:cNvPr id="5" name="Google Shape;595;p24"/>
          <p:cNvSpPr txBox="1"/>
          <p:nvPr/>
        </p:nvSpPr>
        <p:spPr>
          <a:xfrm>
            <a:off x="5436235" y="4660265"/>
            <a:ext cx="3578225" cy="21907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zh-CN" altLang="en-GB">
                <a:latin typeface="Comfortaa"/>
                <a:ea typeface="宋体" panose="02010600030101010101" pitchFamily="2" charset="-122"/>
                <a:cs typeface="Comfortaa"/>
                <a:sym typeface="Comfortaa"/>
              </a:rPr>
              <a:t>来自《神经科学导论》</a:t>
            </a:r>
            <a:r>
              <a:rPr lang="en-US" altLang="zh-CN">
                <a:latin typeface="Comfortaa"/>
                <a:ea typeface="宋体" panose="02010600030101010101" pitchFamily="2" charset="-122"/>
                <a:cs typeface="Comfortaa"/>
                <a:sym typeface="Comfortaa"/>
              </a:rPr>
              <a:t>PPT </a:t>
            </a:r>
            <a:r>
              <a:rPr lang="zh-CN" altLang="en-US">
                <a:latin typeface="Comfortaa"/>
                <a:ea typeface="宋体" panose="02010600030101010101" pitchFamily="2" charset="-122"/>
                <a:cs typeface="Comfortaa"/>
                <a:sym typeface="Comfortaa"/>
              </a:rPr>
              <a:t>胡霁老师</a:t>
            </a:r>
          </a:p>
        </p:txBody>
      </p:sp>
      <p:sp>
        <p:nvSpPr>
          <p:cNvPr id="2" name="文本框 1"/>
          <p:cNvSpPr txBox="1"/>
          <p:nvPr/>
        </p:nvSpPr>
        <p:spPr>
          <a:xfrm>
            <a:off x="4067810" y="2427605"/>
            <a:ext cx="3048000" cy="306705"/>
          </a:xfrm>
          <a:prstGeom prst="rect">
            <a:avLst/>
          </a:prstGeom>
          <a:noFill/>
        </p:spPr>
        <p:txBody>
          <a:bodyPr wrap="square" rtlCol="0">
            <a:spAutoFit/>
          </a:bodyPr>
          <a:lstStyle/>
          <a:p>
            <a:r>
              <a:rPr lang="en-US" altLang="zh-CN"/>
              <a:t>fEPSP</a:t>
            </a:r>
            <a:r>
              <a:rPr lang="zh-CN" altLang="en-US">
                <a:ea typeface="宋体" panose="02010600030101010101" pitchFamily="2" charset="-122"/>
              </a:rPr>
              <a:t>长时间增强，改变突触强度</a:t>
            </a:r>
          </a:p>
        </p:txBody>
      </p:sp>
      <p:sp>
        <p:nvSpPr>
          <p:cNvPr id="3" name="文本框 2"/>
          <p:cNvSpPr txBox="1"/>
          <p:nvPr/>
        </p:nvSpPr>
        <p:spPr>
          <a:xfrm>
            <a:off x="4643755" y="51435"/>
            <a:ext cx="3048000" cy="306705"/>
          </a:xfrm>
          <a:prstGeom prst="rect">
            <a:avLst/>
          </a:prstGeom>
          <a:noFill/>
        </p:spPr>
        <p:txBody>
          <a:bodyPr wrap="square" rtlCol="0">
            <a:spAutoFit/>
          </a:bodyPr>
          <a:lstStyle/>
          <a:p>
            <a:r>
              <a:rPr lang="zh-CN" altLang="en-US"/>
              <a:t>高频刺激</a:t>
            </a:r>
          </a:p>
        </p:txBody>
      </p:sp>
      <p:sp>
        <p:nvSpPr>
          <p:cNvPr id="4" name="文本框 3"/>
          <p:cNvSpPr txBox="1"/>
          <p:nvPr/>
        </p:nvSpPr>
        <p:spPr>
          <a:xfrm>
            <a:off x="755650" y="2644140"/>
            <a:ext cx="3048000" cy="306705"/>
          </a:xfrm>
          <a:prstGeom prst="rect">
            <a:avLst/>
          </a:prstGeom>
          <a:noFill/>
        </p:spPr>
        <p:txBody>
          <a:bodyPr wrap="square" rtlCol="0">
            <a:spAutoFit/>
          </a:bodyPr>
          <a:lstStyle/>
          <a:p>
            <a:r>
              <a:rPr lang="zh-CN" altLang="en-US"/>
              <a:t>长时程增强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24"/>
          <p:cNvSpPr txBox="1">
            <a:spLocks noGrp="1"/>
          </p:cNvSpPr>
          <p:nvPr>
            <p:ph type="ctrTitle"/>
          </p:nvPr>
        </p:nvSpPr>
        <p:spPr>
          <a:xfrm>
            <a:off x="939525" y="516850"/>
            <a:ext cx="7290300" cy="836750"/>
          </a:xfrm>
          <a:prstGeom prst="rect">
            <a:avLst/>
          </a:prstGeom>
        </p:spPr>
        <p:txBody>
          <a:bodyPr spcFirstLastPara="1" wrap="square" lIns="91425" tIns="91425" rIns="91425" bIns="91425" anchor="b" anchorCtr="0">
            <a:noAutofit/>
          </a:bodyPr>
          <a:lstStyle/>
          <a:p>
            <a:r>
              <a:rPr lang="en-US" altLang="zh-CN" b="1">
                <a:solidFill>
                  <a:srgbClr val="121212"/>
                </a:solidFill>
                <a:latin typeface="-apple-system"/>
              </a:rPr>
              <a:t>SIR</a:t>
            </a:r>
            <a:r>
              <a:rPr lang="zh-CN" altLang="en-US" b="1" i="0">
                <a:solidFill>
                  <a:srgbClr val="121212"/>
                </a:solidFill>
                <a:effectLst/>
                <a:latin typeface="-apple-system"/>
              </a:rPr>
              <a:t>模型</a:t>
            </a:r>
            <a:br>
              <a:rPr lang="zh-CN" altLang="en-US" b="1" i="0">
                <a:solidFill>
                  <a:srgbClr val="121212"/>
                </a:solidFill>
                <a:effectLst/>
                <a:latin typeface="-apple-system"/>
              </a:rPr>
            </a:br>
            <a:endParaRPr lang="zh-CN" altLang="en-US" b="1" i="0">
              <a:solidFill>
                <a:srgbClr val="121212"/>
              </a:solidFill>
              <a:effectLst/>
              <a:latin typeface="-apple-system"/>
            </a:endParaRPr>
          </a:p>
        </p:txBody>
      </p:sp>
      <p:sp>
        <p:nvSpPr>
          <p:cNvPr id="594" name="Google Shape;594;p24"/>
          <p:cNvSpPr txBox="1">
            <a:spLocks noGrp="1"/>
          </p:cNvSpPr>
          <p:nvPr>
            <p:ph type="body" idx="1"/>
          </p:nvPr>
        </p:nvSpPr>
        <p:spPr>
          <a:xfrm>
            <a:off x="914175" y="996519"/>
            <a:ext cx="7264950" cy="37896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zh-CN" sz="1600" b="0" i="0">
                <a:solidFill>
                  <a:srgbClr val="121212"/>
                </a:solidFill>
                <a:effectLst/>
                <a:latin typeface="Arial Black" panose="020B0A04020102020204" pitchFamily="34" charset="0"/>
              </a:rPr>
              <a:t>	</a:t>
            </a:r>
            <a:r>
              <a:rPr lang="zh-CN" altLang="en-US" sz="1600" b="0" i="0">
                <a:solidFill>
                  <a:srgbClr val="121212"/>
                </a:solidFill>
                <a:effectLst/>
                <a:latin typeface="Arial Black" panose="020B0A04020102020204" pitchFamily="34" charset="0"/>
              </a:rPr>
              <a:t>在 </a:t>
            </a:r>
            <a:r>
              <a:rPr lang="en-US" altLang="zh-CN" sz="1600" b="0" i="0">
                <a:solidFill>
                  <a:srgbClr val="121212"/>
                </a:solidFill>
                <a:effectLst/>
                <a:latin typeface="Arial Black" panose="020B0A04020102020204" pitchFamily="34" charset="0"/>
              </a:rPr>
              <a:t>SIR </a:t>
            </a:r>
            <a:r>
              <a:rPr lang="zh-CN" altLang="en-US" sz="1600" b="0" i="0">
                <a:solidFill>
                  <a:srgbClr val="121212"/>
                </a:solidFill>
                <a:effectLst/>
                <a:latin typeface="Arial Black" panose="020B0A04020102020204" pitchFamily="34" charset="0"/>
              </a:rPr>
              <a:t>模型中，全体人口被划分成三类人群：尚未被传染的易感人群（</a:t>
            </a:r>
            <a:r>
              <a:rPr lang="en-US" altLang="zh-CN" sz="1600" b="0" i="0">
                <a:solidFill>
                  <a:srgbClr val="121212"/>
                </a:solidFill>
                <a:effectLst/>
                <a:latin typeface="Arial Black" panose="020B0A04020102020204" pitchFamily="34" charset="0"/>
              </a:rPr>
              <a:t>Susceptible</a:t>
            </a:r>
            <a:r>
              <a:rPr lang="zh-CN" altLang="en-US" sz="1600" b="0" i="0">
                <a:solidFill>
                  <a:srgbClr val="121212"/>
                </a:solidFill>
                <a:effectLst/>
                <a:latin typeface="Arial Black" panose="020B0A04020102020204" pitchFamily="34" charset="0"/>
              </a:rPr>
              <a:t>），已经被感染并具有传播力的患者群体（</a:t>
            </a:r>
            <a:r>
              <a:rPr lang="en-US" altLang="zh-CN" sz="1600" b="0" i="0">
                <a:solidFill>
                  <a:srgbClr val="121212"/>
                </a:solidFill>
                <a:effectLst/>
                <a:latin typeface="Arial Black" panose="020B0A04020102020204" pitchFamily="34" charset="0"/>
              </a:rPr>
              <a:t>Infective</a:t>
            </a:r>
            <a:r>
              <a:rPr lang="zh-CN" altLang="en-US" sz="1600" b="0" i="0">
                <a:solidFill>
                  <a:srgbClr val="121212"/>
                </a:solidFill>
                <a:effectLst/>
                <a:latin typeface="Arial Black" panose="020B0A04020102020204" pitchFamily="34" charset="0"/>
              </a:rPr>
              <a:t>），和从感染中恢复并且取得免疫的康复人群（</a:t>
            </a:r>
            <a:r>
              <a:rPr lang="en-US" altLang="zh-CN" sz="1600" b="0" i="0">
                <a:solidFill>
                  <a:srgbClr val="121212"/>
                </a:solidFill>
                <a:effectLst/>
                <a:latin typeface="Arial Black" panose="020B0A04020102020204" pitchFamily="34" charset="0"/>
              </a:rPr>
              <a:t>Recovered</a:t>
            </a:r>
            <a:r>
              <a:rPr lang="zh-CN" altLang="en-US" sz="1600" b="0" i="0">
                <a:solidFill>
                  <a:srgbClr val="121212"/>
                </a:solidFill>
                <a:effectLst/>
                <a:latin typeface="Arial Black" panose="020B0A04020102020204" pitchFamily="34" charset="0"/>
              </a:rPr>
              <a:t>）。三大人群的数量分别记作 </a:t>
            </a:r>
            <a:r>
              <a:rPr lang="en-US" altLang="zh-CN" sz="1600" b="0" i="0">
                <a:solidFill>
                  <a:srgbClr val="121212"/>
                </a:solidFill>
                <a:effectLst/>
                <a:latin typeface="Arial Black" panose="020B0A04020102020204" pitchFamily="34" charset="0"/>
              </a:rPr>
              <a:t>S</a:t>
            </a:r>
            <a:r>
              <a:rPr lang="zh-CN" altLang="en-US" sz="1600" b="0" i="0">
                <a:solidFill>
                  <a:srgbClr val="121212"/>
                </a:solidFill>
                <a:effectLst/>
                <a:latin typeface="Arial Black" panose="020B0A04020102020204" pitchFamily="34" charset="0"/>
              </a:rPr>
              <a:t>，</a:t>
            </a:r>
            <a:r>
              <a:rPr lang="en-US" altLang="zh-CN" sz="1600" b="0" i="0">
                <a:solidFill>
                  <a:srgbClr val="121212"/>
                </a:solidFill>
                <a:effectLst/>
                <a:latin typeface="Arial Black" panose="020B0A04020102020204" pitchFamily="34" charset="0"/>
              </a:rPr>
              <a:t>I</a:t>
            </a:r>
            <a:r>
              <a:rPr lang="zh-CN" altLang="en-US" sz="1600" b="0" i="0">
                <a:solidFill>
                  <a:srgbClr val="121212"/>
                </a:solidFill>
                <a:effectLst/>
                <a:latin typeface="Arial Black" panose="020B0A04020102020204" pitchFamily="34" charset="0"/>
              </a:rPr>
              <a:t>和 </a:t>
            </a:r>
            <a:r>
              <a:rPr lang="en-US" altLang="zh-CN" sz="1600" b="0" i="0">
                <a:solidFill>
                  <a:srgbClr val="121212"/>
                </a:solidFill>
                <a:effectLst/>
                <a:latin typeface="Arial Black" panose="020B0A04020102020204" pitchFamily="34" charset="0"/>
              </a:rPr>
              <a:t>R</a:t>
            </a:r>
            <a:r>
              <a:rPr lang="zh-CN" altLang="en-US" sz="1600" b="0" i="0">
                <a:solidFill>
                  <a:srgbClr val="121212"/>
                </a:solidFill>
                <a:effectLst/>
                <a:latin typeface="Arial Black" panose="020B0A04020102020204" pitchFamily="34" charset="0"/>
              </a:rPr>
              <a:t>，我们试着建立起描述这三个数量随时间变化的数学模型。</a:t>
            </a:r>
            <a:r>
              <a:rPr lang="en-US" altLang="zh-CN" sz="1600">
                <a:solidFill>
                  <a:srgbClr val="121212"/>
                </a:solidFill>
                <a:latin typeface="Arial Black" panose="020B0A04020102020204" pitchFamily="34" charset="0"/>
              </a:rPr>
              <a:t>	</a:t>
            </a:r>
            <a:r>
              <a:rPr lang="zh-CN" altLang="en-US" sz="1600" b="0" i="0">
                <a:solidFill>
                  <a:srgbClr val="121212"/>
                </a:solidFill>
                <a:effectLst/>
                <a:latin typeface="-apple-system"/>
              </a:rPr>
              <a:t>在建模时，我们假定任意时间内每个易感对象都有相同的概率和每个患者发生接触，并有一定概率导致传染。引入单位时间内实际发生接触、并导致传染的概率常数，称作感染率，记为</a:t>
            </a:r>
            <a:r>
              <a:rPr lang="el-GR" altLang="zh-CN" sz="1600" b="0" i="0">
                <a:solidFill>
                  <a:srgbClr val="121212"/>
                </a:solidFill>
                <a:effectLst/>
                <a:latin typeface="Times New Roman" panose="02020603050405020304" pitchFamily="18" charset="0"/>
                <a:cs typeface="Times New Roman" panose="02020603050405020304" pitchFamily="18" charset="0"/>
              </a:rPr>
              <a:t>β</a:t>
            </a:r>
            <a:r>
              <a:rPr lang="zh-CN" altLang="en-US" sz="1600" b="0" i="0">
                <a:solidFill>
                  <a:srgbClr val="121212"/>
                </a:solidFill>
                <a:effectLst/>
                <a:latin typeface="-apple-system"/>
              </a:rPr>
              <a:t> 。所有可能发生的互相接触的人次数为 </a:t>
            </a:r>
            <a:r>
              <a:rPr lang="en-US" altLang="zh-CN" sz="1600" b="0" i="0">
                <a:solidFill>
                  <a:srgbClr val="121212"/>
                </a:solidFill>
                <a:effectLst/>
                <a:latin typeface="-apple-system"/>
              </a:rPr>
              <a:t>SI</a:t>
            </a:r>
            <a:r>
              <a:rPr lang="zh-CN" altLang="en-US" sz="1600" b="0" i="0">
                <a:solidFill>
                  <a:srgbClr val="121212"/>
                </a:solidFill>
                <a:effectLst/>
                <a:latin typeface="-apple-system"/>
              </a:rPr>
              <a:t>，则在 </a:t>
            </a:r>
            <a:r>
              <a:rPr lang="el-GR" altLang="zh-CN" sz="1600" b="0" i="0">
                <a:solidFill>
                  <a:srgbClr val="121212"/>
                </a:solidFill>
                <a:effectLst/>
                <a:latin typeface="Times New Roman" panose="02020603050405020304" pitchFamily="18" charset="0"/>
                <a:cs typeface="Times New Roman" panose="02020603050405020304" pitchFamily="18" charset="0"/>
              </a:rPr>
              <a:t>Δ</a:t>
            </a:r>
            <a:r>
              <a:rPr lang="en-US" altLang="zh-CN" sz="1600" b="0" i="0">
                <a:solidFill>
                  <a:srgbClr val="121212"/>
                </a:solidFill>
                <a:effectLst/>
                <a:latin typeface="-apple-system"/>
              </a:rPr>
              <a:t>t</a:t>
            </a:r>
            <a:r>
              <a:rPr lang="zh-CN" altLang="en-US" sz="1600" b="0" i="0">
                <a:solidFill>
                  <a:srgbClr val="121212"/>
                </a:solidFill>
                <a:effectLst/>
                <a:latin typeface="-apple-system"/>
              </a:rPr>
              <a:t>间隔内，实际发生的传染事件数的期望值为 。易感人群的数量由此减少：</a:t>
            </a:r>
            <a:r>
              <a:rPr lang="el-GR" altLang="zh-CN" sz="1600" b="0" i="0">
                <a:solidFill>
                  <a:srgbClr val="121212"/>
                </a:solidFill>
                <a:effectLst/>
                <a:latin typeface="Times New Roman" panose="02020603050405020304" pitchFamily="18" charset="0"/>
                <a:cs typeface="Times New Roman" panose="02020603050405020304" pitchFamily="18" charset="0"/>
              </a:rPr>
              <a:t> Δ</a:t>
            </a:r>
            <a:r>
              <a:rPr lang="en-US" altLang="zh-CN" sz="1600" b="0" i="0">
                <a:solidFill>
                  <a:srgbClr val="121212"/>
                </a:solidFill>
                <a:effectLst/>
                <a:latin typeface="Times New Roman" panose="02020603050405020304" pitchFamily="18" charset="0"/>
                <a:cs typeface="Times New Roman" panose="02020603050405020304" pitchFamily="18" charset="0"/>
              </a:rPr>
              <a:t>S=-SI</a:t>
            </a:r>
            <a:r>
              <a:rPr lang="el-GR" altLang="zh-CN" sz="1600" b="0" i="0">
                <a:solidFill>
                  <a:srgbClr val="121212"/>
                </a:solidFill>
                <a:effectLst/>
                <a:latin typeface="Times New Roman" panose="02020603050405020304" pitchFamily="18" charset="0"/>
                <a:cs typeface="Times New Roman" panose="02020603050405020304" pitchFamily="18" charset="0"/>
              </a:rPr>
              <a:t> β Δ</a:t>
            </a:r>
            <a:r>
              <a:rPr lang="en-US" altLang="zh-CN" sz="1600" b="0" i="0">
                <a:solidFill>
                  <a:srgbClr val="121212"/>
                </a:solidFill>
                <a:effectLst/>
                <a:latin typeface="-apple-system"/>
              </a:rPr>
              <a:t>t</a:t>
            </a:r>
          </a:p>
          <a:p>
            <a:pPr marL="0" lvl="0" indent="0" algn="l" rtl="0">
              <a:spcBef>
                <a:spcPts val="0"/>
              </a:spcBef>
              <a:spcAft>
                <a:spcPts val="0"/>
              </a:spcAft>
              <a:buClr>
                <a:schemeClr val="dk1"/>
              </a:buClr>
              <a:buSzPts val="1100"/>
              <a:buFont typeface="Arial" panose="020B0604020202020204"/>
              <a:buNone/>
            </a:pPr>
            <a:r>
              <a:rPr lang="en-US" altLang="zh-CN" sz="1600" b="0" i="0">
                <a:solidFill>
                  <a:srgbClr val="121212"/>
                </a:solidFill>
                <a:effectLst/>
                <a:latin typeface="-apple-system"/>
              </a:rPr>
              <a:t>	</a:t>
            </a:r>
            <a:r>
              <a:rPr lang="zh-CN" altLang="en-US" sz="1600" b="0" i="0">
                <a:solidFill>
                  <a:srgbClr val="121212"/>
                </a:solidFill>
                <a:effectLst/>
                <a:latin typeface="-apple-system"/>
              </a:rPr>
              <a:t>类似地，我们引入单位时间内每个被感染的患者康复的概率常数，称作恢复率，记为 </a:t>
            </a:r>
            <a:r>
              <a:rPr lang="el-GR" altLang="zh-CN" sz="1600" b="0" i="0">
                <a:solidFill>
                  <a:srgbClr val="121212"/>
                </a:solidFill>
                <a:effectLst/>
                <a:latin typeface="Times New Roman" panose="02020603050405020304" pitchFamily="18" charset="0"/>
                <a:cs typeface="Times New Roman" panose="02020603050405020304" pitchFamily="18" charset="0"/>
              </a:rPr>
              <a:t>γ</a:t>
            </a:r>
            <a:r>
              <a:rPr lang="en-US" altLang="zh-CN" sz="1600" b="0" i="0">
                <a:solidFill>
                  <a:srgbClr val="121212"/>
                </a:solidFill>
                <a:effectLst/>
                <a:latin typeface="Times New Roman" panose="02020603050405020304" pitchFamily="18" charset="0"/>
                <a:cs typeface="Times New Roman" panose="02020603050405020304" pitchFamily="18" charset="0"/>
              </a:rPr>
              <a:t>. </a:t>
            </a:r>
          </a:p>
          <a:p>
            <a:pPr marL="0" indent="0">
              <a:buClr>
                <a:schemeClr val="dk1"/>
              </a:buClr>
              <a:buSzPts val="1100"/>
              <a:buNone/>
            </a:pPr>
            <a:r>
              <a:rPr lang="en-US" altLang="zh-CN" sz="1600" b="0" i="0">
                <a:solidFill>
                  <a:srgbClr val="121212"/>
                </a:solidFill>
                <a:effectLst/>
                <a:latin typeface="Times New Roman" panose="02020603050405020304" pitchFamily="18" charset="0"/>
                <a:cs typeface="Times New Roman" panose="02020603050405020304" pitchFamily="18" charset="0"/>
              </a:rPr>
              <a:t>	</a:t>
            </a:r>
            <a:r>
              <a:rPr lang="zh-CN" altLang="en-US" sz="1600" b="0" i="0">
                <a:solidFill>
                  <a:srgbClr val="121212"/>
                </a:solidFill>
                <a:effectLst/>
                <a:latin typeface="Times New Roman" panose="02020603050405020304" pitchFamily="18" charset="0"/>
                <a:cs typeface="Times New Roman" panose="02020603050405020304" pitchFamily="18" charset="0"/>
              </a:rPr>
              <a:t>所以现阶段患者人群总数变化为</a:t>
            </a:r>
            <a:r>
              <a:rPr lang="el-GR" altLang="zh-CN" sz="1600" b="1" i="0">
                <a:solidFill>
                  <a:srgbClr val="121212"/>
                </a:solidFill>
                <a:effectLst/>
                <a:latin typeface="Times New Roman" panose="02020603050405020304" pitchFamily="18" charset="0"/>
                <a:cs typeface="Times New Roman" panose="02020603050405020304" pitchFamily="18" charset="0"/>
              </a:rPr>
              <a:t>Δ</a:t>
            </a:r>
            <a:r>
              <a:rPr lang="en-US" altLang="zh-CN" sz="1600" b="1">
                <a:solidFill>
                  <a:srgbClr val="121212"/>
                </a:solidFill>
                <a:latin typeface="Times New Roman" panose="02020603050405020304" pitchFamily="18" charset="0"/>
                <a:cs typeface="Times New Roman" panose="02020603050405020304" pitchFamily="18" charset="0"/>
              </a:rPr>
              <a:t>I</a:t>
            </a:r>
            <a:r>
              <a:rPr lang="en-US" altLang="zh-CN" sz="1600" b="1" i="0">
                <a:solidFill>
                  <a:srgbClr val="121212"/>
                </a:solidFill>
                <a:effectLst/>
                <a:latin typeface="Times New Roman" panose="02020603050405020304" pitchFamily="18" charset="0"/>
                <a:cs typeface="Times New Roman" panose="02020603050405020304" pitchFamily="18" charset="0"/>
              </a:rPr>
              <a:t>=SI</a:t>
            </a:r>
            <a:r>
              <a:rPr lang="el-GR" altLang="zh-CN" sz="1600" b="1" i="0">
                <a:solidFill>
                  <a:srgbClr val="121212"/>
                </a:solidFill>
                <a:effectLst/>
                <a:latin typeface="Times New Roman" panose="02020603050405020304" pitchFamily="18" charset="0"/>
                <a:cs typeface="Times New Roman" panose="02020603050405020304" pitchFamily="18" charset="0"/>
              </a:rPr>
              <a:t> β Δ</a:t>
            </a:r>
            <a:r>
              <a:rPr lang="en-US" altLang="zh-CN" sz="1600" b="1" i="0">
                <a:solidFill>
                  <a:srgbClr val="121212"/>
                </a:solidFill>
                <a:effectLst/>
                <a:latin typeface="-apple-system"/>
              </a:rPr>
              <a:t>t-I</a:t>
            </a:r>
            <a:r>
              <a:rPr lang="el-GR" altLang="zh-CN" sz="1600" b="1" i="0">
                <a:solidFill>
                  <a:srgbClr val="121212"/>
                </a:solidFill>
                <a:effectLst/>
                <a:latin typeface="Times New Roman" panose="02020603050405020304" pitchFamily="18" charset="0"/>
                <a:cs typeface="Times New Roman" panose="02020603050405020304" pitchFamily="18" charset="0"/>
              </a:rPr>
              <a:t> γ Δ</a:t>
            </a:r>
            <a:r>
              <a:rPr lang="en-US" altLang="zh-CN" sz="1600" b="1" i="0">
                <a:solidFill>
                  <a:srgbClr val="121212"/>
                </a:solidFill>
                <a:effectLst/>
                <a:latin typeface="-apple-system"/>
              </a:rPr>
              <a:t>t</a:t>
            </a:r>
            <a:r>
              <a:rPr lang="zh-CN" altLang="en-US" sz="1600" b="0" i="0">
                <a:solidFill>
                  <a:srgbClr val="121212"/>
                </a:solidFill>
                <a:effectLst/>
                <a:latin typeface="-apple-system"/>
              </a:rPr>
              <a:t>。</a:t>
            </a:r>
            <a:endParaRPr lang="en-US" altLang="zh-CN" sz="1600" b="0" i="0">
              <a:solidFill>
                <a:srgbClr val="121212"/>
              </a:solidFill>
              <a:effectLst/>
              <a:latin typeface="-apple-system"/>
            </a:endParaRPr>
          </a:p>
          <a:p>
            <a:pPr marL="0" lvl="0" indent="0" algn="l" rtl="0">
              <a:spcBef>
                <a:spcPts val="0"/>
              </a:spcBef>
              <a:spcAft>
                <a:spcPts val="0"/>
              </a:spcAft>
              <a:buClr>
                <a:schemeClr val="dk1"/>
              </a:buClr>
              <a:buSzPts val="1100"/>
              <a:buFont typeface="Arial" panose="020B0604020202020204"/>
              <a:buNone/>
            </a:pPr>
            <a:endParaRPr lang="zh-CN" altLang="en-US" sz="1600" b="0" i="0">
              <a:solidFill>
                <a:srgbClr val="121212"/>
              </a:solidFill>
              <a:effectLst/>
              <a:latin typeface="-apple-system"/>
            </a:endParaRPr>
          </a:p>
          <a:p>
            <a:pPr marL="165100" indent="0">
              <a:buNone/>
            </a:pPr>
            <a:br>
              <a:rPr lang="zh-CN" altLang="en-US" sz="1600"/>
            </a:br>
            <a:endParaRPr lang="en-US" altLang="zh-CN" sz="1600" b="0" i="0">
              <a:solidFill>
                <a:srgbClr val="121212"/>
              </a:solidFill>
              <a:effectLst/>
              <a:latin typeface="Arial Black" panose="020B0A04020102020204" pitchFamily="34" charset="0"/>
            </a:endParaRPr>
          </a:p>
          <a:p>
            <a:pPr marL="0" lvl="0" indent="0" algn="l" rtl="0">
              <a:spcBef>
                <a:spcPts val="0"/>
              </a:spcBef>
              <a:spcAft>
                <a:spcPts val="0"/>
              </a:spcAft>
              <a:buClr>
                <a:schemeClr val="dk1"/>
              </a:buClr>
              <a:buSzPts val="1100"/>
              <a:buFont typeface="Arial" panose="020B0604020202020204"/>
              <a:buNone/>
            </a:pPr>
            <a:endParaRPr sz="900">
              <a:latin typeface="Arial Black" panose="020B0A040201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5" name="Google Shape;595;p24"/>
          <p:cNvSpPr txBox="1"/>
          <p:nvPr/>
        </p:nvSpPr>
        <p:spPr>
          <a:xfrm>
            <a:off x="2843530" y="4587875"/>
            <a:ext cx="2544445" cy="21907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800">
                <a:latin typeface="Comfortaa"/>
                <a:ea typeface="Comfortaa"/>
                <a:cs typeface="Comfortaa"/>
                <a:sym typeface="Comfortaa"/>
              </a:rPr>
              <a:t>Neural Correlates of Lyrical Improvisation: An fMRI Study of Freestyle Rap</a:t>
            </a:r>
          </a:p>
        </p:txBody>
      </p:sp>
      <p:pic>
        <p:nvPicPr>
          <p:cNvPr id="3" name="图片 2" descr="K_5LPD0Q9)K6VYZPT]61DAS"/>
          <p:cNvPicPr>
            <a:picLocks noChangeAspect="1"/>
          </p:cNvPicPr>
          <p:nvPr>
            <p:custDataLst>
              <p:tags r:id="rId1"/>
            </p:custDataLst>
          </p:nvPr>
        </p:nvPicPr>
        <p:blipFill>
          <a:blip r:embed="rId4"/>
          <a:srcRect b="55099"/>
          <a:stretch>
            <a:fillRect/>
          </a:stretch>
        </p:blipFill>
        <p:spPr>
          <a:xfrm>
            <a:off x="107315" y="411480"/>
            <a:ext cx="5350510" cy="2309495"/>
          </a:xfrm>
          <a:prstGeom prst="rect">
            <a:avLst/>
          </a:prstGeom>
        </p:spPr>
      </p:pic>
      <p:sp>
        <p:nvSpPr>
          <p:cNvPr id="4" name="文本框 3"/>
          <p:cNvSpPr txBox="1"/>
          <p:nvPr/>
        </p:nvSpPr>
        <p:spPr>
          <a:xfrm>
            <a:off x="5652135" y="843915"/>
            <a:ext cx="3309620" cy="1014730"/>
          </a:xfrm>
          <a:prstGeom prst="rect">
            <a:avLst/>
          </a:prstGeom>
          <a:noFill/>
        </p:spPr>
        <p:txBody>
          <a:bodyPr wrap="square" rtlCol="0" anchor="t">
            <a:spAutoFit/>
          </a:bodyPr>
          <a:lstStyle/>
          <a:p>
            <a:r>
              <a:rPr lang="zh-CN" altLang="en-US" sz="2000"/>
              <a:t>抒情即兴创作的神经相关性：自由式说唱的功能磁共振成像研究</a:t>
            </a:r>
          </a:p>
        </p:txBody>
      </p:sp>
      <p:pic>
        <p:nvPicPr>
          <p:cNvPr id="5" name="图片 4" descr="A7URU0GCW3C3@0CDSAIC~4L"/>
          <p:cNvPicPr>
            <a:picLocks noChangeAspect="1"/>
          </p:cNvPicPr>
          <p:nvPr/>
        </p:nvPicPr>
        <p:blipFill>
          <a:blip r:embed="rId5"/>
          <a:stretch>
            <a:fillRect/>
          </a:stretch>
        </p:blipFill>
        <p:spPr>
          <a:xfrm>
            <a:off x="181610" y="2860040"/>
            <a:ext cx="5276215" cy="1807210"/>
          </a:xfrm>
          <a:prstGeom prst="rect">
            <a:avLst/>
          </a:prstGeom>
        </p:spPr>
      </p:pic>
      <p:sp>
        <p:nvSpPr>
          <p:cNvPr id="6" name="文本框 5"/>
          <p:cNvSpPr txBox="1"/>
          <p:nvPr/>
        </p:nvSpPr>
        <p:spPr>
          <a:xfrm>
            <a:off x="6588125" y="267335"/>
            <a:ext cx="2109470" cy="398780"/>
          </a:xfrm>
          <a:prstGeom prst="rect">
            <a:avLst/>
          </a:prstGeom>
          <a:noFill/>
        </p:spPr>
        <p:txBody>
          <a:bodyPr wrap="square" rtlCol="0">
            <a:spAutoFit/>
          </a:bodyPr>
          <a:lstStyle/>
          <a:p>
            <a:r>
              <a:rPr lang="zh-CN" altLang="en-US" sz="2000">
                <a:solidFill>
                  <a:srgbClr val="FF0000"/>
                </a:solidFill>
              </a:rPr>
              <a:t>宏观角度</a:t>
            </a:r>
          </a:p>
        </p:txBody>
      </p:sp>
      <p:pic>
        <p:nvPicPr>
          <p:cNvPr id="7" name="图片 6"/>
          <p:cNvPicPr>
            <a:picLocks noChangeAspect="1"/>
          </p:cNvPicPr>
          <p:nvPr/>
        </p:nvPicPr>
        <p:blipFill>
          <a:blip r:embed="rId6"/>
          <a:stretch>
            <a:fillRect/>
          </a:stretch>
        </p:blipFill>
        <p:spPr>
          <a:xfrm>
            <a:off x="5723890" y="1995805"/>
            <a:ext cx="3071495" cy="2387600"/>
          </a:xfrm>
          <a:prstGeom prst="rect">
            <a:avLst/>
          </a:prstGeom>
        </p:spPr>
      </p:pic>
      <p:sp>
        <p:nvSpPr>
          <p:cNvPr id="8" name="文本框 7"/>
          <p:cNvSpPr txBox="1"/>
          <p:nvPr/>
        </p:nvSpPr>
        <p:spPr>
          <a:xfrm>
            <a:off x="5723890" y="4391660"/>
            <a:ext cx="3215005" cy="275590"/>
          </a:xfrm>
          <a:prstGeom prst="rect">
            <a:avLst/>
          </a:prstGeom>
          <a:noFill/>
        </p:spPr>
        <p:txBody>
          <a:bodyPr wrap="square" rtlCol="0" anchor="t">
            <a:spAutoFit/>
          </a:bodyPr>
          <a:lstStyle/>
          <a:p>
            <a:r>
              <a:rPr lang="zh-CN" altLang="en-US" sz="1200"/>
              <a:t>https://www.sohu.com/a/116324935_486507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pic>
        <p:nvPicPr>
          <p:cNvPr id="2" name="图片 1" descr="WE(DTQKJXU@W]8%3VI}DPI1"/>
          <p:cNvPicPr>
            <a:picLocks noChangeAspect="1"/>
          </p:cNvPicPr>
          <p:nvPr/>
        </p:nvPicPr>
        <p:blipFill>
          <a:blip r:embed="rId3"/>
          <a:stretch>
            <a:fillRect/>
          </a:stretch>
        </p:blipFill>
        <p:spPr>
          <a:xfrm>
            <a:off x="107315" y="195580"/>
            <a:ext cx="4714875" cy="4438650"/>
          </a:xfrm>
          <a:prstGeom prst="rect">
            <a:avLst/>
          </a:prstGeom>
        </p:spPr>
      </p:pic>
      <p:pic>
        <p:nvPicPr>
          <p:cNvPr id="3" name="图片 2" descr="_UEN7AXV5I%6WTVZ`7`[8M4"/>
          <p:cNvPicPr>
            <a:picLocks noChangeAspect="1"/>
          </p:cNvPicPr>
          <p:nvPr/>
        </p:nvPicPr>
        <p:blipFill>
          <a:blip r:embed="rId4"/>
          <a:srcRect t="3840"/>
          <a:stretch>
            <a:fillRect/>
          </a:stretch>
        </p:blipFill>
        <p:spPr>
          <a:xfrm>
            <a:off x="4822190" y="51435"/>
            <a:ext cx="4358640" cy="4945380"/>
          </a:xfrm>
          <a:prstGeom prst="rect">
            <a:avLst/>
          </a:prstGeom>
        </p:spPr>
      </p:pic>
      <p:sp>
        <p:nvSpPr>
          <p:cNvPr id="4" name="Google Shape;595;p24"/>
          <p:cNvSpPr txBox="1"/>
          <p:nvPr/>
        </p:nvSpPr>
        <p:spPr>
          <a:xfrm>
            <a:off x="827405" y="4732020"/>
            <a:ext cx="2544445" cy="21907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800">
                <a:latin typeface="Comfortaa"/>
                <a:ea typeface="Comfortaa"/>
                <a:cs typeface="Comfortaa"/>
                <a:sym typeface="Comfortaa"/>
              </a:rPr>
              <a:t>Neural Correlates of Lyrical Improvisation: An fMRI Study of Freestyle Rap</a:t>
            </a:r>
          </a:p>
        </p:txBody>
      </p:sp>
      <p:sp>
        <p:nvSpPr>
          <p:cNvPr id="5" name="文本框 4"/>
          <p:cNvSpPr txBox="1"/>
          <p:nvPr/>
        </p:nvSpPr>
        <p:spPr>
          <a:xfrm>
            <a:off x="5796280" y="4876165"/>
            <a:ext cx="1443990" cy="275590"/>
          </a:xfrm>
          <a:prstGeom prst="rect">
            <a:avLst/>
          </a:prstGeom>
          <a:noFill/>
        </p:spPr>
        <p:txBody>
          <a:bodyPr wrap="square" rtlCol="0" anchor="t">
            <a:spAutoFit/>
          </a:bodyPr>
          <a:lstStyle/>
          <a:p>
            <a:r>
              <a:rPr lang="zh-CN" altLang="en-US" sz="1200"/>
              <a:t>背外侧前额叶皮层</a:t>
            </a:r>
          </a:p>
        </p:txBody>
      </p:sp>
      <p:sp>
        <p:nvSpPr>
          <p:cNvPr id="6" name="文本框 5"/>
          <p:cNvSpPr txBox="1"/>
          <p:nvPr/>
        </p:nvSpPr>
        <p:spPr>
          <a:xfrm>
            <a:off x="7240270" y="4876165"/>
            <a:ext cx="1348105" cy="275590"/>
          </a:xfrm>
          <a:prstGeom prst="rect">
            <a:avLst/>
          </a:prstGeom>
          <a:noFill/>
        </p:spPr>
        <p:txBody>
          <a:bodyPr wrap="square" rtlCol="0" anchor="t">
            <a:spAutoFit/>
          </a:bodyPr>
          <a:lstStyle/>
          <a:p>
            <a:r>
              <a:rPr lang="zh-CN" altLang="en-US" sz="1200"/>
              <a:t>内侧前额叶皮层</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grpSp>
        <p:nvGrpSpPr>
          <p:cNvPr id="631" name="Google Shape;631;p26"/>
          <p:cNvGrpSpPr/>
          <p:nvPr/>
        </p:nvGrpSpPr>
        <p:grpSpPr>
          <a:xfrm>
            <a:off x="7783200" y="2743200"/>
            <a:ext cx="883004" cy="1585489"/>
            <a:chOff x="1339725" y="238075"/>
            <a:chExt cx="2758000" cy="2769525"/>
          </a:xfrm>
        </p:grpSpPr>
        <p:sp>
          <p:nvSpPr>
            <p:cNvPr id="632" name="Google Shape;632;p26"/>
            <p:cNvSpPr/>
            <p:nvPr/>
          </p:nvSpPr>
          <p:spPr>
            <a:xfrm>
              <a:off x="3231675" y="770775"/>
              <a:ext cx="141425" cy="180375"/>
            </a:xfrm>
            <a:custGeom>
              <a:avLst/>
              <a:gdLst/>
              <a:ahLst/>
              <a:cxnLst/>
              <a:rect l="l" t="t" r="r" b="b"/>
              <a:pathLst>
                <a:path w="5657" h="7215" extrusionOk="0">
                  <a:moveTo>
                    <a:pt x="4822" y="1"/>
                  </a:moveTo>
                  <a:cubicBezTo>
                    <a:pt x="4455" y="363"/>
                    <a:pt x="4163" y="739"/>
                    <a:pt x="3791" y="990"/>
                  </a:cubicBezTo>
                  <a:cubicBezTo>
                    <a:pt x="3246" y="1361"/>
                    <a:pt x="2645" y="1640"/>
                    <a:pt x="2068" y="1956"/>
                  </a:cubicBezTo>
                  <a:cubicBezTo>
                    <a:pt x="1220" y="2424"/>
                    <a:pt x="1022" y="2827"/>
                    <a:pt x="1155" y="3795"/>
                  </a:cubicBezTo>
                  <a:cubicBezTo>
                    <a:pt x="1311" y="4922"/>
                    <a:pt x="1114" y="5949"/>
                    <a:pt x="284" y="6792"/>
                  </a:cubicBezTo>
                  <a:cubicBezTo>
                    <a:pt x="183" y="6893"/>
                    <a:pt x="97" y="7013"/>
                    <a:pt x="0" y="7122"/>
                  </a:cubicBezTo>
                  <a:cubicBezTo>
                    <a:pt x="23" y="7151"/>
                    <a:pt x="43" y="7182"/>
                    <a:pt x="59" y="7215"/>
                  </a:cubicBezTo>
                  <a:cubicBezTo>
                    <a:pt x="188" y="7154"/>
                    <a:pt x="326" y="7114"/>
                    <a:pt x="436" y="7040"/>
                  </a:cubicBezTo>
                  <a:cubicBezTo>
                    <a:pt x="1153" y="6555"/>
                    <a:pt x="1916" y="6327"/>
                    <a:pt x="2766" y="6327"/>
                  </a:cubicBezTo>
                  <a:cubicBezTo>
                    <a:pt x="2873" y="6327"/>
                    <a:pt x="2980" y="6331"/>
                    <a:pt x="3090" y="6338"/>
                  </a:cubicBezTo>
                  <a:cubicBezTo>
                    <a:pt x="3108" y="6339"/>
                    <a:pt x="3126" y="6340"/>
                    <a:pt x="3145" y="6340"/>
                  </a:cubicBezTo>
                  <a:cubicBezTo>
                    <a:pt x="3499" y="6340"/>
                    <a:pt x="3868" y="6135"/>
                    <a:pt x="4226" y="6009"/>
                  </a:cubicBezTo>
                  <a:cubicBezTo>
                    <a:pt x="4698" y="5839"/>
                    <a:pt x="4813" y="5505"/>
                    <a:pt x="4643" y="5046"/>
                  </a:cubicBezTo>
                  <a:cubicBezTo>
                    <a:pt x="4437" y="4497"/>
                    <a:pt x="4226" y="3946"/>
                    <a:pt x="4062" y="3388"/>
                  </a:cubicBezTo>
                  <a:cubicBezTo>
                    <a:pt x="3786" y="2494"/>
                    <a:pt x="3938" y="2259"/>
                    <a:pt x="4832" y="2008"/>
                  </a:cubicBezTo>
                  <a:cubicBezTo>
                    <a:pt x="5015" y="1957"/>
                    <a:pt x="5253" y="1884"/>
                    <a:pt x="5341" y="1741"/>
                  </a:cubicBezTo>
                  <a:cubicBezTo>
                    <a:pt x="5656" y="1215"/>
                    <a:pt x="5267" y="188"/>
                    <a:pt x="4822"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3159925" y="721425"/>
              <a:ext cx="175250" cy="238000"/>
            </a:xfrm>
            <a:custGeom>
              <a:avLst/>
              <a:gdLst/>
              <a:ahLst/>
              <a:cxnLst/>
              <a:rect l="l" t="t" r="r" b="b"/>
              <a:pathLst>
                <a:path w="7010" h="9520" extrusionOk="0">
                  <a:moveTo>
                    <a:pt x="6303" y="0"/>
                  </a:moveTo>
                  <a:cubicBezTo>
                    <a:pt x="5992" y="857"/>
                    <a:pt x="5551" y="1494"/>
                    <a:pt x="4827" y="1833"/>
                  </a:cubicBezTo>
                  <a:cubicBezTo>
                    <a:pt x="4217" y="2113"/>
                    <a:pt x="3582" y="2332"/>
                    <a:pt x="2929" y="2489"/>
                  </a:cubicBezTo>
                  <a:cubicBezTo>
                    <a:pt x="2311" y="2635"/>
                    <a:pt x="1916" y="2855"/>
                    <a:pt x="1701" y="3539"/>
                  </a:cubicBezTo>
                  <a:cubicBezTo>
                    <a:pt x="1476" y="4248"/>
                    <a:pt x="1018" y="4896"/>
                    <a:pt x="601" y="5523"/>
                  </a:cubicBezTo>
                  <a:cubicBezTo>
                    <a:pt x="441" y="5771"/>
                    <a:pt x="381" y="5950"/>
                    <a:pt x="396" y="6252"/>
                  </a:cubicBezTo>
                  <a:cubicBezTo>
                    <a:pt x="423" y="6802"/>
                    <a:pt x="413" y="7389"/>
                    <a:pt x="253" y="7911"/>
                  </a:cubicBezTo>
                  <a:cubicBezTo>
                    <a:pt x="1" y="8759"/>
                    <a:pt x="116" y="9139"/>
                    <a:pt x="991" y="9520"/>
                  </a:cubicBezTo>
                  <a:cubicBezTo>
                    <a:pt x="1128" y="9400"/>
                    <a:pt x="1229" y="9254"/>
                    <a:pt x="1366" y="9190"/>
                  </a:cubicBezTo>
                  <a:cubicBezTo>
                    <a:pt x="2893" y="8479"/>
                    <a:pt x="3526" y="7301"/>
                    <a:pt x="3274" y="5637"/>
                  </a:cubicBezTo>
                  <a:cubicBezTo>
                    <a:pt x="3108" y="4542"/>
                    <a:pt x="3535" y="3758"/>
                    <a:pt x="4515" y="3249"/>
                  </a:cubicBezTo>
                  <a:cubicBezTo>
                    <a:pt x="5162" y="2910"/>
                    <a:pt x="5804" y="2557"/>
                    <a:pt x="6427" y="2177"/>
                  </a:cubicBezTo>
                  <a:cubicBezTo>
                    <a:pt x="6858" y="1914"/>
                    <a:pt x="7010" y="1333"/>
                    <a:pt x="6799" y="875"/>
                  </a:cubicBezTo>
                  <a:cubicBezTo>
                    <a:pt x="6675" y="604"/>
                    <a:pt x="6505" y="351"/>
                    <a:pt x="6303"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a:off x="3134375" y="665025"/>
              <a:ext cx="178200" cy="183475"/>
            </a:xfrm>
            <a:custGeom>
              <a:avLst/>
              <a:gdLst/>
              <a:ahLst/>
              <a:cxnLst/>
              <a:rect l="l" t="t" r="r" b="b"/>
              <a:pathLst>
                <a:path w="7128" h="7339" extrusionOk="0">
                  <a:moveTo>
                    <a:pt x="6492" y="0"/>
                  </a:moveTo>
                  <a:cubicBezTo>
                    <a:pt x="6216" y="398"/>
                    <a:pt x="5996" y="747"/>
                    <a:pt x="5748" y="1068"/>
                  </a:cubicBezTo>
                  <a:cubicBezTo>
                    <a:pt x="4951" y="2084"/>
                    <a:pt x="3860" y="2607"/>
                    <a:pt x="2632" y="2882"/>
                  </a:cubicBezTo>
                  <a:cubicBezTo>
                    <a:pt x="1728" y="3085"/>
                    <a:pt x="941" y="3506"/>
                    <a:pt x="335" y="4198"/>
                  </a:cubicBezTo>
                  <a:cubicBezTo>
                    <a:pt x="146" y="4410"/>
                    <a:pt x="1" y="4826"/>
                    <a:pt x="78" y="5069"/>
                  </a:cubicBezTo>
                  <a:cubicBezTo>
                    <a:pt x="321" y="5830"/>
                    <a:pt x="674" y="6549"/>
                    <a:pt x="1009" y="7338"/>
                  </a:cubicBezTo>
                  <a:cubicBezTo>
                    <a:pt x="1623" y="6816"/>
                    <a:pt x="1931" y="6206"/>
                    <a:pt x="2068" y="5514"/>
                  </a:cubicBezTo>
                  <a:cubicBezTo>
                    <a:pt x="2237" y="4666"/>
                    <a:pt x="2769" y="4221"/>
                    <a:pt x="3594" y="4084"/>
                  </a:cubicBezTo>
                  <a:cubicBezTo>
                    <a:pt x="3810" y="4048"/>
                    <a:pt x="4029" y="4020"/>
                    <a:pt x="4241" y="3970"/>
                  </a:cubicBezTo>
                  <a:cubicBezTo>
                    <a:pt x="5262" y="3722"/>
                    <a:pt x="6061" y="3209"/>
                    <a:pt x="6629" y="2273"/>
                  </a:cubicBezTo>
                  <a:cubicBezTo>
                    <a:pt x="7128" y="1448"/>
                    <a:pt x="6688" y="770"/>
                    <a:pt x="6492"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3741475" y="306450"/>
              <a:ext cx="60075" cy="60075"/>
            </a:xfrm>
            <a:custGeom>
              <a:avLst/>
              <a:gdLst/>
              <a:ahLst/>
              <a:cxnLst/>
              <a:rect l="l" t="t" r="r" b="b"/>
              <a:pathLst>
                <a:path w="2403" h="2403" extrusionOk="0">
                  <a:moveTo>
                    <a:pt x="0" y="0"/>
                  </a:moveTo>
                  <a:lnTo>
                    <a:pt x="0" y="0"/>
                  </a:lnTo>
                  <a:cubicBezTo>
                    <a:pt x="225" y="799"/>
                    <a:pt x="1710" y="2238"/>
                    <a:pt x="2297" y="2402"/>
                  </a:cubicBezTo>
                  <a:cubicBezTo>
                    <a:pt x="2329" y="2366"/>
                    <a:pt x="2366" y="2330"/>
                    <a:pt x="2402" y="2293"/>
                  </a:cubicBezTo>
                  <a:cubicBezTo>
                    <a:pt x="1600" y="1527"/>
                    <a:pt x="797" y="767"/>
                    <a:pt x="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3659650" y="269000"/>
              <a:ext cx="180600" cy="192850"/>
            </a:xfrm>
            <a:custGeom>
              <a:avLst/>
              <a:gdLst/>
              <a:ahLst/>
              <a:cxnLst/>
              <a:rect l="l" t="t" r="r" b="b"/>
              <a:pathLst>
                <a:path w="7224" h="7714" extrusionOk="0">
                  <a:moveTo>
                    <a:pt x="0" y="0"/>
                  </a:moveTo>
                  <a:lnTo>
                    <a:pt x="0" y="0"/>
                  </a:lnTo>
                  <a:cubicBezTo>
                    <a:pt x="597" y="2705"/>
                    <a:pt x="4378" y="6729"/>
                    <a:pt x="7224" y="7714"/>
                  </a:cubicBezTo>
                  <a:cubicBezTo>
                    <a:pt x="6904" y="6830"/>
                    <a:pt x="6628" y="6046"/>
                    <a:pt x="6331" y="5271"/>
                  </a:cubicBezTo>
                  <a:cubicBezTo>
                    <a:pt x="6303" y="5193"/>
                    <a:pt x="6170" y="5147"/>
                    <a:pt x="6079" y="5101"/>
                  </a:cubicBezTo>
                  <a:cubicBezTo>
                    <a:pt x="4432" y="4273"/>
                    <a:pt x="3126" y="3113"/>
                    <a:pt x="2417" y="1367"/>
                  </a:cubicBezTo>
                  <a:cubicBezTo>
                    <a:pt x="2370" y="1251"/>
                    <a:pt x="2333" y="1087"/>
                    <a:pt x="2242" y="1045"/>
                  </a:cubicBezTo>
                  <a:cubicBezTo>
                    <a:pt x="1546" y="702"/>
                    <a:pt x="835" y="385"/>
                    <a:pt x="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3300425" y="274500"/>
              <a:ext cx="171225" cy="135700"/>
            </a:xfrm>
            <a:custGeom>
              <a:avLst/>
              <a:gdLst/>
              <a:ahLst/>
              <a:cxnLst/>
              <a:rect l="l" t="t" r="r" b="b"/>
              <a:pathLst>
                <a:path w="6849" h="5428" extrusionOk="0">
                  <a:moveTo>
                    <a:pt x="6848" y="0"/>
                  </a:moveTo>
                  <a:lnTo>
                    <a:pt x="6848" y="0"/>
                  </a:lnTo>
                  <a:cubicBezTo>
                    <a:pt x="4323" y="385"/>
                    <a:pt x="344" y="3562"/>
                    <a:pt x="1" y="5428"/>
                  </a:cubicBezTo>
                  <a:cubicBezTo>
                    <a:pt x="2572" y="3993"/>
                    <a:pt x="4974" y="2430"/>
                    <a:pt x="684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3267425" y="260150"/>
              <a:ext cx="301825" cy="222725"/>
            </a:xfrm>
            <a:custGeom>
              <a:avLst/>
              <a:gdLst/>
              <a:ahLst/>
              <a:cxnLst/>
              <a:rect l="l" t="t" r="r" b="b"/>
              <a:pathLst>
                <a:path w="12073" h="8909" extrusionOk="0">
                  <a:moveTo>
                    <a:pt x="12073" y="1"/>
                  </a:moveTo>
                  <a:lnTo>
                    <a:pt x="12073" y="1"/>
                  </a:lnTo>
                  <a:cubicBezTo>
                    <a:pt x="11303" y="70"/>
                    <a:pt x="10565" y="152"/>
                    <a:pt x="9822" y="198"/>
                  </a:cubicBezTo>
                  <a:cubicBezTo>
                    <a:pt x="9342" y="226"/>
                    <a:pt x="9039" y="432"/>
                    <a:pt x="8820" y="877"/>
                  </a:cubicBezTo>
                  <a:cubicBezTo>
                    <a:pt x="8627" y="1262"/>
                    <a:pt x="8320" y="1597"/>
                    <a:pt x="8031" y="1921"/>
                  </a:cubicBezTo>
                  <a:cubicBezTo>
                    <a:pt x="6748" y="3356"/>
                    <a:pt x="5143" y="4392"/>
                    <a:pt x="3544" y="5415"/>
                  </a:cubicBezTo>
                  <a:cubicBezTo>
                    <a:pt x="2769" y="5914"/>
                    <a:pt x="1889" y="6248"/>
                    <a:pt x="1056" y="6656"/>
                  </a:cubicBezTo>
                  <a:cubicBezTo>
                    <a:pt x="995" y="6689"/>
                    <a:pt x="909" y="6721"/>
                    <a:pt x="885" y="6771"/>
                  </a:cubicBezTo>
                  <a:cubicBezTo>
                    <a:pt x="587" y="7469"/>
                    <a:pt x="303" y="8169"/>
                    <a:pt x="0" y="8898"/>
                  </a:cubicBezTo>
                  <a:cubicBezTo>
                    <a:pt x="63" y="8905"/>
                    <a:pt x="128" y="8908"/>
                    <a:pt x="196" y="8908"/>
                  </a:cubicBezTo>
                  <a:cubicBezTo>
                    <a:pt x="3146" y="8908"/>
                    <a:pt x="11325" y="2815"/>
                    <a:pt x="12073"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a:off x="3260775" y="261225"/>
              <a:ext cx="577100" cy="277300"/>
            </a:xfrm>
            <a:custGeom>
              <a:avLst/>
              <a:gdLst/>
              <a:ahLst/>
              <a:cxnLst/>
              <a:rect l="l" t="t" r="r" b="b"/>
              <a:pathLst>
                <a:path w="23084" h="11092" extrusionOk="0">
                  <a:moveTo>
                    <a:pt x="13380" y="1"/>
                  </a:moveTo>
                  <a:cubicBezTo>
                    <a:pt x="12944" y="673"/>
                    <a:pt x="12610" y="1251"/>
                    <a:pt x="12215" y="1783"/>
                  </a:cubicBezTo>
                  <a:cubicBezTo>
                    <a:pt x="11913" y="2191"/>
                    <a:pt x="11514" y="2530"/>
                    <a:pt x="11194" y="2928"/>
                  </a:cubicBezTo>
                  <a:cubicBezTo>
                    <a:pt x="10157" y="4221"/>
                    <a:pt x="8989" y="5385"/>
                    <a:pt x="7587" y="6266"/>
                  </a:cubicBezTo>
                  <a:cubicBezTo>
                    <a:pt x="6037" y="7237"/>
                    <a:pt x="4456" y="8172"/>
                    <a:pt x="2833" y="9007"/>
                  </a:cubicBezTo>
                  <a:cubicBezTo>
                    <a:pt x="2159" y="9350"/>
                    <a:pt x="1339" y="9469"/>
                    <a:pt x="573" y="9552"/>
                  </a:cubicBezTo>
                  <a:cubicBezTo>
                    <a:pt x="69" y="9602"/>
                    <a:pt x="1" y="9781"/>
                    <a:pt x="51" y="10185"/>
                  </a:cubicBezTo>
                  <a:cubicBezTo>
                    <a:pt x="212" y="10169"/>
                    <a:pt x="360" y="10160"/>
                    <a:pt x="495" y="10160"/>
                  </a:cubicBezTo>
                  <a:cubicBezTo>
                    <a:pt x="1258" y="10160"/>
                    <a:pt x="1628" y="10425"/>
                    <a:pt x="1861" y="11092"/>
                  </a:cubicBezTo>
                  <a:cubicBezTo>
                    <a:pt x="2027" y="10881"/>
                    <a:pt x="2159" y="10615"/>
                    <a:pt x="2374" y="10477"/>
                  </a:cubicBezTo>
                  <a:cubicBezTo>
                    <a:pt x="2591" y="10330"/>
                    <a:pt x="2888" y="10299"/>
                    <a:pt x="3154" y="10235"/>
                  </a:cubicBezTo>
                  <a:cubicBezTo>
                    <a:pt x="5946" y="9537"/>
                    <a:pt x="8342" y="8052"/>
                    <a:pt x="10616" y="6380"/>
                  </a:cubicBezTo>
                  <a:cubicBezTo>
                    <a:pt x="11657" y="5614"/>
                    <a:pt x="12509" y="4611"/>
                    <a:pt x="13467" y="3731"/>
                  </a:cubicBezTo>
                  <a:cubicBezTo>
                    <a:pt x="13562" y="3642"/>
                    <a:pt x="13792" y="3567"/>
                    <a:pt x="13919" y="3567"/>
                  </a:cubicBezTo>
                  <a:cubicBezTo>
                    <a:pt x="13957" y="3567"/>
                    <a:pt x="13985" y="3574"/>
                    <a:pt x="13998" y="3588"/>
                  </a:cubicBezTo>
                  <a:cubicBezTo>
                    <a:pt x="14466" y="4102"/>
                    <a:pt x="14975" y="4615"/>
                    <a:pt x="15309" y="5216"/>
                  </a:cubicBezTo>
                  <a:cubicBezTo>
                    <a:pt x="16079" y="6582"/>
                    <a:pt x="17138" y="7631"/>
                    <a:pt x="18477" y="8415"/>
                  </a:cubicBezTo>
                  <a:cubicBezTo>
                    <a:pt x="19544" y="9043"/>
                    <a:pt x="20617" y="9657"/>
                    <a:pt x="21588" y="10216"/>
                  </a:cubicBezTo>
                  <a:cubicBezTo>
                    <a:pt x="22112" y="10019"/>
                    <a:pt x="22574" y="9845"/>
                    <a:pt x="23083" y="9653"/>
                  </a:cubicBezTo>
                  <a:lnTo>
                    <a:pt x="23083" y="8997"/>
                  </a:lnTo>
                  <a:cubicBezTo>
                    <a:pt x="21369" y="7915"/>
                    <a:pt x="19623" y="6903"/>
                    <a:pt x="18197" y="5455"/>
                  </a:cubicBezTo>
                  <a:cubicBezTo>
                    <a:pt x="16817" y="4052"/>
                    <a:pt x="15671" y="2502"/>
                    <a:pt x="15273" y="514"/>
                  </a:cubicBezTo>
                  <a:cubicBezTo>
                    <a:pt x="15246" y="376"/>
                    <a:pt x="15071" y="188"/>
                    <a:pt x="14938" y="170"/>
                  </a:cubicBezTo>
                  <a:cubicBezTo>
                    <a:pt x="14365" y="78"/>
                    <a:pt x="13784" y="37"/>
                    <a:pt x="13380"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a:off x="1339725" y="238075"/>
              <a:ext cx="2758000" cy="2769525"/>
            </a:xfrm>
            <a:custGeom>
              <a:avLst/>
              <a:gdLst/>
              <a:ahLst/>
              <a:cxnLst/>
              <a:rect l="l" t="t" r="r" b="b"/>
              <a:pathLst>
                <a:path w="110320" h="110781" extrusionOk="0">
                  <a:moveTo>
                    <a:pt x="96070" y="2736"/>
                  </a:moveTo>
                  <a:lnTo>
                    <a:pt x="96070" y="2736"/>
                  </a:lnTo>
                  <a:cubicBezTo>
                    <a:pt x="96869" y="3502"/>
                    <a:pt x="97670" y="4263"/>
                    <a:pt x="98472" y="5029"/>
                  </a:cubicBezTo>
                  <a:cubicBezTo>
                    <a:pt x="98436" y="5065"/>
                    <a:pt x="98399" y="5101"/>
                    <a:pt x="98367" y="5138"/>
                  </a:cubicBezTo>
                  <a:cubicBezTo>
                    <a:pt x="97780" y="4973"/>
                    <a:pt x="96295" y="3534"/>
                    <a:pt x="96070" y="2736"/>
                  </a:cubicBezTo>
                  <a:close/>
                  <a:moveTo>
                    <a:pt x="85276" y="1457"/>
                  </a:moveTo>
                  <a:lnTo>
                    <a:pt x="85276" y="1457"/>
                  </a:lnTo>
                  <a:cubicBezTo>
                    <a:pt x="83402" y="3887"/>
                    <a:pt x="81000" y="5450"/>
                    <a:pt x="78429" y="6885"/>
                  </a:cubicBezTo>
                  <a:cubicBezTo>
                    <a:pt x="78772" y="5019"/>
                    <a:pt x="82751" y="1842"/>
                    <a:pt x="85276" y="1457"/>
                  </a:cubicBezTo>
                  <a:close/>
                  <a:moveTo>
                    <a:pt x="92797" y="1237"/>
                  </a:moveTo>
                  <a:lnTo>
                    <a:pt x="92797" y="1237"/>
                  </a:lnTo>
                  <a:cubicBezTo>
                    <a:pt x="93632" y="1622"/>
                    <a:pt x="94342" y="1939"/>
                    <a:pt x="95039" y="2282"/>
                  </a:cubicBezTo>
                  <a:cubicBezTo>
                    <a:pt x="95130" y="2324"/>
                    <a:pt x="95167" y="2488"/>
                    <a:pt x="95212" y="2604"/>
                  </a:cubicBezTo>
                  <a:cubicBezTo>
                    <a:pt x="95923" y="4350"/>
                    <a:pt x="97229" y="5509"/>
                    <a:pt x="98875" y="6338"/>
                  </a:cubicBezTo>
                  <a:cubicBezTo>
                    <a:pt x="98967" y="6385"/>
                    <a:pt x="99100" y="6430"/>
                    <a:pt x="99127" y="6508"/>
                  </a:cubicBezTo>
                  <a:cubicBezTo>
                    <a:pt x="99425" y="7283"/>
                    <a:pt x="99701" y="8067"/>
                    <a:pt x="100021" y="8951"/>
                  </a:cubicBezTo>
                  <a:cubicBezTo>
                    <a:pt x="97175" y="7966"/>
                    <a:pt x="93394" y="3942"/>
                    <a:pt x="92797" y="1237"/>
                  </a:cubicBezTo>
                  <a:close/>
                  <a:moveTo>
                    <a:pt x="89181" y="884"/>
                  </a:moveTo>
                  <a:lnTo>
                    <a:pt x="89181" y="884"/>
                  </a:lnTo>
                  <a:cubicBezTo>
                    <a:pt x="88433" y="3698"/>
                    <a:pt x="80254" y="9791"/>
                    <a:pt x="77304" y="9791"/>
                  </a:cubicBezTo>
                  <a:cubicBezTo>
                    <a:pt x="77236" y="9791"/>
                    <a:pt x="77171" y="9788"/>
                    <a:pt x="77108" y="9781"/>
                  </a:cubicBezTo>
                  <a:cubicBezTo>
                    <a:pt x="77411" y="9053"/>
                    <a:pt x="77695" y="8351"/>
                    <a:pt x="77992" y="7654"/>
                  </a:cubicBezTo>
                  <a:cubicBezTo>
                    <a:pt x="78015" y="7604"/>
                    <a:pt x="78103" y="7572"/>
                    <a:pt x="78162" y="7539"/>
                  </a:cubicBezTo>
                  <a:cubicBezTo>
                    <a:pt x="78996" y="7131"/>
                    <a:pt x="79877" y="6797"/>
                    <a:pt x="80651" y="6298"/>
                  </a:cubicBezTo>
                  <a:cubicBezTo>
                    <a:pt x="82251" y="5275"/>
                    <a:pt x="83855" y="4239"/>
                    <a:pt x="85138" y="2804"/>
                  </a:cubicBezTo>
                  <a:cubicBezTo>
                    <a:pt x="85427" y="2480"/>
                    <a:pt x="85734" y="2145"/>
                    <a:pt x="85927" y="1760"/>
                  </a:cubicBezTo>
                  <a:cubicBezTo>
                    <a:pt x="86147" y="1315"/>
                    <a:pt x="86449" y="1109"/>
                    <a:pt x="86930" y="1081"/>
                  </a:cubicBezTo>
                  <a:cubicBezTo>
                    <a:pt x="87673" y="1035"/>
                    <a:pt x="88411" y="953"/>
                    <a:pt x="89181" y="884"/>
                  </a:cubicBezTo>
                  <a:close/>
                  <a:moveTo>
                    <a:pt x="101046" y="15939"/>
                  </a:moveTo>
                  <a:cubicBezTo>
                    <a:pt x="101214" y="15939"/>
                    <a:pt x="101401" y="15973"/>
                    <a:pt x="101608" y="16042"/>
                  </a:cubicBezTo>
                  <a:cubicBezTo>
                    <a:pt x="101791" y="16101"/>
                    <a:pt x="102002" y="16092"/>
                    <a:pt x="102199" y="16110"/>
                  </a:cubicBezTo>
                  <a:cubicBezTo>
                    <a:pt x="102749" y="16152"/>
                    <a:pt x="103299" y="16147"/>
                    <a:pt x="103840" y="16229"/>
                  </a:cubicBezTo>
                  <a:cubicBezTo>
                    <a:pt x="105027" y="16417"/>
                    <a:pt x="105668" y="17027"/>
                    <a:pt x="105784" y="18205"/>
                  </a:cubicBezTo>
                  <a:cubicBezTo>
                    <a:pt x="105898" y="19387"/>
                    <a:pt x="106411" y="20163"/>
                    <a:pt x="107524" y="20625"/>
                  </a:cubicBezTo>
                  <a:cubicBezTo>
                    <a:pt x="108441" y="21006"/>
                    <a:pt x="108941" y="21803"/>
                    <a:pt x="109005" y="22775"/>
                  </a:cubicBezTo>
                  <a:cubicBezTo>
                    <a:pt x="108492" y="21405"/>
                    <a:pt x="106960" y="21341"/>
                    <a:pt x="106099" y="20432"/>
                  </a:cubicBezTo>
                  <a:cubicBezTo>
                    <a:pt x="105701" y="20016"/>
                    <a:pt x="105234" y="19616"/>
                    <a:pt x="104991" y="19116"/>
                  </a:cubicBezTo>
                  <a:cubicBezTo>
                    <a:pt x="104536" y="18192"/>
                    <a:pt x="103932" y="17563"/>
                    <a:pt x="102905" y="17348"/>
                  </a:cubicBezTo>
                  <a:cubicBezTo>
                    <a:pt x="102424" y="17247"/>
                    <a:pt x="101970" y="17022"/>
                    <a:pt x="101488" y="16917"/>
                  </a:cubicBezTo>
                  <a:cubicBezTo>
                    <a:pt x="101011" y="16816"/>
                    <a:pt x="100521" y="16798"/>
                    <a:pt x="100049" y="16743"/>
                  </a:cubicBezTo>
                  <a:cubicBezTo>
                    <a:pt x="100255" y="16207"/>
                    <a:pt x="100578" y="15939"/>
                    <a:pt x="101046" y="15939"/>
                  </a:cubicBezTo>
                  <a:close/>
                  <a:moveTo>
                    <a:pt x="98706" y="19456"/>
                  </a:moveTo>
                  <a:cubicBezTo>
                    <a:pt x="99526" y="21111"/>
                    <a:pt x="101047" y="21194"/>
                    <a:pt x="102537" y="21271"/>
                  </a:cubicBezTo>
                  <a:cubicBezTo>
                    <a:pt x="104398" y="21372"/>
                    <a:pt x="105608" y="22468"/>
                    <a:pt x="105759" y="24384"/>
                  </a:cubicBezTo>
                  <a:cubicBezTo>
                    <a:pt x="105562" y="24132"/>
                    <a:pt x="105338" y="23888"/>
                    <a:pt x="105168" y="23619"/>
                  </a:cubicBezTo>
                  <a:cubicBezTo>
                    <a:pt x="104665" y="22834"/>
                    <a:pt x="103927" y="22510"/>
                    <a:pt x="103033" y="22496"/>
                  </a:cubicBezTo>
                  <a:cubicBezTo>
                    <a:pt x="102973" y="22494"/>
                    <a:pt x="102913" y="22494"/>
                    <a:pt x="102854" y="22494"/>
                  </a:cubicBezTo>
                  <a:cubicBezTo>
                    <a:pt x="102441" y="22494"/>
                    <a:pt x="102024" y="22519"/>
                    <a:pt x="101612" y="22555"/>
                  </a:cubicBezTo>
                  <a:cubicBezTo>
                    <a:pt x="101491" y="22565"/>
                    <a:pt x="101375" y="22571"/>
                    <a:pt x="101264" y="22571"/>
                  </a:cubicBezTo>
                  <a:cubicBezTo>
                    <a:pt x="100322" y="22571"/>
                    <a:pt x="99704" y="22183"/>
                    <a:pt x="99229" y="21281"/>
                  </a:cubicBezTo>
                  <a:cubicBezTo>
                    <a:pt x="98990" y="20832"/>
                    <a:pt x="98765" y="20369"/>
                    <a:pt x="98569" y="19902"/>
                  </a:cubicBezTo>
                  <a:cubicBezTo>
                    <a:pt x="98523" y="19786"/>
                    <a:pt x="98618" y="19612"/>
                    <a:pt x="98706" y="19456"/>
                  </a:cubicBezTo>
                  <a:close/>
                  <a:moveTo>
                    <a:pt x="78278" y="17078"/>
                  </a:moveTo>
                  <a:cubicBezTo>
                    <a:pt x="78475" y="17848"/>
                    <a:pt x="78915" y="18526"/>
                    <a:pt x="78415" y="19351"/>
                  </a:cubicBezTo>
                  <a:cubicBezTo>
                    <a:pt x="77847" y="20287"/>
                    <a:pt x="77049" y="20801"/>
                    <a:pt x="76028" y="21048"/>
                  </a:cubicBezTo>
                  <a:cubicBezTo>
                    <a:pt x="75816" y="21098"/>
                    <a:pt x="75597" y="21126"/>
                    <a:pt x="75381" y="21163"/>
                  </a:cubicBezTo>
                  <a:cubicBezTo>
                    <a:pt x="74556" y="21300"/>
                    <a:pt x="74024" y="21744"/>
                    <a:pt x="73855" y="22592"/>
                  </a:cubicBezTo>
                  <a:cubicBezTo>
                    <a:pt x="73717" y="23285"/>
                    <a:pt x="73410" y="23894"/>
                    <a:pt x="72796" y="24417"/>
                  </a:cubicBezTo>
                  <a:cubicBezTo>
                    <a:pt x="72461" y="23629"/>
                    <a:pt x="72109" y="22909"/>
                    <a:pt x="71866" y="22148"/>
                  </a:cubicBezTo>
                  <a:cubicBezTo>
                    <a:pt x="71788" y="21905"/>
                    <a:pt x="71935" y="21488"/>
                    <a:pt x="72122" y="21277"/>
                  </a:cubicBezTo>
                  <a:cubicBezTo>
                    <a:pt x="72728" y="20584"/>
                    <a:pt x="73515" y="20163"/>
                    <a:pt x="74419" y="19961"/>
                  </a:cubicBezTo>
                  <a:cubicBezTo>
                    <a:pt x="75647" y="19685"/>
                    <a:pt x="76738" y="19163"/>
                    <a:pt x="77535" y="18146"/>
                  </a:cubicBezTo>
                  <a:cubicBezTo>
                    <a:pt x="77783" y="17825"/>
                    <a:pt x="78003" y="17476"/>
                    <a:pt x="78278" y="17078"/>
                  </a:cubicBezTo>
                  <a:close/>
                  <a:moveTo>
                    <a:pt x="100337" y="17290"/>
                  </a:moveTo>
                  <a:cubicBezTo>
                    <a:pt x="100539" y="17290"/>
                    <a:pt x="100752" y="17346"/>
                    <a:pt x="100945" y="17399"/>
                  </a:cubicBezTo>
                  <a:cubicBezTo>
                    <a:pt x="101738" y="17609"/>
                    <a:pt x="102550" y="17815"/>
                    <a:pt x="103288" y="18159"/>
                  </a:cubicBezTo>
                  <a:cubicBezTo>
                    <a:pt x="103678" y="18343"/>
                    <a:pt x="104054" y="18760"/>
                    <a:pt x="104223" y="19163"/>
                  </a:cubicBezTo>
                  <a:cubicBezTo>
                    <a:pt x="104806" y="20529"/>
                    <a:pt x="105901" y="21312"/>
                    <a:pt x="107157" y="21909"/>
                  </a:cubicBezTo>
                  <a:cubicBezTo>
                    <a:pt x="107863" y="22243"/>
                    <a:pt x="108254" y="22797"/>
                    <a:pt x="108528" y="23472"/>
                  </a:cubicBezTo>
                  <a:cubicBezTo>
                    <a:pt x="108574" y="23581"/>
                    <a:pt x="108565" y="23802"/>
                    <a:pt x="108487" y="23870"/>
                  </a:cubicBezTo>
                  <a:lnTo>
                    <a:pt x="108487" y="23871"/>
                  </a:lnTo>
                  <a:cubicBezTo>
                    <a:pt x="108035" y="24289"/>
                    <a:pt x="107570" y="24710"/>
                    <a:pt x="106826" y="24710"/>
                  </a:cubicBezTo>
                  <a:cubicBezTo>
                    <a:pt x="106802" y="24710"/>
                    <a:pt x="106778" y="24710"/>
                    <a:pt x="106753" y="24709"/>
                  </a:cubicBezTo>
                  <a:cubicBezTo>
                    <a:pt x="106684" y="24389"/>
                    <a:pt x="106625" y="24103"/>
                    <a:pt x="106561" y="23819"/>
                  </a:cubicBezTo>
                  <a:cubicBezTo>
                    <a:pt x="106103" y="21798"/>
                    <a:pt x="104631" y="20598"/>
                    <a:pt x="102537" y="20506"/>
                  </a:cubicBezTo>
                  <a:cubicBezTo>
                    <a:pt x="101973" y="20483"/>
                    <a:pt x="101395" y="20437"/>
                    <a:pt x="100859" y="20281"/>
                  </a:cubicBezTo>
                  <a:cubicBezTo>
                    <a:pt x="100438" y="20157"/>
                    <a:pt x="100015" y="19910"/>
                    <a:pt x="99695" y="19612"/>
                  </a:cubicBezTo>
                  <a:cubicBezTo>
                    <a:pt x="99140" y="19094"/>
                    <a:pt x="99154" y="18577"/>
                    <a:pt x="99708" y="17637"/>
                  </a:cubicBezTo>
                  <a:cubicBezTo>
                    <a:pt x="99866" y="17371"/>
                    <a:pt x="100093" y="17290"/>
                    <a:pt x="100337" y="17290"/>
                  </a:cubicBezTo>
                  <a:close/>
                  <a:moveTo>
                    <a:pt x="80500" y="21309"/>
                  </a:moveTo>
                  <a:cubicBezTo>
                    <a:pt x="80945" y="21496"/>
                    <a:pt x="81334" y="22523"/>
                    <a:pt x="81019" y="23050"/>
                  </a:cubicBezTo>
                  <a:cubicBezTo>
                    <a:pt x="80931" y="23192"/>
                    <a:pt x="80693" y="23265"/>
                    <a:pt x="80510" y="23317"/>
                  </a:cubicBezTo>
                  <a:cubicBezTo>
                    <a:pt x="79616" y="23569"/>
                    <a:pt x="79464" y="23803"/>
                    <a:pt x="79740" y="24697"/>
                  </a:cubicBezTo>
                  <a:cubicBezTo>
                    <a:pt x="79904" y="25255"/>
                    <a:pt x="80116" y="25806"/>
                    <a:pt x="80321" y="26355"/>
                  </a:cubicBezTo>
                  <a:cubicBezTo>
                    <a:pt x="80491" y="26814"/>
                    <a:pt x="80376" y="27148"/>
                    <a:pt x="79904" y="27318"/>
                  </a:cubicBezTo>
                  <a:cubicBezTo>
                    <a:pt x="79546" y="27444"/>
                    <a:pt x="79177" y="27650"/>
                    <a:pt x="78822" y="27650"/>
                  </a:cubicBezTo>
                  <a:cubicBezTo>
                    <a:pt x="78804" y="27650"/>
                    <a:pt x="78786" y="27649"/>
                    <a:pt x="78768" y="27648"/>
                  </a:cubicBezTo>
                  <a:cubicBezTo>
                    <a:pt x="78657" y="27641"/>
                    <a:pt x="78548" y="27637"/>
                    <a:pt x="78441" y="27637"/>
                  </a:cubicBezTo>
                  <a:cubicBezTo>
                    <a:pt x="77592" y="27637"/>
                    <a:pt x="76830" y="27865"/>
                    <a:pt x="76114" y="28349"/>
                  </a:cubicBezTo>
                  <a:cubicBezTo>
                    <a:pt x="76004" y="28423"/>
                    <a:pt x="75866" y="28464"/>
                    <a:pt x="75737" y="28524"/>
                  </a:cubicBezTo>
                  <a:cubicBezTo>
                    <a:pt x="75721" y="28491"/>
                    <a:pt x="75701" y="28460"/>
                    <a:pt x="75678" y="28431"/>
                  </a:cubicBezTo>
                  <a:cubicBezTo>
                    <a:pt x="75775" y="28321"/>
                    <a:pt x="75861" y="28202"/>
                    <a:pt x="75962" y="28101"/>
                  </a:cubicBezTo>
                  <a:cubicBezTo>
                    <a:pt x="76792" y="27259"/>
                    <a:pt x="76989" y="26231"/>
                    <a:pt x="76833" y="25104"/>
                  </a:cubicBezTo>
                  <a:cubicBezTo>
                    <a:pt x="76700" y="24137"/>
                    <a:pt x="76898" y="23734"/>
                    <a:pt x="77746" y="23267"/>
                  </a:cubicBezTo>
                  <a:cubicBezTo>
                    <a:pt x="78323" y="22950"/>
                    <a:pt x="78924" y="22670"/>
                    <a:pt x="79469" y="22299"/>
                  </a:cubicBezTo>
                  <a:cubicBezTo>
                    <a:pt x="79841" y="22047"/>
                    <a:pt x="80133" y="21671"/>
                    <a:pt x="80500" y="21309"/>
                  </a:cubicBezTo>
                  <a:close/>
                  <a:moveTo>
                    <a:pt x="79112" y="19332"/>
                  </a:moveTo>
                  <a:cubicBezTo>
                    <a:pt x="79314" y="19685"/>
                    <a:pt x="79484" y="19938"/>
                    <a:pt x="79607" y="20208"/>
                  </a:cubicBezTo>
                  <a:cubicBezTo>
                    <a:pt x="79818" y="20667"/>
                    <a:pt x="79666" y="21248"/>
                    <a:pt x="79236" y="21511"/>
                  </a:cubicBezTo>
                  <a:lnTo>
                    <a:pt x="79235" y="21511"/>
                  </a:lnTo>
                  <a:cubicBezTo>
                    <a:pt x="78612" y="21890"/>
                    <a:pt x="77970" y="22243"/>
                    <a:pt x="77324" y="22582"/>
                  </a:cubicBezTo>
                  <a:cubicBezTo>
                    <a:pt x="76344" y="23090"/>
                    <a:pt x="75918" y="23874"/>
                    <a:pt x="76083" y="24970"/>
                  </a:cubicBezTo>
                  <a:cubicBezTo>
                    <a:pt x="76335" y="26634"/>
                    <a:pt x="75702" y="27812"/>
                    <a:pt x="74175" y="28521"/>
                  </a:cubicBezTo>
                  <a:cubicBezTo>
                    <a:pt x="74038" y="28586"/>
                    <a:pt x="73937" y="28733"/>
                    <a:pt x="73800" y="28852"/>
                  </a:cubicBezTo>
                  <a:cubicBezTo>
                    <a:pt x="72925" y="28472"/>
                    <a:pt x="72810" y="28091"/>
                    <a:pt x="73062" y="27244"/>
                  </a:cubicBezTo>
                  <a:cubicBezTo>
                    <a:pt x="73222" y="26720"/>
                    <a:pt x="73232" y="26135"/>
                    <a:pt x="73205" y="25584"/>
                  </a:cubicBezTo>
                  <a:cubicBezTo>
                    <a:pt x="73191" y="25281"/>
                    <a:pt x="73250" y="25103"/>
                    <a:pt x="73410" y="24856"/>
                  </a:cubicBezTo>
                  <a:cubicBezTo>
                    <a:pt x="73827" y="24228"/>
                    <a:pt x="74285" y="23581"/>
                    <a:pt x="74510" y="22871"/>
                  </a:cubicBezTo>
                  <a:cubicBezTo>
                    <a:pt x="74725" y="22188"/>
                    <a:pt x="75120" y="21968"/>
                    <a:pt x="75738" y="21821"/>
                  </a:cubicBezTo>
                  <a:cubicBezTo>
                    <a:pt x="76391" y="21665"/>
                    <a:pt x="77026" y="21445"/>
                    <a:pt x="77636" y="21166"/>
                  </a:cubicBezTo>
                  <a:cubicBezTo>
                    <a:pt x="78360" y="20827"/>
                    <a:pt x="78801" y="20189"/>
                    <a:pt x="79112" y="19332"/>
                  </a:cubicBezTo>
                  <a:close/>
                  <a:moveTo>
                    <a:pt x="90222" y="926"/>
                  </a:moveTo>
                  <a:cubicBezTo>
                    <a:pt x="90626" y="962"/>
                    <a:pt x="91207" y="1003"/>
                    <a:pt x="91780" y="1096"/>
                  </a:cubicBezTo>
                  <a:cubicBezTo>
                    <a:pt x="91913" y="1113"/>
                    <a:pt x="92088" y="1302"/>
                    <a:pt x="92115" y="1439"/>
                  </a:cubicBezTo>
                  <a:cubicBezTo>
                    <a:pt x="92513" y="3428"/>
                    <a:pt x="93659" y="4977"/>
                    <a:pt x="95039" y="6380"/>
                  </a:cubicBezTo>
                  <a:cubicBezTo>
                    <a:pt x="96464" y="7829"/>
                    <a:pt x="98211" y="8841"/>
                    <a:pt x="99925" y="9923"/>
                  </a:cubicBezTo>
                  <a:lnTo>
                    <a:pt x="99925" y="10579"/>
                  </a:lnTo>
                  <a:cubicBezTo>
                    <a:pt x="99416" y="10771"/>
                    <a:pt x="98954" y="10945"/>
                    <a:pt x="98430" y="11142"/>
                  </a:cubicBezTo>
                  <a:cubicBezTo>
                    <a:pt x="97459" y="10583"/>
                    <a:pt x="96386" y="9969"/>
                    <a:pt x="95319" y="9341"/>
                  </a:cubicBezTo>
                  <a:cubicBezTo>
                    <a:pt x="93981" y="8557"/>
                    <a:pt x="92921" y="7508"/>
                    <a:pt x="92151" y="6142"/>
                  </a:cubicBezTo>
                  <a:cubicBezTo>
                    <a:pt x="91817" y="5541"/>
                    <a:pt x="91308" y="5028"/>
                    <a:pt x="90840" y="4514"/>
                  </a:cubicBezTo>
                  <a:cubicBezTo>
                    <a:pt x="90827" y="4500"/>
                    <a:pt x="90799" y="4493"/>
                    <a:pt x="90761" y="4493"/>
                  </a:cubicBezTo>
                  <a:cubicBezTo>
                    <a:pt x="90634" y="4493"/>
                    <a:pt x="90404" y="4568"/>
                    <a:pt x="90309" y="4657"/>
                  </a:cubicBezTo>
                  <a:cubicBezTo>
                    <a:pt x="89351" y="5538"/>
                    <a:pt x="88499" y="6540"/>
                    <a:pt x="87458" y="7306"/>
                  </a:cubicBezTo>
                  <a:cubicBezTo>
                    <a:pt x="85184" y="8978"/>
                    <a:pt x="82788" y="10463"/>
                    <a:pt x="79996" y="11161"/>
                  </a:cubicBezTo>
                  <a:cubicBezTo>
                    <a:pt x="79730" y="11226"/>
                    <a:pt x="79433" y="11256"/>
                    <a:pt x="79216" y="11403"/>
                  </a:cubicBezTo>
                  <a:cubicBezTo>
                    <a:pt x="79001" y="11541"/>
                    <a:pt x="78868" y="11807"/>
                    <a:pt x="78703" y="12018"/>
                  </a:cubicBezTo>
                  <a:cubicBezTo>
                    <a:pt x="78720" y="12017"/>
                    <a:pt x="78737" y="12017"/>
                    <a:pt x="78754" y="12017"/>
                  </a:cubicBezTo>
                  <a:cubicBezTo>
                    <a:pt x="78978" y="12017"/>
                    <a:pt x="79205" y="12031"/>
                    <a:pt x="79431" y="12031"/>
                  </a:cubicBezTo>
                  <a:cubicBezTo>
                    <a:pt x="79618" y="12031"/>
                    <a:pt x="79805" y="12022"/>
                    <a:pt x="79986" y="11986"/>
                  </a:cubicBezTo>
                  <a:cubicBezTo>
                    <a:pt x="81770" y="11637"/>
                    <a:pt x="83347" y="10794"/>
                    <a:pt x="84923" y="9923"/>
                  </a:cubicBezTo>
                  <a:cubicBezTo>
                    <a:pt x="87165" y="8690"/>
                    <a:pt x="89208" y="7251"/>
                    <a:pt x="90817" y="5115"/>
                  </a:cubicBezTo>
                  <a:cubicBezTo>
                    <a:pt x="91386" y="6880"/>
                    <a:pt x="92376" y="8301"/>
                    <a:pt x="93825" y="9323"/>
                  </a:cubicBezTo>
                  <a:cubicBezTo>
                    <a:pt x="95209" y="10303"/>
                    <a:pt x="96634" y="11252"/>
                    <a:pt x="98426" y="11670"/>
                  </a:cubicBezTo>
                  <a:cubicBezTo>
                    <a:pt x="98473" y="11870"/>
                    <a:pt x="98513" y="11970"/>
                    <a:pt x="98605" y="11970"/>
                  </a:cubicBezTo>
                  <a:cubicBezTo>
                    <a:pt x="98683" y="11970"/>
                    <a:pt x="98800" y="11898"/>
                    <a:pt x="98994" y="11752"/>
                  </a:cubicBezTo>
                  <a:cubicBezTo>
                    <a:pt x="99257" y="11556"/>
                    <a:pt x="99511" y="11461"/>
                    <a:pt x="99736" y="11461"/>
                  </a:cubicBezTo>
                  <a:cubicBezTo>
                    <a:pt x="100127" y="11461"/>
                    <a:pt x="100431" y="11749"/>
                    <a:pt x="100544" y="12302"/>
                  </a:cubicBezTo>
                  <a:cubicBezTo>
                    <a:pt x="100782" y="13429"/>
                    <a:pt x="100773" y="14525"/>
                    <a:pt x="99871" y="15428"/>
                  </a:cubicBezTo>
                  <a:cubicBezTo>
                    <a:pt x="99585" y="15714"/>
                    <a:pt x="99334" y="16031"/>
                    <a:pt x="99119" y="16372"/>
                  </a:cubicBezTo>
                  <a:cubicBezTo>
                    <a:pt x="98981" y="16587"/>
                    <a:pt x="98899" y="16853"/>
                    <a:pt x="98848" y="17105"/>
                  </a:cubicBezTo>
                  <a:cubicBezTo>
                    <a:pt x="98638" y="18118"/>
                    <a:pt x="98087" y="18907"/>
                    <a:pt x="97308" y="19567"/>
                  </a:cubicBezTo>
                  <a:cubicBezTo>
                    <a:pt x="95943" y="20735"/>
                    <a:pt x="94361" y="21387"/>
                    <a:pt x="92573" y="21537"/>
                  </a:cubicBezTo>
                  <a:cubicBezTo>
                    <a:pt x="92555" y="21537"/>
                    <a:pt x="92542" y="21551"/>
                    <a:pt x="92523" y="21556"/>
                  </a:cubicBezTo>
                  <a:cubicBezTo>
                    <a:pt x="91749" y="21661"/>
                    <a:pt x="91762" y="21661"/>
                    <a:pt x="91904" y="22509"/>
                  </a:cubicBezTo>
                  <a:cubicBezTo>
                    <a:pt x="92083" y="23577"/>
                    <a:pt x="92239" y="24645"/>
                    <a:pt x="92403" y="25712"/>
                  </a:cubicBezTo>
                  <a:cubicBezTo>
                    <a:pt x="92473" y="26162"/>
                    <a:pt x="92560" y="26589"/>
                    <a:pt x="93188" y="26602"/>
                  </a:cubicBezTo>
                  <a:cubicBezTo>
                    <a:pt x="92358" y="27464"/>
                    <a:pt x="91579" y="28293"/>
                    <a:pt x="90768" y="29096"/>
                  </a:cubicBezTo>
                  <a:cubicBezTo>
                    <a:pt x="90594" y="29269"/>
                    <a:pt x="90318" y="29425"/>
                    <a:pt x="90080" y="29439"/>
                  </a:cubicBezTo>
                  <a:cubicBezTo>
                    <a:pt x="89530" y="29476"/>
                    <a:pt x="88985" y="29532"/>
                    <a:pt x="88444" y="29595"/>
                  </a:cubicBezTo>
                  <a:cubicBezTo>
                    <a:pt x="86239" y="29879"/>
                    <a:pt x="84085" y="30397"/>
                    <a:pt x="81940" y="30971"/>
                  </a:cubicBezTo>
                  <a:cubicBezTo>
                    <a:pt x="80280" y="31415"/>
                    <a:pt x="80331" y="31716"/>
                    <a:pt x="80139" y="33115"/>
                  </a:cubicBezTo>
                  <a:cubicBezTo>
                    <a:pt x="79679" y="33165"/>
                    <a:pt x="79208" y="33230"/>
                    <a:pt x="78740" y="33272"/>
                  </a:cubicBezTo>
                  <a:cubicBezTo>
                    <a:pt x="78730" y="33273"/>
                    <a:pt x="78719" y="33273"/>
                    <a:pt x="78707" y="33273"/>
                  </a:cubicBezTo>
                  <a:cubicBezTo>
                    <a:pt x="78600" y="33273"/>
                    <a:pt x="78467" y="33236"/>
                    <a:pt x="78400" y="33171"/>
                  </a:cubicBezTo>
                  <a:cubicBezTo>
                    <a:pt x="77952" y="32698"/>
                    <a:pt x="77516" y="32208"/>
                    <a:pt x="77026" y="31671"/>
                  </a:cubicBezTo>
                  <a:cubicBezTo>
                    <a:pt x="77571" y="31410"/>
                    <a:pt x="78208" y="31072"/>
                    <a:pt x="78873" y="30792"/>
                  </a:cubicBezTo>
                  <a:cubicBezTo>
                    <a:pt x="80986" y="29911"/>
                    <a:pt x="83108" y="29054"/>
                    <a:pt x="85217" y="28175"/>
                  </a:cubicBezTo>
                  <a:cubicBezTo>
                    <a:pt x="85334" y="28127"/>
                    <a:pt x="85434" y="28102"/>
                    <a:pt x="85527" y="28102"/>
                  </a:cubicBezTo>
                  <a:cubicBezTo>
                    <a:pt x="85682" y="28102"/>
                    <a:pt x="85818" y="28171"/>
                    <a:pt x="85982" y="28316"/>
                  </a:cubicBezTo>
                  <a:cubicBezTo>
                    <a:pt x="86405" y="28695"/>
                    <a:pt x="86873" y="29019"/>
                    <a:pt x="87376" y="29284"/>
                  </a:cubicBezTo>
                  <a:cubicBezTo>
                    <a:pt x="87569" y="29385"/>
                    <a:pt x="87803" y="29412"/>
                    <a:pt x="88047" y="29412"/>
                  </a:cubicBezTo>
                  <a:cubicBezTo>
                    <a:pt x="88169" y="29412"/>
                    <a:pt x="88293" y="29405"/>
                    <a:pt x="88415" y="29398"/>
                  </a:cubicBezTo>
                  <a:cubicBezTo>
                    <a:pt x="87939" y="28491"/>
                    <a:pt x="86945" y="28276"/>
                    <a:pt x="86408" y="27739"/>
                  </a:cubicBezTo>
                  <a:cubicBezTo>
                    <a:pt x="86528" y="25888"/>
                    <a:pt x="86637" y="24128"/>
                    <a:pt x="86752" y="22304"/>
                  </a:cubicBezTo>
                  <a:cubicBezTo>
                    <a:pt x="86202" y="22211"/>
                    <a:pt x="85716" y="22175"/>
                    <a:pt x="85253" y="22047"/>
                  </a:cubicBezTo>
                  <a:cubicBezTo>
                    <a:pt x="84080" y="21712"/>
                    <a:pt x="82838" y="21492"/>
                    <a:pt x="81774" y="20937"/>
                  </a:cubicBezTo>
                  <a:cubicBezTo>
                    <a:pt x="80193" y="20121"/>
                    <a:pt x="79556" y="18568"/>
                    <a:pt x="79258" y="16862"/>
                  </a:cubicBezTo>
                  <a:cubicBezTo>
                    <a:pt x="79226" y="16675"/>
                    <a:pt x="78970" y="16469"/>
                    <a:pt x="78768" y="16372"/>
                  </a:cubicBezTo>
                  <a:cubicBezTo>
                    <a:pt x="76902" y="15482"/>
                    <a:pt x="76448" y="14231"/>
                    <a:pt x="76907" y="12449"/>
                  </a:cubicBezTo>
                  <a:cubicBezTo>
                    <a:pt x="76961" y="12224"/>
                    <a:pt x="77209" y="11921"/>
                    <a:pt x="77407" y="11894"/>
                  </a:cubicBezTo>
                  <a:cubicBezTo>
                    <a:pt x="77416" y="11892"/>
                    <a:pt x="77425" y="11892"/>
                    <a:pt x="77434" y="11892"/>
                  </a:cubicBezTo>
                  <a:cubicBezTo>
                    <a:pt x="77621" y="11892"/>
                    <a:pt x="77843" y="12148"/>
                    <a:pt x="78053" y="12279"/>
                  </a:cubicBezTo>
                  <a:cubicBezTo>
                    <a:pt x="78222" y="12384"/>
                    <a:pt x="78392" y="12485"/>
                    <a:pt x="78562" y="12586"/>
                  </a:cubicBezTo>
                  <a:cubicBezTo>
                    <a:pt x="78608" y="12398"/>
                    <a:pt x="78653" y="12205"/>
                    <a:pt x="78703" y="12018"/>
                  </a:cubicBezTo>
                  <a:cubicBezTo>
                    <a:pt x="78470" y="11352"/>
                    <a:pt x="78101" y="11086"/>
                    <a:pt x="77339" y="11086"/>
                  </a:cubicBezTo>
                  <a:cubicBezTo>
                    <a:pt x="77203" y="11086"/>
                    <a:pt x="77055" y="11094"/>
                    <a:pt x="76893" y="11111"/>
                  </a:cubicBezTo>
                  <a:cubicBezTo>
                    <a:pt x="76843" y="10707"/>
                    <a:pt x="76911" y="10528"/>
                    <a:pt x="77415" y="10478"/>
                  </a:cubicBezTo>
                  <a:cubicBezTo>
                    <a:pt x="78181" y="10395"/>
                    <a:pt x="79001" y="10276"/>
                    <a:pt x="79675" y="9933"/>
                  </a:cubicBezTo>
                  <a:cubicBezTo>
                    <a:pt x="81298" y="9098"/>
                    <a:pt x="82879" y="8163"/>
                    <a:pt x="84429" y="7192"/>
                  </a:cubicBezTo>
                  <a:cubicBezTo>
                    <a:pt x="85831" y="6311"/>
                    <a:pt x="86999" y="5147"/>
                    <a:pt x="88036" y="3854"/>
                  </a:cubicBezTo>
                  <a:cubicBezTo>
                    <a:pt x="88356" y="3456"/>
                    <a:pt x="88755" y="3117"/>
                    <a:pt x="89057" y="2709"/>
                  </a:cubicBezTo>
                  <a:cubicBezTo>
                    <a:pt x="89452" y="2177"/>
                    <a:pt x="89786" y="1599"/>
                    <a:pt x="90222" y="926"/>
                  </a:cubicBezTo>
                  <a:close/>
                  <a:moveTo>
                    <a:pt x="93411" y="26965"/>
                  </a:moveTo>
                  <a:cubicBezTo>
                    <a:pt x="95593" y="27492"/>
                    <a:pt x="97812" y="27886"/>
                    <a:pt x="99929" y="28583"/>
                  </a:cubicBezTo>
                  <a:cubicBezTo>
                    <a:pt x="101323" y="29041"/>
                    <a:pt x="102583" y="29917"/>
                    <a:pt x="103216" y="31397"/>
                  </a:cubicBezTo>
                  <a:cubicBezTo>
                    <a:pt x="103317" y="31631"/>
                    <a:pt x="103464" y="31841"/>
                    <a:pt x="103601" y="32094"/>
                  </a:cubicBezTo>
                  <a:cubicBezTo>
                    <a:pt x="103366" y="32167"/>
                    <a:pt x="103179" y="32226"/>
                    <a:pt x="102831" y="32341"/>
                  </a:cubicBezTo>
                  <a:cubicBezTo>
                    <a:pt x="103252" y="32681"/>
                    <a:pt x="103555" y="32965"/>
                    <a:pt x="103894" y="33180"/>
                  </a:cubicBezTo>
                  <a:cubicBezTo>
                    <a:pt x="104952" y="33859"/>
                    <a:pt x="105599" y="34875"/>
                    <a:pt x="106208" y="35925"/>
                  </a:cubicBezTo>
                  <a:cubicBezTo>
                    <a:pt x="106314" y="36099"/>
                    <a:pt x="106337" y="36329"/>
                    <a:pt x="106415" y="36604"/>
                  </a:cubicBezTo>
                  <a:cubicBezTo>
                    <a:pt x="106163" y="36526"/>
                    <a:pt x="105998" y="36480"/>
                    <a:pt x="105805" y="36421"/>
                  </a:cubicBezTo>
                  <a:cubicBezTo>
                    <a:pt x="105742" y="36631"/>
                    <a:pt x="105682" y="36819"/>
                    <a:pt x="105614" y="37035"/>
                  </a:cubicBezTo>
                  <a:cubicBezTo>
                    <a:pt x="105860" y="37176"/>
                    <a:pt x="106090" y="37310"/>
                    <a:pt x="106378" y="37470"/>
                  </a:cubicBezTo>
                  <a:cubicBezTo>
                    <a:pt x="106232" y="37649"/>
                    <a:pt x="106140" y="37864"/>
                    <a:pt x="105980" y="37938"/>
                  </a:cubicBezTo>
                  <a:cubicBezTo>
                    <a:pt x="105255" y="38276"/>
                    <a:pt x="104514" y="38553"/>
                    <a:pt x="103744" y="38553"/>
                  </a:cubicBezTo>
                  <a:cubicBezTo>
                    <a:pt x="103369" y="38553"/>
                    <a:pt x="102987" y="38488"/>
                    <a:pt x="102597" y="38331"/>
                  </a:cubicBezTo>
                  <a:cubicBezTo>
                    <a:pt x="101401" y="37855"/>
                    <a:pt x="100942" y="37075"/>
                    <a:pt x="101020" y="35687"/>
                  </a:cubicBezTo>
                  <a:cubicBezTo>
                    <a:pt x="101076" y="34578"/>
                    <a:pt x="101639" y="33680"/>
                    <a:pt x="102276" y="32818"/>
                  </a:cubicBezTo>
                  <a:cubicBezTo>
                    <a:pt x="102367" y="32694"/>
                    <a:pt x="102386" y="32519"/>
                    <a:pt x="102440" y="32373"/>
                  </a:cubicBezTo>
                  <a:cubicBezTo>
                    <a:pt x="102404" y="32364"/>
                    <a:pt x="102367" y="32355"/>
                    <a:pt x="102326" y="32341"/>
                  </a:cubicBezTo>
                  <a:cubicBezTo>
                    <a:pt x="102212" y="32303"/>
                    <a:pt x="102090" y="32255"/>
                    <a:pt x="101992" y="32255"/>
                  </a:cubicBezTo>
                  <a:cubicBezTo>
                    <a:pt x="101960" y="32255"/>
                    <a:pt x="101930" y="32260"/>
                    <a:pt x="101904" y="32273"/>
                  </a:cubicBezTo>
                  <a:cubicBezTo>
                    <a:pt x="101666" y="32382"/>
                    <a:pt x="101447" y="32580"/>
                    <a:pt x="101291" y="32790"/>
                  </a:cubicBezTo>
                  <a:cubicBezTo>
                    <a:pt x="101011" y="33171"/>
                    <a:pt x="100782" y="33593"/>
                    <a:pt x="100516" y="34023"/>
                  </a:cubicBezTo>
                  <a:cubicBezTo>
                    <a:pt x="100076" y="33899"/>
                    <a:pt x="99608" y="33840"/>
                    <a:pt x="99214" y="33638"/>
                  </a:cubicBezTo>
                  <a:cubicBezTo>
                    <a:pt x="99017" y="33537"/>
                    <a:pt x="98843" y="33189"/>
                    <a:pt x="98834" y="32946"/>
                  </a:cubicBezTo>
                  <a:cubicBezTo>
                    <a:pt x="98807" y="32163"/>
                    <a:pt x="98870" y="31374"/>
                    <a:pt x="98870" y="30586"/>
                  </a:cubicBezTo>
                  <a:cubicBezTo>
                    <a:pt x="98870" y="29710"/>
                    <a:pt x="98595" y="29330"/>
                    <a:pt x="97738" y="29284"/>
                  </a:cubicBezTo>
                  <a:cubicBezTo>
                    <a:pt x="97246" y="29256"/>
                    <a:pt x="96752" y="29248"/>
                    <a:pt x="96258" y="29248"/>
                  </a:cubicBezTo>
                  <a:cubicBezTo>
                    <a:pt x="95526" y="29248"/>
                    <a:pt x="94793" y="29266"/>
                    <a:pt x="94062" y="29266"/>
                  </a:cubicBezTo>
                  <a:lnTo>
                    <a:pt x="91880" y="29266"/>
                  </a:lnTo>
                  <a:cubicBezTo>
                    <a:pt x="92435" y="28532"/>
                    <a:pt x="93375" y="28046"/>
                    <a:pt x="93411" y="26965"/>
                  </a:cubicBezTo>
                  <a:close/>
                  <a:moveTo>
                    <a:pt x="75927" y="32552"/>
                  </a:moveTo>
                  <a:cubicBezTo>
                    <a:pt x="77161" y="32552"/>
                    <a:pt x="77774" y="33429"/>
                    <a:pt x="77870" y="34738"/>
                  </a:cubicBezTo>
                  <a:cubicBezTo>
                    <a:pt x="77884" y="34903"/>
                    <a:pt x="77874" y="35068"/>
                    <a:pt x="77874" y="35233"/>
                  </a:cubicBezTo>
                  <a:cubicBezTo>
                    <a:pt x="77855" y="36998"/>
                    <a:pt x="77278" y="37864"/>
                    <a:pt x="75747" y="38419"/>
                  </a:cubicBezTo>
                  <a:cubicBezTo>
                    <a:pt x="75484" y="38515"/>
                    <a:pt x="75251" y="38563"/>
                    <a:pt x="75045" y="38563"/>
                  </a:cubicBezTo>
                  <a:cubicBezTo>
                    <a:pt x="74493" y="38563"/>
                    <a:pt x="74134" y="38217"/>
                    <a:pt x="73910" y="37507"/>
                  </a:cubicBezTo>
                  <a:cubicBezTo>
                    <a:pt x="73429" y="35962"/>
                    <a:pt x="73653" y="34496"/>
                    <a:pt x="74441" y="33125"/>
                  </a:cubicBezTo>
                  <a:cubicBezTo>
                    <a:pt x="74592" y="32864"/>
                    <a:pt x="75010" y="32671"/>
                    <a:pt x="75335" y="32611"/>
                  </a:cubicBezTo>
                  <a:cubicBezTo>
                    <a:pt x="75546" y="32571"/>
                    <a:pt x="75744" y="32552"/>
                    <a:pt x="75927" y="32552"/>
                  </a:cubicBezTo>
                  <a:close/>
                  <a:moveTo>
                    <a:pt x="28964" y="47925"/>
                  </a:moveTo>
                  <a:cubicBezTo>
                    <a:pt x="28977" y="47957"/>
                    <a:pt x="28995" y="47993"/>
                    <a:pt x="29010" y="48030"/>
                  </a:cubicBezTo>
                  <a:lnTo>
                    <a:pt x="29009" y="48030"/>
                  </a:lnTo>
                  <a:cubicBezTo>
                    <a:pt x="28958" y="48067"/>
                    <a:pt x="28913" y="48113"/>
                    <a:pt x="28854" y="48140"/>
                  </a:cubicBezTo>
                  <a:cubicBezTo>
                    <a:pt x="28354" y="48364"/>
                    <a:pt x="28235" y="48694"/>
                    <a:pt x="28318" y="49268"/>
                  </a:cubicBezTo>
                  <a:cubicBezTo>
                    <a:pt x="28427" y="50055"/>
                    <a:pt x="28345" y="50867"/>
                    <a:pt x="28345" y="51779"/>
                  </a:cubicBezTo>
                  <a:cubicBezTo>
                    <a:pt x="28003" y="51779"/>
                    <a:pt x="27590" y="51856"/>
                    <a:pt x="27206" y="51856"/>
                  </a:cubicBezTo>
                  <a:cubicBezTo>
                    <a:pt x="26962" y="51856"/>
                    <a:pt x="26730" y="51825"/>
                    <a:pt x="26534" y="51725"/>
                  </a:cubicBezTo>
                  <a:cubicBezTo>
                    <a:pt x="26034" y="51468"/>
                    <a:pt x="25287" y="51715"/>
                    <a:pt x="24984" y="50940"/>
                  </a:cubicBezTo>
                  <a:cubicBezTo>
                    <a:pt x="24751" y="50345"/>
                    <a:pt x="24265" y="49854"/>
                    <a:pt x="23848" y="49255"/>
                  </a:cubicBezTo>
                  <a:cubicBezTo>
                    <a:pt x="24797" y="49057"/>
                    <a:pt x="25663" y="48905"/>
                    <a:pt x="26507" y="48685"/>
                  </a:cubicBezTo>
                  <a:cubicBezTo>
                    <a:pt x="27336" y="48466"/>
                    <a:pt x="28148" y="48182"/>
                    <a:pt x="28964" y="47925"/>
                  </a:cubicBezTo>
                  <a:close/>
                  <a:moveTo>
                    <a:pt x="28573" y="52633"/>
                  </a:moveTo>
                  <a:cubicBezTo>
                    <a:pt x="28707" y="53371"/>
                    <a:pt x="28854" y="54168"/>
                    <a:pt x="29004" y="55016"/>
                  </a:cubicBezTo>
                  <a:lnTo>
                    <a:pt x="27372" y="55016"/>
                  </a:lnTo>
                  <a:cubicBezTo>
                    <a:pt x="27033" y="54227"/>
                    <a:pt x="26699" y="53453"/>
                    <a:pt x="26346" y="52633"/>
                  </a:cubicBezTo>
                  <a:close/>
                  <a:moveTo>
                    <a:pt x="22180" y="53050"/>
                  </a:moveTo>
                  <a:lnTo>
                    <a:pt x="22180" y="53050"/>
                  </a:lnTo>
                  <a:cubicBezTo>
                    <a:pt x="23537" y="53319"/>
                    <a:pt x="24856" y="53572"/>
                    <a:pt x="26167" y="53856"/>
                  </a:cubicBezTo>
                  <a:cubicBezTo>
                    <a:pt x="26295" y="53883"/>
                    <a:pt x="26423" y="54066"/>
                    <a:pt x="26484" y="54209"/>
                  </a:cubicBezTo>
                  <a:cubicBezTo>
                    <a:pt x="26585" y="54457"/>
                    <a:pt x="26639" y="54722"/>
                    <a:pt x="26768" y="55176"/>
                  </a:cubicBezTo>
                  <a:cubicBezTo>
                    <a:pt x="25392" y="54928"/>
                    <a:pt x="24123" y="54781"/>
                    <a:pt x="22899" y="54451"/>
                  </a:cubicBezTo>
                  <a:cubicBezTo>
                    <a:pt x="22005" y="54209"/>
                    <a:pt x="22024" y="54081"/>
                    <a:pt x="22180" y="53050"/>
                  </a:cubicBezTo>
                  <a:close/>
                  <a:moveTo>
                    <a:pt x="54929" y="52303"/>
                  </a:moveTo>
                  <a:cubicBezTo>
                    <a:pt x="55153" y="53146"/>
                    <a:pt x="55749" y="53512"/>
                    <a:pt x="56647" y="53563"/>
                  </a:cubicBezTo>
                  <a:cubicBezTo>
                    <a:pt x="56964" y="53581"/>
                    <a:pt x="57293" y="53903"/>
                    <a:pt x="57560" y="54145"/>
                  </a:cubicBezTo>
                  <a:cubicBezTo>
                    <a:pt x="57863" y="54421"/>
                    <a:pt x="58105" y="54764"/>
                    <a:pt x="58435" y="55149"/>
                  </a:cubicBezTo>
                  <a:cubicBezTo>
                    <a:pt x="58059" y="55942"/>
                    <a:pt x="57362" y="56556"/>
                    <a:pt x="56510" y="57006"/>
                  </a:cubicBezTo>
                  <a:cubicBezTo>
                    <a:pt x="56171" y="57185"/>
                    <a:pt x="55814" y="57323"/>
                    <a:pt x="55456" y="57460"/>
                  </a:cubicBezTo>
                  <a:cubicBezTo>
                    <a:pt x="55408" y="57477"/>
                    <a:pt x="55349" y="57486"/>
                    <a:pt x="55290" y="57486"/>
                  </a:cubicBezTo>
                  <a:cubicBezTo>
                    <a:pt x="55224" y="57486"/>
                    <a:pt x="55158" y="57475"/>
                    <a:pt x="55107" y="57451"/>
                  </a:cubicBezTo>
                  <a:cubicBezTo>
                    <a:pt x="54851" y="57317"/>
                    <a:pt x="54571" y="57194"/>
                    <a:pt x="54365" y="56997"/>
                  </a:cubicBezTo>
                  <a:cubicBezTo>
                    <a:pt x="53681" y="56355"/>
                    <a:pt x="52903" y="55960"/>
                    <a:pt x="51968" y="55924"/>
                  </a:cubicBezTo>
                  <a:cubicBezTo>
                    <a:pt x="51674" y="55911"/>
                    <a:pt x="51578" y="55773"/>
                    <a:pt x="51611" y="55503"/>
                  </a:cubicBezTo>
                  <a:cubicBezTo>
                    <a:pt x="51702" y="54691"/>
                    <a:pt x="51912" y="54027"/>
                    <a:pt x="52806" y="53660"/>
                  </a:cubicBezTo>
                  <a:cubicBezTo>
                    <a:pt x="53549" y="53352"/>
                    <a:pt x="54186" y="52788"/>
                    <a:pt x="54929" y="52303"/>
                  </a:cubicBezTo>
                  <a:close/>
                  <a:moveTo>
                    <a:pt x="51562" y="56723"/>
                  </a:moveTo>
                  <a:cubicBezTo>
                    <a:pt x="51573" y="56723"/>
                    <a:pt x="51585" y="56724"/>
                    <a:pt x="51596" y="56725"/>
                  </a:cubicBezTo>
                  <a:cubicBezTo>
                    <a:pt x="52127" y="56780"/>
                    <a:pt x="52697" y="56858"/>
                    <a:pt x="53164" y="57097"/>
                  </a:cubicBezTo>
                  <a:cubicBezTo>
                    <a:pt x="53961" y="57509"/>
                    <a:pt x="54695" y="58050"/>
                    <a:pt x="55547" y="58595"/>
                  </a:cubicBezTo>
                  <a:cubicBezTo>
                    <a:pt x="55171" y="58847"/>
                    <a:pt x="54787" y="59104"/>
                    <a:pt x="54356" y="59397"/>
                  </a:cubicBezTo>
                  <a:lnTo>
                    <a:pt x="54356" y="59397"/>
                  </a:lnTo>
                  <a:cubicBezTo>
                    <a:pt x="54145" y="58572"/>
                    <a:pt x="53576" y="58243"/>
                    <a:pt x="52920" y="57995"/>
                  </a:cubicBezTo>
                  <a:cubicBezTo>
                    <a:pt x="52242" y="57747"/>
                    <a:pt x="51578" y="57482"/>
                    <a:pt x="50904" y="57225"/>
                  </a:cubicBezTo>
                  <a:cubicBezTo>
                    <a:pt x="50894" y="57156"/>
                    <a:pt x="50886" y="57092"/>
                    <a:pt x="50877" y="57028"/>
                  </a:cubicBezTo>
                  <a:cubicBezTo>
                    <a:pt x="51103" y="56923"/>
                    <a:pt x="51342" y="56723"/>
                    <a:pt x="51562" y="56723"/>
                  </a:cubicBezTo>
                  <a:close/>
                  <a:moveTo>
                    <a:pt x="97436" y="30082"/>
                  </a:moveTo>
                  <a:cubicBezTo>
                    <a:pt x="98026" y="30082"/>
                    <a:pt x="98058" y="30197"/>
                    <a:pt x="98078" y="30939"/>
                  </a:cubicBezTo>
                  <a:cubicBezTo>
                    <a:pt x="98097" y="31654"/>
                    <a:pt x="98083" y="32364"/>
                    <a:pt x="98083" y="33106"/>
                  </a:cubicBezTo>
                  <a:lnTo>
                    <a:pt x="98083" y="33106"/>
                  </a:lnTo>
                  <a:cubicBezTo>
                    <a:pt x="97738" y="33148"/>
                    <a:pt x="97487" y="33157"/>
                    <a:pt x="97249" y="33211"/>
                  </a:cubicBezTo>
                  <a:cubicBezTo>
                    <a:pt x="95389" y="33651"/>
                    <a:pt x="94463" y="35018"/>
                    <a:pt x="93949" y="36695"/>
                  </a:cubicBezTo>
                  <a:cubicBezTo>
                    <a:pt x="93042" y="39661"/>
                    <a:pt x="92634" y="42718"/>
                    <a:pt x="92753" y="45807"/>
                  </a:cubicBezTo>
                  <a:cubicBezTo>
                    <a:pt x="92895" y="49446"/>
                    <a:pt x="93216" y="53077"/>
                    <a:pt x="93459" y="56711"/>
                  </a:cubicBezTo>
                  <a:cubicBezTo>
                    <a:pt x="93522" y="57623"/>
                    <a:pt x="93600" y="58536"/>
                    <a:pt x="93665" y="59452"/>
                  </a:cubicBezTo>
                  <a:cubicBezTo>
                    <a:pt x="93678" y="59590"/>
                    <a:pt x="93642" y="59732"/>
                    <a:pt x="93633" y="59870"/>
                  </a:cubicBezTo>
                  <a:cubicBezTo>
                    <a:pt x="93577" y="59897"/>
                    <a:pt x="93527" y="59924"/>
                    <a:pt x="93472" y="59952"/>
                  </a:cubicBezTo>
                  <a:cubicBezTo>
                    <a:pt x="92441" y="58814"/>
                    <a:pt x="91377" y="57710"/>
                    <a:pt x="90392" y="56532"/>
                  </a:cubicBezTo>
                  <a:cubicBezTo>
                    <a:pt x="89553" y="55524"/>
                    <a:pt x="88833" y="54415"/>
                    <a:pt x="88004" y="53393"/>
                  </a:cubicBezTo>
                  <a:cubicBezTo>
                    <a:pt x="87808" y="53149"/>
                    <a:pt x="87634" y="53031"/>
                    <a:pt x="87472" y="53031"/>
                  </a:cubicBezTo>
                  <a:cubicBezTo>
                    <a:pt x="87276" y="53031"/>
                    <a:pt x="87097" y="53202"/>
                    <a:pt x="86917" y="53534"/>
                  </a:cubicBezTo>
                  <a:cubicBezTo>
                    <a:pt x="86675" y="53984"/>
                    <a:pt x="86477" y="54461"/>
                    <a:pt x="86253" y="54920"/>
                  </a:cubicBezTo>
                  <a:cubicBezTo>
                    <a:pt x="85464" y="56523"/>
                    <a:pt x="84672" y="58128"/>
                    <a:pt x="83751" y="59737"/>
                  </a:cubicBezTo>
                  <a:cubicBezTo>
                    <a:pt x="83439" y="58674"/>
                    <a:pt x="83122" y="57610"/>
                    <a:pt x="82819" y="56542"/>
                  </a:cubicBezTo>
                  <a:cubicBezTo>
                    <a:pt x="81069" y="50378"/>
                    <a:pt x="80772" y="44065"/>
                    <a:pt x="80922" y="37708"/>
                  </a:cubicBezTo>
                  <a:cubicBezTo>
                    <a:pt x="80958" y="36114"/>
                    <a:pt x="81032" y="34519"/>
                    <a:pt x="81046" y="32928"/>
                  </a:cubicBezTo>
                  <a:cubicBezTo>
                    <a:pt x="81050" y="32350"/>
                    <a:pt x="81275" y="32033"/>
                    <a:pt x="81812" y="31896"/>
                  </a:cubicBezTo>
                  <a:cubicBezTo>
                    <a:pt x="84649" y="31149"/>
                    <a:pt x="87485" y="30421"/>
                    <a:pt x="90432" y="30306"/>
                  </a:cubicBezTo>
                  <a:cubicBezTo>
                    <a:pt x="92683" y="30224"/>
                    <a:pt x="94934" y="30146"/>
                    <a:pt x="97189" y="30087"/>
                  </a:cubicBezTo>
                  <a:cubicBezTo>
                    <a:pt x="97281" y="30084"/>
                    <a:pt x="97363" y="30082"/>
                    <a:pt x="97436" y="30082"/>
                  </a:cubicBezTo>
                  <a:close/>
                  <a:moveTo>
                    <a:pt x="16841" y="51527"/>
                  </a:moveTo>
                  <a:cubicBezTo>
                    <a:pt x="16956" y="51527"/>
                    <a:pt x="17073" y="51544"/>
                    <a:pt x="17193" y="51578"/>
                  </a:cubicBezTo>
                  <a:cubicBezTo>
                    <a:pt x="18091" y="51825"/>
                    <a:pt x="18976" y="52105"/>
                    <a:pt x="19856" y="52412"/>
                  </a:cubicBezTo>
                  <a:cubicBezTo>
                    <a:pt x="20438" y="52618"/>
                    <a:pt x="20997" y="52888"/>
                    <a:pt x="21749" y="53210"/>
                  </a:cubicBezTo>
                  <a:cubicBezTo>
                    <a:pt x="20983" y="55726"/>
                    <a:pt x="20222" y="58257"/>
                    <a:pt x="19429" y="60864"/>
                  </a:cubicBezTo>
                  <a:cubicBezTo>
                    <a:pt x="18284" y="60387"/>
                    <a:pt x="17138" y="60053"/>
                    <a:pt x="16143" y="59466"/>
                  </a:cubicBezTo>
                  <a:cubicBezTo>
                    <a:pt x="14414" y="58449"/>
                    <a:pt x="13934" y="57752"/>
                    <a:pt x="14199" y="55703"/>
                  </a:cubicBezTo>
                  <a:cubicBezTo>
                    <a:pt x="14387" y="54264"/>
                    <a:pt x="14915" y="52949"/>
                    <a:pt x="15987" y="51903"/>
                  </a:cubicBezTo>
                  <a:cubicBezTo>
                    <a:pt x="16245" y="51649"/>
                    <a:pt x="16533" y="51527"/>
                    <a:pt x="16841" y="51527"/>
                  </a:cubicBezTo>
                  <a:close/>
                  <a:moveTo>
                    <a:pt x="48447" y="47870"/>
                  </a:moveTo>
                  <a:lnTo>
                    <a:pt x="48447" y="47870"/>
                  </a:lnTo>
                  <a:cubicBezTo>
                    <a:pt x="48970" y="48732"/>
                    <a:pt x="48254" y="49411"/>
                    <a:pt x="48612" y="50062"/>
                  </a:cubicBezTo>
                  <a:cubicBezTo>
                    <a:pt x="49584" y="49593"/>
                    <a:pt x="50482" y="49112"/>
                    <a:pt x="51418" y="48718"/>
                  </a:cubicBezTo>
                  <a:cubicBezTo>
                    <a:pt x="51855" y="48535"/>
                    <a:pt x="52295" y="48429"/>
                    <a:pt x="52731" y="48429"/>
                  </a:cubicBezTo>
                  <a:cubicBezTo>
                    <a:pt x="53244" y="48429"/>
                    <a:pt x="53752" y="48576"/>
                    <a:pt x="54245" y="48916"/>
                  </a:cubicBezTo>
                  <a:cubicBezTo>
                    <a:pt x="54800" y="49291"/>
                    <a:pt x="55162" y="49937"/>
                    <a:pt x="54914" y="50561"/>
                  </a:cubicBezTo>
                  <a:lnTo>
                    <a:pt x="54915" y="50561"/>
                  </a:lnTo>
                  <a:cubicBezTo>
                    <a:pt x="54691" y="51120"/>
                    <a:pt x="54369" y="51702"/>
                    <a:pt x="53938" y="52111"/>
                  </a:cubicBezTo>
                  <a:cubicBezTo>
                    <a:pt x="52756" y="53229"/>
                    <a:pt x="51266" y="53642"/>
                    <a:pt x="49666" y="53737"/>
                  </a:cubicBezTo>
                  <a:cubicBezTo>
                    <a:pt x="48791" y="53788"/>
                    <a:pt x="47920" y="53871"/>
                    <a:pt x="47045" y="53958"/>
                  </a:cubicBezTo>
                  <a:cubicBezTo>
                    <a:pt x="46908" y="53966"/>
                    <a:pt x="46751" y="54021"/>
                    <a:pt x="46645" y="54109"/>
                  </a:cubicBezTo>
                  <a:cubicBezTo>
                    <a:pt x="45065" y="55401"/>
                    <a:pt x="43222" y="56245"/>
                    <a:pt x="41375" y="57023"/>
                  </a:cubicBezTo>
                  <a:cubicBezTo>
                    <a:pt x="39102" y="57986"/>
                    <a:pt x="36782" y="58866"/>
                    <a:pt x="34417" y="59554"/>
                  </a:cubicBezTo>
                  <a:cubicBezTo>
                    <a:pt x="32084" y="60233"/>
                    <a:pt x="29691" y="60769"/>
                    <a:pt x="27290" y="61098"/>
                  </a:cubicBezTo>
                  <a:cubicBezTo>
                    <a:pt x="26576" y="61198"/>
                    <a:pt x="25853" y="61229"/>
                    <a:pt x="25125" y="61229"/>
                  </a:cubicBezTo>
                  <a:cubicBezTo>
                    <a:pt x="24058" y="61229"/>
                    <a:pt x="22982" y="61163"/>
                    <a:pt x="21913" y="61158"/>
                  </a:cubicBezTo>
                  <a:cubicBezTo>
                    <a:pt x="21322" y="61154"/>
                    <a:pt x="20725" y="61089"/>
                    <a:pt x="20134" y="61053"/>
                  </a:cubicBezTo>
                  <a:cubicBezTo>
                    <a:pt x="20813" y="58908"/>
                    <a:pt x="21464" y="56840"/>
                    <a:pt x="22124" y="54755"/>
                  </a:cubicBezTo>
                  <a:cubicBezTo>
                    <a:pt x="23426" y="55626"/>
                    <a:pt x="24993" y="55612"/>
                    <a:pt x="26542" y="55727"/>
                  </a:cubicBezTo>
                  <a:cubicBezTo>
                    <a:pt x="27330" y="55784"/>
                    <a:pt x="28113" y="55812"/>
                    <a:pt x="28891" y="55812"/>
                  </a:cubicBezTo>
                  <a:cubicBezTo>
                    <a:pt x="33662" y="55812"/>
                    <a:pt x="38260" y="54768"/>
                    <a:pt x="42741" y="53050"/>
                  </a:cubicBezTo>
                  <a:cubicBezTo>
                    <a:pt x="43662" y="52702"/>
                    <a:pt x="44565" y="52252"/>
                    <a:pt x="45376" y="51707"/>
                  </a:cubicBezTo>
                  <a:cubicBezTo>
                    <a:pt x="45917" y="51341"/>
                    <a:pt x="46306" y="50740"/>
                    <a:pt x="46733" y="50218"/>
                  </a:cubicBezTo>
                  <a:cubicBezTo>
                    <a:pt x="47164" y="49694"/>
                    <a:pt x="47558" y="49145"/>
                    <a:pt x="47962" y="48600"/>
                  </a:cubicBezTo>
                  <a:cubicBezTo>
                    <a:pt x="48136" y="48366"/>
                    <a:pt x="48287" y="48114"/>
                    <a:pt x="48447" y="47870"/>
                  </a:cubicBezTo>
                  <a:close/>
                  <a:moveTo>
                    <a:pt x="14822" y="59842"/>
                  </a:moveTo>
                  <a:cubicBezTo>
                    <a:pt x="15863" y="60260"/>
                    <a:pt x="16890" y="60709"/>
                    <a:pt x="17944" y="61089"/>
                  </a:cubicBezTo>
                  <a:cubicBezTo>
                    <a:pt x="18599" y="61333"/>
                    <a:pt x="19387" y="61126"/>
                    <a:pt x="19970" y="61718"/>
                  </a:cubicBezTo>
                  <a:cubicBezTo>
                    <a:pt x="20117" y="61868"/>
                    <a:pt x="20451" y="61877"/>
                    <a:pt x="20704" y="61882"/>
                  </a:cubicBezTo>
                  <a:cubicBezTo>
                    <a:pt x="22784" y="61923"/>
                    <a:pt x="24869" y="61950"/>
                    <a:pt x="26951" y="61983"/>
                  </a:cubicBezTo>
                  <a:lnTo>
                    <a:pt x="27515" y="61983"/>
                  </a:lnTo>
                  <a:lnTo>
                    <a:pt x="27515" y="63532"/>
                  </a:lnTo>
                  <a:cubicBezTo>
                    <a:pt x="27306" y="63598"/>
                    <a:pt x="26886" y="63628"/>
                    <a:pt x="26319" y="63628"/>
                  </a:cubicBezTo>
                  <a:cubicBezTo>
                    <a:pt x="23269" y="63628"/>
                    <a:pt x="15962" y="62769"/>
                    <a:pt x="14277" y="62111"/>
                  </a:cubicBezTo>
                  <a:cubicBezTo>
                    <a:pt x="14474" y="61305"/>
                    <a:pt x="14662" y="60525"/>
                    <a:pt x="14822" y="59842"/>
                  </a:cubicBezTo>
                  <a:close/>
                  <a:moveTo>
                    <a:pt x="14049" y="62688"/>
                  </a:moveTo>
                  <a:cubicBezTo>
                    <a:pt x="15213" y="63418"/>
                    <a:pt x="16501" y="63426"/>
                    <a:pt x="17762" y="63578"/>
                  </a:cubicBezTo>
                  <a:cubicBezTo>
                    <a:pt x="20049" y="63858"/>
                    <a:pt x="22327" y="64192"/>
                    <a:pt x="24618" y="64430"/>
                  </a:cubicBezTo>
                  <a:cubicBezTo>
                    <a:pt x="24982" y="64468"/>
                    <a:pt x="25349" y="64480"/>
                    <a:pt x="25720" y="64480"/>
                  </a:cubicBezTo>
                  <a:cubicBezTo>
                    <a:pt x="26325" y="64480"/>
                    <a:pt x="26940" y="64449"/>
                    <a:pt x="27571" y="64449"/>
                  </a:cubicBezTo>
                  <a:cubicBezTo>
                    <a:pt x="27634" y="65181"/>
                    <a:pt x="27694" y="65865"/>
                    <a:pt x="27763" y="66666"/>
                  </a:cubicBezTo>
                  <a:cubicBezTo>
                    <a:pt x="27145" y="66675"/>
                    <a:pt x="26529" y="66680"/>
                    <a:pt x="25914" y="66680"/>
                  </a:cubicBezTo>
                  <a:cubicBezTo>
                    <a:pt x="21588" y="66680"/>
                    <a:pt x="17316" y="66434"/>
                    <a:pt x="13021" y="65467"/>
                  </a:cubicBezTo>
                  <a:cubicBezTo>
                    <a:pt x="13356" y="64558"/>
                    <a:pt x="13696" y="63641"/>
                    <a:pt x="14049" y="62688"/>
                  </a:cubicBezTo>
                  <a:close/>
                  <a:moveTo>
                    <a:pt x="12785" y="66143"/>
                  </a:moveTo>
                  <a:cubicBezTo>
                    <a:pt x="17182" y="67364"/>
                    <a:pt x="21649" y="67549"/>
                    <a:pt x="26165" y="67549"/>
                  </a:cubicBezTo>
                  <a:cubicBezTo>
                    <a:pt x="26737" y="67549"/>
                    <a:pt x="27309" y="67546"/>
                    <a:pt x="27882" y="67542"/>
                  </a:cubicBezTo>
                  <a:cubicBezTo>
                    <a:pt x="27933" y="67960"/>
                    <a:pt x="27983" y="68408"/>
                    <a:pt x="28034" y="68858"/>
                  </a:cubicBezTo>
                  <a:cubicBezTo>
                    <a:pt x="28079" y="69289"/>
                    <a:pt x="28116" y="69724"/>
                    <a:pt x="28156" y="70160"/>
                  </a:cubicBezTo>
                  <a:lnTo>
                    <a:pt x="28157" y="70160"/>
                  </a:lnTo>
                  <a:cubicBezTo>
                    <a:pt x="26774" y="70365"/>
                    <a:pt x="25399" y="70446"/>
                    <a:pt x="24029" y="70446"/>
                  </a:cubicBezTo>
                  <a:cubicBezTo>
                    <a:pt x="19987" y="70446"/>
                    <a:pt x="15980" y="69739"/>
                    <a:pt x="11876" y="69416"/>
                  </a:cubicBezTo>
                  <a:cubicBezTo>
                    <a:pt x="12212" y="68220"/>
                    <a:pt x="12486" y="67220"/>
                    <a:pt x="12785" y="66143"/>
                  </a:cubicBezTo>
                  <a:close/>
                  <a:moveTo>
                    <a:pt x="50997" y="58263"/>
                  </a:moveTo>
                  <a:cubicBezTo>
                    <a:pt x="51037" y="58263"/>
                    <a:pt x="51074" y="58268"/>
                    <a:pt x="51105" y="58279"/>
                  </a:cubicBezTo>
                  <a:cubicBezTo>
                    <a:pt x="51734" y="58481"/>
                    <a:pt x="52352" y="58706"/>
                    <a:pt x="52958" y="58962"/>
                  </a:cubicBezTo>
                  <a:cubicBezTo>
                    <a:pt x="53484" y="59191"/>
                    <a:pt x="53595" y="59516"/>
                    <a:pt x="53334" y="60025"/>
                  </a:cubicBezTo>
                  <a:cubicBezTo>
                    <a:pt x="53128" y="60433"/>
                    <a:pt x="52867" y="60809"/>
                    <a:pt x="52642" y="61208"/>
                  </a:cubicBezTo>
                  <a:cubicBezTo>
                    <a:pt x="51478" y="63303"/>
                    <a:pt x="50391" y="65448"/>
                    <a:pt x="48932" y="67354"/>
                  </a:cubicBezTo>
                  <a:cubicBezTo>
                    <a:pt x="47690" y="68981"/>
                    <a:pt x="46393" y="70567"/>
                    <a:pt x="45059" y="72117"/>
                  </a:cubicBezTo>
                  <a:cubicBezTo>
                    <a:pt x="44565" y="72689"/>
                    <a:pt x="43919" y="73143"/>
                    <a:pt x="43290" y="73583"/>
                  </a:cubicBezTo>
                  <a:cubicBezTo>
                    <a:pt x="43119" y="73705"/>
                    <a:pt x="42865" y="73768"/>
                    <a:pt x="42628" y="73768"/>
                  </a:cubicBezTo>
                  <a:cubicBezTo>
                    <a:pt x="42536" y="73768"/>
                    <a:pt x="42446" y="73758"/>
                    <a:pt x="42365" y="73739"/>
                  </a:cubicBezTo>
                  <a:cubicBezTo>
                    <a:pt x="42213" y="73707"/>
                    <a:pt x="42145" y="73303"/>
                    <a:pt x="42080" y="73153"/>
                  </a:cubicBezTo>
                  <a:cubicBezTo>
                    <a:pt x="42287" y="71567"/>
                    <a:pt x="42676" y="70146"/>
                    <a:pt x="43391" y="68862"/>
                  </a:cubicBezTo>
                  <a:cubicBezTo>
                    <a:pt x="44651" y="66593"/>
                    <a:pt x="45922" y="64316"/>
                    <a:pt x="47365" y="62166"/>
                  </a:cubicBezTo>
                  <a:cubicBezTo>
                    <a:pt x="48287" y="60795"/>
                    <a:pt x="49525" y="59636"/>
                    <a:pt x="50633" y="58399"/>
                  </a:cubicBezTo>
                  <a:cubicBezTo>
                    <a:pt x="50707" y="58317"/>
                    <a:pt x="50867" y="58263"/>
                    <a:pt x="50997" y="58263"/>
                  </a:cubicBezTo>
                  <a:close/>
                  <a:moveTo>
                    <a:pt x="11643" y="70215"/>
                  </a:moveTo>
                  <a:cubicBezTo>
                    <a:pt x="15797" y="70739"/>
                    <a:pt x="19910" y="71405"/>
                    <a:pt x="24065" y="71405"/>
                  </a:cubicBezTo>
                  <a:cubicBezTo>
                    <a:pt x="25434" y="71405"/>
                    <a:pt x="26808" y="71333"/>
                    <a:pt x="28189" y="71159"/>
                  </a:cubicBezTo>
                  <a:lnTo>
                    <a:pt x="28189" y="74220"/>
                  </a:lnTo>
                  <a:lnTo>
                    <a:pt x="28188" y="74220"/>
                  </a:lnTo>
                  <a:cubicBezTo>
                    <a:pt x="27166" y="74285"/>
                    <a:pt x="26204" y="74399"/>
                    <a:pt x="25237" y="74399"/>
                  </a:cubicBezTo>
                  <a:cubicBezTo>
                    <a:pt x="23499" y="74399"/>
                    <a:pt x="21758" y="74376"/>
                    <a:pt x="20025" y="74285"/>
                  </a:cubicBezTo>
                  <a:cubicBezTo>
                    <a:pt x="17641" y="74161"/>
                    <a:pt x="15281" y="73854"/>
                    <a:pt x="12985" y="73180"/>
                  </a:cubicBezTo>
                  <a:cubicBezTo>
                    <a:pt x="12412" y="73010"/>
                    <a:pt x="11862" y="72745"/>
                    <a:pt x="11330" y="72470"/>
                  </a:cubicBezTo>
                  <a:cubicBezTo>
                    <a:pt x="11197" y="72401"/>
                    <a:pt x="11088" y="72098"/>
                    <a:pt x="11124" y="71938"/>
                  </a:cubicBezTo>
                  <a:cubicBezTo>
                    <a:pt x="11275" y="71319"/>
                    <a:pt x="11487" y="70714"/>
                    <a:pt x="11643" y="70215"/>
                  </a:cubicBezTo>
                  <a:close/>
                  <a:moveTo>
                    <a:pt x="14315" y="87837"/>
                  </a:moveTo>
                  <a:cubicBezTo>
                    <a:pt x="14542" y="87837"/>
                    <a:pt x="14769" y="87896"/>
                    <a:pt x="14974" y="88017"/>
                  </a:cubicBezTo>
                  <a:cubicBezTo>
                    <a:pt x="15230" y="88168"/>
                    <a:pt x="15331" y="88343"/>
                    <a:pt x="15185" y="88650"/>
                  </a:cubicBezTo>
                  <a:cubicBezTo>
                    <a:pt x="14493" y="90043"/>
                    <a:pt x="13824" y="91441"/>
                    <a:pt x="13127" y="92880"/>
                  </a:cubicBezTo>
                  <a:cubicBezTo>
                    <a:pt x="12273" y="92742"/>
                    <a:pt x="12087" y="92550"/>
                    <a:pt x="12081" y="91711"/>
                  </a:cubicBezTo>
                  <a:cubicBezTo>
                    <a:pt x="12068" y="90460"/>
                    <a:pt x="12462" y="89337"/>
                    <a:pt x="13251" y="88360"/>
                  </a:cubicBezTo>
                  <a:cubicBezTo>
                    <a:pt x="13529" y="88015"/>
                    <a:pt x="13922" y="87837"/>
                    <a:pt x="14315" y="87837"/>
                  </a:cubicBezTo>
                  <a:close/>
                  <a:moveTo>
                    <a:pt x="27121" y="89616"/>
                  </a:moveTo>
                  <a:lnTo>
                    <a:pt x="27121" y="89616"/>
                  </a:lnTo>
                  <a:cubicBezTo>
                    <a:pt x="26859" y="91583"/>
                    <a:pt x="26611" y="93499"/>
                    <a:pt x="26350" y="95479"/>
                  </a:cubicBezTo>
                  <a:cubicBezTo>
                    <a:pt x="25315" y="95039"/>
                    <a:pt x="24705" y="94096"/>
                    <a:pt x="24751" y="93146"/>
                  </a:cubicBezTo>
                  <a:cubicBezTo>
                    <a:pt x="24847" y="91354"/>
                    <a:pt x="25658" y="90085"/>
                    <a:pt x="27121" y="89616"/>
                  </a:cubicBezTo>
                  <a:close/>
                  <a:moveTo>
                    <a:pt x="90097" y="101659"/>
                  </a:moveTo>
                  <a:cubicBezTo>
                    <a:pt x="92760" y="101659"/>
                    <a:pt x="95673" y="102026"/>
                    <a:pt x="98001" y="102763"/>
                  </a:cubicBezTo>
                  <a:lnTo>
                    <a:pt x="83682" y="102763"/>
                  </a:lnTo>
                  <a:cubicBezTo>
                    <a:pt x="85006" y="102028"/>
                    <a:pt x="87425" y="101659"/>
                    <a:pt x="90097" y="101659"/>
                  </a:cubicBezTo>
                  <a:close/>
                  <a:moveTo>
                    <a:pt x="50267" y="101663"/>
                  </a:moveTo>
                  <a:cubicBezTo>
                    <a:pt x="52944" y="101663"/>
                    <a:pt x="55354" y="102034"/>
                    <a:pt x="56666" y="102771"/>
                  </a:cubicBezTo>
                  <a:lnTo>
                    <a:pt x="42301" y="102771"/>
                  </a:lnTo>
                  <a:cubicBezTo>
                    <a:pt x="44672" y="102031"/>
                    <a:pt x="47602" y="101663"/>
                    <a:pt x="50267" y="101663"/>
                  </a:cubicBezTo>
                  <a:close/>
                  <a:moveTo>
                    <a:pt x="11587" y="73602"/>
                  </a:moveTo>
                  <a:cubicBezTo>
                    <a:pt x="15335" y="74858"/>
                    <a:pt x="19221" y="75310"/>
                    <a:pt x="23180" y="75310"/>
                  </a:cubicBezTo>
                  <a:cubicBezTo>
                    <a:pt x="24808" y="75310"/>
                    <a:pt x="26449" y="75234"/>
                    <a:pt x="28097" y="75105"/>
                  </a:cubicBezTo>
                  <a:lnTo>
                    <a:pt x="28097" y="75105"/>
                  </a:lnTo>
                  <a:cubicBezTo>
                    <a:pt x="28097" y="75705"/>
                    <a:pt x="28106" y="76315"/>
                    <a:pt x="28083" y="76925"/>
                  </a:cubicBezTo>
                  <a:cubicBezTo>
                    <a:pt x="28079" y="77026"/>
                    <a:pt x="27923" y="77173"/>
                    <a:pt x="27812" y="77200"/>
                  </a:cubicBezTo>
                  <a:cubicBezTo>
                    <a:pt x="27199" y="77345"/>
                    <a:pt x="26601" y="77516"/>
                    <a:pt x="25972" y="77516"/>
                  </a:cubicBezTo>
                  <a:cubicBezTo>
                    <a:pt x="25666" y="77516"/>
                    <a:pt x="25351" y="77475"/>
                    <a:pt x="25025" y="77370"/>
                  </a:cubicBezTo>
                  <a:cubicBezTo>
                    <a:pt x="24834" y="77309"/>
                    <a:pt x="24628" y="77287"/>
                    <a:pt x="24416" y="77287"/>
                  </a:cubicBezTo>
                  <a:cubicBezTo>
                    <a:pt x="23978" y="77287"/>
                    <a:pt x="23509" y="77380"/>
                    <a:pt x="23068" y="77411"/>
                  </a:cubicBezTo>
                  <a:cubicBezTo>
                    <a:pt x="22358" y="77456"/>
                    <a:pt x="21638" y="77480"/>
                    <a:pt x="20942" y="77617"/>
                  </a:cubicBezTo>
                  <a:cubicBezTo>
                    <a:pt x="20630" y="77681"/>
                    <a:pt x="20271" y="77942"/>
                    <a:pt x="20107" y="78217"/>
                  </a:cubicBezTo>
                  <a:cubicBezTo>
                    <a:pt x="19732" y="78840"/>
                    <a:pt x="19465" y="79528"/>
                    <a:pt x="19149" y="80188"/>
                  </a:cubicBezTo>
                  <a:cubicBezTo>
                    <a:pt x="18668" y="81192"/>
                    <a:pt x="18182" y="82196"/>
                    <a:pt x="17705" y="83204"/>
                  </a:cubicBezTo>
                  <a:cubicBezTo>
                    <a:pt x="17109" y="84460"/>
                    <a:pt x="16522" y="85720"/>
                    <a:pt x="15931" y="86981"/>
                  </a:cubicBezTo>
                  <a:cubicBezTo>
                    <a:pt x="15853" y="87146"/>
                    <a:pt x="15785" y="87312"/>
                    <a:pt x="15721" y="87449"/>
                  </a:cubicBezTo>
                  <a:cubicBezTo>
                    <a:pt x="15331" y="87311"/>
                    <a:pt x="14983" y="87137"/>
                    <a:pt x="14616" y="87073"/>
                  </a:cubicBezTo>
                  <a:cubicBezTo>
                    <a:pt x="14474" y="87049"/>
                    <a:pt x="14337" y="87037"/>
                    <a:pt x="14204" y="87037"/>
                  </a:cubicBezTo>
                  <a:cubicBezTo>
                    <a:pt x="13502" y="87037"/>
                    <a:pt x="12923" y="87366"/>
                    <a:pt x="12458" y="87971"/>
                  </a:cubicBezTo>
                  <a:cubicBezTo>
                    <a:pt x="11633" y="89039"/>
                    <a:pt x="11215" y="90249"/>
                    <a:pt x="11160" y="91583"/>
                  </a:cubicBezTo>
                  <a:cubicBezTo>
                    <a:pt x="11110" y="92862"/>
                    <a:pt x="11512" y="93398"/>
                    <a:pt x="12801" y="93792"/>
                  </a:cubicBezTo>
                  <a:cubicBezTo>
                    <a:pt x="11202" y="97102"/>
                    <a:pt x="9607" y="100397"/>
                    <a:pt x="7975" y="103771"/>
                  </a:cubicBezTo>
                  <a:cubicBezTo>
                    <a:pt x="5684" y="102904"/>
                    <a:pt x="3282" y="102717"/>
                    <a:pt x="1370" y="101323"/>
                  </a:cubicBezTo>
                  <a:cubicBezTo>
                    <a:pt x="4803" y="92005"/>
                    <a:pt x="8209" y="82764"/>
                    <a:pt x="11587" y="73602"/>
                  </a:cubicBezTo>
                  <a:close/>
                  <a:moveTo>
                    <a:pt x="100034" y="103383"/>
                  </a:moveTo>
                  <a:cubicBezTo>
                    <a:pt x="101807" y="103383"/>
                    <a:pt x="103173" y="104273"/>
                    <a:pt x="104600" y="105191"/>
                  </a:cubicBezTo>
                  <a:lnTo>
                    <a:pt x="77489" y="105191"/>
                  </a:lnTo>
                  <a:cubicBezTo>
                    <a:pt x="79105" y="104099"/>
                    <a:pt x="80858" y="103453"/>
                    <a:pt x="82849" y="103453"/>
                  </a:cubicBezTo>
                  <a:cubicBezTo>
                    <a:pt x="82903" y="103453"/>
                    <a:pt x="82957" y="103454"/>
                    <a:pt x="83011" y="103455"/>
                  </a:cubicBezTo>
                  <a:cubicBezTo>
                    <a:pt x="86276" y="103514"/>
                    <a:pt x="89534" y="103518"/>
                    <a:pt x="92797" y="103518"/>
                  </a:cubicBezTo>
                  <a:cubicBezTo>
                    <a:pt x="93840" y="103518"/>
                    <a:pt x="94887" y="103537"/>
                    <a:pt x="95933" y="103537"/>
                  </a:cubicBezTo>
                  <a:cubicBezTo>
                    <a:pt x="97144" y="103537"/>
                    <a:pt x="98353" y="103512"/>
                    <a:pt x="99554" y="103404"/>
                  </a:cubicBezTo>
                  <a:cubicBezTo>
                    <a:pt x="99717" y="103390"/>
                    <a:pt x="99877" y="103383"/>
                    <a:pt x="100034" y="103383"/>
                  </a:cubicBezTo>
                  <a:close/>
                  <a:moveTo>
                    <a:pt x="40238" y="103389"/>
                  </a:moveTo>
                  <a:cubicBezTo>
                    <a:pt x="40370" y="103389"/>
                    <a:pt x="40504" y="103394"/>
                    <a:pt x="40641" y="103404"/>
                  </a:cubicBezTo>
                  <a:cubicBezTo>
                    <a:pt x="41941" y="103501"/>
                    <a:pt x="43248" y="103519"/>
                    <a:pt x="44555" y="103519"/>
                  </a:cubicBezTo>
                  <a:cubicBezTo>
                    <a:pt x="45375" y="103519"/>
                    <a:pt x="46195" y="103512"/>
                    <a:pt x="47014" y="103512"/>
                  </a:cubicBezTo>
                  <a:cubicBezTo>
                    <a:pt x="47234" y="103512"/>
                    <a:pt x="47453" y="103513"/>
                    <a:pt x="47673" y="103514"/>
                  </a:cubicBezTo>
                  <a:cubicBezTo>
                    <a:pt x="51504" y="103541"/>
                    <a:pt x="55332" y="103546"/>
                    <a:pt x="59159" y="103573"/>
                  </a:cubicBezTo>
                  <a:cubicBezTo>
                    <a:pt x="59443" y="103578"/>
                    <a:pt x="59741" y="103670"/>
                    <a:pt x="60002" y="103784"/>
                  </a:cubicBezTo>
                  <a:cubicBezTo>
                    <a:pt x="60979" y="104215"/>
                    <a:pt x="61946" y="104673"/>
                    <a:pt x="62913" y="105119"/>
                  </a:cubicBezTo>
                  <a:cubicBezTo>
                    <a:pt x="62891" y="105142"/>
                    <a:pt x="62872" y="105166"/>
                    <a:pt x="62853" y="105191"/>
                  </a:cubicBezTo>
                  <a:lnTo>
                    <a:pt x="35733" y="105192"/>
                  </a:lnTo>
                  <a:cubicBezTo>
                    <a:pt x="37136" y="104292"/>
                    <a:pt x="38479" y="103389"/>
                    <a:pt x="40238" y="103389"/>
                  </a:cubicBezTo>
                  <a:close/>
                  <a:moveTo>
                    <a:pt x="28070" y="78112"/>
                  </a:moveTo>
                  <a:lnTo>
                    <a:pt x="28070" y="78112"/>
                  </a:lnTo>
                  <a:cubicBezTo>
                    <a:pt x="27786" y="81641"/>
                    <a:pt x="27500" y="85198"/>
                    <a:pt x="27216" y="88732"/>
                  </a:cubicBezTo>
                  <a:cubicBezTo>
                    <a:pt x="25072" y="89269"/>
                    <a:pt x="23967" y="90676"/>
                    <a:pt x="23844" y="92958"/>
                  </a:cubicBezTo>
                  <a:cubicBezTo>
                    <a:pt x="23756" y="94567"/>
                    <a:pt x="24586" y="95809"/>
                    <a:pt x="26103" y="96373"/>
                  </a:cubicBezTo>
                  <a:cubicBezTo>
                    <a:pt x="25577" y="99604"/>
                    <a:pt x="25049" y="102835"/>
                    <a:pt x="24500" y="106181"/>
                  </a:cubicBezTo>
                  <a:cubicBezTo>
                    <a:pt x="23059" y="106259"/>
                    <a:pt x="21520" y="106342"/>
                    <a:pt x="19975" y="106429"/>
                  </a:cubicBezTo>
                  <a:cubicBezTo>
                    <a:pt x="19959" y="106430"/>
                    <a:pt x="19943" y="106431"/>
                    <a:pt x="19927" y="106431"/>
                  </a:cubicBezTo>
                  <a:cubicBezTo>
                    <a:pt x="19609" y="106431"/>
                    <a:pt x="19516" y="106258"/>
                    <a:pt x="19508" y="105925"/>
                  </a:cubicBezTo>
                  <a:cubicBezTo>
                    <a:pt x="19388" y="100264"/>
                    <a:pt x="19448" y="94599"/>
                    <a:pt x="19796" y="88943"/>
                  </a:cubicBezTo>
                  <a:cubicBezTo>
                    <a:pt x="19965" y="86147"/>
                    <a:pt x="20089" y="83347"/>
                    <a:pt x="20245" y="80546"/>
                  </a:cubicBezTo>
                  <a:cubicBezTo>
                    <a:pt x="20264" y="80221"/>
                    <a:pt x="20300" y="79881"/>
                    <a:pt x="20410" y="79578"/>
                  </a:cubicBezTo>
                  <a:cubicBezTo>
                    <a:pt x="20654" y="78901"/>
                    <a:pt x="20927" y="78277"/>
                    <a:pt x="21723" y="78277"/>
                  </a:cubicBezTo>
                  <a:cubicBezTo>
                    <a:pt x="21837" y="78277"/>
                    <a:pt x="21963" y="78290"/>
                    <a:pt x="22101" y="78318"/>
                  </a:cubicBezTo>
                  <a:cubicBezTo>
                    <a:pt x="22188" y="78336"/>
                    <a:pt x="22278" y="78344"/>
                    <a:pt x="22368" y="78344"/>
                  </a:cubicBezTo>
                  <a:cubicBezTo>
                    <a:pt x="22757" y="78344"/>
                    <a:pt x="23171" y="78207"/>
                    <a:pt x="23573" y="78200"/>
                  </a:cubicBezTo>
                  <a:cubicBezTo>
                    <a:pt x="23613" y="78198"/>
                    <a:pt x="23653" y="78198"/>
                    <a:pt x="23693" y="78198"/>
                  </a:cubicBezTo>
                  <a:cubicBezTo>
                    <a:pt x="24138" y="78198"/>
                    <a:pt x="24588" y="78260"/>
                    <a:pt x="25037" y="78260"/>
                  </a:cubicBezTo>
                  <a:cubicBezTo>
                    <a:pt x="25074" y="78260"/>
                    <a:pt x="25112" y="78260"/>
                    <a:pt x="25149" y="78259"/>
                  </a:cubicBezTo>
                  <a:cubicBezTo>
                    <a:pt x="26094" y="78231"/>
                    <a:pt x="27038" y="78167"/>
                    <a:pt x="28070" y="78112"/>
                  </a:cubicBezTo>
                  <a:close/>
                  <a:moveTo>
                    <a:pt x="105279" y="105384"/>
                  </a:moveTo>
                  <a:cubicBezTo>
                    <a:pt x="105719" y="105668"/>
                    <a:pt x="106278" y="106036"/>
                    <a:pt x="106838" y="106398"/>
                  </a:cubicBezTo>
                  <a:cubicBezTo>
                    <a:pt x="106819" y="106457"/>
                    <a:pt x="106805" y="106512"/>
                    <a:pt x="106787" y="106572"/>
                  </a:cubicBezTo>
                  <a:cubicBezTo>
                    <a:pt x="95828" y="107172"/>
                    <a:pt x="84850" y="107309"/>
                    <a:pt x="73886" y="107707"/>
                  </a:cubicBezTo>
                  <a:cubicBezTo>
                    <a:pt x="73858" y="107648"/>
                    <a:pt x="73835" y="107584"/>
                    <a:pt x="73808" y="107524"/>
                  </a:cubicBezTo>
                  <a:cubicBezTo>
                    <a:pt x="74738" y="106924"/>
                    <a:pt x="75669" y="106328"/>
                    <a:pt x="76444" y="105828"/>
                  </a:cubicBezTo>
                  <a:cubicBezTo>
                    <a:pt x="76943" y="105938"/>
                    <a:pt x="77277" y="106075"/>
                    <a:pt x="77613" y="106075"/>
                  </a:cubicBezTo>
                  <a:cubicBezTo>
                    <a:pt x="80693" y="106035"/>
                    <a:pt x="83768" y="105952"/>
                    <a:pt x="86844" y="105925"/>
                  </a:cubicBezTo>
                  <a:cubicBezTo>
                    <a:pt x="91496" y="105883"/>
                    <a:pt x="96148" y="105893"/>
                    <a:pt x="100801" y="105856"/>
                  </a:cubicBezTo>
                  <a:cubicBezTo>
                    <a:pt x="102025" y="105847"/>
                    <a:pt x="103253" y="105756"/>
                    <a:pt x="104476" y="105678"/>
                  </a:cubicBezTo>
                  <a:cubicBezTo>
                    <a:pt x="104701" y="105664"/>
                    <a:pt x="104921" y="105517"/>
                    <a:pt x="105279" y="105384"/>
                  </a:cubicBezTo>
                  <a:close/>
                  <a:moveTo>
                    <a:pt x="34976" y="105430"/>
                  </a:moveTo>
                  <a:cubicBezTo>
                    <a:pt x="35546" y="105558"/>
                    <a:pt x="35948" y="105728"/>
                    <a:pt x="36352" y="105733"/>
                  </a:cubicBezTo>
                  <a:cubicBezTo>
                    <a:pt x="40363" y="105802"/>
                    <a:pt x="44373" y="105838"/>
                    <a:pt x="48384" y="105889"/>
                  </a:cubicBezTo>
                  <a:cubicBezTo>
                    <a:pt x="53109" y="105948"/>
                    <a:pt x="57834" y="106017"/>
                    <a:pt x="62560" y="106067"/>
                  </a:cubicBezTo>
                  <a:cubicBezTo>
                    <a:pt x="62567" y="106067"/>
                    <a:pt x="62574" y="106068"/>
                    <a:pt x="62580" y="106068"/>
                  </a:cubicBezTo>
                  <a:cubicBezTo>
                    <a:pt x="62963" y="106068"/>
                    <a:pt x="63346" y="105947"/>
                    <a:pt x="63728" y="105883"/>
                  </a:cubicBezTo>
                  <a:cubicBezTo>
                    <a:pt x="63734" y="105833"/>
                    <a:pt x="63734" y="105782"/>
                    <a:pt x="63738" y="105727"/>
                  </a:cubicBezTo>
                  <a:cubicBezTo>
                    <a:pt x="64668" y="106328"/>
                    <a:pt x="65594" y="106924"/>
                    <a:pt x="66525" y="107524"/>
                  </a:cubicBezTo>
                  <a:cubicBezTo>
                    <a:pt x="66507" y="107589"/>
                    <a:pt x="66488" y="107658"/>
                    <a:pt x="66470" y="107721"/>
                  </a:cubicBezTo>
                  <a:cubicBezTo>
                    <a:pt x="55501" y="107365"/>
                    <a:pt x="44533" y="107011"/>
                    <a:pt x="33565" y="106657"/>
                  </a:cubicBezTo>
                  <a:cubicBezTo>
                    <a:pt x="33542" y="106572"/>
                    <a:pt x="33524" y="106484"/>
                    <a:pt x="33501" y="106398"/>
                  </a:cubicBezTo>
                  <a:cubicBezTo>
                    <a:pt x="34046" y="106044"/>
                    <a:pt x="34587" y="105687"/>
                    <a:pt x="34976" y="105430"/>
                  </a:cubicBezTo>
                  <a:close/>
                  <a:moveTo>
                    <a:pt x="29720" y="61588"/>
                  </a:moveTo>
                  <a:cubicBezTo>
                    <a:pt x="29816" y="63284"/>
                    <a:pt x="29967" y="64920"/>
                    <a:pt x="29999" y="66561"/>
                  </a:cubicBezTo>
                  <a:cubicBezTo>
                    <a:pt x="30087" y="71250"/>
                    <a:pt x="30169" y="75939"/>
                    <a:pt x="30173" y="80633"/>
                  </a:cubicBezTo>
                  <a:cubicBezTo>
                    <a:pt x="30182" y="89374"/>
                    <a:pt x="30127" y="98110"/>
                    <a:pt x="30100" y="106851"/>
                  </a:cubicBezTo>
                  <a:cubicBezTo>
                    <a:pt x="30100" y="107250"/>
                    <a:pt x="30026" y="107698"/>
                    <a:pt x="30586" y="107877"/>
                  </a:cubicBezTo>
                  <a:cubicBezTo>
                    <a:pt x="28873" y="107574"/>
                    <a:pt x="27163" y="107272"/>
                    <a:pt x="25306" y="106942"/>
                  </a:cubicBezTo>
                  <a:cubicBezTo>
                    <a:pt x="25732" y="104279"/>
                    <a:pt x="26163" y="101685"/>
                    <a:pt x="26557" y="99086"/>
                  </a:cubicBezTo>
                  <a:cubicBezTo>
                    <a:pt x="27071" y="95704"/>
                    <a:pt x="27644" y="92330"/>
                    <a:pt x="28019" y="88929"/>
                  </a:cubicBezTo>
                  <a:cubicBezTo>
                    <a:pt x="28423" y="85312"/>
                    <a:pt x="28629" y="81669"/>
                    <a:pt x="28904" y="78038"/>
                  </a:cubicBezTo>
                  <a:cubicBezTo>
                    <a:pt x="28972" y="77163"/>
                    <a:pt x="28991" y="76288"/>
                    <a:pt x="29005" y="75417"/>
                  </a:cubicBezTo>
                  <a:cubicBezTo>
                    <a:pt x="29028" y="73881"/>
                    <a:pt x="29106" y="72341"/>
                    <a:pt x="29028" y="70815"/>
                  </a:cubicBezTo>
                  <a:cubicBezTo>
                    <a:pt x="28945" y="69224"/>
                    <a:pt x="28697" y="67648"/>
                    <a:pt x="28533" y="66062"/>
                  </a:cubicBezTo>
                  <a:cubicBezTo>
                    <a:pt x="28391" y="64687"/>
                    <a:pt x="28258" y="63303"/>
                    <a:pt x="28116" y="61877"/>
                  </a:cubicBezTo>
                  <a:cubicBezTo>
                    <a:pt x="28648" y="61780"/>
                    <a:pt x="29124" y="61694"/>
                    <a:pt x="29720" y="61588"/>
                  </a:cubicBezTo>
                  <a:close/>
                  <a:moveTo>
                    <a:pt x="51214" y="33674"/>
                  </a:moveTo>
                  <a:cubicBezTo>
                    <a:pt x="54184" y="33674"/>
                    <a:pt x="57154" y="33794"/>
                    <a:pt x="60118" y="34046"/>
                  </a:cubicBezTo>
                  <a:cubicBezTo>
                    <a:pt x="62674" y="34265"/>
                    <a:pt x="65127" y="34917"/>
                    <a:pt x="67538" y="35760"/>
                  </a:cubicBezTo>
                  <a:cubicBezTo>
                    <a:pt x="68156" y="35981"/>
                    <a:pt x="68780" y="36196"/>
                    <a:pt x="69262" y="36366"/>
                  </a:cubicBezTo>
                  <a:cubicBezTo>
                    <a:pt x="69155" y="40193"/>
                    <a:pt x="68991" y="43924"/>
                    <a:pt x="68968" y="47654"/>
                  </a:cubicBezTo>
                  <a:cubicBezTo>
                    <a:pt x="68946" y="51175"/>
                    <a:pt x="69096" y="54695"/>
                    <a:pt x="69124" y="58210"/>
                  </a:cubicBezTo>
                  <a:cubicBezTo>
                    <a:pt x="69165" y="63105"/>
                    <a:pt x="69119" y="68001"/>
                    <a:pt x="69197" y="72896"/>
                  </a:cubicBezTo>
                  <a:cubicBezTo>
                    <a:pt x="69275" y="77842"/>
                    <a:pt x="69504" y="82783"/>
                    <a:pt x="69586" y="87729"/>
                  </a:cubicBezTo>
                  <a:cubicBezTo>
                    <a:pt x="69655" y="92000"/>
                    <a:pt x="69605" y="96272"/>
                    <a:pt x="69628" y="100544"/>
                  </a:cubicBezTo>
                  <a:cubicBezTo>
                    <a:pt x="69641" y="103203"/>
                    <a:pt x="69683" y="105856"/>
                    <a:pt x="69715" y="108514"/>
                  </a:cubicBezTo>
                  <a:lnTo>
                    <a:pt x="69715" y="109087"/>
                  </a:lnTo>
                  <a:cubicBezTo>
                    <a:pt x="67483" y="106901"/>
                    <a:pt x="64971" y="105357"/>
                    <a:pt x="62426" y="103862"/>
                  </a:cubicBezTo>
                  <a:cubicBezTo>
                    <a:pt x="61817" y="103504"/>
                    <a:pt x="61207" y="103115"/>
                    <a:pt x="60552" y="102858"/>
                  </a:cubicBezTo>
                  <a:cubicBezTo>
                    <a:pt x="59809" y="102570"/>
                    <a:pt x="59002" y="102436"/>
                    <a:pt x="58242" y="102189"/>
                  </a:cubicBezTo>
                  <a:cubicBezTo>
                    <a:pt x="55758" y="101373"/>
                    <a:pt x="53232" y="100799"/>
                    <a:pt x="50610" y="100681"/>
                  </a:cubicBezTo>
                  <a:cubicBezTo>
                    <a:pt x="50335" y="100669"/>
                    <a:pt x="50061" y="100663"/>
                    <a:pt x="49788" y="100663"/>
                  </a:cubicBezTo>
                  <a:cubicBezTo>
                    <a:pt x="47486" y="100663"/>
                    <a:pt x="45238" y="101079"/>
                    <a:pt x="43001" y="101611"/>
                  </a:cubicBezTo>
                  <a:cubicBezTo>
                    <a:pt x="41484" y="101969"/>
                    <a:pt x="39939" y="102230"/>
                    <a:pt x="38468" y="102724"/>
                  </a:cubicBezTo>
                  <a:cubicBezTo>
                    <a:pt x="36286" y="103458"/>
                    <a:pt x="34315" y="104623"/>
                    <a:pt x="32518" y="106071"/>
                  </a:cubicBezTo>
                  <a:cubicBezTo>
                    <a:pt x="32079" y="106424"/>
                    <a:pt x="31616" y="106750"/>
                    <a:pt x="31015" y="107198"/>
                  </a:cubicBezTo>
                  <a:lnTo>
                    <a:pt x="31015" y="106534"/>
                  </a:lnTo>
                  <a:cubicBezTo>
                    <a:pt x="30997" y="101823"/>
                    <a:pt x="30974" y="97111"/>
                    <a:pt x="30974" y="92399"/>
                  </a:cubicBezTo>
                  <a:cubicBezTo>
                    <a:pt x="30974" y="92178"/>
                    <a:pt x="31172" y="91968"/>
                    <a:pt x="31249" y="91739"/>
                  </a:cubicBezTo>
                  <a:cubicBezTo>
                    <a:pt x="31286" y="91642"/>
                    <a:pt x="31245" y="91518"/>
                    <a:pt x="31140" y="91417"/>
                  </a:cubicBezTo>
                  <a:lnTo>
                    <a:pt x="31140" y="89346"/>
                  </a:lnTo>
                  <a:cubicBezTo>
                    <a:pt x="31117" y="82860"/>
                    <a:pt x="31112" y="76370"/>
                    <a:pt x="31057" y="69880"/>
                  </a:cubicBezTo>
                  <a:cubicBezTo>
                    <a:pt x="31043" y="67849"/>
                    <a:pt x="30924" y="65814"/>
                    <a:pt x="30778" y="63788"/>
                  </a:cubicBezTo>
                  <a:cubicBezTo>
                    <a:pt x="30723" y="63014"/>
                    <a:pt x="30470" y="62253"/>
                    <a:pt x="30292" y="61414"/>
                  </a:cubicBezTo>
                  <a:cubicBezTo>
                    <a:pt x="31401" y="61139"/>
                    <a:pt x="32547" y="60905"/>
                    <a:pt x="33665" y="60570"/>
                  </a:cubicBezTo>
                  <a:cubicBezTo>
                    <a:pt x="34403" y="60346"/>
                    <a:pt x="35141" y="60126"/>
                    <a:pt x="35879" y="59897"/>
                  </a:cubicBezTo>
                  <a:cubicBezTo>
                    <a:pt x="36961" y="59558"/>
                    <a:pt x="38033" y="59200"/>
                    <a:pt x="39087" y="58797"/>
                  </a:cubicBezTo>
                  <a:cubicBezTo>
                    <a:pt x="40760" y="58155"/>
                    <a:pt x="42386" y="57390"/>
                    <a:pt x="43995" y="56597"/>
                  </a:cubicBezTo>
                  <a:cubicBezTo>
                    <a:pt x="45104" y="56056"/>
                    <a:pt x="46242" y="55511"/>
                    <a:pt x="47035" y="54489"/>
                  </a:cubicBezTo>
                  <a:cubicBezTo>
                    <a:pt x="47080" y="54428"/>
                    <a:pt x="47185" y="54383"/>
                    <a:pt x="47263" y="54383"/>
                  </a:cubicBezTo>
                  <a:cubicBezTo>
                    <a:pt x="47928" y="54378"/>
                    <a:pt x="48593" y="54377"/>
                    <a:pt x="49256" y="54377"/>
                  </a:cubicBezTo>
                  <a:cubicBezTo>
                    <a:pt x="49844" y="54377"/>
                    <a:pt x="50431" y="54378"/>
                    <a:pt x="51013" y="54378"/>
                  </a:cubicBezTo>
                  <a:cubicBezTo>
                    <a:pt x="50958" y="54846"/>
                    <a:pt x="50903" y="55377"/>
                    <a:pt x="50825" y="55909"/>
                  </a:cubicBezTo>
                  <a:cubicBezTo>
                    <a:pt x="50811" y="56000"/>
                    <a:pt x="50715" y="56088"/>
                    <a:pt x="50637" y="56156"/>
                  </a:cubicBezTo>
                  <a:cubicBezTo>
                    <a:pt x="49982" y="56715"/>
                    <a:pt x="49894" y="57050"/>
                    <a:pt x="50188" y="57838"/>
                  </a:cubicBezTo>
                  <a:cubicBezTo>
                    <a:pt x="49460" y="58581"/>
                    <a:pt x="48716" y="59291"/>
                    <a:pt x="48034" y="60052"/>
                  </a:cubicBezTo>
                  <a:cubicBezTo>
                    <a:pt x="46204" y="62077"/>
                    <a:pt x="44835" y="64416"/>
                    <a:pt x="43487" y="66772"/>
                  </a:cubicBezTo>
                  <a:cubicBezTo>
                    <a:pt x="42515" y="68467"/>
                    <a:pt x="41653" y="70200"/>
                    <a:pt x="41305" y="72138"/>
                  </a:cubicBezTo>
                  <a:cubicBezTo>
                    <a:pt x="41223" y="72601"/>
                    <a:pt x="41213" y="73087"/>
                    <a:pt x="41246" y="73560"/>
                  </a:cubicBezTo>
                  <a:cubicBezTo>
                    <a:pt x="41293" y="74278"/>
                    <a:pt x="41705" y="74728"/>
                    <a:pt x="42382" y="74728"/>
                  </a:cubicBezTo>
                  <a:cubicBezTo>
                    <a:pt x="42435" y="74728"/>
                    <a:pt x="42490" y="74725"/>
                    <a:pt x="42547" y="74719"/>
                  </a:cubicBezTo>
                  <a:cubicBezTo>
                    <a:pt x="43032" y="74673"/>
                    <a:pt x="43583" y="74536"/>
                    <a:pt x="43964" y="74248"/>
                  </a:cubicBezTo>
                  <a:cubicBezTo>
                    <a:pt x="45651" y="72973"/>
                    <a:pt x="47113" y="71465"/>
                    <a:pt x="48313" y="69713"/>
                  </a:cubicBezTo>
                  <a:cubicBezTo>
                    <a:pt x="49400" y="68129"/>
                    <a:pt x="50563" y="66593"/>
                    <a:pt x="51585" y="64970"/>
                  </a:cubicBezTo>
                  <a:cubicBezTo>
                    <a:pt x="52521" y="63485"/>
                    <a:pt x="53309" y="61908"/>
                    <a:pt x="54152" y="60369"/>
                  </a:cubicBezTo>
                  <a:cubicBezTo>
                    <a:pt x="54262" y="60162"/>
                    <a:pt x="54308" y="59923"/>
                    <a:pt x="54386" y="59700"/>
                  </a:cubicBezTo>
                  <a:cubicBezTo>
                    <a:pt x="54494" y="59729"/>
                    <a:pt x="54603" y="59743"/>
                    <a:pt x="54712" y="59743"/>
                  </a:cubicBezTo>
                  <a:cubicBezTo>
                    <a:pt x="55554" y="59743"/>
                    <a:pt x="56358" y="58910"/>
                    <a:pt x="56191" y="58200"/>
                  </a:cubicBezTo>
                  <a:cubicBezTo>
                    <a:pt x="56975" y="57655"/>
                    <a:pt x="57823" y="57238"/>
                    <a:pt x="58437" y="56597"/>
                  </a:cubicBezTo>
                  <a:cubicBezTo>
                    <a:pt x="60055" y="54918"/>
                    <a:pt x="60527" y="52893"/>
                    <a:pt x="60028" y="50601"/>
                  </a:cubicBezTo>
                  <a:cubicBezTo>
                    <a:pt x="59868" y="49882"/>
                    <a:pt x="59895" y="49111"/>
                    <a:pt x="59918" y="48369"/>
                  </a:cubicBezTo>
                  <a:cubicBezTo>
                    <a:pt x="59941" y="47649"/>
                    <a:pt x="59799" y="47352"/>
                    <a:pt x="59254" y="47352"/>
                  </a:cubicBezTo>
                  <a:cubicBezTo>
                    <a:pt x="59157" y="47352"/>
                    <a:pt x="59047" y="47361"/>
                    <a:pt x="58923" y="47379"/>
                  </a:cubicBezTo>
                  <a:cubicBezTo>
                    <a:pt x="58240" y="47475"/>
                    <a:pt x="57548" y="47590"/>
                    <a:pt x="56889" y="47791"/>
                  </a:cubicBezTo>
                  <a:cubicBezTo>
                    <a:pt x="56191" y="48006"/>
                    <a:pt x="55843" y="48671"/>
                    <a:pt x="55957" y="49450"/>
                  </a:cubicBezTo>
                  <a:cubicBezTo>
                    <a:pt x="56714" y="48313"/>
                    <a:pt x="57888" y="48309"/>
                    <a:pt x="58955" y="48162"/>
                  </a:cubicBezTo>
                  <a:cubicBezTo>
                    <a:pt x="59070" y="49698"/>
                    <a:pt x="59203" y="51206"/>
                    <a:pt x="59281" y="52714"/>
                  </a:cubicBezTo>
                  <a:cubicBezTo>
                    <a:pt x="59304" y="53103"/>
                    <a:pt x="59194" y="53516"/>
                    <a:pt x="59079" y="53892"/>
                  </a:cubicBezTo>
                  <a:cubicBezTo>
                    <a:pt x="59009" y="54117"/>
                    <a:pt x="58900" y="54228"/>
                    <a:pt x="58770" y="54228"/>
                  </a:cubicBezTo>
                  <a:cubicBezTo>
                    <a:pt x="58659" y="54228"/>
                    <a:pt x="58534" y="54148"/>
                    <a:pt x="58405" y="53993"/>
                  </a:cubicBezTo>
                  <a:cubicBezTo>
                    <a:pt x="58347" y="53921"/>
                    <a:pt x="58297" y="53845"/>
                    <a:pt x="58254" y="53764"/>
                  </a:cubicBezTo>
                  <a:cubicBezTo>
                    <a:pt x="57902" y="53067"/>
                    <a:pt x="57297" y="52796"/>
                    <a:pt x="56554" y="52741"/>
                  </a:cubicBezTo>
                  <a:cubicBezTo>
                    <a:pt x="55811" y="52686"/>
                    <a:pt x="55803" y="52411"/>
                    <a:pt x="55550" y="51751"/>
                  </a:cubicBezTo>
                  <a:cubicBezTo>
                    <a:pt x="55303" y="51096"/>
                    <a:pt x="55692" y="50624"/>
                    <a:pt x="55647" y="50051"/>
                  </a:cubicBezTo>
                  <a:cubicBezTo>
                    <a:pt x="55627" y="49803"/>
                    <a:pt x="55563" y="49561"/>
                    <a:pt x="55455" y="49336"/>
                  </a:cubicBezTo>
                  <a:cubicBezTo>
                    <a:pt x="55004" y="48378"/>
                    <a:pt x="53852" y="47767"/>
                    <a:pt x="52778" y="47767"/>
                  </a:cubicBezTo>
                  <a:cubicBezTo>
                    <a:pt x="52552" y="47767"/>
                    <a:pt x="52329" y="47794"/>
                    <a:pt x="52117" y="47851"/>
                  </a:cubicBezTo>
                  <a:cubicBezTo>
                    <a:pt x="51206" y="48094"/>
                    <a:pt x="50331" y="48460"/>
                    <a:pt x="49386" y="48791"/>
                  </a:cubicBezTo>
                  <a:cubicBezTo>
                    <a:pt x="49386" y="48557"/>
                    <a:pt x="49404" y="48277"/>
                    <a:pt x="49382" y="47998"/>
                  </a:cubicBezTo>
                  <a:cubicBezTo>
                    <a:pt x="49338" y="47536"/>
                    <a:pt x="49071" y="47258"/>
                    <a:pt x="48710" y="47258"/>
                  </a:cubicBezTo>
                  <a:cubicBezTo>
                    <a:pt x="48580" y="47258"/>
                    <a:pt x="48439" y="47294"/>
                    <a:pt x="48291" y="47370"/>
                  </a:cubicBezTo>
                  <a:cubicBezTo>
                    <a:pt x="47975" y="47535"/>
                    <a:pt x="47667" y="47778"/>
                    <a:pt x="47447" y="48057"/>
                  </a:cubicBezTo>
                  <a:cubicBezTo>
                    <a:pt x="46700" y="49002"/>
                    <a:pt x="45994" y="49983"/>
                    <a:pt x="45266" y="50950"/>
                  </a:cubicBezTo>
                  <a:cubicBezTo>
                    <a:pt x="45183" y="51060"/>
                    <a:pt x="45073" y="51171"/>
                    <a:pt x="44950" y="51230"/>
                  </a:cubicBezTo>
                  <a:cubicBezTo>
                    <a:pt x="42314" y="52532"/>
                    <a:pt x="39578" y="53554"/>
                    <a:pt x="36616" y="54140"/>
                  </a:cubicBezTo>
                  <a:cubicBezTo>
                    <a:pt x="36667" y="51193"/>
                    <a:pt x="36199" y="48264"/>
                    <a:pt x="36721" y="45203"/>
                  </a:cubicBezTo>
                  <a:cubicBezTo>
                    <a:pt x="41017" y="45028"/>
                    <a:pt x="45312" y="44762"/>
                    <a:pt x="49601" y="44707"/>
                  </a:cubicBezTo>
                  <a:cubicBezTo>
                    <a:pt x="50174" y="44701"/>
                    <a:pt x="50748" y="44698"/>
                    <a:pt x="51321" y="44698"/>
                  </a:cubicBezTo>
                  <a:cubicBezTo>
                    <a:pt x="55029" y="44698"/>
                    <a:pt x="58744" y="44821"/>
                    <a:pt x="62500" y="44877"/>
                  </a:cubicBezTo>
                  <a:cubicBezTo>
                    <a:pt x="62448" y="45684"/>
                    <a:pt x="62376" y="46499"/>
                    <a:pt x="62353" y="47315"/>
                  </a:cubicBezTo>
                  <a:cubicBezTo>
                    <a:pt x="62270" y="50048"/>
                    <a:pt x="62206" y="52774"/>
                    <a:pt x="62132" y="55506"/>
                  </a:cubicBezTo>
                  <a:cubicBezTo>
                    <a:pt x="62073" y="57890"/>
                    <a:pt x="61926" y="60273"/>
                    <a:pt x="61959" y="62652"/>
                  </a:cubicBezTo>
                  <a:cubicBezTo>
                    <a:pt x="62018" y="66498"/>
                    <a:pt x="62206" y="70343"/>
                    <a:pt x="62307" y="74188"/>
                  </a:cubicBezTo>
                  <a:cubicBezTo>
                    <a:pt x="62334" y="75289"/>
                    <a:pt x="62256" y="76384"/>
                    <a:pt x="62229" y="77484"/>
                  </a:cubicBezTo>
                  <a:cubicBezTo>
                    <a:pt x="62225" y="77630"/>
                    <a:pt x="62174" y="77796"/>
                    <a:pt x="62225" y="77920"/>
                  </a:cubicBezTo>
                  <a:cubicBezTo>
                    <a:pt x="62311" y="78126"/>
                    <a:pt x="62458" y="78310"/>
                    <a:pt x="62578" y="78502"/>
                  </a:cubicBezTo>
                  <a:cubicBezTo>
                    <a:pt x="62706" y="78328"/>
                    <a:pt x="62930" y="78158"/>
                    <a:pt x="62940" y="77975"/>
                  </a:cubicBezTo>
                  <a:cubicBezTo>
                    <a:pt x="63022" y="76407"/>
                    <a:pt x="63173" y="74826"/>
                    <a:pt x="63100" y="73263"/>
                  </a:cubicBezTo>
                  <a:cubicBezTo>
                    <a:pt x="62853" y="67951"/>
                    <a:pt x="62743" y="62638"/>
                    <a:pt x="62977" y="57322"/>
                  </a:cubicBezTo>
                  <a:cubicBezTo>
                    <a:pt x="63110" y="54301"/>
                    <a:pt x="63078" y="51276"/>
                    <a:pt x="63137" y="48251"/>
                  </a:cubicBezTo>
                  <a:cubicBezTo>
                    <a:pt x="63150" y="47540"/>
                    <a:pt x="63251" y="46825"/>
                    <a:pt x="63260" y="46114"/>
                  </a:cubicBezTo>
                  <a:cubicBezTo>
                    <a:pt x="63265" y="45500"/>
                    <a:pt x="63205" y="44886"/>
                    <a:pt x="63132" y="44282"/>
                  </a:cubicBezTo>
                  <a:cubicBezTo>
                    <a:pt x="63118" y="44185"/>
                    <a:pt x="62866" y="44048"/>
                    <a:pt x="62719" y="44042"/>
                  </a:cubicBezTo>
                  <a:cubicBezTo>
                    <a:pt x="59553" y="43942"/>
                    <a:pt x="56385" y="43790"/>
                    <a:pt x="53219" y="43781"/>
                  </a:cubicBezTo>
                  <a:cubicBezTo>
                    <a:pt x="53175" y="43781"/>
                    <a:pt x="53132" y="43781"/>
                    <a:pt x="53089" y="43781"/>
                  </a:cubicBezTo>
                  <a:cubicBezTo>
                    <a:pt x="50185" y="43781"/>
                    <a:pt x="47277" y="43925"/>
                    <a:pt x="44372" y="44011"/>
                  </a:cubicBezTo>
                  <a:cubicBezTo>
                    <a:pt x="42686" y="44057"/>
                    <a:pt x="40999" y="44075"/>
                    <a:pt x="39316" y="44185"/>
                  </a:cubicBezTo>
                  <a:cubicBezTo>
                    <a:pt x="38322" y="44249"/>
                    <a:pt x="37337" y="44455"/>
                    <a:pt x="36346" y="44611"/>
                  </a:cubicBezTo>
                  <a:cubicBezTo>
                    <a:pt x="36273" y="44620"/>
                    <a:pt x="36168" y="44703"/>
                    <a:pt x="36144" y="44772"/>
                  </a:cubicBezTo>
                  <a:cubicBezTo>
                    <a:pt x="35961" y="45386"/>
                    <a:pt x="35645" y="46009"/>
                    <a:pt x="35650" y="46628"/>
                  </a:cubicBezTo>
                  <a:cubicBezTo>
                    <a:pt x="35660" y="49025"/>
                    <a:pt x="35778" y="51422"/>
                    <a:pt x="35852" y="53824"/>
                  </a:cubicBezTo>
                  <a:cubicBezTo>
                    <a:pt x="35856" y="53984"/>
                    <a:pt x="35852" y="54145"/>
                    <a:pt x="35852" y="54447"/>
                  </a:cubicBezTo>
                  <a:cubicBezTo>
                    <a:pt x="33899" y="54676"/>
                    <a:pt x="31965" y="54905"/>
                    <a:pt x="29875" y="55149"/>
                  </a:cubicBezTo>
                  <a:cubicBezTo>
                    <a:pt x="29774" y="54057"/>
                    <a:pt x="29695" y="53077"/>
                    <a:pt x="29586" y="52096"/>
                  </a:cubicBezTo>
                  <a:cubicBezTo>
                    <a:pt x="29558" y="51876"/>
                    <a:pt x="29389" y="51674"/>
                    <a:pt x="29352" y="51455"/>
                  </a:cubicBezTo>
                  <a:cubicBezTo>
                    <a:pt x="29261" y="50895"/>
                    <a:pt x="29206" y="50332"/>
                    <a:pt x="29147" y="49768"/>
                  </a:cubicBezTo>
                  <a:cubicBezTo>
                    <a:pt x="29118" y="49461"/>
                    <a:pt x="29156" y="49135"/>
                    <a:pt x="29086" y="48838"/>
                  </a:cubicBezTo>
                  <a:cubicBezTo>
                    <a:pt x="29018" y="48521"/>
                    <a:pt x="29059" y="48319"/>
                    <a:pt x="29362" y="48169"/>
                  </a:cubicBezTo>
                  <a:cubicBezTo>
                    <a:pt x="29591" y="48049"/>
                    <a:pt x="29875" y="47907"/>
                    <a:pt x="29549" y="47632"/>
                  </a:cubicBezTo>
                  <a:cubicBezTo>
                    <a:pt x="30370" y="47191"/>
                    <a:pt x="31177" y="46834"/>
                    <a:pt x="31901" y="46353"/>
                  </a:cubicBezTo>
                  <a:cubicBezTo>
                    <a:pt x="33332" y="45390"/>
                    <a:pt x="34353" y="44038"/>
                    <a:pt x="35115" y="42526"/>
                  </a:cubicBezTo>
                  <a:cubicBezTo>
                    <a:pt x="35384" y="41989"/>
                    <a:pt x="35389" y="41274"/>
                    <a:pt x="35371" y="40647"/>
                  </a:cubicBezTo>
                  <a:cubicBezTo>
                    <a:pt x="35334" y="39611"/>
                    <a:pt x="35192" y="38575"/>
                    <a:pt x="35073" y="37539"/>
                  </a:cubicBezTo>
                  <a:cubicBezTo>
                    <a:pt x="35041" y="37260"/>
                    <a:pt x="35137" y="37140"/>
                    <a:pt x="35376" y="36989"/>
                  </a:cubicBezTo>
                  <a:cubicBezTo>
                    <a:pt x="39280" y="34514"/>
                    <a:pt x="43648" y="33840"/>
                    <a:pt x="48145" y="33716"/>
                  </a:cubicBezTo>
                  <a:cubicBezTo>
                    <a:pt x="49168" y="33688"/>
                    <a:pt x="50191" y="33674"/>
                    <a:pt x="51214" y="33674"/>
                  </a:cubicBezTo>
                  <a:close/>
                  <a:moveTo>
                    <a:pt x="80165" y="34055"/>
                  </a:moveTo>
                  <a:cubicBezTo>
                    <a:pt x="80165" y="34528"/>
                    <a:pt x="80170" y="34995"/>
                    <a:pt x="80165" y="35466"/>
                  </a:cubicBezTo>
                  <a:cubicBezTo>
                    <a:pt x="80138" y="38194"/>
                    <a:pt x="80024" y="40926"/>
                    <a:pt x="80097" y="43653"/>
                  </a:cubicBezTo>
                  <a:cubicBezTo>
                    <a:pt x="80249" y="49305"/>
                    <a:pt x="81133" y="54842"/>
                    <a:pt x="83031" y="60191"/>
                  </a:cubicBezTo>
                  <a:cubicBezTo>
                    <a:pt x="83104" y="60401"/>
                    <a:pt x="83151" y="60631"/>
                    <a:pt x="83274" y="60805"/>
                  </a:cubicBezTo>
                  <a:cubicBezTo>
                    <a:pt x="83429" y="61024"/>
                    <a:pt x="83650" y="61199"/>
                    <a:pt x="83837" y="61392"/>
                  </a:cubicBezTo>
                  <a:cubicBezTo>
                    <a:pt x="84030" y="61194"/>
                    <a:pt x="84291" y="61024"/>
                    <a:pt x="84401" y="60791"/>
                  </a:cubicBezTo>
                  <a:cubicBezTo>
                    <a:pt x="85415" y="58696"/>
                    <a:pt x="86399" y="56592"/>
                    <a:pt x="87394" y="54493"/>
                  </a:cubicBezTo>
                  <a:cubicBezTo>
                    <a:pt x="87439" y="54396"/>
                    <a:pt x="87508" y="54314"/>
                    <a:pt x="87614" y="54145"/>
                  </a:cubicBezTo>
                  <a:cubicBezTo>
                    <a:pt x="87898" y="54520"/>
                    <a:pt x="88186" y="54827"/>
                    <a:pt x="88394" y="55181"/>
                  </a:cubicBezTo>
                  <a:cubicBezTo>
                    <a:pt x="89567" y="57206"/>
                    <a:pt x="91240" y="58807"/>
                    <a:pt x="92843" y="60465"/>
                  </a:cubicBezTo>
                  <a:cubicBezTo>
                    <a:pt x="92953" y="60585"/>
                    <a:pt x="93091" y="60681"/>
                    <a:pt x="93224" y="60782"/>
                  </a:cubicBezTo>
                  <a:cubicBezTo>
                    <a:pt x="93474" y="60969"/>
                    <a:pt x="93705" y="61062"/>
                    <a:pt x="93897" y="61062"/>
                  </a:cubicBezTo>
                  <a:cubicBezTo>
                    <a:pt x="94234" y="61062"/>
                    <a:pt x="94455" y="60779"/>
                    <a:pt x="94467" y="60223"/>
                  </a:cubicBezTo>
                  <a:cubicBezTo>
                    <a:pt x="94494" y="59040"/>
                    <a:pt x="94411" y="57848"/>
                    <a:pt x="94324" y="56666"/>
                  </a:cubicBezTo>
                  <a:cubicBezTo>
                    <a:pt x="94136" y="54053"/>
                    <a:pt x="93857" y="51445"/>
                    <a:pt x="93728" y="48832"/>
                  </a:cubicBezTo>
                  <a:cubicBezTo>
                    <a:pt x="93632" y="46802"/>
                    <a:pt x="93659" y="44767"/>
                    <a:pt x="93728" y="42736"/>
                  </a:cubicBezTo>
                  <a:cubicBezTo>
                    <a:pt x="93796" y="40601"/>
                    <a:pt x="94265" y="38510"/>
                    <a:pt x="94957" y="36503"/>
                  </a:cubicBezTo>
                  <a:cubicBezTo>
                    <a:pt x="95227" y="35724"/>
                    <a:pt x="95914" y="35060"/>
                    <a:pt x="96506" y="34431"/>
                  </a:cubicBezTo>
                  <a:cubicBezTo>
                    <a:pt x="96702" y="34223"/>
                    <a:pt x="96960" y="34083"/>
                    <a:pt x="97260" y="34083"/>
                  </a:cubicBezTo>
                  <a:cubicBezTo>
                    <a:pt x="97437" y="34083"/>
                    <a:pt x="97629" y="34131"/>
                    <a:pt x="97831" y="34244"/>
                  </a:cubicBezTo>
                  <a:cubicBezTo>
                    <a:pt x="98247" y="34473"/>
                    <a:pt x="98784" y="34477"/>
                    <a:pt x="99265" y="34596"/>
                  </a:cubicBezTo>
                  <a:cubicBezTo>
                    <a:pt x="99563" y="34669"/>
                    <a:pt x="99856" y="34770"/>
                    <a:pt x="100200" y="34871"/>
                  </a:cubicBezTo>
                  <a:cubicBezTo>
                    <a:pt x="99916" y="36970"/>
                    <a:pt x="100401" y="38657"/>
                    <a:pt x="102656" y="39331"/>
                  </a:cubicBezTo>
                  <a:cubicBezTo>
                    <a:pt x="102976" y="39426"/>
                    <a:pt x="103326" y="39470"/>
                    <a:pt x="103687" y="39470"/>
                  </a:cubicBezTo>
                  <a:cubicBezTo>
                    <a:pt x="105019" y="39470"/>
                    <a:pt x="106510" y="38864"/>
                    <a:pt x="107213" y="37938"/>
                  </a:cubicBezTo>
                  <a:cubicBezTo>
                    <a:pt x="107547" y="38144"/>
                    <a:pt x="107873" y="38382"/>
                    <a:pt x="108226" y="38552"/>
                  </a:cubicBezTo>
                  <a:cubicBezTo>
                    <a:pt x="108588" y="38722"/>
                    <a:pt x="108977" y="38827"/>
                    <a:pt x="109450" y="38992"/>
                  </a:cubicBezTo>
                  <a:lnTo>
                    <a:pt x="109450" y="39610"/>
                  </a:lnTo>
                  <a:cubicBezTo>
                    <a:pt x="109450" y="46889"/>
                    <a:pt x="109486" y="54168"/>
                    <a:pt x="109440" y="61447"/>
                  </a:cubicBezTo>
                  <a:cubicBezTo>
                    <a:pt x="109404" y="67730"/>
                    <a:pt x="109253" y="74014"/>
                    <a:pt x="109187" y="80299"/>
                  </a:cubicBezTo>
                  <a:cubicBezTo>
                    <a:pt x="109151" y="83741"/>
                    <a:pt x="109197" y="87188"/>
                    <a:pt x="109206" y="90634"/>
                  </a:cubicBezTo>
                  <a:cubicBezTo>
                    <a:pt x="109206" y="90891"/>
                    <a:pt x="109247" y="91143"/>
                    <a:pt x="109269" y="91408"/>
                  </a:cubicBezTo>
                  <a:lnTo>
                    <a:pt x="109013" y="91408"/>
                  </a:lnTo>
                  <a:cubicBezTo>
                    <a:pt x="109004" y="91463"/>
                    <a:pt x="108972" y="91541"/>
                    <a:pt x="108995" y="91564"/>
                  </a:cubicBezTo>
                  <a:cubicBezTo>
                    <a:pt x="109503" y="92041"/>
                    <a:pt x="109357" y="92660"/>
                    <a:pt x="109353" y="93247"/>
                  </a:cubicBezTo>
                  <a:cubicBezTo>
                    <a:pt x="109340" y="97574"/>
                    <a:pt x="109330" y="101901"/>
                    <a:pt x="109320" y="106228"/>
                  </a:cubicBezTo>
                  <a:lnTo>
                    <a:pt x="109320" y="107125"/>
                  </a:lnTo>
                  <a:cubicBezTo>
                    <a:pt x="108930" y="106878"/>
                    <a:pt x="108587" y="106712"/>
                    <a:pt x="108307" y="106474"/>
                  </a:cubicBezTo>
                  <a:cubicBezTo>
                    <a:pt x="105383" y="103971"/>
                    <a:pt x="102009" y="102486"/>
                    <a:pt x="98223" y="101794"/>
                  </a:cubicBezTo>
                  <a:cubicBezTo>
                    <a:pt x="95881" y="101369"/>
                    <a:pt x="93580" y="100745"/>
                    <a:pt x="91183" y="100677"/>
                  </a:cubicBezTo>
                  <a:cubicBezTo>
                    <a:pt x="90981" y="100671"/>
                    <a:pt x="90781" y="100668"/>
                    <a:pt x="90580" y="100668"/>
                  </a:cubicBezTo>
                  <a:cubicBezTo>
                    <a:pt x="87958" y="100668"/>
                    <a:pt x="85414" y="101166"/>
                    <a:pt x="82909" y="101928"/>
                  </a:cubicBezTo>
                  <a:cubicBezTo>
                    <a:pt x="81842" y="102253"/>
                    <a:pt x="80723" y="102450"/>
                    <a:pt x="79710" y="102894"/>
                  </a:cubicBezTo>
                  <a:cubicBezTo>
                    <a:pt x="78552" y="103408"/>
                    <a:pt x="77475" y="104114"/>
                    <a:pt x="76379" y="104774"/>
                  </a:cubicBezTo>
                  <a:cubicBezTo>
                    <a:pt x="74362" y="105997"/>
                    <a:pt x="72410" y="107322"/>
                    <a:pt x="70622" y="109087"/>
                  </a:cubicBezTo>
                  <a:lnTo>
                    <a:pt x="70622" y="108382"/>
                  </a:lnTo>
                  <a:cubicBezTo>
                    <a:pt x="70645" y="102391"/>
                    <a:pt x="70691" y="96396"/>
                    <a:pt x="70677" y="90400"/>
                  </a:cubicBezTo>
                  <a:cubicBezTo>
                    <a:pt x="70673" y="87856"/>
                    <a:pt x="70554" y="85312"/>
                    <a:pt x="70472" y="82763"/>
                  </a:cubicBezTo>
                  <a:cubicBezTo>
                    <a:pt x="70379" y="79816"/>
                    <a:pt x="70201" y="76875"/>
                    <a:pt x="70192" y="73926"/>
                  </a:cubicBezTo>
                  <a:cubicBezTo>
                    <a:pt x="70187" y="71177"/>
                    <a:pt x="70375" y="68431"/>
                    <a:pt x="70444" y="65680"/>
                  </a:cubicBezTo>
                  <a:cubicBezTo>
                    <a:pt x="70526" y="62165"/>
                    <a:pt x="70581" y="58645"/>
                    <a:pt x="70627" y="55125"/>
                  </a:cubicBezTo>
                  <a:cubicBezTo>
                    <a:pt x="70671" y="52140"/>
                    <a:pt x="70701" y="49153"/>
                    <a:pt x="70714" y="46164"/>
                  </a:cubicBezTo>
                  <a:cubicBezTo>
                    <a:pt x="70728" y="43231"/>
                    <a:pt x="70714" y="40302"/>
                    <a:pt x="70710" y="37368"/>
                  </a:cubicBezTo>
                  <a:cubicBezTo>
                    <a:pt x="70710" y="36630"/>
                    <a:pt x="70829" y="36443"/>
                    <a:pt x="71511" y="36199"/>
                  </a:cubicBezTo>
                  <a:cubicBezTo>
                    <a:pt x="71906" y="36058"/>
                    <a:pt x="72304" y="35938"/>
                    <a:pt x="72689" y="35810"/>
                  </a:cubicBezTo>
                  <a:cubicBezTo>
                    <a:pt x="72841" y="36567"/>
                    <a:pt x="72923" y="37276"/>
                    <a:pt x="73135" y="37955"/>
                  </a:cubicBezTo>
                  <a:cubicBezTo>
                    <a:pt x="73442" y="38963"/>
                    <a:pt x="74110" y="39479"/>
                    <a:pt x="75020" y="39479"/>
                  </a:cubicBezTo>
                  <a:cubicBezTo>
                    <a:pt x="75264" y="39479"/>
                    <a:pt x="75526" y="39441"/>
                    <a:pt x="75802" y="39367"/>
                  </a:cubicBezTo>
                  <a:cubicBezTo>
                    <a:pt x="77695" y="38853"/>
                    <a:pt x="78722" y="37525"/>
                    <a:pt x="78745" y="35563"/>
                  </a:cubicBezTo>
                  <a:lnTo>
                    <a:pt x="78745" y="35508"/>
                  </a:lnTo>
                  <a:cubicBezTo>
                    <a:pt x="78758" y="34192"/>
                    <a:pt x="78758" y="34192"/>
                    <a:pt x="80165" y="34055"/>
                  </a:cubicBezTo>
                  <a:close/>
                  <a:moveTo>
                    <a:pt x="1669" y="102611"/>
                  </a:moveTo>
                  <a:cubicBezTo>
                    <a:pt x="2823" y="103024"/>
                    <a:pt x="4056" y="103459"/>
                    <a:pt x="5280" y="103908"/>
                  </a:cubicBezTo>
                  <a:cubicBezTo>
                    <a:pt x="5390" y="103945"/>
                    <a:pt x="5518" y="104036"/>
                    <a:pt x="5560" y="104137"/>
                  </a:cubicBezTo>
                  <a:cubicBezTo>
                    <a:pt x="6000" y="105205"/>
                    <a:pt x="6856" y="105939"/>
                    <a:pt x="7636" y="106727"/>
                  </a:cubicBezTo>
                  <a:cubicBezTo>
                    <a:pt x="8557" y="107662"/>
                    <a:pt x="9496" y="108579"/>
                    <a:pt x="10432" y="109505"/>
                  </a:cubicBezTo>
                  <a:cubicBezTo>
                    <a:pt x="10400" y="109564"/>
                    <a:pt x="10368" y="109619"/>
                    <a:pt x="10335" y="109678"/>
                  </a:cubicBezTo>
                  <a:cubicBezTo>
                    <a:pt x="9487" y="109367"/>
                    <a:pt x="8635" y="109065"/>
                    <a:pt x="7797" y="108739"/>
                  </a:cubicBezTo>
                  <a:cubicBezTo>
                    <a:pt x="6756" y="108336"/>
                    <a:pt x="5702" y="107959"/>
                    <a:pt x="4694" y="107483"/>
                  </a:cubicBezTo>
                  <a:cubicBezTo>
                    <a:pt x="3544" y="106938"/>
                    <a:pt x="2439" y="106301"/>
                    <a:pt x="1312" y="105700"/>
                  </a:cubicBezTo>
                  <a:cubicBezTo>
                    <a:pt x="977" y="105526"/>
                    <a:pt x="940" y="105279"/>
                    <a:pt x="1045" y="104921"/>
                  </a:cubicBezTo>
                  <a:cubicBezTo>
                    <a:pt x="1289" y="104124"/>
                    <a:pt x="1481" y="103312"/>
                    <a:pt x="1669" y="102611"/>
                  </a:cubicBezTo>
                  <a:close/>
                  <a:moveTo>
                    <a:pt x="107387" y="107114"/>
                  </a:moveTo>
                  <a:cubicBezTo>
                    <a:pt x="107413" y="107114"/>
                    <a:pt x="107439" y="107114"/>
                    <a:pt x="107465" y="107116"/>
                  </a:cubicBezTo>
                  <a:cubicBezTo>
                    <a:pt x="107749" y="107135"/>
                    <a:pt x="108024" y="107263"/>
                    <a:pt x="107974" y="107661"/>
                  </a:cubicBezTo>
                  <a:lnTo>
                    <a:pt x="107974" y="107662"/>
                  </a:lnTo>
                  <a:cubicBezTo>
                    <a:pt x="107955" y="107791"/>
                    <a:pt x="108016" y="107928"/>
                    <a:pt x="108043" y="108088"/>
                  </a:cubicBezTo>
                  <a:cubicBezTo>
                    <a:pt x="95836" y="108830"/>
                    <a:pt x="83535" y="108793"/>
                    <a:pt x="71265" y="109815"/>
                  </a:cubicBezTo>
                  <a:cubicBezTo>
                    <a:pt x="71801" y="109298"/>
                    <a:pt x="72126" y="108623"/>
                    <a:pt x="73052" y="108601"/>
                  </a:cubicBezTo>
                  <a:cubicBezTo>
                    <a:pt x="77539" y="108500"/>
                    <a:pt x="82026" y="108316"/>
                    <a:pt x="86514" y="108179"/>
                  </a:cubicBezTo>
                  <a:cubicBezTo>
                    <a:pt x="90437" y="108055"/>
                    <a:pt x="94356" y="108000"/>
                    <a:pt x="98275" y="107826"/>
                  </a:cubicBezTo>
                  <a:cubicBezTo>
                    <a:pt x="101020" y="107707"/>
                    <a:pt x="103757" y="107436"/>
                    <a:pt x="106493" y="107226"/>
                  </a:cubicBezTo>
                  <a:cubicBezTo>
                    <a:pt x="106793" y="107204"/>
                    <a:pt x="107091" y="107114"/>
                    <a:pt x="107387" y="107114"/>
                  </a:cubicBezTo>
                  <a:close/>
                  <a:moveTo>
                    <a:pt x="32839" y="107127"/>
                  </a:moveTo>
                  <a:cubicBezTo>
                    <a:pt x="32864" y="107127"/>
                    <a:pt x="32889" y="107128"/>
                    <a:pt x="32914" y="107130"/>
                  </a:cubicBezTo>
                  <a:cubicBezTo>
                    <a:pt x="34867" y="107291"/>
                    <a:pt x="36810" y="107538"/>
                    <a:pt x="38763" y="107630"/>
                  </a:cubicBezTo>
                  <a:cubicBezTo>
                    <a:pt x="42315" y="107795"/>
                    <a:pt x="45872" y="107868"/>
                    <a:pt x="49424" y="107984"/>
                  </a:cubicBezTo>
                  <a:cubicBezTo>
                    <a:pt x="55029" y="108163"/>
                    <a:pt x="60635" y="108345"/>
                    <a:pt x="66241" y="108529"/>
                  </a:cubicBezTo>
                  <a:cubicBezTo>
                    <a:pt x="66731" y="108542"/>
                    <a:pt x="67226" y="108560"/>
                    <a:pt x="67716" y="108624"/>
                  </a:cubicBezTo>
                  <a:cubicBezTo>
                    <a:pt x="67895" y="108647"/>
                    <a:pt x="68065" y="108794"/>
                    <a:pt x="68216" y="108918"/>
                  </a:cubicBezTo>
                  <a:cubicBezTo>
                    <a:pt x="68524" y="109170"/>
                    <a:pt x="68812" y="109440"/>
                    <a:pt x="69110" y="109707"/>
                  </a:cubicBezTo>
                  <a:cubicBezTo>
                    <a:pt x="69087" y="109775"/>
                    <a:pt x="69069" y="109839"/>
                    <a:pt x="69046" y="109907"/>
                  </a:cubicBezTo>
                  <a:cubicBezTo>
                    <a:pt x="56799" y="108794"/>
                    <a:pt x="44501" y="108830"/>
                    <a:pt x="32296" y="108089"/>
                  </a:cubicBezTo>
                  <a:cubicBezTo>
                    <a:pt x="32323" y="107933"/>
                    <a:pt x="32378" y="107795"/>
                    <a:pt x="32364" y="107667"/>
                  </a:cubicBezTo>
                  <a:cubicBezTo>
                    <a:pt x="32334" y="107285"/>
                    <a:pt x="32540" y="107127"/>
                    <a:pt x="32839" y="107127"/>
                  </a:cubicBezTo>
                  <a:close/>
                  <a:moveTo>
                    <a:pt x="23246" y="107045"/>
                  </a:moveTo>
                  <a:cubicBezTo>
                    <a:pt x="23635" y="107045"/>
                    <a:pt x="23973" y="107148"/>
                    <a:pt x="24384" y="107351"/>
                  </a:cubicBezTo>
                  <a:cubicBezTo>
                    <a:pt x="25296" y="107799"/>
                    <a:pt x="26360" y="107965"/>
                    <a:pt x="27378" y="108175"/>
                  </a:cubicBezTo>
                  <a:cubicBezTo>
                    <a:pt x="28683" y="108445"/>
                    <a:pt x="30003" y="108638"/>
                    <a:pt x="31320" y="108872"/>
                  </a:cubicBezTo>
                  <a:cubicBezTo>
                    <a:pt x="31493" y="108905"/>
                    <a:pt x="31663" y="108968"/>
                    <a:pt x="31833" y="109015"/>
                  </a:cubicBezTo>
                  <a:cubicBezTo>
                    <a:pt x="31833" y="109069"/>
                    <a:pt x="31827" y="109120"/>
                    <a:pt x="31827" y="109175"/>
                  </a:cubicBezTo>
                  <a:cubicBezTo>
                    <a:pt x="30508" y="109303"/>
                    <a:pt x="29187" y="109450"/>
                    <a:pt x="27862" y="109550"/>
                  </a:cubicBezTo>
                  <a:cubicBezTo>
                    <a:pt x="25910" y="109697"/>
                    <a:pt x="23958" y="109816"/>
                    <a:pt x="22004" y="109945"/>
                  </a:cubicBezTo>
                  <a:cubicBezTo>
                    <a:pt x="21923" y="109950"/>
                    <a:pt x="21841" y="109953"/>
                    <a:pt x="21759" y="109953"/>
                  </a:cubicBezTo>
                  <a:cubicBezTo>
                    <a:pt x="21639" y="109953"/>
                    <a:pt x="21519" y="109947"/>
                    <a:pt x="21400" y="109936"/>
                  </a:cubicBezTo>
                  <a:cubicBezTo>
                    <a:pt x="20198" y="109839"/>
                    <a:pt x="20039" y="109669"/>
                    <a:pt x="19993" y="108491"/>
                  </a:cubicBezTo>
                  <a:cubicBezTo>
                    <a:pt x="19974" y="108106"/>
                    <a:pt x="19928" y="107726"/>
                    <a:pt x="19901" y="107368"/>
                  </a:cubicBezTo>
                  <a:cubicBezTo>
                    <a:pt x="20910" y="107273"/>
                    <a:pt x="21905" y="107208"/>
                    <a:pt x="22889" y="107071"/>
                  </a:cubicBezTo>
                  <a:cubicBezTo>
                    <a:pt x="23015" y="107053"/>
                    <a:pt x="23132" y="107045"/>
                    <a:pt x="23246" y="107045"/>
                  </a:cubicBezTo>
                  <a:close/>
                  <a:moveTo>
                    <a:pt x="89434" y="1"/>
                  </a:moveTo>
                  <a:cubicBezTo>
                    <a:pt x="88119" y="1"/>
                    <a:pt x="86804" y="172"/>
                    <a:pt x="85497" y="457"/>
                  </a:cubicBezTo>
                  <a:cubicBezTo>
                    <a:pt x="83435" y="911"/>
                    <a:pt x="81588" y="1896"/>
                    <a:pt x="80025" y="3262"/>
                  </a:cubicBezTo>
                  <a:cubicBezTo>
                    <a:pt x="77879" y="5132"/>
                    <a:pt x="76756" y="7649"/>
                    <a:pt x="76220" y="10407"/>
                  </a:cubicBezTo>
                  <a:cubicBezTo>
                    <a:pt x="76028" y="11379"/>
                    <a:pt x="75968" y="12388"/>
                    <a:pt x="75936" y="13388"/>
                  </a:cubicBezTo>
                  <a:cubicBezTo>
                    <a:pt x="75900" y="14482"/>
                    <a:pt x="76169" y="15487"/>
                    <a:pt x="77091" y="16229"/>
                  </a:cubicBezTo>
                  <a:cubicBezTo>
                    <a:pt x="77636" y="16669"/>
                    <a:pt x="77604" y="16848"/>
                    <a:pt x="77137" y="17366"/>
                  </a:cubicBezTo>
                  <a:cubicBezTo>
                    <a:pt x="76339" y="18250"/>
                    <a:pt x="75385" y="18846"/>
                    <a:pt x="74213" y="19093"/>
                  </a:cubicBezTo>
                  <a:cubicBezTo>
                    <a:pt x="73241" y="19299"/>
                    <a:pt x="72398" y="19762"/>
                    <a:pt x="71668" y="20446"/>
                  </a:cubicBezTo>
                  <a:cubicBezTo>
                    <a:pt x="70885" y="21184"/>
                    <a:pt x="70734" y="21802"/>
                    <a:pt x="71150" y="22815"/>
                  </a:cubicBezTo>
                  <a:cubicBezTo>
                    <a:pt x="71388" y="23393"/>
                    <a:pt x="71665" y="23951"/>
                    <a:pt x="71897" y="24529"/>
                  </a:cubicBezTo>
                  <a:cubicBezTo>
                    <a:pt x="72265" y="25419"/>
                    <a:pt x="72576" y="26262"/>
                    <a:pt x="72122" y="27293"/>
                  </a:cubicBezTo>
                  <a:cubicBezTo>
                    <a:pt x="71645" y="28374"/>
                    <a:pt x="72489" y="29548"/>
                    <a:pt x="73708" y="29759"/>
                  </a:cubicBezTo>
                  <a:cubicBezTo>
                    <a:pt x="73910" y="29793"/>
                    <a:pt x="74107" y="29809"/>
                    <a:pt x="74300" y="29809"/>
                  </a:cubicBezTo>
                  <a:cubicBezTo>
                    <a:pt x="75209" y="29809"/>
                    <a:pt x="76031" y="29455"/>
                    <a:pt x="76847" y="29016"/>
                  </a:cubicBezTo>
                  <a:cubicBezTo>
                    <a:pt x="77297" y="28774"/>
                    <a:pt x="77838" y="28589"/>
                    <a:pt x="78332" y="28589"/>
                  </a:cubicBezTo>
                  <a:cubicBezTo>
                    <a:pt x="78919" y="28589"/>
                    <a:pt x="79460" y="28497"/>
                    <a:pt x="79978" y="28292"/>
                  </a:cubicBezTo>
                  <a:cubicBezTo>
                    <a:pt x="80152" y="28227"/>
                    <a:pt x="80318" y="28145"/>
                    <a:pt x="80487" y="28054"/>
                  </a:cubicBezTo>
                  <a:cubicBezTo>
                    <a:pt x="81179" y="27669"/>
                    <a:pt x="81440" y="27119"/>
                    <a:pt x="81243" y="26354"/>
                  </a:cubicBezTo>
                  <a:cubicBezTo>
                    <a:pt x="81156" y="26018"/>
                    <a:pt x="80991" y="25703"/>
                    <a:pt x="80872" y="25377"/>
                  </a:cubicBezTo>
                  <a:cubicBezTo>
                    <a:pt x="80734" y="24992"/>
                    <a:pt x="80606" y="24602"/>
                    <a:pt x="80514" y="24337"/>
                  </a:cubicBezTo>
                  <a:cubicBezTo>
                    <a:pt x="81004" y="24030"/>
                    <a:pt x="81518" y="23864"/>
                    <a:pt x="81747" y="23517"/>
                  </a:cubicBezTo>
                  <a:cubicBezTo>
                    <a:pt x="81976" y="23163"/>
                    <a:pt x="81921" y="22627"/>
                    <a:pt x="81982" y="22229"/>
                  </a:cubicBezTo>
                  <a:cubicBezTo>
                    <a:pt x="83237" y="22535"/>
                    <a:pt x="84544" y="22852"/>
                    <a:pt x="85937" y="23191"/>
                  </a:cubicBezTo>
                  <a:cubicBezTo>
                    <a:pt x="85817" y="24506"/>
                    <a:pt x="85689" y="25900"/>
                    <a:pt x="85565" y="27266"/>
                  </a:cubicBezTo>
                  <a:cubicBezTo>
                    <a:pt x="85217" y="27362"/>
                    <a:pt x="84919" y="27408"/>
                    <a:pt x="84653" y="27518"/>
                  </a:cubicBezTo>
                  <a:cubicBezTo>
                    <a:pt x="83226" y="28098"/>
                    <a:pt x="81803" y="28682"/>
                    <a:pt x="80381" y="29268"/>
                  </a:cubicBezTo>
                  <a:cubicBezTo>
                    <a:pt x="79298" y="29714"/>
                    <a:pt x="78218" y="30162"/>
                    <a:pt x="77141" y="30616"/>
                  </a:cubicBezTo>
                  <a:cubicBezTo>
                    <a:pt x="76811" y="30753"/>
                    <a:pt x="76454" y="30965"/>
                    <a:pt x="76252" y="31244"/>
                  </a:cubicBezTo>
                  <a:cubicBezTo>
                    <a:pt x="75972" y="31634"/>
                    <a:pt x="75619" y="31685"/>
                    <a:pt x="75215" y="31730"/>
                  </a:cubicBezTo>
                  <a:cubicBezTo>
                    <a:pt x="74514" y="31807"/>
                    <a:pt x="73974" y="32120"/>
                    <a:pt x="73675" y="32802"/>
                  </a:cubicBezTo>
                  <a:cubicBezTo>
                    <a:pt x="73387" y="33467"/>
                    <a:pt x="73212" y="34279"/>
                    <a:pt x="72718" y="34727"/>
                  </a:cubicBezTo>
                  <a:cubicBezTo>
                    <a:pt x="72213" y="35181"/>
                    <a:pt x="71370" y="35241"/>
                    <a:pt x="70692" y="35520"/>
                  </a:cubicBezTo>
                  <a:cubicBezTo>
                    <a:pt x="70516" y="35593"/>
                    <a:pt x="70354" y="35624"/>
                    <a:pt x="70192" y="35624"/>
                  </a:cubicBezTo>
                  <a:cubicBezTo>
                    <a:pt x="70016" y="35624"/>
                    <a:pt x="69840" y="35587"/>
                    <a:pt x="69647" y="35526"/>
                  </a:cubicBezTo>
                  <a:cubicBezTo>
                    <a:pt x="67501" y="34842"/>
                    <a:pt x="65379" y="34031"/>
                    <a:pt x="63180" y="33587"/>
                  </a:cubicBezTo>
                  <a:cubicBezTo>
                    <a:pt x="61058" y="33155"/>
                    <a:pt x="58862" y="33023"/>
                    <a:pt x="56685" y="32917"/>
                  </a:cubicBezTo>
                  <a:cubicBezTo>
                    <a:pt x="54644" y="32819"/>
                    <a:pt x="52602" y="32730"/>
                    <a:pt x="50561" y="32730"/>
                  </a:cubicBezTo>
                  <a:cubicBezTo>
                    <a:pt x="48045" y="32730"/>
                    <a:pt x="45531" y="32865"/>
                    <a:pt x="43026" y="33279"/>
                  </a:cubicBezTo>
                  <a:cubicBezTo>
                    <a:pt x="41289" y="33568"/>
                    <a:pt x="39583" y="33981"/>
                    <a:pt x="37988" y="34746"/>
                  </a:cubicBezTo>
                  <a:cubicBezTo>
                    <a:pt x="36985" y="35227"/>
                    <a:pt x="36000" y="35745"/>
                    <a:pt x="35083" y="36208"/>
                  </a:cubicBezTo>
                  <a:cubicBezTo>
                    <a:pt x="34431" y="34733"/>
                    <a:pt x="33827" y="33243"/>
                    <a:pt x="33125" y="31799"/>
                  </a:cubicBezTo>
                  <a:cubicBezTo>
                    <a:pt x="32851" y="31226"/>
                    <a:pt x="32392" y="30736"/>
                    <a:pt x="31974" y="30241"/>
                  </a:cubicBezTo>
                  <a:cubicBezTo>
                    <a:pt x="31879" y="30130"/>
                    <a:pt x="31644" y="30135"/>
                    <a:pt x="31467" y="30094"/>
                  </a:cubicBezTo>
                  <a:lnTo>
                    <a:pt x="31467" y="30094"/>
                  </a:lnTo>
                  <a:cubicBezTo>
                    <a:pt x="31549" y="30296"/>
                    <a:pt x="31604" y="30511"/>
                    <a:pt x="31728" y="30685"/>
                  </a:cubicBezTo>
                  <a:cubicBezTo>
                    <a:pt x="31970" y="31024"/>
                    <a:pt x="32346" y="31300"/>
                    <a:pt x="32502" y="31670"/>
                  </a:cubicBezTo>
                  <a:cubicBezTo>
                    <a:pt x="33075" y="33037"/>
                    <a:pt x="33716" y="34394"/>
                    <a:pt x="34069" y="35823"/>
                  </a:cubicBezTo>
                  <a:cubicBezTo>
                    <a:pt x="34670" y="38239"/>
                    <a:pt x="35096" y="40663"/>
                    <a:pt x="33621" y="43033"/>
                  </a:cubicBezTo>
                  <a:cubicBezTo>
                    <a:pt x="33093" y="43881"/>
                    <a:pt x="32653" y="44752"/>
                    <a:pt x="31814" y="45311"/>
                  </a:cubicBezTo>
                  <a:cubicBezTo>
                    <a:pt x="29840" y="46640"/>
                    <a:pt x="27736" y="47695"/>
                    <a:pt x="25357" y="48107"/>
                  </a:cubicBezTo>
                  <a:cubicBezTo>
                    <a:pt x="24638" y="48231"/>
                    <a:pt x="23923" y="48391"/>
                    <a:pt x="23208" y="48551"/>
                  </a:cubicBezTo>
                  <a:cubicBezTo>
                    <a:pt x="22955" y="48606"/>
                    <a:pt x="22644" y="48685"/>
                    <a:pt x="22836" y="49047"/>
                  </a:cubicBezTo>
                  <a:cubicBezTo>
                    <a:pt x="23281" y="49876"/>
                    <a:pt x="24794" y="52375"/>
                    <a:pt x="24661" y="52425"/>
                  </a:cubicBezTo>
                  <a:cubicBezTo>
                    <a:pt x="24716" y="52567"/>
                    <a:pt x="24756" y="52668"/>
                    <a:pt x="24771" y="52704"/>
                  </a:cubicBezTo>
                  <a:cubicBezTo>
                    <a:pt x="23779" y="52603"/>
                    <a:pt x="22798" y="52508"/>
                    <a:pt x="21822" y="52402"/>
                  </a:cubicBezTo>
                  <a:cubicBezTo>
                    <a:pt x="21660" y="52382"/>
                    <a:pt x="21502" y="52331"/>
                    <a:pt x="21359" y="52251"/>
                  </a:cubicBezTo>
                  <a:cubicBezTo>
                    <a:pt x="20754" y="51940"/>
                    <a:pt x="20167" y="51591"/>
                    <a:pt x="19558" y="51289"/>
                  </a:cubicBezTo>
                  <a:cubicBezTo>
                    <a:pt x="18816" y="50926"/>
                    <a:pt x="17995" y="51014"/>
                    <a:pt x="17211" y="50899"/>
                  </a:cubicBezTo>
                  <a:cubicBezTo>
                    <a:pt x="17183" y="50894"/>
                    <a:pt x="17153" y="50891"/>
                    <a:pt x="17125" y="50890"/>
                  </a:cubicBezTo>
                  <a:cubicBezTo>
                    <a:pt x="17026" y="50878"/>
                    <a:pt x="16931" y="50873"/>
                    <a:pt x="16839" y="50873"/>
                  </a:cubicBezTo>
                  <a:cubicBezTo>
                    <a:pt x="16241" y="50873"/>
                    <a:pt x="15776" y="51111"/>
                    <a:pt x="15387" y="51504"/>
                  </a:cubicBezTo>
                  <a:cubicBezTo>
                    <a:pt x="14397" y="52512"/>
                    <a:pt x="13714" y="53723"/>
                    <a:pt x="13444" y="55129"/>
                  </a:cubicBezTo>
                  <a:cubicBezTo>
                    <a:pt x="13173" y="56513"/>
                    <a:pt x="13141" y="57861"/>
                    <a:pt x="14154" y="59026"/>
                  </a:cubicBezTo>
                  <a:cubicBezTo>
                    <a:pt x="14232" y="59117"/>
                    <a:pt x="14227" y="59338"/>
                    <a:pt x="14186" y="59475"/>
                  </a:cubicBezTo>
                  <a:cubicBezTo>
                    <a:pt x="13966" y="60286"/>
                    <a:pt x="13806" y="61130"/>
                    <a:pt x="13476" y="61895"/>
                  </a:cubicBezTo>
                  <a:cubicBezTo>
                    <a:pt x="12197" y="64870"/>
                    <a:pt x="11389" y="67991"/>
                    <a:pt x="10432" y="71067"/>
                  </a:cubicBezTo>
                  <a:cubicBezTo>
                    <a:pt x="10239" y="71690"/>
                    <a:pt x="10299" y="72245"/>
                    <a:pt x="10712" y="72699"/>
                  </a:cubicBezTo>
                  <a:cubicBezTo>
                    <a:pt x="10981" y="73001"/>
                    <a:pt x="10913" y="73217"/>
                    <a:pt x="10798" y="73519"/>
                  </a:cubicBezTo>
                  <a:cubicBezTo>
                    <a:pt x="9611" y="76595"/>
                    <a:pt x="8415" y="79666"/>
                    <a:pt x="7260" y="82755"/>
                  </a:cubicBezTo>
                  <a:cubicBezTo>
                    <a:pt x="5931" y="86320"/>
                    <a:pt x="4647" y="89909"/>
                    <a:pt x="3332" y="93485"/>
                  </a:cubicBezTo>
                  <a:cubicBezTo>
                    <a:pt x="2585" y="95529"/>
                    <a:pt x="1801" y="97565"/>
                    <a:pt x="1063" y="99614"/>
                  </a:cubicBezTo>
                  <a:cubicBezTo>
                    <a:pt x="728" y="100539"/>
                    <a:pt x="376" y="101506"/>
                    <a:pt x="1315" y="102216"/>
                  </a:cubicBezTo>
                  <a:cubicBezTo>
                    <a:pt x="1178" y="102427"/>
                    <a:pt x="1035" y="102570"/>
                    <a:pt x="976" y="102740"/>
                  </a:cubicBezTo>
                  <a:cubicBezTo>
                    <a:pt x="738" y="103371"/>
                    <a:pt x="518" y="104013"/>
                    <a:pt x="307" y="104660"/>
                  </a:cubicBezTo>
                  <a:cubicBezTo>
                    <a:pt x="0" y="105590"/>
                    <a:pt x="105" y="105828"/>
                    <a:pt x="884" y="106424"/>
                  </a:cubicBezTo>
                  <a:cubicBezTo>
                    <a:pt x="2219" y="107437"/>
                    <a:pt x="3736" y="108066"/>
                    <a:pt x="5293" y="108615"/>
                  </a:cubicBezTo>
                  <a:cubicBezTo>
                    <a:pt x="7016" y="109225"/>
                    <a:pt x="8722" y="109881"/>
                    <a:pt x="10449" y="110485"/>
                  </a:cubicBezTo>
                  <a:cubicBezTo>
                    <a:pt x="10672" y="110563"/>
                    <a:pt x="10933" y="110675"/>
                    <a:pt x="11171" y="110675"/>
                  </a:cubicBezTo>
                  <a:cubicBezTo>
                    <a:pt x="11356" y="110675"/>
                    <a:pt x="11527" y="110607"/>
                    <a:pt x="11655" y="110403"/>
                  </a:cubicBezTo>
                  <a:cubicBezTo>
                    <a:pt x="11989" y="109876"/>
                    <a:pt x="11536" y="109454"/>
                    <a:pt x="11211" y="109111"/>
                  </a:cubicBezTo>
                  <a:cubicBezTo>
                    <a:pt x="10239" y="108092"/>
                    <a:pt x="9221" y="107116"/>
                    <a:pt x="8232" y="106108"/>
                  </a:cubicBezTo>
                  <a:cubicBezTo>
                    <a:pt x="7700" y="105572"/>
                    <a:pt x="7195" y="105008"/>
                    <a:pt x="6600" y="104375"/>
                  </a:cubicBezTo>
                  <a:lnTo>
                    <a:pt x="6600" y="104375"/>
                  </a:lnTo>
                  <a:cubicBezTo>
                    <a:pt x="7173" y="104449"/>
                    <a:pt x="7586" y="104545"/>
                    <a:pt x="7998" y="104545"/>
                  </a:cubicBezTo>
                  <a:cubicBezTo>
                    <a:pt x="8516" y="104541"/>
                    <a:pt x="8635" y="104302"/>
                    <a:pt x="8480" y="103880"/>
                  </a:cubicBezTo>
                  <a:cubicBezTo>
                    <a:pt x="8772" y="103532"/>
                    <a:pt x="9094" y="103243"/>
                    <a:pt x="9296" y="102890"/>
                  </a:cubicBezTo>
                  <a:cubicBezTo>
                    <a:pt x="9882" y="101873"/>
                    <a:pt x="10459" y="100851"/>
                    <a:pt x="10959" y="99791"/>
                  </a:cubicBezTo>
                  <a:cubicBezTo>
                    <a:pt x="12188" y="97193"/>
                    <a:pt x="13370" y="94576"/>
                    <a:pt x="14567" y="91963"/>
                  </a:cubicBezTo>
                  <a:cubicBezTo>
                    <a:pt x="15520" y="89883"/>
                    <a:pt x="16450" y="87792"/>
                    <a:pt x="17431" y="85725"/>
                  </a:cubicBezTo>
                  <a:cubicBezTo>
                    <a:pt x="17994" y="84547"/>
                    <a:pt x="18632" y="83402"/>
                    <a:pt x="19237" y="82241"/>
                  </a:cubicBezTo>
                  <a:cubicBezTo>
                    <a:pt x="19279" y="82260"/>
                    <a:pt x="19325" y="82274"/>
                    <a:pt x="19365" y="82287"/>
                  </a:cubicBezTo>
                  <a:cubicBezTo>
                    <a:pt x="19278" y="83722"/>
                    <a:pt x="19164" y="85161"/>
                    <a:pt x="19100" y="86596"/>
                  </a:cubicBezTo>
                  <a:cubicBezTo>
                    <a:pt x="18911" y="90570"/>
                    <a:pt x="18696" y="94540"/>
                    <a:pt x="18581" y="98514"/>
                  </a:cubicBezTo>
                  <a:cubicBezTo>
                    <a:pt x="18503" y="101149"/>
                    <a:pt x="18577" y="103789"/>
                    <a:pt x="18568" y="106429"/>
                  </a:cubicBezTo>
                  <a:cubicBezTo>
                    <a:pt x="18568" y="107126"/>
                    <a:pt x="18642" y="107250"/>
                    <a:pt x="19237" y="107328"/>
                  </a:cubicBezTo>
                  <a:cubicBezTo>
                    <a:pt x="19237" y="107978"/>
                    <a:pt x="19228" y="108615"/>
                    <a:pt x="19241" y="109253"/>
                  </a:cubicBezTo>
                  <a:cubicBezTo>
                    <a:pt x="19251" y="109867"/>
                    <a:pt x="19535" y="110334"/>
                    <a:pt x="20140" y="110485"/>
                  </a:cubicBezTo>
                  <a:cubicBezTo>
                    <a:pt x="20714" y="110631"/>
                    <a:pt x="21317" y="110780"/>
                    <a:pt x="21902" y="110780"/>
                  </a:cubicBezTo>
                  <a:cubicBezTo>
                    <a:pt x="21943" y="110780"/>
                    <a:pt x="21984" y="110780"/>
                    <a:pt x="22024" y="110778"/>
                  </a:cubicBezTo>
                  <a:cubicBezTo>
                    <a:pt x="23688" y="110733"/>
                    <a:pt x="25352" y="110614"/>
                    <a:pt x="27016" y="110471"/>
                  </a:cubicBezTo>
                  <a:cubicBezTo>
                    <a:pt x="28694" y="110330"/>
                    <a:pt x="30366" y="110137"/>
                    <a:pt x="32039" y="109949"/>
                  </a:cubicBezTo>
                  <a:cubicBezTo>
                    <a:pt x="32643" y="109880"/>
                    <a:pt x="33190" y="109697"/>
                    <a:pt x="33268" y="109005"/>
                  </a:cubicBezTo>
                  <a:cubicBezTo>
                    <a:pt x="35417" y="109106"/>
                    <a:pt x="37521" y="109215"/>
                    <a:pt x="39625" y="109307"/>
                  </a:cubicBezTo>
                  <a:cubicBezTo>
                    <a:pt x="45538" y="109560"/>
                    <a:pt x="51451" y="109789"/>
                    <a:pt x="57362" y="110064"/>
                  </a:cubicBezTo>
                  <a:cubicBezTo>
                    <a:pt x="60017" y="110183"/>
                    <a:pt x="62661" y="110444"/>
                    <a:pt x="65314" y="110550"/>
                  </a:cubicBezTo>
                  <a:cubicBezTo>
                    <a:pt x="67272" y="110626"/>
                    <a:pt x="69234" y="110706"/>
                    <a:pt x="71194" y="110706"/>
                  </a:cubicBezTo>
                  <a:cubicBezTo>
                    <a:pt x="71961" y="110706"/>
                    <a:pt x="72727" y="110694"/>
                    <a:pt x="73492" y="110664"/>
                  </a:cubicBezTo>
                  <a:cubicBezTo>
                    <a:pt x="77992" y="110485"/>
                    <a:pt x="82485" y="110096"/>
                    <a:pt x="86985" y="109867"/>
                  </a:cubicBezTo>
                  <a:cubicBezTo>
                    <a:pt x="91615" y="109633"/>
                    <a:pt x="96249" y="109486"/>
                    <a:pt x="100879" y="109293"/>
                  </a:cubicBezTo>
                  <a:cubicBezTo>
                    <a:pt x="102946" y="109211"/>
                    <a:pt x="109711" y="108748"/>
                    <a:pt x="110320" y="108624"/>
                  </a:cubicBezTo>
                  <a:lnTo>
                    <a:pt x="110320" y="107744"/>
                  </a:lnTo>
                  <a:cubicBezTo>
                    <a:pt x="110312" y="107746"/>
                    <a:pt x="110305" y="107747"/>
                    <a:pt x="110299" y="107747"/>
                  </a:cubicBezTo>
                  <a:cubicBezTo>
                    <a:pt x="110136" y="107747"/>
                    <a:pt x="110238" y="107330"/>
                    <a:pt x="110238" y="106956"/>
                  </a:cubicBezTo>
                  <a:cubicBezTo>
                    <a:pt x="110237" y="104828"/>
                    <a:pt x="110233" y="102702"/>
                    <a:pt x="110229" y="100580"/>
                  </a:cubicBezTo>
                  <a:cubicBezTo>
                    <a:pt x="110210" y="94237"/>
                    <a:pt x="110183" y="87893"/>
                    <a:pt x="110178" y="81549"/>
                  </a:cubicBezTo>
                  <a:cubicBezTo>
                    <a:pt x="110174" y="77663"/>
                    <a:pt x="110210" y="73780"/>
                    <a:pt x="110233" y="69893"/>
                  </a:cubicBezTo>
                  <a:cubicBezTo>
                    <a:pt x="110238" y="69495"/>
                    <a:pt x="110288" y="69092"/>
                    <a:pt x="110320" y="68693"/>
                  </a:cubicBezTo>
                  <a:lnTo>
                    <a:pt x="110320" y="61542"/>
                  </a:lnTo>
                  <a:cubicBezTo>
                    <a:pt x="110279" y="61340"/>
                    <a:pt x="110210" y="61139"/>
                    <a:pt x="110210" y="60937"/>
                  </a:cubicBezTo>
                  <a:cubicBezTo>
                    <a:pt x="110200" y="53732"/>
                    <a:pt x="110201" y="46526"/>
                    <a:pt x="110216" y="39321"/>
                  </a:cubicBezTo>
                  <a:cubicBezTo>
                    <a:pt x="110220" y="38761"/>
                    <a:pt x="110087" y="38496"/>
                    <a:pt x="109509" y="38313"/>
                  </a:cubicBezTo>
                  <a:cubicBezTo>
                    <a:pt x="108396" y="37960"/>
                    <a:pt x="107208" y="37593"/>
                    <a:pt x="107236" y="36048"/>
                  </a:cubicBezTo>
                  <a:cubicBezTo>
                    <a:pt x="107232" y="35936"/>
                    <a:pt x="107196" y="35827"/>
                    <a:pt x="107130" y="35736"/>
                  </a:cubicBezTo>
                  <a:cubicBezTo>
                    <a:pt x="106503" y="34842"/>
                    <a:pt x="105921" y="33912"/>
                    <a:pt x="105215" y="33083"/>
                  </a:cubicBezTo>
                  <a:cubicBezTo>
                    <a:pt x="104789" y="32579"/>
                    <a:pt x="104078" y="32299"/>
                    <a:pt x="104156" y="31470"/>
                  </a:cubicBezTo>
                  <a:cubicBezTo>
                    <a:pt x="104160" y="31424"/>
                    <a:pt x="104110" y="31373"/>
                    <a:pt x="104092" y="31323"/>
                  </a:cubicBezTo>
                  <a:cubicBezTo>
                    <a:pt x="103400" y="29411"/>
                    <a:pt x="101855" y="28321"/>
                    <a:pt x="100091" y="27743"/>
                  </a:cubicBezTo>
                  <a:cubicBezTo>
                    <a:pt x="97927" y="27042"/>
                    <a:pt x="95649" y="26684"/>
                    <a:pt x="93436" y="26184"/>
                  </a:cubicBezTo>
                  <a:cubicBezTo>
                    <a:pt x="93203" y="24912"/>
                    <a:pt x="92958" y="23586"/>
                    <a:pt x="92702" y="22206"/>
                  </a:cubicBezTo>
                  <a:lnTo>
                    <a:pt x="92702" y="22206"/>
                  </a:lnTo>
                  <a:cubicBezTo>
                    <a:pt x="92766" y="22208"/>
                    <a:pt x="92830" y="22209"/>
                    <a:pt x="92893" y="22209"/>
                  </a:cubicBezTo>
                  <a:cubicBezTo>
                    <a:pt x="94807" y="22209"/>
                    <a:pt x="96418" y="21415"/>
                    <a:pt x="97900" y="20222"/>
                  </a:cubicBezTo>
                  <a:cubicBezTo>
                    <a:pt x="98110" y="20740"/>
                    <a:pt x="98263" y="21171"/>
                    <a:pt x="98455" y="21583"/>
                  </a:cubicBezTo>
                  <a:cubicBezTo>
                    <a:pt x="99018" y="22797"/>
                    <a:pt x="99929" y="23431"/>
                    <a:pt x="101172" y="23431"/>
                  </a:cubicBezTo>
                  <a:cubicBezTo>
                    <a:pt x="101323" y="23431"/>
                    <a:pt x="101479" y="23421"/>
                    <a:pt x="101640" y="23403"/>
                  </a:cubicBezTo>
                  <a:cubicBezTo>
                    <a:pt x="101946" y="23366"/>
                    <a:pt x="102242" y="23342"/>
                    <a:pt x="102527" y="23342"/>
                  </a:cubicBezTo>
                  <a:cubicBezTo>
                    <a:pt x="103506" y="23342"/>
                    <a:pt x="104346" y="23630"/>
                    <a:pt x="104936" y="24713"/>
                  </a:cubicBezTo>
                  <a:cubicBezTo>
                    <a:pt x="105263" y="25316"/>
                    <a:pt x="105908" y="25640"/>
                    <a:pt x="106634" y="25640"/>
                  </a:cubicBezTo>
                  <a:cubicBezTo>
                    <a:pt x="106659" y="25640"/>
                    <a:pt x="106684" y="25640"/>
                    <a:pt x="106709" y="25639"/>
                  </a:cubicBezTo>
                  <a:cubicBezTo>
                    <a:pt x="108011" y="25597"/>
                    <a:pt x="108960" y="24915"/>
                    <a:pt x="109656" y="23879"/>
                  </a:cubicBezTo>
                  <a:cubicBezTo>
                    <a:pt x="110079" y="23247"/>
                    <a:pt x="110110" y="22540"/>
                    <a:pt x="109785" y="21830"/>
                  </a:cubicBezTo>
                  <a:cubicBezTo>
                    <a:pt x="109377" y="20941"/>
                    <a:pt x="108832" y="20161"/>
                    <a:pt x="107878" y="19804"/>
                  </a:cubicBezTo>
                  <a:cubicBezTo>
                    <a:pt x="107071" y="19501"/>
                    <a:pt x="106760" y="18943"/>
                    <a:pt x="106659" y="18108"/>
                  </a:cubicBezTo>
                  <a:cubicBezTo>
                    <a:pt x="106462" y="16453"/>
                    <a:pt x="105472" y="15504"/>
                    <a:pt x="103808" y="15353"/>
                  </a:cubicBezTo>
                  <a:cubicBezTo>
                    <a:pt x="103462" y="15321"/>
                    <a:pt x="103114" y="15311"/>
                    <a:pt x="102764" y="15311"/>
                  </a:cubicBezTo>
                  <a:cubicBezTo>
                    <a:pt x="102214" y="15311"/>
                    <a:pt x="101661" y="15335"/>
                    <a:pt x="101109" y="15335"/>
                  </a:cubicBezTo>
                  <a:cubicBezTo>
                    <a:pt x="101109" y="15312"/>
                    <a:pt x="101099" y="15275"/>
                    <a:pt x="101113" y="15243"/>
                  </a:cubicBezTo>
                  <a:cubicBezTo>
                    <a:pt x="101727" y="13809"/>
                    <a:pt x="101718" y="12411"/>
                    <a:pt x="100842" y="11068"/>
                  </a:cubicBezTo>
                  <a:cubicBezTo>
                    <a:pt x="100783" y="10976"/>
                    <a:pt x="100779" y="10830"/>
                    <a:pt x="100796" y="10715"/>
                  </a:cubicBezTo>
                  <a:cubicBezTo>
                    <a:pt x="101149" y="8070"/>
                    <a:pt x="100114" y="5820"/>
                    <a:pt x="98547" y="3858"/>
                  </a:cubicBezTo>
                  <a:cubicBezTo>
                    <a:pt x="97043" y="1974"/>
                    <a:pt x="94921" y="907"/>
                    <a:pt x="92583" y="356"/>
                  </a:cubicBezTo>
                  <a:cubicBezTo>
                    <a:pt x="91535" y="110"/>
                    <a:pt x="90485" y="1"/>
                    <a:pt x="89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3840950" y="636525"/>
              <a:ext cx="223925" cy="170950"/>
            </a:xfrm>
            <a:custGeom>
              <a:avLst/>
              <a:gdLst/>
              <a:ahLst/>
              <a:cxnLst/>
              <a:rect l="l" t="t" r="r" b="b"/>
              <a:pathLst>
                <a:path w="8957" h="6838" extrusionOk="0">
                  <a:moveTo>
                    <a:pt x="997" y="1"/>
                  </a:moveTo>
                  <a:cubicBezTo>
                    <a:pt x="528" y="1"/>
                    <a:pt x="205" y="269"/>
                    <a:pt x="0" y="805"/>
                  </a:cubicBezTo>
                  <a:cubicBezTo>
                    <a:pt x="472" y="861"/>
                    <a:pt x="962" y="878"/>
                    <a:pt x="1439" y="979"/>
                  </a:cubicBezTo>
                  <a:cubicBezTo>
                    <a:pt x="1921" y="1084"/>
                    <a:pt x="2375" y="1309"/>
                    <a:pt x="2855" y="1410"/>
                  </a:cubicBezTo>
                  <a:cubicBezTo>
                    <a:pt x="3882" y="1625"/>
                    <a:pt x="4487" y="2253"/>
                    <a:pt x="4942" y="3179"/>
                  </a:cubicBezTo>
                  <a:cubicBezTo>
                    <a:pt x="5184" y="3679"/>
                    <a:pt x="5652" y="4078"/>
                    <a:pt x="6050" y="4495"/>
                  </a:cubicBezTo>
                  <a:cubicBezTo>
                    <a:pt x="6912" y="5403"/>
                    <a:pt x="8444" y="5466"/>
                    <a:pt x="8957" y="6837"/>
                  </a:cubicBezTo>
                  <a:cubicBezTo>
                    <a:pt x="8892" y="5865"/>
                    <a:pt x="8393" y="5068"/>
                    <a:pt x="7476" y="4687"/>
                  </a:cubicBezTo>
                  <a:cubicBezTo>
                    <a:pt x="6362" y="4225"/>
                    <a:pt x="5849" y="3450"/>
                    <a:pt x="5733" y="2267"/>
                  </a:cubicBezTo>
                  <a:cubicBezTo>
                    <a:pt x="5619" y="1089"/>
                    <a:pt x="4978" y="479"/>
                    <a:pt x="3791" y="291"/>
                  </a:cubicBezTo>
                  <a:cubicBezTo>
                    <a:pt x="3249" y="209"/>
                    <a:pt x="2700" y="214"/>
                    <a:pt x="2149" y="172"/>
                  </a:cubicBezTo>
                  <a:cubicBezTo>
                    <a:pt x="1953" y="154"/>
                    <a:pt x="1742" y="163"/>
                    <a:pt x="1558" y="104"/>
                  </a:cubicBezTo>
                  <a:cubicBezTo>
                    <a:pt x="1351" y="35"/>
                    <a:pt x="1165" y="1"/>
                    <a:pt x="997"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3818275" y="670325"/>
              <a:ext cx="235800" cy="185550"/>
            </a:xfrm>
            <a:custGeom>
              <a:avLst/>
              <a:gdLst/>
              <a:ahLst/>
              <a:cxnLst/>
              <a:rect l="l" t="t" r="r" b="b"/>
              <a:pathLst>
                <a:path w="9432" h="7422" extrusionOk="0">
                  <a:moveTo>
                    <a:pt x="1196" y="1"/>
                  </a:moveTo>
                  <a:cubicBezTo>
                    <a:pt x="953" y="1"/>
                    <a:pt x="726" y="81"/>
                    <a:pt x="568" y="347"/>
                  </a:cubicBezTo>
                  <a:cubicBezTo>
                    <a:pt x="13" y="1287"/>
                    <a:pt x="0" y="1804"/>
                    <a:pt x="554" y="2323"/>
                  </a:cubicBezTo>
                  <a:cubicBezTo>
                    <a:pt x="876" y="2620"/>
                    <a:pt x="1297" y="2868"/>
                    <a:pt x="1719" y="2992"/>
                  </a:cubicBezTo>
                  <a:cubicBezTo>
                    <a:pt x="2255" y="3148"/>
                    <a:pt x="2832" y="3194"/>
                    <a:pt x="3396" y="3216"/>
                  </a:cubicBezTo>
                  <a:cubicBezTo>
                    <a:pt x="5491" y="3308"/>
                    <a:pt x="6963" y="4509"/>
                    <a:pt x="7420" y="6530"/>
                  </a:cubicBezTo>
                  <a:cubicBezTo>
                    <a:pt x="7484" y="6815"/>
                    <a:pt x="7544" y="7099"/>
                    <a:pt x="7612" y="7420"/>
                  </a:cubicBezTo>
                  <a:cubicBezTo>
                    <a:pt x="7636" y="7421"/>
                    <a:pt x="7659" y="7421"/>
                    <a:pt x="7682" y="7421"/>
                  </a:cubicBezTo>
                  <a:cubicBezTo>
                    <a:pt x="8425" y="7421"/>
                    <a:pt x="8892" y="6999"/>
                    <a:pt x="9345" y="6581"/>
                  </a:cubicBezTo>
                  <a:cubicBezTo>
                    <a:pt x="9423" y="6512"/>
                    <a:pt x="9432" y="6291"/>
                    <a:pt x="9387" y="6182"/>
                  </a:cubicBezTo>
                  <a:cubicBezTo>
                    <a:pt x="9112" y="5508"/>
                    <a:pt x="8722" y="4953"/>
                    <a:pt x="8017" y="4619"/>
                  </a:cubicBezTo>
                  <a:cubicBezTo>
                    <a:pt x="6761" y="4023"/>
                    <a:pt x="5665" y="3239"/>
                    <a:pt x="5083" y="1873"/>
                  </a:cubicBezTo>
                  <a:cubicBezTo>
                    <a:pt x="4913" y="1470"/>
                    <a:pt x="4538" y="1053"/>
                    <a:pt x="4148" y="870"/>
                  </a:cubicBezTo>
                  <a:cubicBezTo>
                    <a:pt x="3410" y="525"/>
                    <a:pt x="2599" y="319"/>
                    <a:pt x="1806" y="109"/>
                  </a:cubicBezTo>
                  <a:cubicBezTo>
                    <a:pt x="1612" y="57"/>
                    <a:pt x="1398" y="1"/>
                    <a:pt x="119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3121325" y="2915925"/>
              <a:ext cx="919450" cy="67550"/>
            </a:xfrm>
            <a:custGeom>
              <a:avLst/>
              <a:gdLst/>
              <a:ahLst/>
              <a:cxnLst/>
              <a:rect l="l" t="t" r="r" b="b"/>
              <a:pathLst>
                <a:path w="36778" h="2702" extrusionOk="0">
                  <a:moveTo>
                    <a:pt x="36127" y="0"/>
                  </a:moveTo>
                  <a:cubicBezTo>
                    <a:pt x="35830" y="0"/>
                    <a:pt x="35530" y="91"/>
                    <a:pt x="35229" y="112"/>
                  </a:cubicBezTo>
                  <a:cubicBezTo>
                    <a:pt x="32493" y="323"/>
                    <a:pt x="29756" y="593"/>
                    <a:pt x="27011" y="713"/>
                  </a:cubicBezTo>
                  <a:cubicBezTo>
                    <a:pt x="23092" y="887"/>
                    <a:pt x="19173" y="942"/>
                    <a:pt x="15250" y="1066"/>
                  </a:cubicBezTo>
                  <a:cubicBezTo>
                    <a:pt x="10762" y="1203"/>
                    <a:pt x="6275" y="1386"/>
                    <a:pt x="1787" y="1487"/>
                  </a:cubicBezTo>
                  <a:cubicBezTo>
                    <a:pt x="862" y="1510"/>
                    <a:pt x="537" y="2184"/>
                    <a:pt x="1" y="2701"/>
                  </a:cubicBezTo>
                  <a:cubicBezTo>
                    <a:pt x="12271" y="1680"/>
                    <a:pt x="24572" y="1716"/>
                    <a:pt x="36778" y="974"/>
                  </a:cubicBezTo>
                  <a:cubicBezTo>
                    <a:pt x="36750" y="814"/>
                    <a:pt x="36691" y="677"/>
                    <a:pt x="36710" y="548"/>
                  </a:cubicBezTo>
                  <a:cubicBezTo>
                    <a:pt x="36760" y="149"/>
                    <a:pt x="36485" y="21"/>
                    <a:pt x="36201" y="2"/>
                  </a:cubicBezTo>
                  <a:cubicBezTo>
                    <a:pt x="36176" y="1"/>
                    <a:pt x="36152" y="0"/>
                    <a:pt x="3612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a:off x="3998725" y="1421775"/>
              <a:ext cx="30050" cy="153325"/>
            </a:xfrm>
            <a:custGeom>
              <a:avLst/>
              <a:gdLst/>
              <a:ahLst/>
              <a:cxnLst/>
              <a:rect l="l" t="t" r="r" b="b"/>
              <a:pathLst>
                <a:path w="1202" h="6133" extrusionOk="0">
                  <a:moveTo>
                    <a:pt x="229" y="0"/>
                  </a:moveTo>
                  <a:cubicBezTo>
                    <a:pt x="152" y="146"/>
                    <a:pt x="0" y="293"/>
                    <a:pt x="9" y="436"/>
                  </a:cubicBezTo>
                  <a:cubicBezTo>
                    <a:pt x="74" y="2058"/>
                    <a:pt x="143" y="3680"/>
                    <a:pt x="266" y="5302"/>
                  </a:cubicBezTo>
                  <a:cubicBezTo>
                    <a:pt x="289" y="5592"/>
                    <a:pt x="574" y="5857"/>
                    <a:pt x="739" y="6133"/>
                  </a:cubicBezTo>
                  <a:cubicBezTo>
                    <a:pt x="894" y="5853"/>
                    <a:pt x="1046" y="5569"/>
                    <a:pt x="1201" y="5289"/>
                  </a:cubicBezTo>
                  <a:cubicBezTo>
                    <a:pt x="1160" y="5270"/>
                    <a:pt x="1119" y="5247"/>
                    <a:pt x="1082" y="5230"/>
                  </a:cubicBezTo>
                  <a:cubicBezTo>
                    <a:pt x="989" y="4099"/>
                    <a:pt x="899" y="2970"/>
                    <a:pt x="811" y="1843"/>
                  </a:cubicBezTo>
                  <a:cubicBezTo>
                    <a:pt x="769" y="1352"/>
                    <a:pt x="761" y="852"/>
                    <a:pt x="668" y="371"/>
                  </a:cubicBezTo>
                  <a:cubicBezTo>
                    <a:pt x="641" y="225"/>
                    <a:pt x="384" y="123"/>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a:off x="4009150" y="2472975"/>
              <a:ext cx="22025" cy="151850"/>
            </a:xfrm>
            <a:custGeom>
              <a:avLst/>
              <a:gdLst/>
              <a:ahLst/>
              <a:cxnLst/>
              <a:rect l="l" t="t" r="r" b="b"/>
              <a:pathLst>
                <a:path w="881" h="6074" extrusionOk="0">
                  <a:moveTo>
                    <a:pt x="317" y="1"/>
                  </a:moveTo>
                  <a:cubicBezTo>
                    <a:pt x="211" y="148"/>
                    <a:pt x="19" y="294"/>
                    <a:pt x="19" y="441"/>
                  </a:cubicBezTo>
                  <a:cubicBezTo>
                    <a:pt x="0" y="2012"/>
                    <a:pt x="0" y="3585"/>
                    <a:pt x="28" y="5157"/>
                  </a:cubicBezTo>
                  <a:cubicBezTo>
                    <a:pt x="32" y="5418"/>
                    <a:pt x="189" y="5685"/>
                    <a:pt x="317" y="6074"/>
                  </a:cubicBezTo>
                  <a:cubicBezTo>
                    <a:pt x="454" y="5845"/>
                    <a:pt x="537" y="5762"/>
                    <a:pt x="555" y="5670"/>
                  </a:cubicBezTo>
                  <a:cubicBezTo>
                    <a:pt x="881" y="3910"/>
                    <a:pt x="871" y="2141"/>
                    <a:pt x="656" y="372"/>
                  </a:cubicBezTo>
                  <a:cubicBezTo>
                    <a:pt x="642" y="239"/>
                    <a:pt x="436" y="125"/>
                    <a:pt x="3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4007900" y="2676350"/>
              <a:ext cx="21550" cy="113600"/>
            </a:xfrm>
            <a:custGeom>
              <a:avLst/>
              <a:gdLst/>
              <a:ahLst/>
              <a:cxnLst/>
              <a:rect l="l" t="t" r="r" b="b"/>
              <a:pathLst>
                <a:path w="862" h="4544" extrusionOk="0">
                  <a:moveTo>
                    <a:pt x="500" y="1"/>
                  </a:moveTo>
                  <a:cubicBezTo>
                    <a:pt x="385" y="226"/>
                    <a:pt x="197" y="445"/>
                    <a:pt x="179" y="679"/>
                  </a:cubicBezTo>
                  <a:cubicBezTo>
                    <a:pt x="92" y="1660"/>
                    <a:pt x="41" y="2641"/>
                    <a:pt x="10" y="3627"/>
                  </a:cubicBezTo>
                  <a:cubicBezTo>
                    <a:pt x="1" y="3916"/>
                    <a:pt x="83" y="4209"/>
                    <a:pt x="124" y="4498"/>
                  </a:cubicBezTo>
                  <a:cubicBezTo>
                    <a:pt x="197" y="4517"/>
                    <a:pt x="266" y="4530"/>
                    <a:pt x="339" y="4544"/>
                  </a:cubicBezTo>
                  <a:cubicBezTo>
                    <a:pt x="467" y="4310"/>
                    <a:pt x="683" y="4081"/>
                    <a:pt x="706" y="3838"/>
                  </a:cubicBezTo>
                  <a:cubicBezTo>
                    <a:pt x="793" y="2788"/>
                    <a:pt x="852" y="1734"/>
                    <a:pt x="862" y="684"/>
                  </a:cubicBezTo>
                  <a:cubicBezTo>
                    <a:pt x="862" y="455"/>
                    <a:pt x="624" y="230"/>
                    <a:pt x="5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a:off x="4006300" y="1605325"/>
              <a:ext cx="19600" cy="96375"/>
            </a:xfrm>
            <a:custGeom>
              <a:avLst/>
              <a:gdLst/>
              <a:ahLst/>
              <a:cxnLst/>
              <a:rect l="l" t="t" r="r" b="b"/>
              <a:pathLst>
                <a:path w="784" h="3855" extrusionOk="0">
                  <a:moveTo>
                    <a:pt x="413" y="0"/>
                  </a:moveTo>
                  <a:cubicBezTo>
                    <a:pt x="297" y="147"/>
                    <a:pt x="105" y="284"/>
                    <a:pt x="82" y="440"/>
                  </a:cubicBezTo>
                  <a:cubicBezTo>
                    <a:pt x="18" y="926"/>
                    <a:pt x="23" y="1421"/>
                    <a:pt x="0" y="1912"/>
                  </a:cubicBezTo>
                  <a:lnTo>
                    <a:pt x="55" y="1912"/>
                  </a:lnTo>
                  <a:cubicBezTo>
                    <a:pt x="55" y="2369"/>
                    <a:pt x="18" y="2828"/>
                    <a:pt x="73" y="3278"/>
                  </a:cubicBezTo>
                  <a:cubicBezTo>
                    <a:pt x="100" y="3484"/>
                    <a:pt x="312" y="3663"/>
                    <a:pt x="444" y="3855"/>
                  </a:cubicBezTo>
                  <a:cubicBezTo>
                    <a:pt x="558" y="3667"/>
                    <a:pt x="770" y="3475"/>
                    <a:pt x="770" y="3286"/>
                  </a:cubicBezTo>
                  <a:cubicBezTo>
                    <a:pt x="783" y="2338"/>
                    <a:pt x="751" y="1393"/>
                    <a:pt x="701" y="445"/>
                  </a:cubicBezTo>
                  <a:cubicBezTo>
                    <a:pt x="692" y="293"/>
                    <a:pt x="513" y="147"/>
                    <a:pt x="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a:off x="3963750" y="1551100"/>
              <a:ext cx="38325" cy="91025"/>
            </a:xfrm>
            <a:custGeom>
              <a:avLst/>
              <a:gdLst/>
              <a:ahLst/>
              <a:cxnLst/>
              <a:rect l="l" t="t" r="r" b="b"/>
              <a:pathLst>
                <a:path w="1533" h="3641" extrusionOk="0">
                  <a:moveTo>
                    <a:pt x="1" y="1"/>
                  </a:moveTo>
                  <a:lnTo>
                    <a:pt x="1" y="1"/>
                  </a:lnTo>
                  <a:cubicBezTo>
                    <a:pt x="377" y="1175"/>
                    <a:pt x="66" y="2430"/>
                    <a:pt x="680" y="3640"/>
                  </a:cubicBezTo>
                  <a:cubicBezTo>
                    <a:pt x="1532" y="2518"/>
                    <a:pt x="1092" y="240"/>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3959875" y="2605200"/>
              <a:ext cx="21100" cy="92275"/>
            </a:xfrm>
            <a:custGeom>
              <a:avLst/>
              <a:gdLst/>
              <a:ahLst/>
              <a:cxnLst/>
              <a:rect l="l" t="t" r="r" b="b"/>
              <a:pathLst>
                <a:path w="844" h="3691" extrusionOk="0">
                  <a:moveTo>
                    <a:pt x="220" y="1"/>
                  </a:moveTo>
                  <a:cubicBezTo>
                    <a:pt x="152" y="170"/>
                    <a:pt x="19" y="335"/>
                    <a:pt x="15" y="510"/>
                  </a:cubicBezTo>
                  <a:cubicBezTo>
                    <a:pt x="0" y="1110"/>
                    <a:pt x="0" y="1715"/>
                    <a:pt x="46" y="2315"/>
                  </a:cubicBezTo>
                  <a:cubicBezTo>
                    <a:pt x="88" y="2773"/>
                    <a:pt x="208" y="3228"/>
                    <a:pt x="290" y="3686"/>
                  </a:cubicBezTo>
                  <a:cubicBezTo>
                    <a:pt x="372" y="3686"/>
                    <a:pt x="450" y="3686"/>
                    <a:pt x="532" y="3690"/>
                  </a:cubicBezTo>
                  <a:cubicBezTo>
                    <a:pt x="633" y="3315"/>
                    <a:pt x="808" y="2939"/>
                    <a:pt x="816" y="2559"/>
                  </a:cubicBezTo>
                  <a:cubicBezTo>
                    <a:pt x="844" y="1839"/>
                    <a:pt x="803" y="1111"/>
                    <a:pt x="725" y="390"/>
                  </a:cubicBezTo>
                  <a:cubicBezTo>
                    <a:pt x="707" y="244"/>
                    <a:pt x="395" y="129"/>
                    <a:pt x="2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3802775" y="724475"/>
              <a:ext cx="180950" cy="123225"/>
            </a:xfrm>
            <a:custGeom>
              <a:avLst/>
              <a:gdLst/>
              <a:ahLst/>
              <a:cxnLst/>
              <a:rect l="l" t="t" r="r" b="b"/>
              <a:pathLst>
                <a:path w="7238" h="4929" extrusionOk="0">
                  <a:moveTo>
                    <a:pt x="184" y="0"/>
                  </a:moveTo>
                  <a:cubicBezTo>
                    <a:pt x="97" y="157"/>
                    <a:pt x="1" y="330"/>
                    <a:pt x="47" y="446"/>
                  </a:cubicBezTo>
                  <a:cubicBezTo>
                    <a:pt x="243" y="913"/>
                    <a:pt x="468" y="1376"/>
                    <a:pt x="706" y="1825"/>
                  </a:cubicBezTo>
                  <a:cubicBezTo>
                    <a:pt x="1181" y="2727"/>
                    <a:pt x="1800" y="3115"/>
                    <a:pt x="2741" y="3115"/>
                  </a:cubicBezTo>
                  <a:cubicBezTo>
                    <a:pt x="2852" y="3115"/>
                    <a:pt x="2968" y="3109"/>
                    <a:pt x="3089" y="3099"/>
                  </a:cubicBezTo>
                  <a:cubicBezTo>
                    <a:pt x="3502" y="3063"/>
                    <a:pt x="3919" y="3038"/>
                    <a:pt x="4332" y="3038"/>
                  </a:cubicBezTo>
                  <a:cubicBezTo>
                    <a:pt x="4391" y="3038"/>
                    <a:pt x="4451" y="3038"/>
                    <a:pt x="4511" y="3040"/>
                  </a:cubicBezTo>
                  <a:cubicBezTo>
                    <a:pt x="5405" y="3054"/>
                    <a:pt x="6143" y="3378"/>
                    <a:pt x="6646" y="4163"/>
                  </a:cubicBezTo>
                  <a:cubicBezTo>
                    <a:pt x="6816" y="4434"/>
                    <a:pt x="7041" y="4676"/>
                    <a:pt x="7237" y="4928"/>
                  </a:cubicBezTo>
                  <a:cubicBezTo>
                    <a:pt x="7087" y="3012"/>
                    <a:pt x="5876" y="1916"/>
                    <a:pt x="4015" y="1815"/>
                  </a:cubicBezTo>
                  <a:cubicBezTo>
                    <a:pt x="2525" y="1738"/>
                    <a:pt x="1004" y="1655"/>
                    <a:pt x="184"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3191650" y="1845175"/>
              <a:ext cx="774550" cy="277950"/>
            </a:xfrm>
            <a:custGeom>
              <a:avLst/>
              <a:gdLst/>
              <a:ahLst/>
              <a:cxnLst/>
              <a:rect l="l" t="t" r="r" b="b"/>
              <a:pathLst>
                <a:path w="30982" h="11118" extrusionOk="0">
                  <a:moveTo>
                    <a:pt x="26817" y="749"/>
                  </a:moveTo>
                  <a:cubicBezTo>
                    <a:pt x="27839" y="749"/>
                    <a:pt x="28860" y="753"/>
                    <a:pt x="29881" y="760"/>
                  </a:cubicBezTo>
                  <a:lnTo>
                    <a:pt x="29881" y="9671"/>
                  </a:lnTo>
                  <a:cubicBezTo>
                    <a:pt x="29162" y="9635"/>
                    <a:pt x="28525" y="9616"/>
                    <a:pt x="27892" y="9566"/>
                  </a:cubicBezTo>
                  <a:cubicBezTo>
                    <a:pt x="26299" y="9441"/>
                    <a:pt x="24709" y="9388"/>
                    <a:pt x="23119" y="9388"/>
                  </a:cubicBezTo>
                  <a:cubicBezTo>
                    <a:pt x="20371" y="9388"/>
                    <a:pt x="17627" y="9546"/>
                    <a:pt x="14880" y="9767"/>
                  </a:cubicBezTo>
                  <a:cubicBezTo>
                    <a:pt x="13019" y="9913"/>
                    <a:pt x="11149" y="9932"/>
                    <a:pt x="9279" y="10014"/>
                  </a:cubicBezTo>
                  <a:cubicBezTo>
                    <a:pt x="6991" y="10118"/>
                    <a:pt x="4704" y="10221"/>
                    <a:pt x="2417" y="10321"/>
                  </a:cubicBezTo>
                  <a:cubicBezTo>
                    <a:pt x="2339" y="10325"/>
                    <a:pt x="2261" y="10326"/>
                    <a:pt x="2182" y="10326"/>
                  </a:cubicBezTo>
                  <a:cubicBezTo>
                    <a:pt x="2023" y="10326"/>
                    <a:pt x="1858" y="10321"/>
                    <a:pt x="1675" y="10321"/>
                  </a:cubicBezTo>
                  <a:cubicBezTo>
                    <a:pt x="1391" y="7287"/>
                    <a:pt x="1106" y="4285"/>
                    <a:pt x="827" y="1265"/>
                  </a:cubicBezTo>
                  <a:cubicBezTo>
                    <a:pt x="9516" y="1011"/>
                    <a:pt x="18176" y="749"/>
                    <a:pt x="26817" y="749"/>
                  </a:cubicBezTo>
                  <a:close/>
                  <a:moveTo>
                    <a:pt x="29824" y="1"/>
                  </a:moveTo>
                  <a:cubicBezTo>
                    <a:pt x="29745" y="1"/>
                    <a:pt x="29665" y="3"/>
                    <a:pt x="29589" y="3"/>
                  </a:cubicBezTo>
                  <a:cubicBezTo>
                    <a:pt x="21837" y="111"/>
                    <a:pt x="14086" y="228"/>
                    <a:pt x="6336" y="357"/>
                  </a:cubicBezTo>
                  <a:cubicBezTo>
                    <a:pt x="4723" y="385"/>
                    <a:pt x="3114" y="481"/>
                    <a:pt x="1505" y="563"/>
                  </a:cubicBezTo>
                  <a:cubicBezTo>
                    <a:pt x="1271" y="575"/>
                    <a:pt x="1013" y="703"/>
                    <a:pt x="796" y="703"/>
                  </a:cubicBezTo>
                  <a:cubicBezTo>
                    <a:pt x="749" y="703"/>
                    <a:pt x="704" y="697"/>
                    <a:pt x="661" y="682"/>
                  </a:cubicBezTo>
                  <a:cubicBezTo>
                    <a:pt x="547" y="643"/>
                    <a:pt x="459" y="625"/>
                    <a:pt x="391" y="625"/>
                  </a:cubicBezTo>
                  <a:cubicBezTo>
                    <a:pt x="150" y="625"/>
                    <a:pt x="158" y="848"/>
                    <a:pt x="143" y="1127"/>
                  </a:cubicBezTo>
                  <a:cubicBezTo>
                    <a:pt x="1" y="4271"/>
                    <a:pt x="611" y="7370"/>
                    <a:pt x="735" y="10496"/>
                  </a:cubicBezTo>
                  <a:cubicBezTo>
                    <a:pt x="743" y="10679"/>
                    <a:pt x="955" y="10967"/>
                    <a:pt x="1120" y="11005"/>
                  </a:cubicBezTo>
                  <a:cubicBezTo>
                    <a:pt x="1472" y="11085"/>
                    <a:pt x="1845" y="11117"/>
                    <a:pt x="2212" y="11117"/>
                  </a:cubicBezTo>
                  <a:cubicBezTo>
                    <a:pt x="2279" y="11117"/>
                    <a:pt x="2345" y="11116"/>
                    <a:pt x="2412" y="11114"/>
                  </a:cubicBezTo>
                  <a:cubicBezTo>
                    <a:pt x="4260" y="11054"/>
                    <a:pt x="6111" y="10967"/>
                    <a:pt x="7958" y="10898"/>
                  </a:cubicBezTo>
                  <a:cubicBezTo>
                    <a:pt x="9732" y="10835"/>
                    <a:pt x="11511" y="10797"/>
                    <a:pt x="13289" y="10715"/>
                  </a:cubicBezTo>
                  <a:cubicBezTo>
                    <a:pt x="16286" y="10574"/>
                    <a:pt x="19284" y="10317"/>
                    <a:pt x="22286" y="10266"/>
                  </a:cubicBezTo>
                  <a:cubicBezTo>
                    <a:pt x="22545" y="10262"/>
                    <a:pt x="22804" y="10260"/>
                    <a:pt x="23063" y="10260"/>
                  </a:cubicBezTo>
                  <a:cubicBezTo>
                    <a:pt x="25386" y="10260"/>
                    <a:pt x="27711" y="10414"/>
                    <a:pt x="30033" y="10473"/>
                  </a:cubicBezTo>
                  <a:cubicBezTo>
                    <a:pt x="30039" y="10473"/>
                    <a:pt x="30046" y="10473"/>
                    <a:pt x="30052" y="10473"/>
                  </a:cubicBezTo>
                  <a:cubicBezTo>
                    <a:pt x="30362" y="10473"/>
                    <a:pt x="30672" y="10371"/>
                    <a:pt x="30982" y="10321"/>
                  </a:cubicBezTo>
                  <a:cubicBezTo>
                    <a:pt x="30954" y="10258"/>
                    <a:pt x="30927" y="10198"/>
                    <a:pt x="30899" y="10138"/>
                  </a:cubicBezTo>
                  <a:cubicBezTo>
                    <a:pt x="30812" y="9923"/>
                    <a:pt x="30647" y="9703"/>
                    <a:pt x="30647" y="9487"/>
                  </a:cubicBezTo>
                  <a:cubicBezTo>
                    <a:pt x="30638" y="7892"/>
                    <a:pt x="30683" y="6297"/>
                    <a:pt x="30666" y="4702"/>
                  </a:cubicBezTo>
                  <a:cubicBezTo>
                    <a:pt x="30647" y="3250"/>
                    <a:pt x="30582" y="1797"/>
                    <a:pt x="30510" y="344"/>
                  </a:cubicBezTo>
                  <a:cubicBezTo>
                    <a:pt x="30504" y="233"/>
                    <a:pt x="30317" y="81"/>
                    <a:pt x="30184" y="41"/>
                  </a:cubicBezTo>
                  <a:cubicBezTo>
                    <a:pt x="30072" y="7"/>
                    <a:pt x="29949" y="1"/>
                    <a:pt x="298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3212300" y="1863875"/>
              <a:ext cx="726400" cy="239450"/>
            </a:xfrm>
            <a:custGeom>
              <a:avLst/>
              <a:gdLst/>
              <a:ahLst/>
              <a:cxnLst/>
              <a:rect l="l" t="t" r="r" b="b"/>
              <a:pathLst>
                <a:path w="29056" h="9578" extrusionOk="0">
                  <a:moveTo>
                    <a:pt x="25991" y="1"/>
                  </a:moveTo>
                  <a:cubicBezTo>
                    <a:pt x="17350" y="1"/>
                    <a:pt x="8690" y="263"/>
                    <a:pt x="1" y="517"/>
                  </a:cubicBezTo>
                  <a:cubicBezTo>
                    <a:pt x="280" y="3537"/>
                    <a:pt x="565" y="6539"/>
                    <a:pt x="849" y="9573"/>
                  </a:cubicBezTo>
                  <a:cubicBezTo>
                    <a:pt x="1032" y="9573"/>
                    <a:pt x="1197" y="9578"/>
                    <a:pt x="1356" y="9578"/>
                  </a:cubicBezTo>
                  <a:cubicBezTo>
                    <a:pt x="1435" y="9578"/>
                    <a:pt x="1513" y="9577"/>
                    <a:pt x="1591" y="9573"/>
                  </a:cubicBezTo>
                  <a:cubicBezTo>
                    <a:pt x="3878" y="9469"/>
                    <a:pt x="6166" y="9367"/>
                    <a:pt x="8453" y="9267"/>
                  </a:cubicBezTo>
                  <a:cubicBezTo>
                    <a:pt x="10323" y="9184"/>
                    <a:pt x="12193" y="9166"/>
                    <a:pt x="14054" y="9019"/>
                  </a:cubicBezTo>
                  <a:cubicBezTo>
                    <a:pt x="16801" y="8798"/>
                    <a:pt x="19545" y="8640"/>
                    <a:pt x="22293" y="8640"/>
                  </a:cubicBezTo>
                  <a:cubicBezTo>
                    <a:pt x="23883" y="8640"/>
                    <a:pt x="25473" y="8693"/>
                    <a:pt x="27066" y="8818"/>
                  </a:cubicBezTo>
                  <a:cubicBezTo>
                    <a:pt x="27699" y="8868"/>
                    <a:pt x="28336" y="8887"/>
                    <a:pt x="29055" y="8923"/>
                  </a:cubicBezTo>
                  <a:lnTo>
                    <a:pt x="29055" y="12"/>
                  </a:lnTo>
                  <a:cubicBezTo>
                    <a:pt x="28034" y="5"/>
                    <a:pt x="27013" y="1"/>
                    <a:pt x="25991"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a:off x="3636750" y="912200"/>
              <a:ext cx="293000" cy="176475"/>
            </a:xfrm>
            <a:custGeom>
              <a:avLst/>
              <a:gdLst/>
              <a:ahLst/>
              <a:cxnLst/>
              <a:rect l="l" t="t" r="r" b="b"/>
              <a:pathLst>
                <a:path w="11720" h="7059" extrusionOk="0">
                  <a:moveTo>
                    <a:pt x="1530" y="0"/>
                  </a:moveTo>
                  <a:cubicBezTo>
                    <a:pt x="1494" y="1081"/>
                    <a:pt x="554" y="1567"/>
                    <a:pt x="0" y="2301"/>
                  </a:cubicBezTo>
                  <a:lnTo>
                    <a:pt x="2182" y="2301"/>
                  </a:lnTo>
                  <a:cubicBezTo>
                    <a:pt x="2913" y="2301"/>
                    <a:pt x="3646" y="2283"/>
                    <a:pt x="4378" y="2283"/>
                  </a:cubicBezTo>
                  <a:cubicBezTo>
                    <a:pt x="4872" y="2283"/>
                    <a:pt x="5365" y="2291"/>
                    <a:pt x="5857" y="2319"/>
                  </a:cubicBezTo>
                  <a:cubicBezTo>
                    <a:pt x="6715" y="2365"/>
                    <a:pt x="6990" y="2745"/>
                    <a:pt x="6990" y="3621"/>
                  </a:cubicBezTo>
                  <a:cubicBezTo>
                    <a:pt x="6990" y="4409"/>
                    <a:pt x="6926" y="5198"/>
                    <a:pt x="6953" y="5981"/>
                  </a:cubicBezTo>
                  <a:cubicBezTo>
                    <a:pt x="6962" y="6224"/>
                    <a:pt x="7136" y="6572"/>
                    <a:pt x="7334" y="6673"/>
                  </a:cubicBezTo>
                  <a:cubicBezTo>
                    <a:pt x="7727" y="6875"/>
                    <a:pt x="8195" y="6935"/>
                    <a:pt x="8636" y="7058"/>
                  </a:cubicBezTo>
                  <a:cubicBezTo>
                    <a:pt x="8901" y="6627"/>
                    <a:pt x="9130" y="6206"/>
                    <a:pt x="9410" y="5825"/>
                  </a:cubicBezTo>
                  <a:cubicBezTo>
                    <a:pt x="9566" y="5615"/>
                    <a:pt x="9786" y="5417"/>
                    <a:pt x="10024" y="5308"/>
                  </a:cubicBezTo>
                  <a:cubicBezTo>
                    <a:pt x="10050" y="5295"/>
                    <a:pt x="10080" y="5290"/>
                    <a:pt x="10113" y="5290"/>
                  </a:cubicBezTo>
                  <a:cubicBezTo>
                    <a:pt x="10211" y="5290"/>
                    <a:pt x="10332" y="5338"/>
                    <a:pt x="10445" y="5376"/>
                  </a:cubicBezTo>
                  <a:lnTo>
                    <a:pt x="10950" y="5376"/>
                  </a:lnTo>
                  <a:cubicBezTo>
                    <a:pt x="11299" y="5261"/>
                    <a:pt x="11486" y="5202"/>
                    <a:pt x="11720" y="5129"/>
                  </a:cubicBezTo>
                  <a:cubicBezTo>
                    <a:pt x="11583" y="4876"/>
                    <a:pt x="11436" y="4665"/>
                    <a:pt x="11335" y="4432"/>
                  </a:cubicBezTo>
                  <a:cubicBezTo>
                    <a:pt x="10702" y="2952"/>
                    <a:pt x="9442" y="2076"/>
                    <a:pt x="8049" y="1618"/>
                  </a:cubicBezTo>
                  <a:cubicBezTo>
                    <a:pt x="5931" y="921"/>
                    <a:pt x="3713" y="527"/>
                    <a:pt x="153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3201200" y="2261600"/>
              <a:ext cx="685600" cy="76325"/>
            </a:xfrm>
            <a:custGeom>
              <a:avLst/>
              <a:gdLst/>
              <a:ahLst/>
              <a:cxnLst/>
              <a:rect l="l" t="t" r="r" b="b"/>
              <a:pathLst>
                <a:path w="27424" h="3053" extrusionOk="0">
                  <a:moveTo>
                    <a:pt x="26873" y="1"/>
                  </a:moveTo>
                  <a:cubicBezTo>
                    <a:pt x="26708" y="1"/>
                    <a:pt x="26524" y="53"/>
                    <a:pt x="26366" y="90"/>
                  </a:cubicBezTo>
                  <a:cubicBezTo>
                    <a:pt x="26067" y="160"/>
                    <a:pt x="25779" y="292"/>
                    <a:pt x="25495" y="416"/>
                  </a:cubicBezTo>
                  <a:cubicBezTo>
                    <a:pt x="25022" y="613"/>
                    <a:pt x="24555" y="823"/>
                    <a:pt x="24082" y="1030"/>
                  </a:cubicBezTo>
                  <a:cubicBezTo>
                    <a:pt x="23828" y="1144"/>
                    <a:pt x="23570" y="1202"/>
                    <a:pt x="23320" y="1202"/>
                  </a:cubicBezTo>
                  <a:cubicBezTo>
                    <a:pt x="22976" y="1202"/>
                    <a:pt x="22646" y="1092"/>
                    <a:pt x="22359" y="869"/>
                  </a:cubicBezTo>
                  <a:cubicBezTo>
                    <a:pt x="21802" y="430"/>
                    <a:pt x="21244" y="212"/>
                    <a:pt x="20662" y="212"/>
                  </a:cubicBezTo>
                  <a:cubicBezTo>
                    <a:pt x="20238" y="212"/>
                    <a:pt x="19801" y="328"/>
                    <a:pt x="19343" y="558"/>
                  </a:cubicBezTo>
                  <a:cubicBezTo>
                    <a:pt x="18857" y="801"/>
                    <a:pt x="18374" y="913"/>
                    <a:pt x="17884" y="913"/>
                  </a:cubicBezTo>
                  <a:cubicBezTo>
                    <a:pt x="17376" y="913"/>
                    <a:pt x="16861" y="793"/>
                    <a:pt x="16327" y="576"/>
                  </a:cubicBezTo>
                  <a:cubicBezTo>
                    <a:pt x="15951" y="421"/>
                    <a:pt x="15511" y="359"/>
                    <a:pt x="15073" y="359"/>
                  </a:cubicBezTo>
                  <a:cubicBezTo>
                    <a:pt x="14828" y="359"/>
                    <a:pt x="14583" y="379"/>
                    <a:pt x="14351" y="412"/>
                  </a:cubicBezTo>
                  <a:cubicBezTo>
                    <a:pt x="13508" y="531"/>
                    <a:pt x="12683" y="815"/>
                    <a:pt x="11871" y="1100"/>
                  </a:cubicBezTo>
                  <a:cubicBezTo>
                    <a:pt x="11112" y="1367"/>
                    <a:pt x="10342" y="1549"/>
                    <a:pt x="9569" y="1549"/>
                  </a:cubicBezTo>
                  <a:cubicBezTo>
                    <a:pt x="9151" y="1549"/>
                    <a:pt x="8733" y="1496"/>
                    <a:pt x="8314" y="1374"/>
                  </a:cubicBezTo>
                  <a:cubicBezTo>
                    <a:pt x="7750" y="1210"/>
                    <a:pt x="7201" y="1124"/>
                    <a:pt x="6665" y="1124"/>
                  </a:cubicBezTo>
                  <a:cubicBezTo>
                    <a:pt x="5796" y="1124"/>
                    <a:pt x="4960" y="1350"/>
                    <a:pt x="4143" y="1838"/>
                  </a:cubicBezTo>
                  <a:cubicBezTo>
                    <a:pt x="3987" y="1929"/>
                    <a:pt x="3804" y="1979"/>
                    <a:pt x="3630" y="2025"/>
                  </a:cubicBezTo>
                  <a:cubicBezTo>
                    <a:pt x="3261" y="2130"/>
                    <a:pt x="2904" y="2188"/>
                    <a:pt x="2562" y="2188"/>
                  </a:cubicBezTo>
                  <a:cubicBezTo>
                    <a:pt x="1822" y="2188"/>
                    <a:pt x="1151" y="1916"/>
                    <a:pt x="577" y="1251"/>
                  </a:cubicBezTo>
                  <a:cubicBezTo>
                    <a:pt x="477" y="1127"/>
                    <a:pt x="344" y="1035"/>
                    <a:pt x="224" y="930"/>
                  </a:cubicBezTo>
                  <a:cubicBezTo>
                    <a:pt x="146" y="953"/>
                    <a:pt x="73" y="976"/>
                    <a:pt x="1" y="999"/>
                  </a:cubicBezTo>
                  <a:cubicBezTo>
                    <a:pt x="69" y="1273"/>
                    <a:pt x="87" y="1580"/>
                    <a:pt x="230" y="1809"/>
                  </a:cubicBezTo>
                  <a:cubicBezTo>
                    <a:pt x="586" y="2387"/>
                    <a:pt x="1118" y="2763"/>
                    <a:pt x="1793" y="2937"/>
                  </a:cubicBezTo>
                  <a:cubicBezTo>
                    <a:pt x="2106" y="3016"/>
                    <a:pt x="2413" y="3053"/>
                    <a:pt x="2714" y="3053"/>
                  </a:cubicBezTo>
                  <a:cubicBezTo>
                    <a:pt x="3490" y="3053"/>
                    <a:pt x="4227" y="2812"/>
                    <a:pt x="4923" y="2442"/>
                  </a:cubicBezTo>
                  <a:cubicBezTo>
                    <a:pt x="5490" y="2137"/>
                    <a:pt x="6048" y="1986"/>
                    <a:pt x="6631" y="1986"/>
                  </a:cubicBezTo>
                  <a:cubicBezTo>
                    <a:pt x="6966" y="1986"/>
                    <a:pt x="7310" y="2036"/>
                    <a:pt x="7668" y="2135"/>
                  </a:cubicBezTo>
                  <a:cubicBezTo>
                    <a:pt x="8311" y="2315"/>
                    <a:pt x="8952" y="2405"/>
                    <a:pt x="9588" y="2405"/>
                  </a:cubicBezTo>
                  <a:cubicBezTo>
                    <a:pt x="10519" y="2405"/>
                    <a:pt x="11442" y="2213"/>
                    <a:pt x="12349" y="1832"/>
                  </a:cubicBezTo>
                  <a:cubicBezTo>
                    <a:pt x="12770" y="1653"/>
                    <a:pt x="13201" y="1493"/>
                    <a:pt x="13632" y="1338"/>
                  </a:cubicBezTo>
                  <a:cubicBezTo>
                    <a:pt x="14130" y="1163"/>
                    <a:pt x="14649" y="1000"/>
                    <a:pt x="15162" y="1000"/>
                  </a:cubicBezTo>
                  <a:cubicBezTo>
                    <a:pt x="15459" y="1000"/>
                    <a:pt x="15755" y="1055"/>
                    <a:pt x="16043" y="1195"/>
                  </a:cubicBezTo>
                  <a:cubicBezTo>
                    <a:pt x="16636" y="1484"/>
                    <a:pt x="17216" y="1617"/>
                    <a:pt x="17789" y="1617"/>
                  </a:cubicBezTo>
                  <a:cubicBezTo>
                    <a:pt x="18461" y="1617"/>
                    <a:pt x="19122" y="1435"/>
                    <a:pt x="19783" y="1108"/>
                  </a:cubicBezTo>
                  <a:cubicBezTo>
                    <a:pt x="20080" y="961"/>
                    <a:pt x="20356" y="888"/>
                    <a:pt x="20620" y="888"/>
                  </a:cubicBezTo>
                  <a:cubicBezTo>
                    <a:pt x="21024" y="888"/>
                    <a:pt x="21400" y="1059"/>
                    <a:pt x="21786" y="1397"/>
                  </a:cubicBezTo>
                  <a:cubicBezTo>
                    <a:pt x="22262" y="1811"/>
                    <a:pt x="22799" y="2025"/>
                    <a:pt x="23371" y="2025"/>
                  </a:cubicBezTo>
                  <a:cubicBezTo>
                    <a:pt x="23690" y="2025"/>
                    <a:pt x="24020" y="1958"/>
                    <a:pt x="24356" y="1823"/>
                  </a:cubicBezTo>
                  <a:cubicBezTo>
                    <a:pt x="25121" y="1516"/>
                    <a:pt x="25883" y="1205"/>
                    <a:pt x="26644" y="888"/>
                  </a:cubicBezTo>
                  <a:cubicBezTo>
                    <a:pt x="26928" y="774"/>
                    <a:pt x="27423" y="778"/>
                    <a:pt x="27309" y="334"/>
                  </a:cubicBezTo>
                  <a:cubicBezTo>
                    <a:pt x="27239" y="75"/>
                    <a:pt x="27069" y="1"/>
                    <a:pt x="26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3645675" y="2538400"/>
              <a:ext cx="229650" cy="46350"/>
            </a:xfrm>
            <a:custGeom>
              <a:avLst/>
              <a:gdLst/>
              <a:ahLst/>
              <a:cxnLst/>
              <a:rect l="l" t="t" r="r" b="b"/>
              <a:pathLst>
                <a:path w="9186" h="1854" extrusionOk="0">
                  <a:moveTo>
                    <a:pt x="464" y="1"/>
                  </a:moveTo>
                  <a:cubicBezTo>
                    <a:pt x="1" y="601"/>
                    <a:pt x="258" y="1505"/>
                    <a:pt x="1013" y="1627"/>
                  </a:cubicBezTo>
                  <a:cubicBezTo>
                    <a:pt x="1218" y="1661"/>
                    <a:pt x="1433" y="1678"/>
                    <a:pt x="1650" y="1678"/>
                  </a:cubicBezTo>
                  <a:cubicBezTo>
                    <a:pt x="2055" y="1678"/>
                    <a:pt x="2467" y="1619"/>
                    <a:pt x="2837" y="1499"/>
                  </a:cubicBezTo>
                  <a:cubicBezTo>
                    <a:pt x="3240" y="1367"/>
                    <a:pt x="3627" y="1312"/>
                    <a:pt x="4012" y="1312"/>
                  </a:cubicBezTo>
                  <a:cubicBezTo>
                    <a:pt x="4455" y="1312"/>
                    <a:pt x="4896" y="1385"/>
                    <a:pt x="5359" y="1495"/>
                  </a:cubicBezTo>
                  <a:cubicBezTo>
                    <a:pt x="6308" y="1724"/>
                    <a:pt x="7302" y="1789"/>
                    <a:pt x="8283" y="1852"/>
                  </a:cubicBezTo>
                  <a:cubicBezTo>
                    <a:pt x="8295" y="1853"/>
                    <a:pt x="8306" y="1853"/>
                    <a:pt x="8318" y="1853"/>
                  </a:cubicBezTo>
                  <a:cubicBezTo>
                    <a:pt x="8600" y="1853"/>
                    <a:pt x="8895" y="1642"/>
                    <a:pt x="9186" y="1532"/>
                  </a:cubicBezTo>
                  <a:cubicBezTo>
                    <a:pt x="9168" y="1449"/>
                    <a:pt x="9149" y="1362"/>
                    <a:pt x="9135" y="1280"/>
                  </a:cubicBezTo>
                  <a:cubicBezTo>
                    <a:pt x="8893" y="1211"/>
                    <a:pt x="8659" y="1120"/>
                    <a:pt x="8416" y="1082"/>
                  </a:cubicBezTo>
                  <a:cubicBezTo>
                    <a:pt x="7600" y="954"/>
                    <a:pt x="6756" y="940"/>
                    <a:pt x="5977" y="711"/>
                  </a:cubicBezTo>
                  <a:cubicBezTo>
                    <a:pt x="5324" y="522"/>
                    <a:pt x="4690" y="403"/>
                    <a:pt x="4054" y="403"/>
                  </a:cubicBezTo>
                  <a:cubicBezTo>
                    <a:pt x="3487" y="403"/>
                    <a:pt x="2917" y="497"/>
                    <a:pt x="2329" y="720"/>
                  </a:cubicBezTo>
                  <a:cubicBezTo>
                    <a:pt x="1996" y="849"/>
                    <a:pt x="1755" y="917"/>
                    <a:pt x="1560" y="917"/>
                  </a:cubicBezTo>
                  <a:cubicBezTo>
                    <a:pt x="1178" y="917"/>
                    <a:pt x="973" y="655"/>
                    <a:pt x="597" y="69"/>
                  </a:cubicBezTo>
                  <a:cubicBezTo>
                    <a:pt x="569" y="33"/>
                    <a:pt x="504" y="20"/>
                    <a:pt x="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3206725" y="2398400"/>
              <a:ext cx="628300" cy="61500"/>
            </a:xfrm>
            <a:custGeom>
              <a:avLst/>
              <a:gdLst/>
              <a:ahLst/>
              <a:cxnLst/>
              <a:rect l="l" t="t" r="r" b="b"/>
              <a:pathLst>
                <a:path w="25132" h="2460" extrusionOk="0">
                  <a:moveTo>
                    <a:pt x="6688" y="1"/>
                  </a:moveTo>
                  <a:cubicBezTo>
                    <a:pt x="6287" y="1"/>
                    <a:pt x="5875" y="131"/>
                    <a:pt x="5482" y="334"/>
                  </a:cubicBezTo>
                  <a:cubicBezTo>
                    <a:pt x="5142" y="508"/>
                    <a:pt x="4813" y="711"/>
                    <a:pt x="4473" y="889"/>
                  </a:cubicBezTo>
                  <a:cubicBezTo>
                    <a:pt x="3749" y="1274"/>
                    <a:pt x="3197" y="1472"/>
                    <a:pt x="2683" y="1472"/>
                  </a:cubicBezTo>
                  <a:cubicBezTo>
                    <a:pt x="2046" y="1472"/>
                    <a:pt x="1468" y="1166"/>
                    <a:pt x="696" y="531"/>
                  </a:cubicBezTo>
                  <a:cubicBezTo>
                    <a:pt x="650" y="500"/>
                    <a:pt x="619" y="440"/>
                    <a:pt x="568" y="431"/>
                  </a:cubicBezTo>
                  <a:cubicBezTo>
                    <a:pt x="421" y="399"/>
                    <a:pt x="270" y="380"/>
                    <a:pt x="118" y="357"/>
                  </a:cubicBezTo>
                  <a:cubicBezTo>
                    <a:pt x="101" y="527"/>
                    <a:pt x="0" y="747"/>
                    <a:pt x="73" y="853"/>
                  </a:cubicBezTo>
                  <a:cubicBezTo>
                    <a:pt x="637" y="1677"/>
                    <a:pt x="1377" y="2460"/>
                    <a:pt x="2391" y="2460"/>
                  </a:cubicBezTo>
                  <a:cubicBezTo>
                    <a:pt x="2588" y="2460"/>
                    <a:pt x="2796" y="2430"/>
                    <a:pt x="3015" y="2365"/>
                  </a:cubicBezTo>
                  <a:cubicBezTo>
                    <a:pt x="3955" y="2086"/>
                    <a:pt x="4868" y="1696"/>
                    <a:pt x="5747" y="1270"/>
                  </a:cubicBezTo>
                  <a:cubicBezTo>
                    <a:pt x="6067" y="1117"/>
                    <a:pt x="6369" y="1022"/>
                    <a:pt x="6663" y="1022"/>
                  </a:cubicBezTo>
                  <a:cubicBezTo>
                    <a:pt x="6943" y="1022"/>
                    <a:pt x="7217" y="1107"/>
                    <a:pt x="7493" y="1310"/>
                  </a:cubicBezTo>
                  <a:cubicBezTo>
                    <a:pt x="8398" y="1976"/>
                    <a:pt x="9368" y="2261"/>
                    <a:pt x="10398" y="2261"/>
                  </a:cubicBezTo>
                  <a:cubicBezTo>
                    <a:pt x="10829" y="2261"/>
                    <a:pt x="11272" y="2211"/>
                    <a:pt x="11724" y="2117"/>
                  </a:cubicBezTo>
                  <a:cubicBezTo>
                    <a:pt x="12256" y="2007"/>
                    <a:pt x="12788" y="1942"/>
                    <a:pt x="13324" y="1942"/>
                  </a:cubicBezTo>
                  <a:cubicBezTo>
                    <a:pt x="13766" y="1942"/>
                    <a:pt x="14211" y="1986"/>
                    <a:pt x="14662" y="2086"/>
                  </a:cubicBezTo>
                  <a:cubicBezTo>
                    <a:pt x="15624" y="2293"/>
                    <a:pt x="16621" y="2433"/>
                    <a:pt x="17602" y="2433"/>
                  </a:cubicBezTo>
                  <a:cubicBezTo>
                    <a:pt x="17617" y="2433"/>
                    <a:pt x="17632" y="2433"/>
                    <a:pt x="17647" y="2433"/>
                  </a:cubicBezTo>
                  <a:cubicBezTo>
                    <a:pt x="19071" y="2433"/>
                    <a:pt x="20502" y="2305"/>
                    <a:pt x="21918" y="2168"/>
                  </a:cubicBezTo>
                  <a:cubicBezTo>
                    <a:pt x="23055" y="2058"/>
                    <a:pt x="24122" y="1682"/>
                    <a:pt x="25131" y="1150"/>
                  </a:cubicBezTo>
                  <a:cubicBezTo>
                    <a:pt x="25131" y="1072"/>
                    <a:pt x="25127" y="994"/>
                    <a:pt x="25127" y="921"/>
                  </a:cubicBezTo>
                  <a:cubicBezTo>
                    <a:pt x="24858" y="921"/>
                    <a:pt x="24589" y="904"/>
                    <a:pt x="24322" y="904"/>
                  </a:cubicBezTo>
                  <a:cubicBezTo>
                    <a:pt x="24174" y="904"/>
                    <a:pt x="24027" y="909"/>
                    <a:pt x="23880" y="925"/>
                  </a:cubicBezTo>
                  <a:cubicBezTo>
                    <a:pt x="22647" y="1063"/>
                    <a:pt x="21419" y="1288"/>
                    <a:pt x="20186" y="1379"/>
                  </a:cubicBezTo>
                  <a:cubicBezTo>
                    <a:pt x="19352" y="1438"/>
                    <a:pt x="18518" y="1493"/>
                    <a:pt x="17685" y="1493"/>
                  </a:cubicBezTo>
                  <a:cubicBezTo>
                    <a:pt x="16568" y="1493"/>
                    <a:pt x="15454" y="1395"/>
                    <a:pt x="14346" y="1077"/>
                  </a:cubicBezTo>
                  <a:cubicBezTo>
                    <a:pt x="14041" y="990"/>
                    <a:pt x="13710" y="953"/>
                    <a:pt x="13376" y="953"/>
                  </a:cubicBezTo>
                  <a:cubicBezTo>
                    <a:pt x="13042" y="953"/>
                    <a:pt x="12705" y="990"/>
                    <a:pt x="12389" y="1049"/>
                  </a:cubicBezTo>
                  <a:cubicBezTo>
                    <a:pt x="11761" y="1172"/>
                    <a:pt x="11146" y="1257"/>
                    <a:pt x="10546" y="1257"/>
                  </a:cubicBezTo>
                  <a:cubicBezTo>
                    <a:pt x="9550" y="1257"/>
                    <a:pt x="8592" y="1022"/>
                    <a:pt x="7677" y="330"/>
                  </a:cubicBezTo>
                  <a:cubicBezTo>
                    <a:pt x="7371" y="98"/>
                    <a:pt x="7034" y="1"/>
                    <a:pt x="6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3358950" y="990125"/>
              <a:ext cx="433175" cy="746750"/>
            </a:xfrm>
            <a:custGeom>
              <a:avLst/>
              <a:gdLst/>
              <a:ahLst/>
              <a:cxnLst/>
              <a:rect l="l" t="t" r="r" b="b"/>
              <a:pathLst>
                <a:path w="17327" h="29870" extrusionOk="0">
                  <a:moveTo>
                    <a:pt x="2330" y="6059"/>
                  </a:moveTo>
                  <a:cubicBezTo>
                    <a:pt x="2454" y="6156"/>
                    <a:pt x="2624" y="6225"/>
                    <a:pt x="2683" y="6347"/>
                  </a:cubicBezTo>
                  <a:cubicBezTo>
                    <a:pt x="2780" y="6536"/>
                    <a:pt x="2835" y="6765"/>
                    <a:pt x="2848" y="6976"/>
                  </a:cubicBezTo>
                  <a:cubicBezTo>
                    <a:pt x="2921" y="8236"/>
                    <a:pt x="2999" y="9496"/>
                    <a:pt x="3018" y="10758"/>
                  </a:cubicBezTo>
                  <a:cubicBezTo>
                    <a:pt x="3022" y="11097"/>
                    <a:pt x="2802" y="11440"/>
                    <a:pt x="2688" y="11779"/>
                  </a:cubicBezTo>
                  <a:lnTo>
                    <a:pt x="2483" y="11753"/>
                  </a:lnTo>
                  <a:cubicBezTo>
                    <a:pt x="2418" y="11518"/>
                    <a:pt x="2308" y="11289"/>
                    <a:pt x="2294" y="11051"/>
                  </a:cubicBezTo>
                  <a:cubicBezTo>
                    <a:pt x="2227" y="9515"/>
                    <a:pt x="2170" y="7980"/>
                    <a:pt x="2125" y="6444"/>
                  </a:cubicBezTo>
                  <a:cubicBezTo>
                    <a:pt x="2125" y="6316"/>
                    <a:pt x="2262" y="6187"/>
                    <a:pt x="2330" y="6059"/>
                  </a:cubicBezTo>
                  <a:close/>
                  <a:moveTo>
                    <a:pt x="4901" y="9698"/>
                  </a:moveTo>
                  <a:cubicBezTo>
                    <a:pt x="5052" y="9804"/>
                    <a:pt x="5282" y="9882"/>
                    <a:pt x="5346" y="10028"/>
                  </a:cubicBezTo>
                  <a:cubicBezTo>
                    <a:pt x="5484" y="10340"/>
                    <a:pt x="5625" y="10693"/>
                    <a:pt x="5607" y="11023"/>
                  </a:cubicBezTo>
                  <a:cubicBezTo>
                    <a:pt x="5561" y="12017"/>
                    <a:pt x="5452" y="13012"/>
                    <a:pt x="5332" y="14002"/>
                  </a:cubicBezTo>
                  <a:cubicBezTo>
                    <a:pt x="5318" y="14126"/>
                    <a:pt x="5102" y="14227"/>
                    <a:pt x="4979" y="14337"/>
                  </a:cubicBezTo>
                  <a:cubicBezTo>
                    <a:pt x="4920" y="14200"/>
                    <a:pt x="4805" y="14062"/>
                    <a:pt x="4800" y="13920"/>
                  </a:cubicBezTo>
                  <a:cubicBezTo>
                    <a:pt x="4777" y="13388"/>
                    <a:pt x="4791" y="12861"/>
                    <a:pt x="4791" y="12329"/>
                  </a:cubicBezTo>
                  <a:lnTo>
                    <a:pt x="4819" y="12329"/>
                  </a:lnTo>
                  <a:cubicBezTo>
                    <a:pt x="4773" y="11615"/>
                    <a:pt x="4714" y="10904"/>
                    <a:pt x="4691" y="10190"/>
                  </a:cubicBezTo>
                  <a:cubicBezTo>
                    <a:pt x="4686" y="10028"/>
                    <a:pt x="4828" y="9863"/>
                    <a:pt x="4901" y="9698"/>
                  </a:cubicBezTo>
                  <a:close/>
                  <a:moveTo>
                    <a:pt x="2890" y="13741"/>
                  </a:moveTo>
                  <a:cubicBezTo>
                    <a:pt x="3045" y="13901"/>
                    <a:pt x="3279" y="14035"/>
                    <a:pt x="3334" y="14223"/>
                  </a:cubicBezTo>
                  <a:cubicBezTo>
                    <a:pt x="3435" y="14570"/>
                    <a:pt x="3445" y="14946"/>
                    <a:pt x="3468" y="15308"/>
                  </a:cubicBezTo>
                  <a:cubicBezTo>
                    <a:pt x="3513" y="15968"/>
                    <a:pt x="3536" y="16625"/>
                    <a:pt x="3563" y="17284"/>
                  </a:cubicBezTo>
                  <a:cubicBezTo>
                    <a:pt x="3577" y="17284"/>
                    <a:pt x="3590" y="17285"/>
                    <a:pt x="3605" y="17289"/>
                  </a:cubicBezTo>
                  <a:cubicBezTo>
                    <a:pt x="3559" y="17632"/>
                    <a:pt x="3536" y="17980"/>
                    <a:pt x="3453" y="18316"/>
                  </a:cubicBezTo>
                  <a:cubicBezTo>
                    <a:pt x="3422" y="18449"/>
                    <a:pt x="3261" y="18550"/>
                    <a:pt x="3155" y="18664"/>
                  </a:cubicBezTo>
                  <a:cubicBezTo>
                    <a:pt x="3045" y="18554"/>
                    <a:pt x="2871" y="18457"/>
                    <a:pt x="2843" y="18329"/>
                  </a:cubicBezTo>
                  <a:cubicBezTo>
                    <a:pt x="2743" y="17848"/>
                    <a:pt x="2652" y="17357"/>
                    <a:pt x="2629" y="16867"/>
                  </a:cubicBezTo>
                  <a:cubicBezTo>
                    <a:pt x="2582" y="16010"/>
                    <a:pt x="2574" y="15148"/>
                    <a:pt x="2591" y="14286"/>
                  </a:cubicBezTo>
                  <a:cubicBezTo>
                    <a:pt x="2597" y="14103"/>
                    <a:pt x="2784" y="13924"/>
                    <a:pt x="2890" y="13741"/>
                  </a:cubicBezTo>
                  <a:close/>
                  <a:moveTo>
                    <a:pt x="16666" y="0"/>
                  </a:moveTo>
                  <a:cubicBezTo>
                    <a:pt x="16593" y="0"/>
                    <a:pt x="16511" y="2"/>
                    <a:pt x="16419" y="5"/>
                  </a:cubicBezTo>
                  <a:cubicBezTo>
                    <a:pt x="14164" y="64"/>
                    <a:pt x="11913" y="143"/>
                    <a:pt x="9662" y="225"/>
                  </a:cubicBezTo>
                  <a:cubicBezTo>
                    <a:pt x="6715" y="339"/>
                    <a:pt x="3878" y="1067"/>
                    <a:pt x="1041" y="1815"/>
                  </a:cubicBezTo>
                  <a:cubicBezTo>
                    <a:pt x="505" y="1953"/>
                    <a:pt x="280" y="2268"/>
                    <a:pt x="276" y="2846"/>
                  </a:cubicBezTo>
                  <a:cubicBezTo>
                    <a:pt x="262" y="4437"/>
                    <a:pt x="189" y="6032"/>
                    <a:pt x="152" y="7626"/>
                  </a:cubicBezTo>
                  <a:cubicBezTo>
                    <a:pt x="1" y="13985"/>
                    <a:pt x="299" y="20296"/>
                    <a:pt x="2049" y="26461"/>
                  </a:cubicBezTo>
                  <a:cubicBezTo>
                    <a:pt x="2352" y="27528"/>
                    <a:pt x="2668" y="28592"/>
                    <a:pt x="2981" y="29655"/>
                  </a:cubicBezTo>
                  <a:cubicBezTo>
                    <a:pt x="3902" y="28046"/>
                    <a:pt x="4695" y="26442"/>
                    <a:pt x="5482" y="24838"/>
                  </a:cubicBezTo>
                  <a:cubicBezTo>
                    <a:pt x="5707" y="24379"/>
                    <a:pt x="5905" y="23902"/>
                    <a:pt x="6147" y="23453"/>
                  </a:cubicBezTo>
                  <a:cubicBezTo>
                    <a:pt x="6327" y="23120"/>
                    <a:pt x="6506" y="22949"/>
                    <a:pt x="6702" y="22949"/>
                  </a:cubicBezTo>
                  <a:cubicBezTo>
                    <a:pt x="6864" y="22949"/>
                    <a:pt x="7038" y="23067"/>
                    <a:pt x="7234" y="23311"/>
                  </a:cubicBezTo>
                  <a:cubicBezTo>
                    <a:pt x="8063" y="24333"/>
                    <a:pt x="8783" y="25442"/>
                    <a:pt x="9622" y="26451"/>
                  </a:cubicBezTo>
                  <a:cubicBezTo>
                    <a:pt x="10607" y="27629"/>
                    <a:pt x="11671" y="28733"/>
                    <a:pt x="12702" y="29870"/>
                  </a:cubicBezTo>
                  <a:cubicBezTo>
                    <a:pt x="12757" y="29842"/>
                    <a:pt x="12807" y="29815"/>
                    <a:pt x="12862" y="29788"/>
                  </a:cubicBezTo>
                  <a:cubicBezTo>
                    <a:pt x="12872" y="29650"/>
                    <a:pt x="12908" y="29508"/>
                    <a:pt x="12895" y="29371"/>
                  </a:cubicBezTo>
                  <a:cubicBezTo>
                    <a:pt x="12831" y="28454"/>
                    <a:pt x="12753" y="27541"/>
                    <a:pt x="12688" y="26630"/>
                  </a:cubicBezTo>
                  <a:cubicBezTo>
                    <a:pt x="12446" y="22995"/>
                    <a:pt x="12125" y="19364"/>
                    <a:pt x="11983" y="15725"/>
                  </a:cubicBezTo>
                  <a:cubicBezTo>
                    <a:pt x="11864" y="12637"/>
                    <a:pt x="12272" y="9579"/>
                    <a:pt x="13179" y="6613"/>
                  </a:cubicBezTo>
                  <a:cubicBezTo>
                    <a:pt x="13692" y="4936"/>
                    <a:pt x="14619" y="3570"/>
                    <a:pt x="16479" y="3129"/>
                  </a:cubicBezTo>
                  <a:cubicBezTo>
                    <a:pt x="16718" y="3075"/>
                    <a:pt x="16969" y="3066"/>
                    <a:pt x="17314" y="3024"/>
                  </a:cubicBezTo>
                  <a:cubicBezTo>
                    <a:pt x="17314" y="2283"/>
                    <a:pt x="17327" y="1572"/>
                    <a:pt x="17309" y="857"/>
                  </a:cubicBezTo>
                  <a:cubicBezTo>
                    <a:pt x="17289" y="115"/>
                    <a:pt x="17257" y="0"/>
                    <a:pt x="1666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3671450" y="625025"/>
              <a:ext cx="65450" cy="73600"/>
            </a:xfrm>
            <a:custGeom>
              <a:avLst/>
              <a:gdLst/>
              <a:ahLst/>
              <a:cxnLst/>
              <a:rect l="l" t="t" r="r" b="b"/>
              <a:pathLst>
                <a:path w="2618" h="2944" extrusionOk="0">
                  <a:moveTo>
                    <a:pt x="1108" y="0"/>
                  </a:moveTo>
                  <a:cubicBezTo>
                    <a:pt x="1105" y="0"/>
                    <a:pt x="1103" y="0"/>
                    <a:pt x="1101" y="0"/>
                  </a:cubicBezTo>
                  <a:cubicBezTo>
                    <a:pt x="491" y="4"/>
                    <a:pt x="1" y="568"/>
                    <a:pt x="5" y="1266"/>
                  </a:cubicBezTo>
                  <a:cubicBezTo>
                    <a:pt x="5" y="2251"/>
                    <a:pt x="523" y="2929"/>
                    <a:pt x="1280" y="2943"/>
                  </a:cubicBezTo>
                  <a:cubicBezTo>
                    <a:pt x="1289" y="2943"/>
                    <a:pt x="1298" y="2943"/>
                    <a:pt x="1307" y="2943"/>
                  </a:cubicBezTo>
                  <a:cubicBezTo>
                    <a:pt x="2036" y="2943"/>
                    <a:pt x="2595" y="2412"/>
                    <a:pt x="2605" y="1706"/>
                  </a:cubicBezTo>
                  <a:cubicBezTo>
                    <a:pt x="2618" y="800"/>
                    <a:pt x="1911" y="0"/>
                    <a:pt x="110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3627025" y="493600"/>
              <a:ext cx="64050" cy="78675"/>
            </a:xfrm>
            <a:custGeom>
              <a:avLst/>
              <a:gdLst/>
              <a:ahLst/>
              <a:cxnLst/>
              <a:rect l="l" t="t" r="r" b="b"/>
              <a:pathLst>
                <a:path w="2562" h="3147" extrusionOk="0">
                  <a:moveTo>
                    <a:pt x="1360" y="0"/>
                  </a:moveTo>
                  <a:cubicBezTo>
                    <a:pt x="1214" y="0"/>
                    <a:pt x="1064" y="63"/>
                    <a:pt x="934" y="205"/>
                  </a:cubicBezTo>
                  <a:cubicBezTo>
                    <a:pt x="329" y="874"/>
                    <a:pt x="0" y="1768"/>
                    <a:pt x="669" y="2689"/>
                  </a:cubicBezTo>
                  <a:cubicBezTo>
                    <a:pt x="890" y="2996"/>
                    <a:pt x="1176" y="3146"/>
                    <a:pt x="1455" y="3146"/>
                  </a:cubicBezTo>
                  <a:cubicBezTo>
                    <a:pt x="1778" y="3146"/>
                    <a:pt x="2091" y="2946"/>
                    <a:pt x="2282" y="2552"/>
                  </a:cubicBezTo>
                  <a:cubicBezTo>
                    <a:pt x="2392" y="2329"/>
                    <a:pt x="2415" y="2066"/>
                    <a:pt x="2479" y="1824"/>
                  </a:cubicBezTo>
                  <a:lnTo>
                    <a:pt x="2561" y="1755"/>
                  </a:lnTo>
                  <a:cubicBezTo>
                    <a:pt x="2342" y="1275"/>
                    <a:pt x="2173" y="756"/>
                    <a:pt x="1883" y="310"/>
                  </a:cubicBezTo>
                  <a:cubicBezTo>
                    <a:pt x="1759" y="119"/>
                    <a:pt x="1563" y="0"/>
                    <a:pt x="13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3496925" y="679475"/>
              <a:ext cx="100850" cy="57625"/>
            </a:xfrm>
            <a:custGeom>
              <a:avLst/>
              <a:gdLst/>
              <a:ahLst/>
              <a:cxnLst/>
              <a:rect l="l" t="t" r="r" b="b"/>
              <a:pathLst>
                <a:path w="4034" h="2305" extrusionOk="0">
                  <a:moveTo>
                    <a:pt x="3636" y="0"/>
                  </a:moveTo>
                  <a:cubicBezTo>
                    <a:pt x="3636" y="0"/>
                    <a:pt x="3636" y="0"/>
                    <a:pt x="3636" y="0"/>
                  </a:cubicBezTo>
                  <a:cubicBezTo>
                    <a:pt x="3467" y="4"/>
                    <a:pt x="3237" y="91"/>
                    <a:pt x="3145" y="220"/>
                  </a:cubicBezTo>
                  <a:cubicBezTo>
                    <a:pt x="2985" y="439"/>
                    <a:pt x="2907" y="710"/>
                    <a:pt x="2815" y="971"/>
                  </a:cubicBezTo>
                  <a:cubicBezTo>
                    <a:pt x="2707" y="1292"/>
                    <a:pt x="2489" y="1483"/>
                    <a:pt x="2213" y="1483"/>
                  </a:cubicBezTo>
                  <a:cubicBezTo>
                    <a:pt x="2151" y="1483"/>
                    <a:pt x="2085" y="1473"/>
                    <a:pt x="2018" y="1453"/>
                  </a:cubicBezTo>
                  <a:cubicBezTo>
                    <a:pt x="1660" y="1337"/>
                    <a:pt x="1326" y="1108"/>
                    <a:pt x="1019" y="884"/>
                  </a:cubicBezTo>
                  <a:cubicBezTo>
                    <a:pt x="835" y="746"/>
                    <a:pt x="743" y="490"/>
                    <a:pt x="564" y="343"/>
                  </a:cubicBezTo>
                  <a:cubicBezTo>
                    <a:pt x="496" y="284"/>
                    <a:pt x="380" y="254"/>
                    <a:pt x="273" y="254"/>
                  </a:cubicBezTo>
                  <a:cubicBezTo>
                    <a:pt x="223" y="254"/>
                    <a:pt x="174" y="261"/>
                    <a:pt x="135" y="275"/>
                  </a:cubicBezTo>
                  <a:cubicBezTo>
                    <a:pt x="65" y="298"/>
                    <a:pt x="1" y="550"/>
                    <a:pt x="47" y="651"/>
                  </a:cubicBezTo>
                  <a:cubicBezTo>
                    <a:pt x="462" y="1593"/>
                    <a:pt x="970" y="2305"/>
                    <a:pt x="2100" y="2305"/>
                  </a:cubicBezTo>
                  <a:cubicBezTo>
                    <a:pt x="2107" y="2305"/>
                    <a:pt x="2115" y="2305"/>
                    <a:pt x="2123" y="2305"/>
                  </a:cubicBezTo>
                  <a:cubicBezTo>
                    <a:pt x="2125" y="2305"/>
                    <a:pt x="2127" y="2305"/>
                    <a:pt x="2129" y="2305"/>
                  </a:cubicBezTo>
                  <a:cubicBezTo>
                    <a:pt x="3071" y="2305"/>
                    <a:pt x="4033" y="1263"/>
                    <a:pt x="3911" y="338"/>
                  </a:cubicBezTo>
                  <a:cubicBezTo>
                    <a:pt x="3892" y="211"/>
                    <a:pt x="3733" y="0"/>
                    <a:pt x="3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3520425" y="584200"/>
              <a:ext cx="48400" cy="59025"/>
            </a:xfrm>
            <a:custGeom>
              <a:avLst/>
              <a:gdLst/>
              <a:ahLst/>
              <a:cxnLst/>
              <a:rect l="l" t="t" r="r" b="b"/>
              <a:pathLst>
                <a:path w="1936" h="2361" extrusionOk="0">
                  <a:moveTo>
                    <a:pt x="779" y="1"/>
                  </a:moveTo>
                  <a:cubicBezTo>
                    <a:pt x="628" y="1"/>
                    <a:pt x="398" y="83"/>
                    <a:pt x="367" y="177"/>
                  </a:cubicBezTo>
                  <a:cubicBezTo>
                    <a:pt x="207" y="676"/>
                    <a:pt x="56" y="1189"/>
                    <a:pt x="15" y="1707"/>
                  </a:cubicBezTo>
                  <a:cubicBezTo>
                    <a:pt x="1" y="1890"/>
                    <a:pt x="280" y="2211"/>
                    <a:pt x="487" y="2275"/>
                  </a:cubicBezTo>
                  <a:cubicBezTo>
                    <a:pt x="678" y="2337"/>
                    <a:pt x="887" y="2360"/>
                    <a:pt x="1098" y="2360"/>
                  </a:cubicBezTo>
                  <a:cubicBezTo>
                    <a:pt x="1255" y="2360"/>
                    <a:pt x="1413" y="2347"/>
                    <a:pt x="1564" y="2330"/>
                  </a:cubicBezTo>
                  <a:cubicBezTo>
                    <a:pt x="1701" y="2312"/>
                    <a:pt x="1812" y="2073"/>
                    <a:pt x="1935" y="1936"/>
                  </a:cubicBezTo>
                  <a:cubicBezTo>
                    <a:pt x="1788" y="1826"/>
                    <a:pt x="1651" y="1660"/>
                    <a:pt x="1486" y="1616"/>
                  </a:cubicBezTo>
                  <a:cubicBezTo>
                    <a:pt x="1399" y="1593"/>
                    <a:pt x="1308" y="1587"/>
                    <a:pt x="1210" y="1587"/>
                  </a:cubicBezTo>
                  <a:cubicBezTo>
                    <a:pt x="1066" y="1587"/>
                    <a:pt x="907" y="1601"/>
                    <a:pt x="729" y="1601"/>
                  </a:cubicBezTo>
                  <a:cubicBezTo>
                    <a:pt x="831" y="1143"/>
                    <a:pt x="935" y="772"/>
                    <a:pt x="981" y="400"/>
                  </a:cubicBezTo>
                  <a:cubicBezTo>
                    <a:pt x="1000" y="268"/>
                    <a:pt x="886" y="6"/>
                    <a:pt x="812" y="2"/>
                  </a:cubicBezTo>
                  <a:cubicBezTo>
                    <a:pt x="802" y="1"/>
                    <a:pt x="790" y="1"/>
                    <a:pt x="7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3265350" y="940600"/>
              <a:ext cx="285450" cy="129325"/>
            </a:xfrm>
            <a:custGeom>
              <a:avLst/>
              <a:gdLst/>
              <a:ahLst/>
              <a:cxnLst/>
              <a:rect l="l" t="t" r="r" b="b"/>
              <a:pathLst>
                <a:path w="11418" h="5173" extrusionOk="0">
                  <a:moveTo>
                    <a:pt x="8502" y="1"/>
                  </a:moveTo>
                  <a:cubicBezTo>
                    <a:pt x="8408" y="1"/>
                    <a:pt x="8308" y="26"/>
                    <a:pt x="8191" y="74"/>
                  </a:cubicBezTo>
                  <a:cubicBezTo>
                    <a:pt x="6083" y="953"/>
                    <a:pt x="3961" y="1811"/>
                    <a:pt x="1847" y="2691"/>
                  </a:cubicBezTo>
                  <a:cubicBezTo>
                    <a:pt x="1183" y="2971"/>
                    <a:pt x="546" y="3309"/>
                    <a:pt x="0" y="3570"/>
                  </a:cubicBezTo>
                  <a:cubicBezTo>
                    <a:pt x="490" y="4107"/>
                    <a:pt x="926" y="4597"/>
                    <a:pt x="1375" y="5070"/>
                  </a:cubicBezTo>
                  <a:cubicBezTo>
                    <a:pt x="1442" y="5136"/>
                    <a:pt x="1575" y="5172"/>
                    <a:pt x="1681" y="5172"/>
                  </a:cubicBezTo>
                  <a:cubicBezTo>
                    <a:pt x="1692" y="5172"/>
                    <a:pt x="1704" y="5172"/>
                    <a:pt x="1714" y="5171"/>
                  </a:cubicBezTo>
                  <a:cubicBezTo>
                    <a:pt x="2183" y="5129"/>
                    <a:pt x="2654" y="5065"/>
                    <a:pt x="3113" y="5015"/>
                  </a:cubicBezTo>
                  <a:cubicBezTo>
                    <a:pt x="3306" y="3617"/>
                    <a:pt x="3255" y="3314"/>
                    <a:pt x="4914" y="2870"/>
                  </a:cubicBezTo>
                  <a:cubicBezTo>
                    <a:pt x="7059" y="2297"/>
                    <a:pt x="9213" y="1778"/>
                    <a:pt x="11418" y="1494"/>
                  </a:cubicBezTo>
                  <a:lnTo>
                    <a:pt x="11390" y="1298"/>
                  </a:lnTo>
                  <a:cubicBezTo>
                    <a:pt x="11269" y="1305"/>
                    <a:pt x="11147" y="1311"/>
                    <a:pt x="11027" y="1311"/>
                  </a:cubicBezTo>
                  <a:cubicBezTo>
                    <a:pt x="10780" y="1311"/>
                    <a:pt x="10544" y="1285"/>
                    <a:pt x="10350" y="1183"/>
                  </a:cubicBezTo>
                  <a:cubicBezTo>
                    <a:pt x="9847" y="918"/>
                    <a:pt x="9380" y="594"/>
                    <a:pt x="8957" y="215"/>
                  </a:cubicBezTo>
                  <a:cubicBezTo>
                    <a:pt x="8794" y="69"/>
                    <a:pt x="8657" y="1"/>
                    <a:pt x="8502"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3476100" y="1232575"/>
              <a:ext cx="23475" cy="115975"/>
            </a:xfrm>
            <a:custGeom>
              <a:avLst/>
              <a:gdLst/>
              <a:ahLst/>
              <a:cxnLst/>
              <a:rect l="l" t="t" r="r" b="b"/>
              <a:pathLst>
                <a:path w="939" h="4639" extrusionOk="0">
                  <a:moveTo>
                    <a:pt x="216" y="0"/>
                  </a:moveTo>
                  <a:cubicBezTo>
                    <a:pt x="143" y="165"/>
                    <a:pt x="0" y="330"/>
                    <a:pt x="6" y="491"/>
                  </a:cubicBezTo>
                  <a:cubicBezTo>
                    <a:pt x="28" y="1206"/>
                    <a:pt x="88" y="1916"/>
                    <a:pt x="133" y="2631"/>
                  </a:cubicBezTo>
                  <a:lnTo>
                    <a:pt x="105" y="2631"/>
                  </a:lnTo>
                  <a:cubicBezTo>
                    <a:pt x="105" y="3162"/>
                    <a:pt x="92" y="3690"/>
                    <a:pt x="115" y="4222"/>
                  </a:cubicBezTo>
                  <a:cubicBezTo>
                    <a:pt x="119" y="4363"/>
                    <a:pt x="234" y="4502"/>
                    <a:pt x="293" y="4639"/>
                  </a:cubicBezTo>
                  <a:cubicBezTo>
                    <a:pt x="417" y="4529"/>
                    <a:pt x="633" y="4427"/>
                    <a:pt x="646" y="4304"/>
                  </a:cubicBezTo>
                  <a:cubicBezTo>
                    <a:pt x="766" y="3314"/>
                    <a:pt x="875" y="2319"/>
                    <a:pt x="921" y="1325"/>
                  </a:cubicBezTo>
                  <a:cubicBezTo>
                    <a:pt x="939" y="995"/>
                    <a:pt x="798" y="642"/>
                    <a:pt x="660" y="330"/>
                  </a:cubicBezTo>
                  <a:cubicBezTo>
                    <a:pt x="596" y="183"/>
                    <a:pt x="368" y="106"/>
                    <a:pt x="2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3441025" y="514975"/>
              <a:ext cx="50450" cy="68150"/>
            </a:xfrm>
            <a:custGeom>
              <a:avLst/>
              <a:gdLst/>
              <a:ahLst/>
              <a:cxnLst/>
              <a:rect l="l" t="t" r="r" b="b"/>
              <a:pathLst>
                <a:path w="2018" h="2726" extrusionOk="0">
                  <a:moveTo>
                    <a:pt x="993" y="0"/>
                  </a:moveTo>
                  <a:cubicBezTo>
                    <a:pt x="719" y="0"/>
                    <a:pt x="449" y="162"/>
                    <a:pt x="303" y="479"/>
                  </a:cubicBezTo>
                  <a:cubicBezTo>
                    <a:pt x="28" y="1070"/>
                    <a:pt x="0" y="1712"/>
                    <a:pt x="326" y="2275"/>
                  </a:cubicBezTo>
                  <a:cubicBezTo>
                    <a:pt x="459" y="2509"/>
                    <a:pt x="839" y="2725"/>
                    <a:pt x="1109" y="2725"/>
                  </a:cubicBezTo>
                  <a:cubicBezTo>
                    <a:pt x="1347" y="2725"/>
                    <a:pt x="1641" y="2459"/>
                    <a:pt x="1806" y="2235"/>
                  </a:cubicBezTo>
                  <a:cubicBezTo>
                    <a:pt x="1948" y="2051"/>
                    <a:pt x="1939" y="1753"/>
                    <a:pt x="2017" y="1414"/>
                  </a:cubicBezTo>
                  <a:cubicBezTo>
                    <a:pt x="1916" y="1116"/>
                    <a:pt x="1847" y="727"/>
                    <a:pt x="1659" y="411"/>
                  </a:cubicBezTo>
                  <a:cubicBezTo>
                    <a:pt x="1495" y="135"/>
                    <a:pt x="1242" y="0"/>
                    <a:pt x="9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3380175" y="621125"/>
              <a:ext cx="74825" cy="77150"/>
            </a:xfrm>
            <a:custGeom>
              <a:avLst/>
              <a:gdLst/>
              <a:ahLst/>
              <a:cxnLst/>
              <a:rect l="l" t="t" r="r" b="b"/>
              <a:pathLst>
                <a:path w="2993" h="3086" extrusionOk="0">
                  <a:moveTo>
                    <a:pt x="1189" y="0"/>
                  </a:moveTo>
                  <a:cubicBezTo>
                    <a:pt x="476" y="0"/>
                    <a:pt x="1" y="666"/>
                    <a:pt x="14" y="1655"/>
                  </a:cubicBezTo>
                  <a:cubicBezTo>
                    <a:pt x="28" y="2499"/>
                    <a:pt x="569" y="3080"/>
                    <a:pt x="1347" y="3086"/>
                  </a:cubicBezTo>
                  <a:cubicBezTo>
                    <a:pt x="2324" y="3086"/>
                    <a:pt x="2993" y="2544"/>
                    <a:pt x="2984" y="1765"/>
                  </a:cubicBezTo>
                  <a:cubicBezTo>
                    <a:pt x="2979" y="885"/>
                    <a:pt x="2104" y="19"/>
                    <a:pt x="1210" y="0"/>
                  </a:cubicBezTo>
                  <a:cubicBezTo>
                    <a:pt x="1203" y="0"/>
                    <a:pt x="1196" y="0"/>
                    <a:pt x="1189"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3423275" y="1333650"/>
              <a:ext cx="25775" cy="123075"/>
            </a:xfrm>
            <a:custGeom>
              <a:avLst/>
              <a:gdLst/>
              <a:ahLst/>
              <a:cxnLst/>
              <a:rect l="l" t="t" r="r" b="b"/>
              <a:pathLst>
                <a:path w="1031" h="4923" extrusionOk="0">
                  <a:moveTo>
                    <a:pt x="317" y="0"/>
                  </a:moveTo>
                  <a:cubicBezTo>
                    <a:pt x="210" y="183"/>
                    <a:pt x="23" y="362"/>
                    <a:pt x="18" y="545"/>
                  </a:cubicBezTo>
                  <a:cubicBezTo>
                    <a:pt x="1" y="1406"/>
                    <a:pt x="9" y="2268"/>
                    <a:pt x="56" y="3126"/>
                  </a:cubicBezTo>
                  <a:cubicBezTo>
                    <a:pt x="79" y="3616"/>
                    <a:pt x="170" y="4107"/>
                    <a:pt x="270" y="4588"/>
                  </a:cubicBezTo>
                  <a:cubicBezTo>
                    <a:pt x="298" y="4716"/>
                    <a:pt x="472" y="4813"/>
                    <a:pt x="582" y="4923"/>
                  </a:cubicBezTo>
                  <a:cubicBezTo>
                    <a:pt x="688" y="4807"/>
                    <a:pt x="849" y="4707"/>
                    <a:pt x="880" y="4574"/>
                  </a:cubicBezTo>
                  <a:cubicBezTo>
                    <a:pt x="963" y="4239"/>
                    <a:pt x="986" y="3892"/>
                    <a:pt x="1031" y="3547"/>
                  </a:cubicBezTo>
                  <a:cubicBezTo>
                    <a:pt x="1020" y="3544"/>
                    <a:pt x="1009" y="3543"/>
                    <a:pt x="997" y="3543"/>
                  </a:cubicBezTo>
                  <a:cubicBezTo>
                    <a:pt x="995" y="3543"/>
                    <a:pt x="993" y="3543"/>
                    <a:pt x="990" y="3543"/>
                  </a:cubicBezTo>
                  <a:cubicBezTo>
                    <a:pt x="963" y="2883"/>
                    <a:pt x="940" y="2228"/>
                    <a:pt x="893" y="1567"/>
                  </a:cubicBezTo>
                  <a:cubicBezTo>
                    <a:pt x="870" y="1205"/>
                    <a:pt x="862" y="829"/>
                    <a:pt x="761" y="480"/>
                  </a:cubicBezTo>
                  <a:cubicBezTo>
                    <a:pt x="706" y="293"/>
                    <a:pt x="472" y="160"/>
                    <a:pt x="3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3412025" y="1141575"/>
              <a:ext cx="22500" cy="143025"/>
            </a:xfrm>
            <a:custGeom>
              <a:avLst/>
              <a:gdLst/>
              <a:ahLst/>
              <a:cxnLst/>
              <a:rect l="l" t="t" r="r" b="b"/>
              <a:pathLst>
                <a:path w="900" h="5721" extrusionOk="0">
                  <a:moveTo>
                    <a:pt x="206" y="1"/>
                  </a:moveTo>
                  <a:cubicBezTo>
                    <a:pt x="138" y="129"/>
                    <a:pt x="1" y="258"/>
                    <a:pt x="1" y="386"/>
                  </a:cubicBezTo>
                  <a:cubicBezTo>
                    <a:pt x="45" y="1922"/>
                    <a:pt x="102" y="3457"/>
                    <a:pt x="170" y="4993"/>
                  </a:cubicBezTo>
                  <a:cubicBezTo>
                    <a:pt x="184" y="5231"/>
                    <a:pt x="294" y="5461"/>
                    <a:pt x="359" y="5693"/>
                  </a:cubicBezTo>
                  <a:lnTo>
                    <a:pt x="565" y="5721"/>
                  </a:lnTo>
                  <a:cubicBezTo>
                    <a:pt x="679" y="5382"/>
                    <a:pt x="899" y="5038"/>
                    <a:pt x="895" y="4699"/>
                  </a:cubicBezTo>
                  <a:cubicBezTo>
                    <a:pt x="876" y="3438"/>
                    <a:pt x="798" y="2178"/>
                    <a:pt x="724" y="917"/>
                  </a:cubicBezTo>
                  <a:cubicBezTo>
                    <a:pt x="711" y="706"/>
                    <a:pt x="656" y="477"/>
                    <a:pt x="559" y="289"/>
                  </a:cubicBezTo>
                  <a:cubicBezTo>
                    <a:pt x="500" y="166"/>
                    <a:pt x="330" y="96"/>
                    <a:pt x="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2147100" y="2916250"/>
              <a:ext cx="920400" cy="69525"/>
            </a:xfrm>
            <a:custGeom>
              <a:avLst/>
              <a:gdLst/>
              <a:ahLst/>
              <a:cxnLst/>
              <a:rect l="l" t="t" r="r" b="b"/>
              <a:pathLst>
                <a:path w="36816" h="2781" extrusionOk="0">
                  <a:moveTo>
                    <a:pt x="544" y="0"/>
                  </a:moveTo>
                  <a:cubicBezTo>
                    <a:pt x="244" y="0"/>
                    <a:pt x="39" y="158"/>
                    <a:pt x="69" y="540"/>
                  </a:cubicBezTo>
                  <a:cubicBezTo>
                    <a:pt x="83" y="668"/>
                    <a:pt x="28" y="805"/>
                    <a:pt x="1" y="961"/>
                  </a:cubicBezTo>
                  <a:cubicBezTo>
                    <a:pt x="12206" y="1703"/>
                    <a:pt x="24504" y="1667"/>
                    <a:pt x="36751" y="2780"/>
                  </a:cubicBezTo>
                  <a:cubicBezTo>
                    <a:pt x="36774" y="2712"/>
                    <a:pt x="36792" y="2648"/>
                    <a:pt x="36815" y="2580"/>
                  </a:cubicBezTo>
                  <a:cubicBezTo>
                    <a:pt x="36517" y="2313"/>
                    <a:pt x="36229" y="2043"/>
                    <a:pt x="35921" y="1790"/>
                  </a:cubicBezTo>
                  <a:cubicBezTo>
                    <a:pt x="35770" y="1667"/>
                    <a:pt x="35600" y="1520"/>
                    <a:pt x="35421" y="1497"/>
                  </a:cubicBezTo>
                  <a:cubicBezTo>
                    <a:pt x="34931" y="1433"/>
                    <a:pt x="34436" y="1415"/>
                    <a:pt x="33946" y="1401"/>
                  </a:cubicBezTo>
                  <a:cubicBezTo>
                    <a:pt x="28340" y="1216"/>
                    <a:pt x="22734" y="1034"/>
                    <a:pt x="17129" y="855"/>
                  </a:cubicBezTo>
                  <a:cubicBezTo>
                    <a:pt x="13576" y="741"/>
                    <a:pt x="10020" y="668"/>
                    <a:pt x="6468" y="503"/>
                  </a:cubicBezTo>
                  <a:cubicBezTo>
                    <a:pt x="4515" y="411"/>
                    <a:pt x="2572" y="163"/>
                    <a:pt x="619" y="3"/>
                  </a:cubicBezTo>
                  <a:cubicBezTo>
                    <a:pt x="594" y="1"/>
                    <a:pt x="569" y="0"/>
                    <a:pt x="544"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3024825" y="2349925"/>
              <a:ext cx="22150" cy="149550"/>
            </a:xfrm>
            <a:custGeom>
              <a:avLst/>
              <a:gdLst/>
              <a:ahLst/>
              <a:cxnLst/>
              <a:rect l="l" t="t" r="r" b="b"/>
              <a:pathLst>
                <a:path w="886" h="5982" extrusionOk="0">
                  <a:moveTo>
                    <a:pt x="172" y="0"/>
                  </a:moveTo>
                  <a:cubicBezTo>
                    <a:pt x="167" y="0"/>
                    <a:pt x="161" y="0"/>
                    <a:pt x="157" y="0"/>
                  </a:cubicBezTo>
                  <a:cubicBezTo>
                    <a:pt x="97" y="5"/>
                    <a:pt x="1" y="201"/>
                    <a:pt x="6" y="307"/>
                  </a:cubicBezTo>
                  <a:cubicBezTo>
                    <a:pt x="34" y="1953"/>
                    <a:pt x="70" y="3594"/>
                    <a:pt x="129" y="5239"/>
                  </a:cubicBezTo>
                  <a:cubicBezTo>
                    <a:pt x="138" y="5487"/>
                    <a:pt x="290" y="5729"/>
                    <a:pt x="373" y="5973"/>
                  </a:cubicBezTo>
                  <a:cubicBezTo>
                    <a:pt x="464" y="5977"/>
                    <a:pt x="556" y="5977"/>
                    <a:pt x="647" y="5981"/>
                  </a:cubicBezTo>
                  <a:cubicBezTo>
                    <a:pt x="730" y="5665"/>
                    <a:pt x="886" y="5348"/>
                    <a:pt x="882" y="5033"/>
                  </a:cubicBezTo>
                  <a:cubicBezTo>
                    <a:pt x="872" y="3680"/>
                    <a:pt x="831" y="2328"/>
                    <a:pt x="771" y="975"/>
                  </a:cubicBezTo>
                  <a:cubicBezTo>
                    <a:pt x="757" y="696"/>
                    <a:pt x="638" y="412"/>
                    <a:pt x="519" y="151"/>
                  </a:cubicBezTo>
                  <a:cubicBezTo>
                    <a:pt x="480" y="63"/>
                    <a:pt x="296" y="0"/>
                    <a:pt x="1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3024625" y="2563725"/>
              <a:ext cx="20175" cy="136950"/>
            </a:xfrm>
            <a:custGeom>
              <a:avLst/>
              <a:gdLst/>
              <a:ahLst/>
              <a:cxnLst/>
              <a:rect l="l" t="t" r="r" b="b"/>
              <a:pathLst>
                <a:path w="807" h="5478" extrusionOk="0">
                  <a:moveTo>
                    <a:pt x="385" y="0"/>
                  </a:moveTo>
                  <a:cubicBezTo>
                    <a:pt x="384" y="0"/>
                    <a:pt x="382" y="0"/>
                    <a:pt x="381" y="0"/>
                  </a:cubicBezTo>
                  <a:cubicBezTo>
                    <a:pt x="275" y="0"/>
                    <a:pt x="138" y="138"/>
                    <a:pt x="79" y="253"/>
                  </a:cubicBezTo>
                  <a:cubicBezTo>
                    <a:pt x="14" y="372"/>
                    <a:pt x="14" y="537"/>
                    <a:pt x="14" y="679"/>
                  </a:cubicBezTo>
                  <a:cubicBezTo>
                    <a:pt x="14" y="1885"/>
                    <a:pt x="0" y="3086"/>
                    <a:pt x="42" y="4291"/>
                  </a:cubicBezTo>
                  <a:cubicBezTo>
                    <a:pt x="55" y="4690"/>
                    <a:pt x="216" y="5084"/>
                    <a:pt x="307" y="5478"/>
                  </a:cubicBezTo>
                  <a:cubicBezTo>
                    <a:pt x="395" y="5478"/>
                    <a:pt x="486" y="5478"/>
                    <a:pt x="578" y="5473"/>
                  </a:cubicBezTo>
                  <a:cubicBezTo>
                    <a:pt x="650" y="5171"/>
                    <a:pt x="779" y="4868"/>
                    <a:pt x="783" y="4562"/>
                  </a:cubicBezTo>
                  <a:cubicBezTo>
                    <a:pt x="806" y="3324"/>
                    <a:pt x="789" y="2082"/>
                    <a:pt x="774" y="839"/>
                  </a:cubicBezTo>
                  <a:cubicBezTo>
                    <a:pt x="774" y="643"/>
                    <a:pt x="743" y="431"/>
                    <a:pt x="675" y="248"/>
                  </a:cubicBezTo>
                  <a:cubicBezTo>
                    <a:pt x="628" y="139"/>
                    <a:pt x="486" y="0"/>
                    <a:pt x="3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2977650" y="2498075"/>
              <a:ext cx="34475" cy="85375"/>
            </a:xfrm>
            <a:custGeom>
              <a:avLst/>
              <a:gdLst/>
              <a:ahLst/>
              <a:cxnLst/>
              <a:rect l="l" t="t" r="r" b="b"/>
              <a:pathLst>
                <a:path w="1379" h="3415" extrusionOk="0">
                  <a:moveTo>
                    <a:pt x="636" y="0"/>
                  </a:moveTo>
                  <a:lnTo>
                    <a:pt x="636" y="0"/>
                  </a:lnTo>
                  <a:cubicBezTo>
                    <a:pt x="623" y="1124"/>
                    <a:pt x="0" y="2209"/>
                    <a:pt x="449" y="3415"/>
                  </a:cubicBezTo>
                  <a:cubicBezTo>
                    <a:pt x="1242" y="2851"/>
                    <a:pt x="1379" y="468"/>
                    <a:pt x="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2248175" y="2315625"/>
              <a:ext cx="715250" cy="59300"/>
            </a:xfrm>
            <a:custGeom>
              <a:avLst/>
              <a:gdLst/>
              <a:ahLst/>
              <a:cxnLst/>
              <a:rect l="l" t="t" r="r" b="b"/>
              <a:pathLst>
                <a:path w="28610" h="2372" extrusionOk="0">
                  <a:moveTo>
                    <a:pt x="27427" y="0"/>
                  </a:moveTo>
                  <a:cubicBezTo>
                    <a:pt x="27265" y="0"/>
                    <a:pt x="27096" y="27"/>
                    <a:pt x="26923" y="79"/>
                  </a:cubicBezTo>
                  <a:cubicBezTo>
                    <a:pt x="26208" y="300"/>
                    <a:pt x="25502" y="565"/>
                    <a:pt x="24792" y="790"/>
                  </a:cubicBezTo>
                  <a:cubicBezTo>
                    <a:pt x="24385" y="921"/>
                    <a:pt x="23975" y="1003"/>
                    <a:pt x="23572" y="1003"/>
                  </a:cubicBezTo>
                  <a:cubicBezTo>
                    <a:pt x="23112" y="1003"/>
                    <a:pt x="22661" y="895"/>
                    <a:pt x="22239" y="629"/>
                  </a:cubicBezTo>
                  <a:cubicBezTo>
                    <a:pt x="21725" y="304"/>
                    <a:pt x="21232" y="158"/>
                    <a:pt x="20748" y="158"/>
                  </a:cubicBezTo>
                  <a:cubicBezTo>
                    <a:pt x="20147" y="158"/>
                    <a:pt x="19558" y="382"/>
                    <a:pt x="18957" y="763"/>
                  </a:cubicBezTo>
                  <a:cubicBezTo>
                    <a:pt x="18359" y="1139"/>
                    <a:pt x="17731" y="1340"/>
                    <a:pt x="17089" y="1340"/>
                  </a:cubicBezTo>
                  <a:cubicBezTo>
                    <a:pt x="16615" y="1340"/>
                    <a:pt x="16134" y="1230"/>
                    <a:pt x="15652" y="1001"/>
                  </a:cubicBezTo>
                  <a:cubicBezTo>
                    <a:pt x="15185" y="774"/>
                    <a:pt x="14724" y="670"/>
                    <a:pt x="14262" y="670"/>
                  </a:cubicBezTo>
                  <a:cubicBezTo>
                    <a:pt x="13826" y="670"/>
                    <a:pt x="13389" y="763"/>
                    <a:pt x="12944" y="931"/>
                  </a:cubicBezTo>
                  <a:cubicBezTo>
                    <a:pt x="12163" y="1228"/>
                    <a:pt x="11383" y="1400"/>
                    <a:pt x="10610" y="1400"/>
                  </a:cubicBezTo>
                  <a:cubicBezTo>
                    <a:pt x="9805" y="1400"/>
                    <a:pt x="9006" y="1213"/>
                    <a:pt x="8218" y="786"/>
                  </a:cubicBezTo>
                  <a:cubicBezTo>
                    <a:pt x="7807" y="562"/>
                    <a:pt x="7402" y="451"/>
                    <a:pt x="7008" y="451"/>
                  </a:cubicBezTo>
                  <a:cubicBezTo>
                    <a:pt x="6515" y="451"/>
                    <a:pt x="6038" y="624"/>
                    <a:pt x="5587" y="963"/>
                  </a:cubicBezTo>
                  <a:cubicBezTo>
                    <a:pt x="5308" y="1172"/>
                    <a:pt x="5043" y="1258"/>
                    <a:pt x="4781" y="1258"/>
                  </a:cubicBezTo>
                  <a:cubicBezTo>
                    <a:pt x="4492" y="1258"/>
                    <a:pt x="4207" y="1154"/>
                    <a:pt x="3914" y="995"/>
                  </a:cubicBezTo>
                  <a:cubicBezTo>
                    <a:pt x="3672" y="867"/>
                    <a:pt x="3451" y="693"/>
                    <a:pt x="3209" y="574"/>
                  </a:cubicBezTo>
                  <a:cubicBezTo>
                    <a:pt x="2902" y="418"/>
                    <a:pt x="2580" y="299"/>
                    <a:pt x="2187" y="134"/>
                  </a:cubicBezTo>
                  <a:cubicBezTo>
                    <a:pt x="1825" y="317"/>
                    <a:pt x="1448" y="492"/>
                    <a:pt x="1101" y="702"/>
                  </a:cubicBezTo>
                  <a:cubicBezTo>
                    <a:pt x="916" y="816"/>
                    <a:pt x="779" y="1001"/>
                    <a:pt x="619" y="1151"/>
                  </a:cubicBezTo>
                  <a:cubicBezTo>
                    <a:pt x="422" y="1339"/>
                    <a:pt x="1" y="1468"/>
                    <a:pt x="253" y="1816"/>
                  </a:cubicBezTo>
                  <a:cubicBezTo>
                    <a:pt x="345" y="1945"/>
                    <a:pt x="445" y="1992"/>
                    <a:pt x="546" y="1992"/>
                  </a:cubicBezTo>
                  <a:cubicBezTo>
                    <a:pt x="737" y="1992"/>
                    <a:pt x="936" y="1827"/>
                    <a:pt x="1118" y="1729"/>
                  </a:cubicBezTo>
                  <a:cubicBezTo>
                    <a:pt x="1183" y="1697"/>
                    <a:pt x="1233" y="1638"/>
                    <a:pt x="1288" y="1592"/>
                  </a:cubicBezTo>
                  <a:cubicBezTo>
                    <a:pt x="1728" y="1220"/>
                    <a:pt x="1940" y="1042"/>
                    <a:pt x="2169" y="1042"/>
                  </a:cubicBezTo>
                  <a:cubicBezTo>
                    <a:pt x="2384" y="1042"/>
                    <a:pt x="2614" y="1198"/>
                    <a:pt x="3062" y="1500"/>
                  </a:cubicBezTo>
                  <a:cubicBezTo>
                    <a:pt x="3661" y="1902"/>
                    <a:pt x="4261" y="2210"/>
                    <a:pt x="4884" y="2210"/>
                  </a:cubicBezTo>
                  <a:cubicBezTo>
                    <a:pt x="5319" y="2210"/>
                    <a:pt x="5765" y="2059"/>
                    <a:pt x="6229" y="1684"/>
                  </a:cubicBezTo>
                  <a:cubicBezTo>
                    <a:pt x="6469" y="1491"/>
                    <a:pt x="6720" y="1411"/>
                    <a:pt x="6983" y="1411"/>
                  </a:cubicBezTo>
                  <a:cubicBezTo>
                    <a:pt x="7237" y="1411"/>
                    <a:pt x="7503" y="1486"/>
                    <a:pt x="7778" y="1606"/>
                  </a:cubicBezTo>
                  <a:cubicBezTo>
                    <a:pt x="8461" y="1894"/>
                    <a:pt x="9177" y="2165"/>
                    <a:pt x="9905" y="2302"/>
                  </a:cubicBezTo>
                  <a:cubicBezTo>
                    <a:pt x="10164" y="2350"/>
                    <a:pt x="10421" y="2372"/>
                    <a:pt x="10676" y="2372"/>
                  </a:cubicBezTo>
                  <a:cubicBezTo>
                    <a:pt x="11564" y="2372"/>
                    <a:pt x="12432" y="2117"/>
                    <a:pt x="13297" y="1857"/>
                  </a:cubicBezTo>
                  <a:cubicBezTo>
                    <a:pt x="13627" y="1759"/>
                    <a:pt x="14016" y="1673"/>
                    <a:pt x="14372" y="1673"/>
                  </a:cubicBezTo>
                  <a:cubicBezTo>
                    <a:pt x="14575" y="1673"/>
                    <a:pt x="14768" y="1701"/>
                    <a:pt x="14933" y="1771"/>
                  </a:cubicBezTo>
                  <a:cubicBezTo>
                    <a:pt x="15679" y="2091"/>
                    <a:pt x="16399" y="2256"/>
                    <a:pt x="17101" y="2256"/>
                  </a:cubicBezTo>
                  <a:cubicBezTo>
                    <a:pt x="18037" y="2256"/>
                    <a:pt x="18939" y="1962"/>
                    <a:pt x="19828" y="1349"/>
                  </a:cubicBezTo>
                  <a:cubicBezTo>
                    <a:pt x="20126" y="1145"/>
                    <a:pt x="20424" y="1037"/>
                    <a:pt x="20726" y="1037"/>
                  </a:cubicBezTo>
                  <a:cubicBezTo>
                    <a:pt x="21013" y="1037"/>
                    <a:pt x="21304" y="1134"/>
                    <a:pt x="21606" y="1339"/>
                  </a:cubicBezTo>
                  <a:cubicBezTo>
                    <a:pt x="22247" y="1772"/>
                    <a:pt x="22925" y="1956"/>
                    <a:pt x="23624" y="1956"/>
                  </a:cubicBezTo>
                  <a:cubicBezTo>
                    <a:pt x="24105" y="1956"/>
                    <a:pt x="24595" y="1869"/>
                    <a:pt x="25089" y="1716"/>
                  </a:cubicBezTo>
                  <a:cubicBezTo>
                    <a:pt x="25594" y="1556"/>
                    <a:pt x="26098" y="1377"/>
                    <a:pt x="26584" y="1175"/>
                  </a:cubicBezTo>
                  <a:cubicBezTo>
                    <a:pt x="26865" y="1055"/>
                    <a:pt x="27138" y="974"/>
                    <a:pt x="27415" y="974"/>
                  </a:cubicBezTo>
                  <a:cubicBezTo>
                    <a:pt x="27625" y="974"/>
                    <a:pt x="27838" y="1021"/>
                    <a:pt x="28059" y="1133"/>
                  </a:cubicBezTo>
                  <a:cubicBezTo>
                    <a:pt x="28095" y="1152"/>
                    <a:pt x="28138" y="1160"/>
                    <a:pt x="28184" y="1160"/>
                  </a:cubicBezTo>
                  <a:cubicBezTo>
                    <a:pt x="28314" y="1160"/>
                    <a:pt x="28475" y="1101"/>
                    <a:pt x="28610" y="1087"/>
                  </a:cubicBezTo>
                  <a:cubicBezTo>
                    <a:pt x="28568" y="887"/>
                    <a:pt x="28587" y="633"/>
                    <a:pt x="28473" y="496"/>
                  </a:cubicBezTo>
                  <a:cubicBezTo>
                    <a:pt x="28184" y="159"/>
                    <a:pt x="27824" y="0"/>
                    <a:pt x="274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2483300" y="2487200"/>
              <a:ext cx="437850" cy="56200"/>
            </a:xfrm>
            <a:custGeom>
              <a:avLst/>
              <a:gdLst/>
              <a:ahLst/>
              <a:cxnLst/>
              <a:rect l="l" t="t" r="r" b="b"/>
              <a:pathLst>
                <a:path w="17514" h="2248" extrusionOk="0">
                  <a:moveTo>
                    <a:pt x="2342" y="0"/>
                  </a:moveTo>
                  <a:cubicBezTo>
                    <a:pt x="1986" y="0"/>
                    <a:pt x="1637" y="115"/>
                    <a:pt x="1297" y="353"/>
                  </a:cubicBezTo>
                  <a:cubicBezTo>
                    <a:pt x="1027" y="546"/>
                    <a:pt x="761" y="822"/>
                    <a:pt x="464" y="867"/>
                  </a:cubicBezTo>
                  <a:cubicBezTo>
                    <a:pt x="1" y="936"/>
                    <a:pt x="111" y="1270"/>
                    <a:pt x="180" y="1440"/>
                  </a:cubicBezTo>
                  <a:cubicBezTo>
                    <a:pt x="234" y="1577"/>
                    <a:pt x="542" y="1673"/>
                    <a:pt x="738" y="1673"/>
                  </a:cubicBezTo>
                  <a:cubicBezTo>
                    <a:pt x="894" y="1673"/>
                    <a:pt x="1072" y="1530"/>
                    <a:pt x="1206" y="1407"/>
                  </a:cubicBezTo>
                  <a:cubicBezTo>
                    <a:pt x="1580" y="1069"/>
                    <a:pt x="1955" y="898"/>
                    <a:pt x="2334" y="898"/>
                  </a:cubicBezTo>
                  <a:cubicBezTo>
                    <a:pt x="2688" y="898"/>
                    <a:pt x="3047" y="1048"/>
                    <a:pt x="3411" y="1352"/>
                  </a:cubicBezTo>
                  <a:cubicBezTo>
                    <a:pt x="3451" y="1384"/>
                    <a:pt x="3506" y="1407"/>
                    <a:pt x="3557" y="1435"/>
                  </a:cubicBezTo>
                  <a:cubicBezTo>
                    <a:pt x="3994" y="1690"/>
                    <a:pt x="4443" y="1825"/>
                    <a:pt x="4886" y="1825"/>
                  </a:cubicBezTo>
                  <a:cubicBezTo>
                    <a:pt x="5319" y="1825"/>
                    <a:pt x="5748" y="1695"/>
                    <a:pt x="6156" y="1420"/>
                  </a:cubicBezTo>
                  <a:cubicBezTo>
                    <a:pt x="6462" y="1215"/>
                    <a:pt x="6734" y="1116"/>
                    <a:pt x="6994" y="1116"/>
                  </a:cubicBezTo>
                  <a:cubicBezTo>
                    <a:pt x="7307" y="1116"/>
                    <a:pt x="7603" y="1259"/>
                    <a:pt x="7921" y="1527"/>
                  </a:cubicBezTo>
                  <a:cubicBezTo>
                    <a:pt x="8513" y="2026"/>
                    <a:pt x="9141" y="2247"/>
                    <a:pt x="9792" y="2247"/>
                  </a:cubicBezTo>
                  <a:cubicBezTo>
                    <a:pt x="10290" y="2247"/>
                    <a:pt x="10801" y="2118"/>
                    <a:pt x="11321" y="1883"/>
                  </a:cubicBezTo>
                  <a:cubicBezTo>
                    <a:pt x="11606" y="1755"/>
                    <a:pt x="11885" y="1618"/>
                    <a:pt x="12143" y="1443"/>
                  </a:cubicBezTo>
                  <a:cubicBezTo>
                    <a:pt x="12465" y="1229"/>
                    <a:pt x="12799" y="1143"/>
                    <a:pt x="13149" y="1143"/>
                  </a:cubicBezTo>
                  <a:cubicBezTo>
                    <a:pt x="13336" y="1143"/>
                    <a:pt x="13527" y="1167"/>
                    <a:pt x="13723" y="1210"/>
                  </a:cubicBezTo>
                  <a:cubicBezTo>
                    <a:pt x="14242" y="1329"/>
                    <a:pt x="14764" y="1412"/>
                    <a:pt x="15336" y="1517"/>
                  </a:cubicBezTo>
                  <a:cubicBezTo>
                    <a:pt x="15915" y="1407"/>
                    <a:pt x="16529" y="1302"/>
                    <a:pt x="17129" y="1159"/>
                  </a:cubicBezTo>
                  <a:cubicBezTo>
                    <a:pt x="17276" y="1123"/>
                    <a:pt x="17385" y="949"/>
                    <a:pt x="17514" y="839"/>
                  </a:cubicBezTo>
                  <a:cubicBezTo>
                    <a:pt x="17377" y="728"/>
                    <a:pt x="17257" y="550"/>
                    <a:pt x="17106" y="522"/>
                  </a:cubicBezTo>
                  <a:cubicBezTo>
                    <a:pt x="16767" y="459"/>
                    <a:pt x="16418" y="472"/>
                    <a:pt x="16070" y="454"/>
                  </a:cubicBezTo>
                  <a:cubicBezTo>
                    <a:pt x="15974" y="449"/>
                    <a:pt x="15877" y="448"/>
                    <a:pt x="15779" y="448"/>
                  </a:cubicBezTo>
                  <a:cubicBezTo>
                    <a:pt x="15608" y="448"/>
                    <a:pt x="15436" y="453"/>
                    <a:pt x="15265" y="453"/>
                  </a:cubicBezTo>
                  <a:cubicBezTo>
                    <a:pt x="14960" y="453"/>
                    <a:pt x="14659" y="438"/>
                    <a:pt x="14379" y="358"/>
                  </a:cubicBezTo>
                  <a:cubicBezTo>
                    <a:pt x="13988" y="243"/>
                    <a:pt x="13613" y="187"/>
                    <a:pt x="13250" y="187"/>
                  </a:cubicBezTo>
                  <a:cubicBezTo>
                    <a:pt x="12535" y="187"/>
                    <a:pt x="11861" y="403"/>
                    <a:pt x="11184" y="816"/>
                  </a:cubicBezTo>
                  <a:cubicBezTo>
                    <a:pt x="10737" y="1088"/>
                    <a:pt x="10279" y="1243"/>
                    <a:pt x="9823" y="1243"/>
                  </a:cubicBezTo>
                  <a:cubicBezTo>
                    <a:pt x="9335" y="1243"/>
                    <a:pt x="8850" y="1066"/>
                    <a:pt x="8384" y="666"/>
                  </a:cubicBezTo>
                  <a:cubicBezTo>
                    <a:pt x="7935" y="280"/>
                    <a:pt x="7473" y="83"/>
                    <a:pt x="7000" y="83"/>
                  </a:cubicBezTo>
                  <a:cubicBezTo>
                    <a:pt x="6583" y="83"/>
                    <a:pt x="6158" y="235"/>
                    <a:pt x="5725" y="546"/>
                  </a:cubicBezTo>
                  <a:cubicBezTo>
                    <a:pt x="5447" y="747"/>
                    <a:pt x="5155" y="838"/>
                    <a:pt x="4858" y="838"/>
                  </a:cubicBezTo>
                  <a:cubicBezTo>
                    <a:pt x="4577" y="838"/>
                    <a:pt x="4291" y="757"/>
                    <a:pt x="4006" y="610"/>
                  </a:cubicBezTo>
                  <a:cubicBezTo>
                    <a:pt x="3745" y="473"/>
                    <a:pt x="3484" y="349"/>
                    <a:pt x="3218" y="221"/>
                  </a:cubicBezTo>
                  <a:cubicBezTo>
                    <a:pt x="2921" y="75"/>
                    <a:pt x="2629" y="0"/>
                    <a:pt x="2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2236725" y="1355500"/>
              <a:ext cx="667475" cy="845350"/>
            </a:xfrm>
            <a:custGeom>
              <a:avLst/>
              <a:gdLst/>
              <a:ahLst/>
              <a:cxnLst/>
              <a:rect l="l" t="t" r="r" b="b"/>
              <a:pathLst>
                <a:path w="26699" h="33814" extrusionOk="0">
                  <a:moveTo>
                    <a:pt x="22903" y="13523"/>
                  </a:moveTo>
                  <a:cubicBezTo>
                    <a:pt x="23247" y="13523"/>
                    <a:pt x="23591" y="13627"/>
                    <a:pt x="23756" y="13848"/>
                  </a:cubicBezTo>
                  <a:cubicBezTo>
                    <a:pt x="24026" y="14214"/>
                    <a:pt x="24160" y="14681"/>
                    <a:pt x="24255" y="14893"/>
                  </a:cubicBezTo>
                  <a:cubicBezTo>
                    <a:pt x="24210" y="15865"/>
                    <a:pt x="23907" y="16456"/>
                    <a:pt x="23357" y="16904"/>
                  </a:cubicBezTo>
                  <a:cubicBezTo>
                    <a:pt x="23112" y="17103"/>
                    <a:pt x="22855" y="17197"/>
                    <a:pt x="22614" y="17197"/>
                  </a:cubicBezTo>
                  <a:cubicBezTo>
                    <a:pt x="22182" y="17197"/>
                    <a:pt x="21804" y="16896"/>
                    <a:pt x="21648" y="16355"/>
                  </a:cubicBezTo>
                  <a:cubicBezTo>
                    <a:pt x="21405" y="15488"/>
                    <a:pt x="21629" y="14681"/>
                    <a:pt x="21996" y="13916"/>
                  </a:cubicBezTo>
                  <a:cubicBezTo>
                    <a:pt x="22118" y="13659"/>
                    <a:pt x="22510" y="13523"/>
                    <a:pt x="22903" y="13523"/>
                  </a:cubicBezTo>
                  <a:close/>
                  <a:moveTo>
                    <a:pt x="20419" y="18374"/>
                  </a:moveTo>
                  <a:cubicBezTo>
                    <a:pt x="20657" y="18374"/>
                    <a:pt x="20888" y="18477"/>
                    <a:pt x="21107" y="18675"/>
                  </a:cubicBezTo>
                  <a:cubicBezTo>
                    <a:pt x="21611" y="19119"/>
                    <a:pt x="22059" y="19609"/>
                    <a:pt x="21867" y="20375"/>
                  </a:cubicBezTo>
                  <a:cubicBezTo>
                    <a:pt x="21638" y="21293"/>
                    <a:pt x="20750" y="21993"/>
                    <a:pt x="19814" y="21993"/>
                  </a:cubicBezTo>
                  <a:cubicBezTo>
                    <a:pt x="19811" y="21993"/>
                    <a:pt x="19808" y="21993"/>
                    <a:pt x="19804" y="21993"/>
                  </a:cubicBezTo>
                  <a:cubicBezTo>
                    <a:pt x="18869" y="21993"/>
                    <a:pt x="18117" y="21375"/>
                    <a:pt x="18035" y="20535"/>
                  </a:cubicBezTo>
                  <a:cubicBezTo>
                    <a:pt x="17939" y="19540"/>
                    <a:pt x="18466" y="18890"/>
                    <a:pt x="19507" y="18711"/>
                  </a:cubicBezTo>
                  <a:cubicBezTo>
                    <a:pt x="19594" y="18698"/>
                    <a:pt x="19699" y="18688"/>
                    <a:pt x="19764" y="18637"/>
                  </a:cubicBezTo>
                  <a:cubicBezTo>
                    <a:pt x="19984" y="18459"/>
                    <a:pt x="20204" y="18374"/>
                    <a:pt x="20419" y="18374"/>
                  </a:cubicBezTo>
                  <a:close/>
                  <a:moveTo>
                    <a:pt x="23364" y="23036"/>
                  </a:moveTo>
                  <a:cubicBezTo>
                    <a:pt x="23614" y="23036"/>
                    <a:pt x="23882" y="23173"/>
                    <a:pt x="24210" y="23395"/>
                  </a:cubicBezTo>
                  <a:cubicBezTo>
                    <a:pt x="24787" y="23790"/>
                    <a:pt x="25163" y="24230"/>
                    <a:pt x="25168" y="24638"/>
                  </a:cubicBezTo>
                  <a:cubicBezTo>
                    <a:pt x="25172" y="25810"/>
                    <a:pt x="24640" y="26366"/>
                    <a:pt x="23789" y="26366"/>
                  </a:cubicBezTo>
                  <a:cubicBezTo>
                    <a:pt x="23786" y="26366"/>
                    <a:pt x="23782" y="26366"/>
                    <a:pt x="23779" y="26366"/>
                  </a:cubicBezTo>
                  <a:cubicBezTo>
                    <a:pt x="22734" y="26361"/>
                    <a:pt x="21964" y="25743"/>
                    <a:pt x="22074" y="24876"/>
                  </a:cubicBezTo>
                  <a:cubicBezTo>
                    <a:pt x="22134" y="24381"/>
                    <a:pt x="22349" y="23835"/>
                    <a:pt x="22660" y="23455"/>
                  </a:cubicBezTo>
                  <a:cubicBezTo>
                    <a:pt x="22902" y="23161"/>
                    <a:pt x="23125" y="23036"/>
                    <a:pt x="23364" y="23036"/>
                  </a:cubicBezTo>
                  <a:close/>
                  <a:moveTo>
                    <a:pt x="15463" y="0"/>
                  </a:moveTo>
                  <a:cubicBezTo>
                    <a:pt x="14882" y="0"/>
                    <a:pt x="14302" y="3"/>
                    <a:pt x="13721" y="10"/>
                  </a:cubicBezTo>
                  <a:cubicBezTo>
                    <a:pt x="9432" y="65"/>
                    <a:pt x="5137" y="331"/>
                    <a:pt x="841" y="505"/>
                  </a:cubicBezTo>
                  <a:cubicBezTo>
                    <a:pt x="319" y="3567"/>
                    <a:pt x="787" y="6496"/>
                    <a:pt x="736" y="9443"/>
                  </a:cubicBezTo>
                  <a:cubicBezTo>
                    <a:pt x="3698" y="8856"/>
                    <a:pt x="6434" y="7835"/>
                    <a:pt x="9070" y="6533"/>
                  </a:cubicBezTo>
                  <a:cubicBezTo>
                    <a:pt x="9194" y="6473"/>
                    <a:pt x="9303" y="6363"/>
                    <a:pt x="9386" y="6253"/>
                  </a:cubicBezTo>
                  <a:cubicBezTo>
                    <a:pt x="10114" y="5286"/>
                    <a:pt x="10820" y="4304"/>
                    <a:pt x="11567" y="3360"/>
                  </a:cubicBezTo>
                  <a:cubicBezTo>
                    <a:pt x="11788" y="3080"/>
                    <a:pt x="12095" y="2838"/>
                    <a:pt x="12411" y="2673"/>
                  </a:cubicBezTo>
                  <a:cubicBezTo>
                    <a:pt x="12559" y="2597"/>
                    <a:pt x="12700" y="2561"/>
                    <a:pt x="12830" y="2561"/>
                  </a:cubicBezTo>
                  <a:cubicBezTo>
                    <a:pt x="13191" y="2561"/>
                    <a:pt x="13458" y="2839"/>
                    <a:pt x="13502" y="3301"/>
                  </a:cubicBezTo>
                  <a:cubicBezTo>
                    <a:pt x="13525" y="3580"/>
                    <a:pt x="13506" y="3860"/>
                    <a:pt x="13506" y="4094"/>
                  </a:cubicBezTo>
                  <a:cubicBezTo>
                    <a:pt x="14451" y="3763"/>
                    <a:pt x="15326" y="3397"/>
                    <a:pt x="16237" y="3154"/>
                  </a:cubicBezTo>
                  <a:cubicBezTo>
                    <a:pt x="16449" y="3097"/>
                    <a:pt x="16672" y="3070"/>
                    <a:pt x="16898" y="3070"/>
                  </a:cubicBezTo>
                  <a:cubicBezTo>
                    <a:pt x="17972" y="3070"/>
                    <a:pt x="19124" y="3681"/>
                    <a:pt x="19575" y="4639"/>
                  </a:cubicBezTo>
                  <a:lnTo>
                    <a:pt x="20078" y="4754"/>
                  </a:lnTo>
                  <a:cubicBezTo>
                    <a:pt x="19964" y="3975"/>
                    <a:pt x="20312" y="3310"/>
                    <a:pt x="21010" y="3094"/>
                  </a:cubicBezTo>
                  <a:cubicBezTo>
                    <a:pt x="21670" y="2894"/>
                    <a:pt x="22362" y="2778"/>
                    <a:pt x="23044" y="2682"/>
                  </a:cubicBezTo>
                  <a:cubicBezTo>
                    <a:pt x="23167" y="2664"/>
                    <a:pt x="23276" y="2655"/>
                    <a:pt x="23373" y="2655"/>
                  </a:cubicBezTo>
                  <a:cubicBezTo>
                    <a:pt x="23920" y="2655"/>
                    <a:pt x="24062" y="2952"/>
                    <a:pt x="24039" y="3672"/>
                  </a:cubicBezTo>
                  <a:cubicBezTo>
                    <a:pt x="24016" y="4415"/>
                    <a:pt x="23989" y="5185"/>
                    <a:pt x="24149" y="5904"/>
                  </a:cubicBezTo>
                  <a:cubicBezTo>
                    <a:pt x="24649" y="8197"/>
                    <a:pt x="24176" y="10223"/>
                    <a:pt x="22558" y="11900"/>
                  </a:cubicBezTo>
                  <a:cubicBezTo>
                    <a:pt x="21944" y="12541"/>
                    <a:pt x="21096" y="12958"/>
                    <a:pt x="20312" y="13504"/>
                  </a:cubicBezTo>
                  <a:cubicBezTo>
                    <a:pt x="20479" y="14214"/>
                    <a:pt x="19675" y="15046"/>
                    <a:pt x="18833" y="15046"/>
                  </a:cubicBezTo>
                  <a:cubicBezTo>
                    <a:pt x="18724" y="15046"/>
                    <a:pt x="18615" y="15032"/>
                    <a:pt x="18507" y="15003"/>
                  </a:cubicBezTo>
                  <a:cubicBezTo>
                    <a:pt x="18429" y="15227"/>
                    <a:pt x="18383" y="15466"/>
                    <a:pt x="18273" y="15672"/>
                  </a:cubicBezTo>
                  <a:cubicBezTo>
                    <a:pt x="17431" y="17211"/>
                    <a:pt x="16642" y="18789"/>
                    <a:pt x="15707" y="20274"/>
                  </a:cubicBezTo>
                  <a:cubicBezTo>
                    <a:pt x="14684" y="21896"/>
                    <a:pt x="13521" y="23432"/>
                    <a:pt x="12434" y="25018"/>
                  </a:cubicBezTo>
                  <a:cubicBezTo>
                    <a:pt x="11234" y="26768"/>
                    <a:pt x="9771" y="28276"/>
                    <a:pt x="8085" y="29551"/>
                  </a:cubicBezTo>
                  <a:cubicBezTo>
                    <a:pt x="7704" y="29839"/>
                    <a:pt x="7154" y="29977"/>
                    <a:pt x="6668" y="30022"/>
                  </a:cubicBezTo>
                  <a:cubicBezTo>
                    <a:pt x="6611" y="30028"/>
                    <a:pt x="6556" y="30031"/>
                    <a:pt x="6503" y="30031"/>
                  </a:cubicBezTo>
                  <a:cubicBezTo>
                    <a:pt x="5826" y="30031"/>
                    <a:pt x="5414" y="29581"/>
                    <a:pt x="5367" y="28863"/>
                  </a:cubicBezTo>
                  <a:cubicBezTo>
                    <a:pt x="5334" y="28391"/>
                    <a:pt x="5344" y="27905"/>
                    <a:pt x="5426" y="27443"/>
                  </a:cubicBezTo>
                  <a:cubicBezTo>
                    <a:pt x="5774" y="25503"/>
                    <a:pt x="6636" y="23770"/>
                    <a:pt x="7608" y="22075"/>
                  </a:cubicBezTo>
                  <a:cubicBezTo>
                    <a:pt x="8956" y="19719"/>
                    <a:pt x="10326" y="17382"/>
                    <a:pt x="12155" y="15356"/>
                  </a:cubicBezTo>
                  <a:cubicBezTo>
                    <a:pt x="12837" y="14594"/>
                    <a:pt x="13580" y="13884"/>
                    <a:pt x="14309" y="13141"/>
                  </a:cubicBezTo>
                  <a:cubicBezTo>
                    <a:pt x="14015" y="12354"/>
                    <a:pt x="14103" y="12019"/>
                    <a:pt x="14758" y="11460"/>
                  </a:cubicBezTo>
                  <a:cubicBezTo>
                    <a:pt x="14837" y="11391"/>
                    <a:pt x="14932" y="11304"/>
                    <a:pt x="14946" y="11213"/>
                  </a:cubicBezTo>
                  <a:cubicBezTo>
                    <a:pt x="15024" y="10681"/>
                    <a:pt x="15079" y="10149"/>
                    <a:pt x="15134" y="9682"/>
                  </a:cubicBezTo>
                  <a:cubicBezTo>
                    <a:pt x="14515" y="9682"/>
                    <a:pt x="13892" y="9681"/>
                    <a:pt x="13266" y="9681"/>
                  </a:cubicBezTo>
                  <a:cubicBezTo>
                    <a:pt x="12641" y="9681"/>
                    <a:pt x="12012" y="9682"/>
                    <a:pt x="11384" y="9686"/>
                  </a:cubicBezTo>
                  <a:cubicBezTo>
                    <a:pt x="11306" y="9686"/>
                    <a:pt x="11201" y="9732"/>
                    <a:pt x="11156" y="9792"/>
                  </a:cubicBezTo>
                  <a:cubicBezTo>
                    <a:pt x="10363" y="10814"/>
                    <a:pt x="9225" y="11359"/>
                    <a:pt x="8117" y="11901"/>
                  </a:cubicBezTo>
                  <a:cubicBezTo>
                    <a:pt x="6509" y="12694"/>
                    <a:pt x="4881" y="13458"/>
                    <a:pt x="3208" y="14100"/>
                  </a:cubicBezTo>
                  <a:cubicBezTo>
                    <a:pt x="2154" y="14503"/>
                    <a:pt x="1082" y="14861"/>
                    <a:pt x="0" y="15200"/>
                  </a:cubicBezTo>
                  <a:lnTo>
                    <a:pt x="68" y="15416"/>
                  </a:lnTo>
                  <a:cubicBezTo>
                    <a:pt x="188" y="15613"/>
                    <a:pt x="408" y="15801"/>
                    <a:pt x="417" y="15998"/>
                  </a:cubicBezTo>
                  <a:cubicBezTo>
                    <a:pt x="476" y="17465"/>
                    <a:pt x="527" y="18927"/>
                    <a:pt x="513" y="20393"/>
                  </a:cubicBezTo>
                  <a:cubicBezTo>
                    <a:pt x="486" y="24165"/>
                    <a:pt x="421" y="27943"/>
                    <a:pt x="371" y="31715"/>
                  </a:cubicBezTo>
                  <a:cubicBezTo>
                    <a:pt x="362" y="32278"/>
                    <a:pt x="371" y="32847"/>
                    <a:pt x="371" y="33534"/>
                  </a:cubicBezTo>
                  <a:cubicBezTo>
                    <a:pt x="1782" y="33564"/>
                    <a:pt x="3181" y="33632"/>
                    <a:pt x="4579" y="33632"/>
                  </a:cubicBezTo>
                  <a:cubicBezTo>
                    <a:pt x="4661" y="33632"/>
                    <a:pt x="4744" y="33631"/>
                    <a:pt x="4826" y="33631"/>
                  </a:cubicBezTo>
                  <a:cubicBezTo>
                    <a:pt x="11660" y="33585"/>
                    <a:pt x="18494" y="33516"/>
                    <a:pt x="25328" y="33475"/>
                  </a:cubicBezTo>
                  <a:cubicBezTo>
                    <a:pt x="25599" y="33475"/>
                    <a:pt x="26112" y="33709"/>
                    <a:pt x="26112" y="33814"/>
                  </a:cubicBezTo>
                  <a:lnTo>
                    <a:pt x="26699" y="33804"/>
                  </a:lnTo>
                  <a:cubicBezTo>
                    <a:pt x="26580" y="33612"/>
                    <a:pt x="26432" y="33429"/>
                    <a:pt x="26345" y="33223"/>
                  </a:cubicBezTo>
                  <a:cubicBezTo>
                    <a:pt x="26294" y="33099"/>
                    <a:pt x="26345" y="32933"/>
                    <a:pt x="26349" y="32787"/>
                  </a:cubicBezTo>
                  <a:cubicBezTo>
                    <a:pt x="26376" y="31687"/>
                    <a:pt x="26454" y="30592"/>
                    <a:pt x="26427" y="29491"/>
                  </a:cubicBezTo>
                  <a:cubicBezTo>
                    <a:pt x="26326" y="25646"/>
                    <a:pt x="26138" y="21801"/>
                    <a:pt x="26079" y="17955"/>
                  </a:cubicBezTo>
                  <a:cubicBezTo>
                    <a:pt x="26047" y="15576"/>
                    <a:pt x="26193" y="13193"/>
                    <a:pt x="26252" y="10809"/>
                  </a:cubicBezTo>
                  <a:cubicBezTo>
                    <a:pt x="26326" y="8077"/>
                    <a:pt x="26391" y="5351"/>
                    <a:pt x="26473" y="2618"/>
                  </a:cubicBezTo>
                  <a:cubicBezTo>
                    <a:pt x="26496" y="1802"/>
                    <a:pt x="26569" y="986"/>
                    <a:pt x="26620" y="180"/>
                  </a:cubicBezTo>
                  <a:cubicBezTo>
                    <a:pt x="22871" y="124"/>
                    <a:pt x="19164" y="0"/>
                    <a:pt x="15463"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2221700" y="1740900"/>
              <a:ext cx="667850" cy="472800"/>
            </a:xfrm>
            <a:custGeom>
              <a:avLst/>
              <a:gdLst/>
              <a:ahLst/>
              <a:cxnLst/>
              <a:rect l="l" t="t" r="r" b="b"/>
              <a:pathLst>
                <a:path w="26714" h="18912" extrusionOk="0">
                  <a:moveTo>
                    <a:pt x="669" y="0"/>
                  </a:moveTo>
                  <a:cubicBezTo>
                    <a:pt x="535" y="188"/>
                    <a:pt x="389" y="371"/>
                    <a:pt x="270" y="568"/>
                  </a:cubicBezTo>
                  <a:cubicBezTo>
                    <a:pt x="228" y="636"/>
                    <a:pt x="256" y="747"/>
                    <a:pt x="251" y="838"/>
                  </a:cubicBezTo>
                  <a:cubicBezTo>
                    <a:pt x="174" y="6389"/>
                    <a:pt x="97" y="11940"/>
                    <a:pt x="19" y="17490"/>
                  </a:cubicBezTo>
                  <a:cubicBezTo>
                    <a:pt x="19" y="17742"/>
                    <a:pt x="0" y="18022"/>
                    <a:pt x="97" y="18247"/>
                  </a:cubicBezTo>
                  <a:cubicBezTo>
                    <a:pt x="179" y="18440"/>
                    <a:pt x="394" y="18678"/>
                    <a:pt x="583" y="18701"/>
                  </a:cubicBezTo>
                  <a:cubicBezTo>
                    <a:pt x="1376" y="18815"/>
                    <a:pt x="2182" y="18911"/>
                    <a:pt x="2989" y="18911"/>
                  </a:cubicBezTo>
                  <a:cubicBezTo>
                    <a:pt x="5587" y="18901"/>
                    <a:pt x="8187" y="18829"/>
                    <a:pt x="10789" y="18819"/>
                  </a:cubicBezTo>
                  <a:cubicBezTo>
                    <a:pt x="15827" y="18802"/>
                    <a:pt x="20869" y="18810"/>
                    <a:pt x="25906" y="18802"/>
                  </a:cubicBezTo>
                  <a:cubicBezTo>
                    <a:pt x="25986" y="18802"/>
                    <a:pt x="26074" y="18806"/>
                    <a:pt x="26161" y="18806"/>
                  </a:cubicBezTo>
                  <a:cubicBezTo>
                    <a:pt x="26429" y="18806"/>
                    <a:pt x="26692" y="18762"/>
                    <a:pt x="26713" y="18402"/>
                  </a:cubicBezTo>
                  <a:lnTo>
                    <a:pt x="26713" y="18398"/>
                  </a:lnTo>
                  <a:cubicBezTo>
                    <a:pt x="26713" y="18293"/>
                    <a:pt x="26200" y="18059"/>
                    <a:pt x="25928" y="18058"/>
                  </a:cubicBezTo>
                  <a:cubicBezTo>
                    <a:pt x="19095" y="18100"/>
                    <a:pt x="12260" y="18169"/>
                    <a:pt x="5426" y="18214"/>
                  </a:cubicBezTo>
                  <a:cubicBezTo>
                    <a:pt x="5334" y="18214"/>
                    <a:pt x="5242" y="18215"/>
                    <a:pt x="5150" y="18215"/>
                  </a:cubicBezTo>
                  <a:cubicBezTo>
                    <a:pt x="3762" y="18215"/>
                    <a:pt x="2373" y="18148"/>
                    <a:pt x="971" y="18118"/>
                  </a:cubicBezTo>
                  <a:cubicBezTo>
                    <a:pt x="971" y="17431"/>
                    <a:pt x="962" y="16862"/>
                    <a:pt x="971" y="16299"/>
                  </a:cubicBezTo>
                  <a:cubicBezTo>
                    <a:pt x="1021" y="12527"/>
                    <a:pt x="1086" y="8749"/>
                    <a:pt x="1113" y="4977"/>
                  </a:cubicBezTo>
                  <a:cubicBezTo>
                    <a:pt x="1127" y="3511"/>
                    <a:pt x="1077" y="2049"/>
                    <a:pt x="1017" y="581"/>
                  </a:cubicBezTo>
                  <a:cubicBezTo>
                    <a:pt x="1008" y="385"/>
                    <a:pt x="788" y="196"/>
                    <a:pt x="6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2785800" y="1931375"/>
              <a:ext cx="80250" cy="83275"/>
            </a:xfrm>
            <a:custGeom>
              <a:avLst/>
              <a:gdLst/>
              <a:ahLst/>
              <a:cxnLst/>
              <a:rect l="l" t="t" r="r" b="b"/>
              <a:pathLst>
                <a:path w="3210" h="3331" extrusionOk="0">
                  <a:moveTo>
                    <a:pt x="1362" y="663"/>
                  </a:moveTo>
                  <a:cubicBezTo>
                    <a:pt x="1431" y="677"/>
                    <a:pt x="1505" y="690"/>
                    <a:pt x="1577" y="705"/>
                  </a:cubicBezTo>
                  <a:cubicBezTo>
                    <a:pt x="1783" y="952"/>
                    <a:pt x="2059" y="1176"/>
                    <a:pt x="2174" y="1460"/>
                  </a:cubicBezTo>
                  <a:cubicBezTo>
                    <a:pt x="2273" y="1694"/>
                    <a:pt x="2269" y="2194"/>
                    <a:pt x="2164" y="2245"/>
                  </a:cubicBezTo>
                  <a:cubicBezTo>
                    <a:pt x="2006" y="2315"/>
                    <a:pt x="1811" y="2351"/>
                    <a:pt x="1618" y="2351"/>
                  </a:cubicBezTo>
                  <a:cubicBezTo>
                    <a:pt x="1475" y="2351"/>
                    <a:pt x="1334" y="2331"/>
                    <a:pt x="1211" y="2291"/>
                  </a:cubicBezTo>
                  <a:cubicBezTo>
                    <a:pt x="1045" y="2235"/>
                    <a:pt x="872" y="1850"/>
                    <a:pt x="908" y="1648"/>
                  </a:cubicBezTo>
                  <a:cubicBezTo>
                    <a:pt x="973" y="1305"/>
                    <a:pt x="1202" y="993"/>
                    <a:pt x="1362" y="663"/>
                  </a:cubicBezTo>
                  <a:close/>
                  <a:moveTo>
                    <a:pt x="1401" y="1"/>
                  </a:moveTo>
                  <a:cubicBezTo>
                    <a:pt x="1162" y="1"/>
                    <a:pt x="939" y="126"/>
                    <a:pt x="697" y="420"/>
                  </a:cubicBezTo>
                  <a:cubicBezTo>
                    <a:pt x="386" y="800"/>
                    <a:pt x="171" y="1345"/>
                    <a:pt x="111" y="1840"/>
                  </a:cubicBezTo>
                  <a:cubicBezTo>
                    <a:pt x="1" y="2706"/>
                    <a:pt x="771" y="3325"/>
                    <a:pt x="1816" y="3331"/>
                  </a:cubicBezTo>
                  <a:cubicBezTo>
                    <a:pt x="1819" y="3331"/>
                    <a:pt x="1823" y="3331"/>
                    <a:pt x="1826" y="3331"/>
                  </a:cubicBezTo>
                  <a:cubicBezTo>
                    <a:pt x="2677" y="3331"/>
                    <a:pt x="3209" y="2776"/>
                    <a:pt x="3205" y="1603"/>
                  </a:cubicBezTo>
                  <a:cubicBezTo>
                    <a:pt x="3200" y="1195"/>
                    <a:pt x="2824" y="755"/>
                    <a:pt x="2247" y="359"/>
                  </a:cubicBezTo>
                  <a:cubicBezTo>
                    <a:pt x="1919" y="137"/>
                    <a:pt x="1651" y="1"/>
                    <a:pt x="1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2771825" y="1693575"/>
              <a:ext cx="71300" cy="91875"/>
            </a:xfrm>
            <a:custGeom>
              <a:avLst/>
              <a:gdLst/>
              <a:ahLst/>
              <a:cxnLst/>
              <a:rect l="l" t="t" r="r" b="b"/>
              <a:pathLst>
                <a:path w="2852" h="3675" extrusionOk="0">
                  <a:moveTo>
                    <a:pt x="1137" y="334"/>
                  </a:moveTo>
                  <a:cubicBezTo>
                    <a:pt x="2090" y="939"/>
                    <a:pt x="2195" y="1970"/>
                    <a:pt x="1517" y="2617"/>
                  </a:cubicBezTo>
                  <a:cubicBezTo>
                    <a:pt x="1404" y="2724"/>
                    <a:pt x="1288" y="2786"/>
                    <a:pt x="1193" y="2786"/>
                  </a:cubicBezTo>
                  <a:cubicBezTo>
                    <a:pt x="1079" y="2786"/>
                    <a:pt x="998" y="2695"/>
                    <a:pt x="995" y="2483"/>
                  </a:cubicBezTo>
                  <a:cubicBezTo>
                    <a:pt x="990" y="1796"/>
                    <a:pt x="1082" y="1104"/>
                    <a:pt x="1137" y="334"/>
                  </a:cubicBezTo>
                  <a:close/>
                  <a:moveTo>
                    <a:pt x="1499" y="0"/>
                  </a:moveTo>
                  <a:cubicBezTo>
                    <a:pt x="1106" y="0"/>
                    <a:pt x="714" y="137"/>
                    <a:pt x="592" y="394"/>
                  </a:cubicBezTo>
                  <a:cubicBezTo>
                    <a:pt x="225" y="1159"/>
                    <a:pt x="1" y="1965"/>
                    <a:pt x="243" y="2832"/>
                  </a:cubicBezTo>
                  <a:cubicBezTo>
                    <a:pt x="398" y="3373"/>
                    <a:pt x="777" y="3674"/>
                    <a:pt x="1209" y="3674"/>
                  </a:cubicBezTo>
                  <a:cubicBezTo>
                    <a:pt x="1450" y="3674"/>
                    <a:pt x="1708" y="3580"/>
                    <a:pt x="1953" y="3381"/>
                  </a:cubicBezTo>
                  <a:cubicBezTo>
                    <a:pt x="2502" y="2933"/>
                    <a:pt x="2805" y="2342"/>
                    <a:pt x="2851" y="1370"/>
                  </a:cubicBezTo>
                  <a:cubicBezTo>
                    <a:pt x="2755" y="1159"/>
                    <a:pt x="2622" y="691"/>
                    <a:pt x="2352" y="325"/>
                  </a:cubicBezTo>
                  <a:cubicBezTo>
                    <a:pt x="2187" y="105"/>
                    <a:pt x="1843" y="0"/>
                    <a:pt x="14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2278850" y="2649250"/>
              <a:ext cx="556950" cy="60275"/>
            </a:xfrm>
            <a:custGeom>
              <a:avLst/>
              <a:gdLst/>
              <a:ahLst/>
              <a:cxnLst/>
              <a:rect l="l" t="t" r="r" b="b"/>
              <a:pathLst>
                <a:path w="22278" h="2411" extrusionOk="0">
                  <a:moveTo>
                    <a:pt x="16611" y="0"/>
                  </a:moveTo>
                  <a:cubicBezTo>
                    <a:pt x="16099" y="0"/>
                    <a:pt x="15586" y="113"/>
                    <a:pt x="15053" y="335"/>
                  </a:cubicBezTo>
                  <a:cubicBezTo>
                    <a:pt x="14748" y="460"/>
                    <a:pt x="14374" y="543"/>
                    <a:pt x="14022" y="543"/>
                  </a:cubicBezTo>
                  <a:cubicBezTo>
                    <a:pt x="13825" y="543"/>
                    <a:pt x="13634" y="517"/>
                    <a:pt x="13468" y="458"/>
                  </a:cubicBezTo>
                  <a:cubicBezTo>
                    <a:pt x="13007" y="297"/>
                    <a:pt x="12563" y="215"/>
                    <a:pt x="12132" y="215"/>
                  </a:cubicBezTo>
                  <a:cubicBezTo>
                    <a:pt x="11504" y="215"/>
                    <a:pt x="10902" y="390"/>
                    <a:pt x="10309" y="752"/>
                  </a:cubicBezTo>
                  <a:cubicBezTo>
                    <a:pt x="9709" y="1118"/>
                    <a:pt x="9132" y="1331"/>
                    <a:pt x="8563" y="1331"/>
                  </a:cubicBezTo>
                  <a:cubicBezTo>
                    <a:pt x="7959" y="1331"/>
                    <a:pt x="7366" y="1090"/>
                    <a:pt x="6766" y="535"/>
                  </a:cubicBezTo>
                  <a:cubicBezTo>
                    <a:pt x="6399" y="194"/>
                    <a:pt x="5977" y="42"/>
                    <a:pt x="5534" y="42"/>
                  </a:cubicBezTo>
                  <a:cubicBezTo>
                    <a:pt x="5163" y="42"/>
                    <a:pt x="4779" y="148"/>
                    <a:pt x="4401" y="338"/>
                  </a:cubicBezTo>
                  <a:cubicBezTo>
                    <a:pt x="3956" y="563"/>
                    <a:pt x="3516" y="779"/>
                    <a:pt x="3076" y="1008"/>
                  </a:cubicBezTo>
                  <a:cubicBezTo>
                    <a:pt x="2648" y="1229"/>
                    <a:pt x="2229" y="1375"/>
                    <a:pt x="1818" y="1375"/>
                  </a:cubicBezTo>
                  <a:cubicBezTo>
                    <a:pt x="1402" y="1375"/>
                    <a:pt x="993" y="1225"/>
                    <a:pt x="592" y="851"/>
                  </a:cubicBezTo>
                  <a:cubicBezTo>
                    <a:pt x="545" y="806"/>
                    <a:pt x="469" y="794"/>
                    <a:pt x="380" y="794"/>
                  </a:cubicBezTo>
                  <a:cubicBezTo>
                    <a:pt x="275" y="794"/>
                    <a:pt x="153" y="812"/>
                    <a:pt x="46" y="812"/>
                  </a:cubicBezTo>
                  <a:cubicBezTo>
                    <a:pt x="34" y="812"/>
                    <a:pt x="22" y="811"/>
                    <a:pt x="10" y="811"/>
                  </a:cubicBezTo>
                  <a:lnTo>
                    <a:pt x="10" y="811"/>
                  </a:lnTo>
                  <a:cubicBezTo>
                    <a:pt x="33" y="994"/>
                    <a:pt x="1" y="1214"/>
                    <a:pt x="88" y="1360"/>
                  </a:cubicBezTo>
                  <a:cubicBezTo>
                    <a:pt x="450" y="1956"/>
                    <a:pt x="1153" y="2317"/>
                    <a:pt x="1888" y="2317"/>
                  </a:cubicBezTo>
                  <a:cubicBezTo>
                    <a:pt x="2091" y="2317"/>
                    <a:pt x="2297" y="2289"/>
                    <a:pt x="2498" y="2231"/>
                  </a:cubicBezTo>
                  <a:cubicBezTo>
                    <a:pt x="2971" y="2098"/>
                    <a:pt x="3471" y="1947"/>
                    <a:pt x="3869" y="1677"/>
                  </a:cubicBezTo>
                  <a:cubicBezTo>
                    <a:pt x="4404" y="1311"/>
                    <a:pt x="4909" y="1115"/>
                    <a:pt x="5405" y="1115"/>
                  </a:cubicBezTo>
                  <a:cubicBezTo>
                    <a:pt x="5947" y="1115"/>
                    <a:pt x="6477" y="1350"/>
                    <a:pt x="7018" y="1855"/>
                  </a:cubicBezTo>
                  <a:cubicBezTo>
                    <a:pt x="7437" y="2244"/>
                    <a:pt x="7919" y="2410"/>
                    <a:pt x="8423" y="2410"/>
                  </a:cubicBezTo>
                  <a:cubicBezTo>
                    <a:pt x="8791" y="2410"/>
                    <a:pt x="9171" y="2322"/>
                    <a:pt x="9549" y="2166"/>
                  </a:cubicBezTo>
                  <a:cubicBezTo>
                    <a:pt x="10177" y="1910"/>
                    <a:pt x="10768" y="1562"/>
                    <a:pt x="11400" y="1337"/>
                  </a:cubicBezTo>
                  <a:cubicBezTo>
                    <a:pt x="11646" y="1250"/>
                    <a:pt x="11944" y="1172"/>
                    <a:pt x="12211" y="1172"/>
                  </a:cubicBezTo>
                  <a:cubicBezTo>
                    <a:pt x="12338" y="1172"/>
                    <a:pt x="12457" y="1189"/>
                    <a:pt x="12561" y="1232"/>
                  </a:cubicBezTo>
                  <a:cubicBezTo>
                    <a:pt x="13040" y="1430"/>
                    <a:pt x="13504" y="1512"/>
                    <a:pt x="13961" y="1512"/>
                  </a:cubicBezTo>
                  <a:cubicBezTo>
                    <a:pt x="14636" y="1512"/>
                    <a:pt x="15298" y="1333"/>
                    <a:pt x="15975" y="1085"/>
                  </a:cubicBezTo>
                  <a:cubicBezTo>
                    <a:pt x="16170" y="1012"/>
                    <a:pt x="16405" y="974"/>
                    <a:pt x="16639" y="974"/>
                  </a:cubicBezTo>
                  <a:cubicBezTo>
                    <a:pt x="16890" y="974"/>
                    <a:pt x="17141" y="1018"/>
                    <a:pt x="17341" y="1108"/>
                  </a:cubicBezTo>
                  <a:cubicBezTo>
                    <a:pt x="18181" y="1492"/>
                    <a:pt x="19034" y="1600"/>
                    <a:pt x="19896" y="1600"/>
                  </a:cubicBezTo>
                  <a:cubicBezTo>
                    <a:pt x="20446" y="1600"/>
                    <a:pt x="20998" y="1556"/>
                    <a:pt x="21553" y="1512"/>
                  </a:cubicBezTo>
                  <a:cubicBezTo>
                    <a:pt x="21755" y="1497"/>
                    <a:pt x="21947" y="1369"/>
                    <a:pt x="22277" y="1241"/>
                  </a:cubicBezTo>
                  <a:cubicBezTo>
                    <a:pt x="22029" y="1081"/>
                    <a:pt x="21937" y="975"/>
                    <a:pt x="21828" y="952"/>
                  </a:cubicBezTo>
                  <a:cubicBezTo>
                    <a:pt x="21186" y="834"/>
                    <a:pt x="20540" y="727"/>
                    <a:pt x="19893" y="628"/>
                  </a:cubicBezTo>
                  <a:cubicBezTo>
                    <a:pt x="19339" y="545"/>
                    <a:pt x="18725" y="596"/>
                    <a:pt x="18229" y="371"/>
                  </a:cubicBezTo>
                  <a:cubicBezTo>
                    <a:pt x="17677" y="123"/>
                    <a:pt x="17144" y="0"/>
                    <a:pt x="16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2722350" y="1442150"/>
              <a:ext cx="100025" cy="151650"/>
            </a:xfrm>
            <a:custGeom>
              <a:avLst/>
              <a:gdLst/>
              <a:ahLst/>
              <a:cxnLst/>
              <a:rect l="l" t="t" r="r" b="b"/>
              <a:pathLst>
                <a:path w="4001" h="6066" extrusionOk="0">
                  <a:moveTo>
                    <a:pt x="3653" y="0"/>
                  </a:moveTo>
                  <a:cubicBezTo>
                    <a:pt x="2586" y="147"/>
                    <a:pt x="1412" y="152"/>
                    <a:pt x="656" y="1289"/>
                  </a:cubicBezTo>
                  <a:lnTo>
                    <a:pt x="152" y="1174"/>
                  </a:lnTo>
                  <a:lnTo>
                    <a:pt x="152" y="1174"/>
                  </a:lnTo>
                  <a:cubicBezTo>
                    <a:pt x="260" y="1399"/>
                    <a:pt x="324" y="1641"/>
                    <a:pt x="344" y="1889"/>
                  </a:cubicBezTo>
                  <a:cubicBezTo>
                    <a:pt x="390" y="2461"/>
                    <a:pt x="1" y="2934"/>
                    <a:pt x="248" y="3589"/>
                  </a:cubicBezTo>
                  <a:cubicBezTo>
                    <a:pt x="500" y="4249"/>
                    <a:pt x="510" y="4525"/>
                    <a:pt x="1251" y="4579"/>
                  </a:cubicBezTo>
                  <a:cubicBezTo>
                    <a:pt x="1994" y="4634"/>
                    <a:pt x="2599" y="4905"/>
                    <a:pt x="2951" y="5602"/>
                  </a:cubicBezTo>
                  <a:cubicBezTo>
                    <a:pt x="2994" y="5683"/>
                    <a:pt x="3045" y="5760"/>
                    <a:pt x="3103" y="5831"/>
                  </a:cubicBezTo>
                  <a:cubicBezTo>
                    <a:pt x="3231" y="5986"/>
                    <a:pt x="3356" y="6066"/>
                    <a:pt x="3467" y="6066"/>
                  </a:cubicBezTo>
                  <a:cubicBezTo>
                    <a:pt x="3597" y="6066"/>
                    <a:pt x="3707" y="5955"/>
                    <a:pt x="3776" y="5730"/>
                  </a:cubicBezTo>
                  <a:cubicBezTo>
                    <a:pt x="3891" y="5354"/>
                    <a:pt x="4001" y="4941"/>
                    <a:pt x="3978" y="4552"/>
                  </a:cubicBezTo>
                  <a:cubicBezTo>
                    <a:pt x="3900" y="3044"/>
                    <a:pt x="3767" y="1536"/>
                    <a:pt x="3653"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2685200" y="1814825"/>
              <a:ext cx="103050" cy="90500"/>
            </a:xfrm>
            <a:custGeom>
              <a:avLst/>
              <a:gdLst/>
              <a:ahLst/>
              <a:cxnLst/>
              <a:rect l="l" t="t" r="r" b="b"/>
              <a:pathLst>
                <a:path w="4122" h="3620" extrusionOk="0">
                  <a:moveTo>
                    <a:pt x="2120" y="701"/>
                  </a:moveTo>
                  <a:cubicBezTo>
                    <a:pt x="2151" y="701"/>
                    <a:pt x="2181" y="705"/>
                    <a:pt x="2209" y="714"/>
                  </a:cubicBezTo>
                  <a:cubicBezTo>
                    <a:pt x="2576" y="828"/>
                    <a:pt x="2951" y="1301"/>
                    <a:pt x="3079" y="1695"/>
                  </a:cubicBezTo>
                  <a:cubicBezTo>
                    <a:pt x="3226" y="2157"/>
                    <a:pt x="2456" y="2759"/>
                    <a:pt x="1852" y="2767"/>
                  </a:cubicBezTo>
                  <a:cubicBezTo>
                    <a:pt x="1844" y="2767"/>
                    <a:pt x="1836" y="2767"/>
                    <a:pt x="1828" y="2767"/>
                  </a:cubicBezTo>
                  <a:cubicBezTo>
                    <a:pt x="1227" y="2767"/>
                    <a:pt x="813" y="2440"/>
                    <a:pt x="857" y="1938"/>
                  </a:cubicBezTo>
                  <a:cubicBezTo>
                    <a:pt x="880" y="1699"/>
                    <a:pt x="971" y="1397"/>
                    <a:pt x="1141" y="1264"/>
                  </a:cubicBezTo>
                  <a:cubicBezTo>
                    <a:pt x="1430" y="1033"/>
                    <a:pt x="1838" y="701"/>
                    <a:pt x="2120" y="701"/>
                  </a:cubicBezTo>
                  <a:close/>
                  <a:moveTo>
                    <a:pt x="2480" y="1"/>
                  </a:moveTo>
                  <a:cubicBezTo>
                    <a:pt x="2265" y="1"/>
                    <a:pt x="2045" y="86"/>
                    <a:pt x="1825" y="264"/>
                  </a:cubicBezTo>
                  <a:cubicBezTo>
                    <a:pt x="1760" y="315"/>
                    <a:pt x="1655" y="324"/>
                    <a:pt x="1568" y="338"/>
                  </a:cubicBezTo>
                  <a:cubicBezTo>
                    <a:pt x="527" y="517"/>
                    <a:pt x="1" y="1167"/>
                    <a:pt x="97" y="2162"/>
                  </a:cubicBezTo>
                  <a:cubicBezTo>
                    <a:pt x="179" y="3002"/>
                    <a:pt x="930" y="3620"/>
                    <a:pt x="1865" y="3620"/>
                  </a:cubicBezTo>
                  <a:cubicBezTo>
                    <a:pt x="1869" y="3620"/>
                    <a:pt x="1872" y="3620"/>
                    <a:pt x="1875" y="3620"/>
                  </a:cubicBezTo>
                  <a:cubicBezTo>
                    <a:pt x="2811" y="3620"/>
                    <a:pt x="3699" y="2919"/>
                    <a:pt x="3928" y="2002"/>
                  </a:cubicBezTo>
                  <a:cubicBezTo>
                    <a:pt x="4121" y="1236"/>
                    <a:pt x="3672" y="746"/>
                    <a:pt x="3168" y="302"/>
                  </a:cubicBezTo>
                  <a:cubicBezTo>
                    <a:pt x="2949" y="104"/>
                    <a:pt x="2718"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a:off x="2108725" y="1201400"/>
              <a:ext cx="82050" cy="78625"/>
            </a:xfrm>
            <a:custGeom>
              <a:avLst/>
              <a:gdLst/>
              <a:ahLst/>
              <a:cxnLst/>
              <a:rect l="l" t="t" r="r" b="b"/>
              <a:pathLst>
                <a:path w="3282" h="3145" extrusionOk="0">
                  <a:moveTo>
                    <a:pt x="1771" y="0"/>
                  </a:moveTo>
                  <a:cubicBezTo>
                    <a:pt x="1769" y="0"/>
                    <a:pt x="1767" y="0"/>
                    <a:pt x="1765" y="0"/>
                  </a:cubicBezTo>
                  <a:cubicBezTo>
                    <a:pt x="899" y="0"/>
                    <a:pt x="0" y="885"/>
                    <a:pt x="22" y="1716"/>
                  </a:cubicBezTo>
                  <a:cubicBezTo>
                    <a:pt x="41" y="2516"/>
                    <a:pt x="840" y="3145"/>
                    <a:pt x="1837" y="3145"/>
                  </a:cubicBezTo>
                  <a:cubicBezTo>
                    <a:pt x="1845" y="3145"/>
                    <a:pt x="1853" y="3145"/>
                    <a:pt x="1860" y="3145"/>
                  </a:cubicBezTo>
                  <a:cubicBezTo>
                    <a:pt x="2672" y="3136"/>
                    <a:pt x="3263" y="2558"/>
                    <a:pt x="3273" y="1774"/>
                  </a:cubicBezTo>
                  <a:cubicBezTo>
                    <a:pt x="3282" y="846"/>
                    <a:pt x="2570" y="0"/>
                    <a:pt x="177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a:off x="2175750" y="1694925"/>
              <a:ext cx="44025" cy="21625"/>
            </a:xfrm>
            <a:custGeom>
              <a:avLst/>
              <a:gdLst/>
              <a:ahLst/>
              <a:cxnLst/>
              <a:rect l="l" t="t" r="r" b="b"/>
              <a:pathLst>
                <a:path w="1761" h="865" extrusionOk="0">
                  <a:moveTo>
                    <a:pt x="1760" y="1"/>
                  </a:moveTo>
                  <a:lnTo>
                    <a:pt x="1760" y="1"/>
                  </a:lnTo>
                  <a:cubicBezTo>
                    <a:pt x="1182" y="97"/>
                    <a:pt x="729" y="156"/>
                    <a:pt x="284" y="262"/>
                  </a:cubicBezTo>
                  <a:cubicBezTo>
                    <a:pt x="174" y="289"/>
                    <a:pt x="73" y="450"/>
                    <a:pt x="23" y="573"/>
                  </a:cubicBezTo>
                  <a:cubicBezTo>
                    <a:pt x="1" y="624"/>
                    <a:pt x="101" y="771"/>
                    <a:pt x="179" y="811"/>
                  </a:cubicBezTo>
                  <a:cubicBezTo>
                    <a:pt x="245" y="847"/>
                    <a:pt x="330" y="864"/>
                    <a:pt x="425" y="864"/>
                  </a:cubicBezTo>
                  <a:cubicBezTo>
                    <a:pt x="867" y="864"/>
                    <a:pt x="1546" y="505"/>
                    <a:pt x="17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a:off x="2138625" y="1677825"/>
              <a:ext cx="35425" cy="20550"/>
            </a:xfrm>
            <a:custGeom>
              <a:avLst/>
              <a:gdLst/>
              <a:ahLst/>
              <a:cxnLst/>
              <a:rect l="l" t="t" r="r" b="b"/>
              <a:pathLst>
                <a:path w="1417" h="822" extrusionOk="0">
                  <a:moveTo>
                    <a:pt x="1113" y="0"/>
                  </a:moveTo>
                  <a:cubicBezTo>
                    <a:pt x="1108" y="0"/>
                    <a:pt x="1102" y="1"/>
                    <a:pt x="1097" y="1"/>
                  </a:cubicBezTo>
                  <a:cubicBezTo>
                    <a:pt x="798" y="61"/>
                    <a:pt x="496" y="144"/>
                    <a:pt x="211" y="262"/>
                  </a:cubicBezTo>
                  <a:cubicBezTo>
                    <a:pt x="111" y="304"/>
                    <a:pt x="1" y="492"/>
                    <a:pt x="14" y="593"/>
                  </a:cubicBezTo>
                  <a:cubicBezTo>
                    <a:pt x="24" y="680"/>
                    <a:pt x="216" y="740"/>
                    <a:pt x="335" y="822"/>
                  </a:cubicBezTo>
                  <a:cubicBezTo>
                    <a:pt x="661" y="708"/>
                    <a:pt x="963" y="630"/>
                    <a:pt x="1238" y="496"/>
                  </a:cubicBezTo>
                  <a:cubicBezTo>
                    <a:pt x="1329" y="451"/>
                    <a:pt x="1362" y="267"/>
                    <a:pt x="1417" y="144"/>
                  </a:cubicBezTo>
                  <a:cubicBezTo>
                    <a:pt x="1317" y="96"/>
                    <a:pt x="1206"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a:off x="1569900" y="836375"/>
              <a:ext cx="596025" cy="670725"/>
            </a:xfrm>
            <a:custGeom>
              <a:avLst/>
              <a:gdLst/>
              <a:ahLst/>
              <a:cxnLst/>
              <a:rect l="l" t="t" r="r" b="b"/>
              <a:pathLst>
                <a:path w="23841" h="26829" extrusionOk="0">
                  <a:moveTo>
                    <a:pt x="19404" y="620"/>
                  </a:moveTo>
                  <a:cubicBezTo>
                    <a:pt x="19900" y="620"/>
                    <a:pt x="20410" y="751"/>
                    <a:pt x="20925" y="964"/>
                  </a:cubicBezTo>
                  <a:cubicBezTo>
                    <a:pt x="21392" y="1157"/>
                    <a:pt x="21873" y="1561"/>
                    <a:pt x="22107" y="1997"/>
                  </a:cubicBezTo>
                  <a:cubicBezTo>
                    <a:pt x="22314" y="2382"/>
                    <a:pt x="21562" y="3340"/>
                    <a:pt x="20984" y="3545"/>
                  </a:cubicBezTo>
                  <a:cubicBezTo>
                    <a:pt x="19999" y="3903"/>
                    <a:pt x="18992" y="4206"/>
                    <a:pt x="17958" y="4206"/>
                  </a:cubicBezTo>
                  <a:cubicBezTo>
                    <a:pt x="17626" y="4206"/>
                    <a:pt x="17292" y="4175"/>
                    <a:pt x="16955" y="4105"/>
                  </a:cubicBezTo>
                  <a:cubicBezTo>
                    <a:pt x="16571" y="4025"/>
                    <a:pt x="16205" y="3985"/>
                    <a:pt x="15856" y="3985"/>
                  </a:cubicBezTo>
                  <a:cubicBezTo>
                    <a:pt x="14455" y="3985"/>
                    <a:pt x="13335" y="4625"/>
                    <a:pt x="12413" y="5887"/>
                  </a:cubicBezTo>
                  <a:cubicBezTo>
                    <a:pt x="11591" y="7015"/>
                    <a:pt x="10446" y="7588"/>
                    <a:pt x="9041" y="7588"/>
                  </a:cubicBezTo>
                  <a:cubicBezTo>
                    <a:pt x="9013" y="7588"/>
                    <a:pt x="8985" y="7587"/>
                    <a:pt x="8957" y="7587"/>
                  </a:cubicBezTo>
                  <a:cubicBezTo>
                    <a:pt x="8774" y="7583"/>
                    <a:pt x="8591" y="7583"/>
                    <a:pt x="8407" y="7583"/>
                  </a:cubicBezTo>
                  <a:cubicBezTo>
                    <a:pt x="6542" y="7583"/>
                    <a:pt x="5258" y="8935"/>
                    <a:pt x="5547" y="10782"/>
                  </a:cubicBezTo>
                  <a:cubicBezTo>
                    <a:pt x="5708" y="11813"/>
                    <a:pt x="5451" y="12482"/>
                    <a:pt x="4662" y="13111"/>
                  </a:cubicBezTo>
                  <a:cubicBezTo>
                    <a:pt x="4351" y="13358"/>
                    <a:pt x="4140" y="13876"/>
                    <a:pt x="4103" y="14293"/>
                  </a:cubicBezTo>
                  <a:cubicBezTo>
                    <a:pt x="4021" y="15223"/>
                    <a:pt x="4309" y="16094"/>
                    <a:pt x="4887" y="16809"/>
                  </a:cubicBezTo>
                  <a:cubicBezTo>
                    <a:pt x="4406" y="16970"/>
                    <a:pt x="3966" y="17116"/>
                    <a:pt x="3522" y="17263"/>
                  </a:cubicBezTo>
                  <a:cubicBezTo>
                    <a:pt x="3464" y="17279"/>
                    <a:pt x="3401" y="17319"/>
                    <a:pt x="3349" y="17319"/>
                  </a:cubicBezTo>
                  <a:cubicBezTo>
                    <a:pt x="3339" y="17319"/>
                    <a:pt x="3329" y="17317"/>
                    <a:pt x="3320" y="17314"/>
                  </a:cubicBezTo>
                  <a:cubicBezTo>
                    <a:pt x="2426" y="16960"/>
                    <a:pt x="1473" y="16695"/>
                    <a:pt x="954" y="15755"/>
                  </a:cubicBezTo>
                  <a:cubicBezTo>
                    <a:pt x="583" y="15082"/>
                    <a:pt x="606" y="14600"/>
                    <a:pt x="1170" y="14082"/>
                  </a:cubicBezTo>
                  <a:cubicBezTo>
                    <a:pt x="1546" y="13739"/>
                    <a:pt x="1982" y="13454"/>
                    <a:pt x="2417" y="13194"/>
                  </a:cubicBezTo>
                  <a:cubicBezTo>
                    <a:pt x="3251" y="12698"/>
                    <a:pt x="3448" y="12244"/>
                    <a:pt x="3141" y="11323"/>
                  </a:cubicBezTo>
                  <a:cubicBezTo>
                    <a:pt x="3039" y="11030"/>
                    <a:pt x="2922" y="10743"/>
                    <a:pt x="2788" y="10462"/>
                  </a:cubicBezTo>
                  <a:cubicBezTo>
                    <a:pt x="2403" y="9656"/>
                    <a:pt x="2605" y="8977"/>
                    <a:pt x="3177" y="8348"/>
                  </a:cubicBezTo>
                  <a:cubicBezTo>
                    <a:pt x="3915" y="7538"/>
                    <a:pt x="4860" y="7138"/>
                    <a:pt x="5901" y="6905"/>
                  </a:cubicBezTo>
                  <a:cubicBezTo>
                    <a:pt x="6345" y="6804"/>
                    <a:pt x="6793" y="6713"/>
                    <a:pt x="7234" y="6593"/>
                  </a:cubicBezTo>
                  <a:cubicBezTo>
                    <a:pt x="8242" y="6314"/>
                    <a:pt x="8985" y="5741"/>
                    <a:pt x="9388" y="4732"/>
                  </a:cubicBezTo>
                  <a:cubicBezTo>
                    <a:pt x="9810" y="3688"/>
                    <a:pt x="10607" y="3110"/>
                    <a:pt x="11758" y="3068"/>
                  </a:cubicBezTo>
                  <a:cubicBezTo>
                    <a:pt x="12027" y="3056"/>
                    <a:pt x="12296" y="3042"/>
                    <a:pt x="12563" y="3042"/>
                  </a:cubicBezTo>
                  <a:cubicBezTo>
                    <a:pt x="12697" y="3042"/>
                    <a:pt x="12830" y="3046"/>
                    <a:pt x="12963" y="3055"/>
                  </a:cubicBezTo>
                  <a:cubicBezTo>
                    <a:pt x="13139" y="3067"/>
                    <a:pt x="13314" y="3073"/>
                    <a:pt x="13486" y="3073"/>
                  </a:cubicBezTo>
                  <a:cubicBezTo>
                    <a:pt x="15011" y="3073"/>
                    <a:pt x="16370" y="2593"/>
                    <a:pt x="17483" y="1469"/>
                  </a:cubicBezTo>
                  <a:cubicBezTo>
                    <a:pt x="18082" y="862"/>
                    <a:pt x="18730" y="620"/>
                    <a:pt x="19404" y="620"/>
                  </a:cubicBezTo>
                  <a:close/>
                  <a:moveTo>
                    <a:pt x="22776" y="2735"/>
                  </a:moveTo>
                  <a:cubicBezTo>
                    <a:pt x="23161" y="3418"/>
                    <a:pt x="23020" y="4283"/>
                    <a:pt x="22336" y="5063"/>
                  </a:cubicBezTo>
                  <a:cubicBezTo>
                    <a:pt x="21392" y="6149"/>
                    <a:pt x="20187" y="6824"/>
                    <a:pt x="18821" y="7204"/>
                  </a:cubicBezTo>
                  <a:cubicBezTo>
                    <a:pt x="16263" y="7914"/>
                    <a:pt x="13688" y="8547"/>
                    <a:pt x="11135" y="9285"/>
                  </a:cubicBezTo>
                  <a:cubicBezTo>
                    <a:pt x="10268" y="9537"/>
                    <a:pt x="9443" y="9964"/>
                    <a:pt x="8623" y="10362"/>
                  </a:cubicBezTo>
                  <a:cubicBezTo>
                    <a:pt x="7454" y="10926"/>
                    <a:pt x="6808" y="11957"/>
                    <a:pt x="6675" y="13181"/>
                  </a:cubicBezTo>
                  <a:cubicBezTo>
                    <a:pt x="6555" y="14272"/>
                    <a:pt x="6712" y="15390"/>
                    <a:pt x="6767" y="16500"/>
                  </a:cubicBezTo>
                  <a:cubicBezTo>
                    <a:pt x="6803" y="17255"/>
                    <a:pt x="6890" y="18012"/>
                    <a:pt x="6913" y="18773"/>
                  </a:cubicBezTo>
                  <a:cubicBezTo>
                    <a:pt x="6917" y="18906"/>
                    <a:pt x="6725" y="19043"/>
                    <a:pt x="6620" y="19176"/>
                  </a:cubicBezTo>
                  <a:cubicBezTo>
                    <a:pt x="6505" y="19075"/>
                    <a:pt x="6331" y="18993"/>
                    <a:pt x="6276" y="18864"/>
                  </a:cubicBezTo>
                  <a:cubicBezTo>
                    <a:pt x="5749" y="17627"/>
                    <a:pt x="5199" y="16399"/>
                    <a:pt x="4740" y="15134"/>
                  </a:cubicBezTo>
                  <a:cubicBezTo>
                    <a:pt x="4483" y="14428"/>
                    <a:pt x="4589" y="13759"/>
                    <a:pt x="5300" y="13245"/>
                  </a:cubicBezTo>
                  <a:cubicBezTo>
                    <a:pt x="6046" y="12705"/>
                    <a:pt x="6359" y="11967"/>
                    <a:pt x="6175" y="10986"/>
                  </a:cubicBezTo>
                  <a:cubicBezTo>
                    <a:pt x="6079" y="10463"/>
                    <a:pt x="6189" y="9849"/>
                    <a:pt x="6377" y="9335"/>
                  </a:cubicBezTo>
                  <a:cubicBezTo>
                    <a:pt x="6651" y="8597"/>
                    <a:pt x="7279" y="8208"/>
                    <a:pt x="8091" y="8180"/>
                  </a:cubicBezTo>
                  <a:cubicBezTo>
                    <a:pt x="8265" y="8174"/>
                    <a:pt x="8439" y="8173"/>
                    <a:pt x="8613" y="8173"/>
                  </a:cubicBezTo>
                  <a:cubicBezTo>
                    <a:pt x="8699" y="8173"/>
                    <a:pt x="8786" y="8173"/>
                    <a:pt x="8873" y="8173"/>
                  </a:cubicBezTo>
                  <a:cubicBezTo>
                    <a:pt x="8959" y="8173"/>
                    <a:pt x="9046" y="8173"/>
                    <a:pt x="9132" y="8172"/>
                  </a:cubicBezTo>
                  <a:cubicBezTo>
                    <a:pt x="10677" y="8153"/>
                    <a:pt x="11932" y="7539"/>
                    <a:pt x="12894" y="6329"/>
                  </a:cubicBezTo>
                  <a:cubicBezTo>
                    <a:pt x="13119" y="6045"/>
                    <a:pt x="13362" y="5765"/>
                    <a:pt x="13609" y="5499"/>
                  </a:cubicBezTo>
                  <a:cubicBezTo>
                    <a:pt x="14244" y="4822"/>
                    <a:pt x="14984" y="4613"/>
                    <a:pt x="15770" y="4613"/>
                  </a:cubicBezTo>
                  <a:cubicBezTo>
                    <a:pt x="16181" y="4613"/>
                    <a:pt x="16605" y="4670"/>
                    <a:pt x="17033" y="4747"/>
                  </a:cubicBezTo>
                  <a:cubicBezTo>
                    <a:pt x="17378" y="4808"/>
                    <a:pt x="17718" y="4836"/>
                    <a:pt x="18054" y="4836"/>
                  </a:cubicBezTo>
                  <a:cubicBezTo>
                    <a:pt x="19188" y="4836"/>
                    <a:pt x="20276" y="4520"/>
                    <a:pt x="21314" y="4078"/>
                  </a:cubicBezTo>
                  <a:cubicBezTo>
                    <a:pt x="21882" y="3839"/>
                    <a:pt x="22286" y="3202"/>
                    <a:pt x="22776" y="2735"/>
                  </a:cubicBezTo>
                  <a:close/>
                  <a:moveTo>
                    <a:pt x="19434" y="0"/>
                  </a:moveTo>
                  <a:cubicBezTo>
                    <a:pt x="18618" y="0"/>
                    <a:pt x="17847" y="271"/>
                    <a:pt x="17294" y="865"/>
                  </a:cubicBezTo>
                  <a:cubicBezTo>
                    <a:pt x="16228" y="2016"/>
                    <a:pt x="14878" y="2468"/>
                    <a:pt x="13382" y="2468"/>
                  </a:cubicBezTo>
                  <a:cubicBezTo>
                    <a:pt x="13186" y="2468"/>
                    <a:pt x="12989" y="2460"/>
                    <a:pt x="12789" y="2445"/>
                  </a:cubicBezTo>
                  <a:cubicBezTo>
                    <a:pt x="12732" y="2441"/>
                    <a:pt x="12674" y="2440"/>
                    <a:pt x="12617" y="2440"/>
                  </a:cubicBezTo>
                  <a:cubicBezTo>
                    <a:pt x="12519" y="2440"/>
                    <a:pt x="12420" y="2444"/>
                    <a:pt x="12322" y="2444"/>
                  </a:cubicBezTo>
                  <a:cubicBezTo>
                    <a:pt x="12276" y="2444"/>
                    <a:pt x="12230" y="2443"/>
                    <a:pt x="12184" y="2441"/>
                  </a:cubicBezTo>
                  <a:cubicBezTo>
                    <a:pt x="12110" y="2437"/>
                    <a:pt x="12036" y="2436"/>
                    <a:pt x="11963" y="2436"/>
                  </a:cubicBezTo>
                  <a:cubicBezTo>
                    <a:pt x="10444" y="2436"/>
                    <a:pt x="9371" y="3168"/>
                    <a:pt x="8737" y="4577"/>
                  </a:cubicBezTo>
                  <a:cubicBezTo>
                    <a:pt x="8448" y="5232"/>
                    <a:pt x="7944" y="5622"/>
                    <a:pt x="7294" y="5833"/>
                  </a:cubicBezTo>
                  <a:cubicBezTo>
                    <a:pt x="6894" y="5962"/>
                    <a:pt x="6482" y="6057"/>
                    <a:pt x="6069" y="6145"/>
                  </a:cubicBezTo>
                  <a:cubicBezTo>
                    <a:pt x="4814" y="6415"/>
                    <a:pt x="3644" y="6837"/>
                    <a:pt x="2727" y="7803"/>
                  </a:cubicBezTo>
                  <a:cubicBezTo>
                    <a:pt x="1890" y="8679"/>
                    <a:pt x="1683" y="9605"/>
                    <a:pt x="2146" y="10718"/>
                  </a:cubicBezTo>
                  <a:cubicBezTo>
                    <a:pt x="2256" y="10971"/>
                    <a:pt x="2375" y="11223"/>
                    <a:pt x="2466" y="11480"/>
                  </a:cubicBezTo>
                  <a:cubicBezTo>
                    <a:pt x="2687" y="12103"/>
                    <a:pt x="2613" y="12268"/>
                    <a:pt x="2050" y="12598"/>
                  </a:cubicBezTo>
                  <a:cubicBezTo>
                    <a:pt x="1688" y="12809"/>
                    <a:pt x="1316" y="13015"/>
                    <a:pt x="996" y="13281"/>
                  </a:cubicBezTo>
                  <a:cubicBezTo>
                    <a:pt x="66" y="14051"/>
                    <a:pt x="1" y="15811"/>
                    <a:pt x="817" y="16709"/>
                  </a:cubicBezTo>
                  <a:cubicBezTo>
                    <a:pt x="1390" y="17337"/>
                    <a:pt x="2091" y="17718"/>
                    <a:pt x="2770" y="17801"/>
                  </a:cubicBezTo>
                  <a:cubicBezTo>
                    <a:pt x="2742" y="18533"/>
                    <a:pt x="2586" y="19208"/>
                    <a:pt x="2720" y="19812"/>
                  </a:cubicBezTo>
                  <a:cubicBezTo>
                    <a:pt x="3067" y="21389"/>
                    <a:pt x="4300" y="22288"/>
                    <a:pt x="5978" y="22301"/>
                  </a:cubicBezTo>
                  <a:cubicBezTo>
                    <a:pt x="6332" y="22305"/>
                    <a:pt x="6515" y="22402"/>
                    <a:pt x="6597" y="22742"/>
                  </a:cubicBezTo>
                  <a:cubicBezTo>
                    <a:pt x="6895" y="23928"/>
                    <a:pt x="7235" y="25106"/>
                    <a:pt x="7482" y="26307"/>
                  </a:cubicBezTo>
                  <a:cubicBezTo>
                    <a:pt x="7555" y="26651"/>
                    <a:pt x="7670" y="26793"/>
                    <a:pt x="7931" y="26825"/>
                  </a:cubicBezTo>
                  <a:cubicBezTo>
                    <a:pt x="7967" y="26827"/>
                    <a:pt x="8003" y="26828"/>
                    <a:pt x="8039" y="26828"/>
                  </a:cubicBezTo>
                  <a:cubicBezTo>
                    <a:pt x="8075" y="26828"/>
                    <a:pt x="8111" y="26827"/>
                    <a:pt x="8147" y="26825"/>
                  </a:cubicBezTo>
                  <a:cubicBezTo>
                    <a:pt x="8206" y="25203"/>
                    <a:pt x="7944" y="23686"/>
                    <a:pt x="7160" y="22279"/>
                  </a:cubicBezTo>
                  <a:cubicBezTo>
                    <a:pt x="7073" y="22128"/>
                    <a:pt x="6930" y="21967"/>
                    <a:pt x="6775" y="21907"/>
                  </a:cubicBezTo>
                  <a:cubicBezTo>
                    <a:pt x="6193" y="21673"/>
                    <a:pt x="5607" y="21458"/>
                    <a:pt x="5007" y="21284"/>
                  </a:cubicBezTo>
                  <a:cubicBezTo>
                    <a:pt x="3993" y="20991"/>
                    <a:pt x="3512" y="20266"/>
                    <a:pt x="3356" y="19294"/>
                  </a:cubicBezTo>
                  <a:cubicBezTo>
                    <a:pt x="3219" y="18447"/>
                    <a:pt x="3760" y="17663"/>
                    <a:pt x="4498" y="17544"/>
                  </a:cubicBezTo>
                  <a:cubicBezTo>
                    <a:pt x="4558" y="17534"/>
                    <a:pt x="4613" y="17529"/>
                    <a:pt x="4665" y="17529"/>
                  </a:cubicBezTo>
                  <a:cubicBezTo>
                    <a:pt x="4881" y="17529"/>
                    <a:pt x="5026" y="17624"/>
                    <a:pt x="5125" y="17901"/>
                  </a:cubicBezTo>
                  <a:cubicBezTo>
                    <a:pt x="5300" y="18402"/>
                    <a:pt x="5529" y="18883"/>
                    <a:pt x="5771" y="19355"/>
                  </a:cubicBezTo>
                  <a:cubicBezTo>
                    <a:pt x="5958" y="19711"/>
                    <a:pt x="6267" y="19918"/>
                    <a:pt x="6668" y="19918"/>
                  </a:cubicBezTo>
                  <a:cubicBezTo>
                    <a:pt x="6700" y="19918"/>
                    <a:pt x="6733" y="19917"/>
                    <a:pt x="6766" y="19914"/>
                  </a:cubicBezTo>
                  <a:cubicBezTo>
                    <a:pt x="7239" y="19872"/>
                    <a:pt x="7458" y="19538"/>
                    <a:pt x="7605" y="19144"/>
                  </a:cubicBezTo>
                  <a:cubicBezTo>
                    <a:pt x="7664" y="18970"/>
                    <a:pt x="7742" y="18782"/>
                    <a:pt x="7725" y="18612"/>
                  </a:cubicBezTo>
                  <a:cubicBezTo>
                    <a:pt x="7632" y="17746"/>
                    <a:pt x="7632" y="16847"/>
                    <a:pt x="7380" y="16027"/>
                  </a:cubicBezTo>
                  <a:cubicBezTo>
                    <a:pt x="7079" y="15032"/>
                    <a:pt x="7069" y="14074"/>
                    <a:pt x="7298" y="13107"/>
                  </a:cubicBezTo>
                  <a:cubicBezTo>
                    <a:pt x="7481" y="12314"/>
                    <a:pt x="7794" y="11534"/>
                    <a:pt x="8564" y="11122"/>
                  </a:cubicBezTo>
                  <a:cubicBezTo>
                    <a:pt x="9398" y="10673"/>
                    <a:pt x="10241" y="10205"/>
                    <a:pt x="11139" y="9917"/>
                  </a:cubicBezTo>
                  <a:cubicBezTo>
                    <a:pt x="12546" y="9463"/>
                    <a:pt x="14008" y="9165"/>
                    <a:pt x="15438" y="8770"/>
                  </a:cubicBezTo>
                  <a:cubicBezTo>
                    <a:pt x="17395" y="8240"/>
                    <a:pt x="19412" y="7882"/>
                    <a:pt x="21181" y="6805"/>
                  </a:cubicBezTo>
                  <a:cubicBezTo>
                    <a:pt x="21539" y="6589"/>
                    <a:pt x="21888" y="6365"/>
                    <a:pt x="22241" y="6149"/>
                  </a:cubicBezTo>
                  <a:lnTo>
                    <a:pt x="22250" y="6140"/>
                  </a:lnTo>
                  <a:cubicBezTo>
                    <a:pt x="22433" y="5907"/>
                    <a:pt x="22626" y="5677"/>
                    <a:pt x="22813" y="5448"/>
                  </a:cubicBezTo>
                  <a:cubicBezTo>
                    <a:pt x="23478" y="4655"/>
                    <a:pt x="23840" y="3738"/>
                    <a:pt x="23464" y="2743"/>
                  </a:cubicBezTo>
                  <a:cubicBezTo>
                    <a:pt x="22826" y="1050"/>
                    <a:pt x="21042" y="0"/>
                    <a:pt x="194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a:off x="2085225" y="1712475"/>
              <a:ext cx="62600" cy="23725"/>
            </a:xfrm>
            <a:custGeom>
              <a:avLst/>
              <a:gdLst/>
              <a:ahLst/>
              <a:cxnLst/>
              <a:rect l="l" t="t" r="r" b="b"/>
              <a:pathLst>
                <a:path w="2504" h="949" extrusionOk="0">
                  <a:moveTo>
                    <a:pt x="2118" y="0"/>
                  </a:moveTo>
                  <a:cubicBezTo>
                    <a:pt x="2114" y="0"/>
                    <a:pt x="2109" y="0"/>
                    <a:pt x="2105" y="1"/>
                  </a:cubicBezTo>
                  <a:cubicBezTo>
                    <a:pt x="1504" y="41"/>
                    <a:pt x="904" y="110"/>
                    <a:pt x="307" y="203"/>
                  </a:cubicBezTo>
                  <a:cubicBezTo>
                    <a:pt x="193" y="220"/>
                    <a:pt x="29" y="358"/>
                    <a:pt x="15" y="459"/>
                  </a:cubicBezTo>
                  <a:cubicBezTo>
                    <a:pt x="0" y="564"/>
                    <a:pt x="114" y="733"/>
                    <a:pt x="221" y="798"/>
                  </a:cubicBezTo>
                  <a:cubicBezTo>
                    <a:pt x="348" y="885"/>
                    <a:pt x="528" y="889"/>
                    <a:pt x="757" y="948"/>
                  </a:cubicBezTo>
                  <a:cubicBezTo>
                    <a:pt x="1214" y="839"/>
                    <a:pt x="1733" y="738"/>
                    <a:pt x="2232" y="582"/>
                  </a:cubicBezTo>
                  <a:cubicBezTo>
                    <a:pt x="2352" y="545"/>
                    <a:pt x="2415" y="334"/>
                    <a:pt x="2503" y="206"/>
                  </a:cubicBezTo>
                  <a:cubicBezTo>
                    <a:pt x="2375" y="135"/>
                    <a:pt x="2242" y="0"/>
                    <a:pt x="2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a:off x="1837250" y="2914175"/>
              <a:ext cx="298300" cy="72725"/>
            </a:xfrm>
            <a:custGeom>
              <a:avLst/>
              <a:gdLst/>
              <a:ahLst/>
              <a:cxnLst/>
              <a:rect l="l" t="t" r="r" b="b"/>
              <a:pathLst>
                <a:path w="11932" h="2909" extrusionOk="0">
                  <a:moveTo>
                    <a:pt x="3345" y="1"/>
                  </a:moveTo>
                  <a:cubicBezTo>
                    <a:pt x="3232" y="1"/>
                    <a:pt x="3115" y="9"/>
                    <a:pt x="2990" y="27"/>
                  </a:cubicBezTo>
                  <a:cubicBezTo>
                    <a:pt x="2004" y="164"/>
                    <a:pt x="1009" y="229"/>
                    <a:pt x="1" y="324"/>
                  </a:cubicBezTo>
                  <a:cubicBezTo>
                    <a:pt x="28" y="682"/>
                    <a:pt x="74" y="1062"/>
                    <a:pt x="92" y="1447"/>
                  </a:cubicBezTo>
                  <a:cubicBezTo>
                    <a:pt x="138" y="2625"/>
                    <a:pt x="298" y="2795"/>
                    <a:pt x="1499" y="2892"/>
                  </a:cubicBezTo>
                  <a:cubicBezTo>
                    <a:pt x="1619" y="2903"/>
                    <a:pt x="1739" y="2909"/>
                    <a:pt x="1859" y="2909"/>
                  </a:cubicBezTo>
                  <a:cubicBezTo>
                    <a:pt x="1941" y="2909"/>
                    <a:pt x="2023" y="2906"/>
                    <a:pt x="2104" y="2901"/>
                  </a:cubicBezTo>
                  <a:cubicBezTo>
                    <a:pt x="4057" y="2772"/>
                    <a:pt x="6009" y="2653"/>
                    <a:pt x="7961" y="2506"/>
                  </a:cubicBezTo>
                  <a:cubicBezTo>
                    <a:pt x="9286" y="2406"/>
                    <a:pt x="10607" y="2259"/>
                    <a:pt x="11926" y="2131"/>
                  </a:cubicBezTo>
                  <a:cubicBezTo>
                    <a:pt x="11926" y="2076"/>
                    <a:pt x="11932" y="2025"/>
                    <a:pt x="11932" y="1971"/>
                  </a:cubicBezTo>
                  <a:cubicBezTo>
                    <a:pt x="11762" y="1924"/>
                    <a:pt x="11592" y="1860"/>
                    <a:pt x="11419" y="1828"/>
                  </a:cubicBezTo>
                  <a:cubicBezTo>
                    <a:pt x="10104" y="1594"/>
                    <a:pt x="8783" y="1401"/>
                    <a:pt x="7477" y="1131"/>
                  </a:cubicBezTo>
                  <a:cubicBezTo>
                    <a:pt x="6459" y="921"/>
                    <a:pt x="5396" y="755"/>
                    <a:pt x="4483" y="307"/>
                  </a:cubicBezTo>
                  <a:cubicBezTo>
                    <a:pt x="4072" y="104"/>
                    <a:pt x="3734" y="1"/>
                    <a:pt x="3345"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a:off x="2125675" y="989875"/>
              <a:ext cx="700" cy="600"/>
            </a:xfrm>
            <a:custGeom>
              <a:avLst/>
              <a:gdLst/>
              <a:ahLst/>
              <a:cxnLst/>
              <a:rect l="l" t="t" r="r" b="b"/>
              <a:pathLst>
                <a:path w="28" h="24" extrusionOk="0">
                  <a:moveTo>
                    <a:pt x="19" y="0"/>
                  </a:moveTo>
                  <a:lnTo>
                    <a:pt x="10" y="9"/>
                  </a:lnTo>
                  <a:lnTo>
                    <a:pt x="0" y="19"/>
                  </a:lnTo>
                  <a:cubicBezTo>
                    <a:pt x="2" y="19"/>
                    <a:pt x="5" y="19"/>
                    <a:pt x="7" y="19"/>
                  </a:cubicBezTo>
                  <a:cubicBezTo>
                    <a:pt x="14" y="19"/>
                    <a:pt x="21" y="20"/>
                    <a:pt x="27" y="23"/>
                  </a:cubicBezTo>
                  <a:cubicBezTo>
                    <a:pt x="23" y="16"/>
                    <a:pt x="20" y="8"/>
                    <a:pt x="19"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1917675" y="1282700"/>
              <a:ext cx="175100" cy="109500"/>
            </a:xfrm>
            <a:custGeom>
              <a:avLst/>
              <a:gdLst/>
              <a:ahLst/>
              <a:cxnLst/>
              <a:rect l="l" t="t" r="r" b="b"/>
              <a:pathLst>
                <a:path w="7004" h="4380" extrusionOk="0">
                  <a:moveTo>
                    <a:pt x="5618" y="820"/>
                  </a:moveTo>
                  <a:cubicBezTo>
                    <a:pt x="5743" y="820"/>
                    <a:pt x="5864" y="841"/>
                    <a:pt x="5951" y="896"/>
                  </a:cubicBezTo>
                  <a:cubicBezTo>
                    <a:pt x="6042" y="957"/>
                    <a:pt x="6010" y="1305"/>
                    <a:pt x="5951" y="1497"/>
                  </a:cubicBezTo>
                  <a:cubicBezTo>
                    <a:pt x="5575" y="2707"/>
                    <a:pt x="4388" y="3458"/>
                    <a:pt x="2870" y="3523"/>
                  </a:cubicBezTo>
                  <a:cubicBezTo>
                    <a:pt x="2472" y="3418"/>
                    <a:pt x="2045" y="3358"/>
                    <a:pt x="1674" y="3184"/>
                  </a:cubicBezTo>
                  <a:cubicBezTo>
                    <a:pt x="1435" y="3073"/>
                    <a:pt x="1124" y="2808"/>
                    <a:pt x="1115" y="2597"/>
                  </a:cubicBezTo>
                  <a:cubicBezTo>
                    <a:pt x="1106" y="2396"/>
                    <a:pt x="1408" y="2125"/>
                    <a:pt x="1637" y="1988"/>
                  </a:cubicBezTo>
                  <a:cubicBezTo>
                    <a:pt x="1927" y="1809"/>
                    <a:pt x="2274" y="1708"/>
                    <a:pt x="2605" y="1611"/>
                  </a:cubicBezTo>
                  <a:cubicBezTo>
                    <a:pt x="3500" y="1350"/>
                    <a:pt x="4392" y="1094"/>
                    <a:pt x="5295" y="860"/>
                  </a:cubicBezTo>
                  <a:cubicBezTo>
                    <a:pt x="5392" y="836"/>
                    <a:pt x="5507" y="820"/>
                    <a:pt x="5618" y="820"/>
                  </a:cubicBezTo>
                  <a:close/>
                  <a:moveTo>
                    <a:pt x="5778" y="0"/>
                  </a:moveTo>
                  <a:cubicBezTo>
                    <a:pt x="5705" y="0"/>
                    <a:pt x="5630" y="6"/>
                    <a:pt x="5552" y="17"/>
                  </a:cubicBezTo>
                  <a:cubicBezTo>
                    <a:pt x="5392" y="40"/>
                    <a:pt x="5231" y="90"/>
                    <a:pt x="5070" y="131"/>
                  </a:cubicBezTo>
                  <a:cubicBezTo>
                    <a:pt x="4227" y="351"/>
                    <a:pt x="3370" y="539"/>
                    <a:pt x="2535" y="805"/>
                  </a:cubicBezTo>
                  <a:cubicBezTo>
                    <a:pt x="1949" y="993"/>
                    <a:pt x="1344" y="1203"/>
                    <a:pt x="840" y="1542"/>
                  </a:cubicBezTo>
                  <a:cubicBezTo>
                    <a:pt x="1" y="2106"/>
                    <a:pt x="19" y="3156"/>
                    <a:pt x="890" y="3665"/>
                  </a:cubicBezTo>
                  <a:cubicBezTo>
                    <a:pt x="1486" y="4018"/>
                    <a:pt x="2192" y="4182"/>
                    <a:pt x="2710" y="4380"/>
                  </a:cubicBezTo>
                  <a:cubicBezTo>
                    <a:pt x="3429" y="4233"/>
                    <a:pt x="3961" y="4178"/>
                    <a:pt x="4461" y="4013"/>
                  </a:cubicBezTo>
                  <a:cubicBezTo>
                    <a:pt x="5749" y="3591"/>
                    <a:pt x="6555" y="2703"/>
                    <a:pt x="6835" y="1369"/>
                  </a:cubicBezTo>
                  <a:cubicBezTo>
                    <a:pt x="7003" y="570"/>
                    <a:pt x="6533" y="0"/>
                    <a:pt x="5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1982425" y="1069100"/>
              <a:ext cx="84250" cy="42025"/>
            </a:xfrm>
            <a:custGeom>
              <a:avLst/>
              <a:gdLst/>
              <a:ahLst/>
              <a:cxnLst/>
              <a:rect l="l" t="t" r="r" b="b"/>
              <a:pathLst>
                <a:path w="3370" h="1681" extrusionOk="0">
                  <a:moveTo>
                    <a:pt x="2160" y="1"/>
                  </a:moveTo>
                  <a:cubicBezTo>
                    <a:pt x="2150" y="1"/>
                    <a:pt x="2141" y="1"/>
                    <a:pt x="2133" y="2"/>
                  </a:cubicBezTo>
                  <a:cubicBezTo>
                    <a:pt x="1426" y="38"/>
                    <a:pt x="858" y="396"/>
                    <a:pt x="381" y="860"/>
                  </a:cubicBezTo>
                  <a:cubicBezTo>
                    <a:pt x="0" y="1226"/>
                    <a:pt x="189" y="1680"/>
                    <a:pt x="721" y="1680"/>
                  </a:cubicBezTo>
                  <a:cubicBezTo>
                    <a:pt x="736" y="1680"/>
                    <a:pt x="751" y="1681"/>
                    <a:pt x="765" y="1681"/>
                  </a:cubicBezTo>
                  <a:cubicBezTo>
                    <a:pt x="1305" y="1681"/>
                    <a:pt x="1863" y="1603"/>
                    <a:pt x="2389" y="1474"/>
                  </a:cubicBezTo>
                  <a:cubicBezTo>
                    <a:pt x="2815" y="1373"/>
                    <a:pt x="3370" y="1236"/>
                    <a:pt x="3269" y="626"/>
                  </a:cubicBezTo>
                  <a:cubicBezTo>
                    <a:pt x="3177" y="64"/>
                    <a:pt x="2646" y="44"/>
                    <a:pt x="2187" y="2"/>
                  </a:cubicBezTo>
                  <a:cubicBezTo>
                    <a:pt x="2178" y="1"/>
                    <a:pt x="2169" y="1"/>
                    <a:pt x="21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a:off x="2016475" y="1117875"/>
              <a:ext cx="48575" cy="57900"/>
            </a:xfrm>
            <a:custGeom>
              <a:avLst/>
              <a:gdLst/>
              <a:ahLst/>
              <a:cxnLst/>
              <a:rect l="l" t="t" r="r" b="b"/>
              <a:pathLst>
                <a:path w="1943" h="2316" extrusionOk="0">
                  <a:moveTo>
                    <a:pt x="655" y="0"/>
                  </a:moveTo>
                  <a:cubicBezTo>
                    <a:pt x="274" y="0"/>
                    <a:pt x="0" y="292"/>
                    <a:pt x="69" y="743"/>
                  </a:cubicBezTo>
                  <a:cubicBezTo>
                    <a:pt x="123" y="1095"/>
                    <a:pt x="280" y="1439"/>
                    <a:pt x="435" y="1765"/>
                  </a:cubicBezTo>
                  <a:cubicBezTo>
                    <a:pt x="562" y="2026"/>
                    <a:pt x="746" y="2315"/>
                    <a:pt x="1018" y="2315"/>
                  </a:cubicBezTo>
                  <a:cubicBezTo>
                    <a:pt x="1082" y="2315"/>
                    <a:pt x="1150" y="2300"/>
                    <a:pt x="1223" y="2264"/>
                  </a:cubicBezTo>
                  <a:cubicBezTo>
                    <a:pt x="1517" y="2123"/>
                    <a:pt x="1710" y="1755"/>
                    <a:pt x="1943" y="1490"/>
                  </a:cubicBezTo>
                  <a:cubicBezTo>
                    <a:pt x="1838" y="861"/>
                    <a:pt x="1458" y="260"/>
                    <a:pt x="985" y="68"/>
                  </a:cubicBezTo>
                  <a:cubicBezTo>
                    <a:pt x="871" y="22"/>
                    <a:pt x="759" y="0"/>
                    <a:pt x="6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a:off x="1616900" y="1993400"/>
              <a:ext cx="427550" cy="104675"/>
            </a:xfrm>
            <a:custGeom>
              <a:avLst/>
              <a:gdLst/>
              <a:ahLst/>
              <a:cxnLst/>
              <a:rect l="l" t="t" r="r" b="b"/>
              <a:pathLst>
                <a:path w="17102" h="4187" extrusionOk="0">
                  <a:moveTo>
                    <a:pt x="556" y="1"/>
                  </a:moveTo>
                  <a:cubicBezTo>
                    <a:pt x="400" y="501"/>
                    <a:pt x="188" y="1106"/>
                    <a:pt x="38" y="1725"/>
                  </a:cubicBezTo>
                  <a:cubicBezTo>
                    <a:pt x="1" y="1885"/>
                    <a:pt x="110" y="2188"/>
                    <a:pt x="243" y="2256"/>
                  </a:cubicBezTo>
                  <a:cubicBezTo>
                    <a:pt x="775" y="2531"/>
                    <a:pt x="1325" y="2797"/>
                    <a:pt x="1898" y="2966"/>
                  </a:cubicBezTo>
                  <a:cubicBezTo>
                    <a:pt x="4195" y="3641"/>
                    <a:pt x="6555" y="3948"/>
                    <a:pt x="8939" y="4071"/>
                  </a:cubicBezTo>
                  <a:cubicBezTo>
                    <a:pt x="10671" y="4163"/>
                    <a:pt x="12412" y="4186"/>
                    <a:pt x="14150" y="4186"/>
                  </a:cubicBezTo>
                  <a:cubicBezTo>
                    <a:pt x="15117" y="4186"/>
                    <a:pt x="16079" y="4072"/>
                    <a:pt x="17101" y="4007"/>
                  </a:cubicBezTo>
                  <a:lnTo>
                    <a:pt x="17101" y="946"/>
                  </a:lnTo>
                  <a:cubicBezTo>
                    <a:pt x="15720" y="1120"/>
                    <a:pt x="14347" y="1192"/>
                    <a:pt x="12978" y="1192"/>
                  </a:cubicBezTo>
                  <a:cubicBezTo>
                    <a:pt x="8823" y="1192"/>
                    <a:pt x="4710" y="525"/>
                    <a:pt x="55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1374000" y="2078100"/>
              <a:ext cx="668375" cy="754250"/>
            </a:xfrm>
            <a:custGeom>
              <a:avLst/>
              <a:gdLst/>
              <a:ahLst/>
              <a:cxnLst/>
              <a:rect l="l" t="t" r="r" b="b"/>
              <a:pathLst>
                <a:path w="26735" h="30170" extrusionOk="0">
                  <a:moveTo>
                    <a:pt x="10217" y="1"/>
                  </a:moveTo>
                  <a:cubicBezTo>
                    <a:pt x="6843" y="9159"/>
                    <a:pt x="3437" y="18399"/>
                    <a:pt x="0" y="27722"/>
                  </a:cubicBezTo>
                  <a:cubicBezTo>
                    <a:pt x="1911" y="29116"/>
                    <a:pt x="4313" y="29303"/>
                    <a:pt x="6605" y="30170"/>
                  </a:cubicBezTo>
                  <a:cubicBezTo>
                    <a:pt x="8236" y="26796"/>
                    <a:pt x="9831" y="23501"/>
                    <a:pt x="11431" y="20191"/>
                  </a:cubicBezTo>
                  <a:cubicBezTo>
                    <a:pt x="10142" y="19797"/>
                    <a:pt x="9740" y="19261"/>
                    <a:pt x="9790" y="17982"/>
                  </a:cubicBezTo>
                  <a:cubicBezTo>
                    <a:pt x="9845" y="16648"/>
                    <a:pt x="10262" y="15437"/>
                    <a:pt x="11087" y="14370"/>
                  </a:cubicBezTo>
                  <a:cubicBezTo>
                    <a:pt x="11553" y="13765"/>
                    <a:pt x="12132" y="13436"/>
                    <a:pt x="12832" y="13436"/>
                  </a:cubicBezTo>
                  <a:cubicBezTo>
                    <a:pt x="12966" y="13436"/>
                    <a:pt x="13103" y="13448"/>
                    <a:pt x="13245" y="13472"/>
                  </a:cubicBezTo>
                  <a:cubicBezTo>
                    <a:pt x="13613" y="13535"/>
                    <a:pt x="13960" y="13710"/>
                    <a:pt x="14351" y="13847"/>
                  </a:cubicBezTo>
                  <a:cubicBezTo>
                    <a:pt x="14414" y="13710"/>
                    <a:pt x="14484" y="13544"/>
                    <a:pt x="14561" y="13380"/>
                  </a:cubicBezTo>
                  <a:cubicBezTo>
                    <a:pt x="15153" y="12119"/>
                    <a:pt x="15739" y="10859"/>
                    <a:pt x="16335" y="9603"/>
                  </a:cubicBezTo>
                  <a:cubicBezTo>
                    <a:pt x="16812" y="8594"/>
                    <a:pt x="17298" y="7591"/>
                    <a:pt x="17778" y="6587"/>
                  </a:cubicBezTo>
                  <a:cubicBezTo>
                    <a:pt x="18095" y="5927"/>
                    <a:pt x="18361" y="5239"/>
                    <a:pt x="18737" y="4616"/>
                  </a:cubicBezTo>
                  <a:cubicBezTo>
                    <a:pt x="18901" y="4341"/>
                    <a:pt x="19259" y="4080"/>
                    <a:pt x="19571" y="4015"/>
                  </a:cubicBezTo>
                  <a:cubicBezTo>
                    <a:pt x="20268" y="3878"/>
                    <a:pt x="20988" y="3856"/>
                    <a:pt x="21697" y="3810"/>
                  </a:cubicBezTo>
                  <a:cubicBezTo>
                    <a:pt x="22140" y="3779"/>
                    <a:pt x="22609" y="3685"/>
                    <a:pt x="23048" y="3685"/>
                  </a:cubicBezTo>
                  <a:cubicBezTo>
                    <a:pt x="23259" y="3685"/>
                    <a:pt x="23464" y="3707"/>
                    <a:pt x="23655" y="3768"/>
                  </a:cubicBezTo>
                  <a:cubicBezTo>
                    <a:pt x="23982" y="3874"/>
                    <a:pt x="24297" y="3915"/>
                    <a:pt x="24604" y="3915"/>
                  </a:cubicBezTo>
                  <a:cubicBezTo>
                    <a:pt x="25232" y="3915"/>
                    <a:pt x="25830" y="3744"/>
                    <a:pt x="26442" y="3599"/>
                  </a:cubicBezTo>
                  <a:cubicBezTo>
                    <a:pt x="26552" y="3572"/>
                    <a:pt x="26708" y="3425"/>
                    <a:pt x="26712" y="3324"/>
                  </a:cubicBezTo>
                  <a:cubicBezTo>
                    <a:pt x="26735" y="2714"/>
                    <a:pt x="26726" y="2104"/>
                    <a:pt x="26726" y="1504"/>
                  </a:cubicBezTo>
                  <a:lnTo>
                    <a:pt x="26726" y="1504"/>
                  </a:lnTo>
                  <a:cubicBezTo>
                    <a:pt x="25078" y="1633"/>
                    <a:pt x="23437" y="1709"/>
                    <a:pt x="21809" y="1709"/>
                  </a:cubicBezTo>
                  <a:cubicBezTo>
                    <a:pt x="17850" y="1709"/>
                    <a:pt x="13964" y="1257"/>
                    <a:pt x="10217"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a:off x="1636600" y="1891675"/>
              <a:ext cx="407050" cy="107575"/>
            </a:xfrm>
            <a:custGeom>
              <a:avLst/>
              <a:gdLst/>
              <a:ahLst/>
              <a:cxnLst/>
              <a:rect l="l" t="t" r="r" b="b"/>
              <a:pathLst>
                <a:path w="16282" h="4303" extrusionOk="0">
                  <a:moveTo>
                    <a:pt x="908" y="0"/>
                  </a:moveTo>
                  <a:cubicBezTo>
                    <a:pt x="610" y="1077"/>
                    <a:pt x="335" y="2077"/>
                    <a:pt x="0" y="3273"/>
                  </a:cubicBezTo>
                  <a:cubicBezTo>
                    <a:pt x="4105" y="3595"/>
                    <a:pt x="8111" y="4302"/>
                    <a:pt x="12153" y="4302"/>
                  </a:cubicBezTo>
                  <a:cubicBezTo>
                    <a:pt x="13523" y="4302"/>
                    <a:pt x="14898" y="4221"/>
                    <a:pt x="16281" y="4016"/>
                  </a:cubicBezTo>
                  <a:cubicBezTo>
                    <a:pt x="16240" y="3580"/>
                    <a:pt x="16204" y="3145"/>
                    <a:pt x="16157" y="2714"/>
                  </a:cubicBezTo>
                  <a:cubicBezTo>
                    <a:pt x="16107" y="2264"/>
                    <a:pt x="16057" y="1816"/>
                    <a:pt x="16006" y="1399"/>
                  </a:cubicBezTo>
                  <a:cubicBezTo>
                    <a:pt x="15440" y="1403"/>
                    <a:pt x="14875" y="1406"/>
                    <a:pt x="14311" y="1406"/>
                  </a:cubicBezTo>
                  <a:cubicBezTo>
                    <a:pt x="9787" y="1406"/>
                    <a:pt x="5313" y="1223"/>
                    <a:pt x="90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1981625" y="1215525"/>
              <a:ext cx="60875" cy="48925"/>
            </a:xfrm>
            <a:custGeom>
              <a:avLst/>
              <a:gdLst/>
              <a:ahLst/>
              <a:cxnLst/>
              <a:rect l="l" t="t" r="r" b="b"/>
              <a:pathLst>
                <a:path w="2435" h="1957" extrusionOk="0">
                  <a:moveTo>
                    <a:pt x="1140" y="1"/>
                  </a:moveTo>
                  <a:cubicBezTo>
                    <a:pt x="885" y="1"/>
                    <a:pt x="630" y="13"/>
                    <a:pt x="377" y="31"/>
                  </a:cubicBezTo>
                  <a:cubicBezTo>
                    <a:pt x="248" y="41"/>
                    <a:pt x="124" y="192"/>
                    <a:pt x="0" y="279"/>
                  </a:cubicBezTo>
                  <a:cubicBezTo>
                    <a:pt x="120" y="366"/>
                    <a:pt x="234" y="503"/>
                    <a:pt x="362" y="522"/>
                  </a:cubicBezTo>
                  <a:cubicBezTo>
                    <a:pt x="702" y="573"/>
                    <a:pt x="1046" y="567"/>
                    <a:pt x="1481" y="586"/>
                  </a:cubicBezTo>
                  <a:cubicBezTo>
                    <a:pt x="1243" y="920"/>
                    <a:pt x="1031" y="1154"/>
                    <a:pt x="903" y="1429"/>
                  </a:cubicBezTo>
                  <a:cubicBezTo>
                    <a:pt x="845" y="1566"/>
                    <a:pt x="945" y="1778"/>
                    <a:pt x="968" y="1957"/>
                  </a:cubicBezTo>
                  <a:cubicBezTo>
                    <a:pt x="1132" y="1919"/>
                    <a:pt x="1357" y="1942"/>
                    <a:pt x="1454" y="1842"/>
                  </a:cubicBezTo>
                  <a:cubicBezTo>
                    <a:pt x="1722" y="1547"/>
                    <a:pt x="1962" y="1225"/>
                    <a:pt x="2169" y="884"/>
                  </a:cubicBezTo>
                  <a:cubicBezTo>
                    <a:pt x="2434" y="439"/>
                    <a:pt x="2256" y="77"/>
                    <a:pt x="1742" y="26"/>
                  </a:cubicBezTo>
                  <a:cubicBezTo>
                    <a:pt x="1542" y="8"/>
                    <a:pt x="1341" y="1"/>
                    <a:pt x="1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1665250" y="1805275"/>
              <a:ext cx="368550" cy="99825"/>
            </a:xfrm>
            <a:custGeom>
              <a:avLst/>
              <a:gdLst/>
              <a:ahLst/>
              <a:cxnLst/>
              <a:rect l="l" t="t" r="r" b="b"/>
              <a:pathLst>
                <a:path w="14742" h="3993" extrusionOk="0">
                  <a:moveTo>
                    <a:pt x="1027" y="0"/>
                  </a:moveTo>
                  <a:cubicBezTo>
                    <a:pt x="675" y="953"/>
                    <a:pt x="335" y="1870"/>
                    <a:pt x="0" y="2779"/>
                  </a:cubicBezTo>
                  <a:cubicBezTo>
                    <a:pt x="4295" y="3746"/>
                    <a:pt x="8567" y="3992"/>
                    <a:pt x="12893" y="3992"/>
                  </a:cubicBezTo>
                  <a:cubicBezTo>
                    <a:pt x="13508" y="3992"/>
                    <a:pt x="14124" y="3987"/>
                    <a:pt x="14742" y="3978"/>
                  </a:cubicBezTo>
                  <a:cubicBezTo>
                    <a:pt x="14673" y="3177"/>
                    <a:pt x="14613" y="2493"/>
                    <a:pt x="14549" y="1761"/>
                  </a:cubicBezTo>
                  <a:cubicBezTo>
                    <a:pt x="13918" y="1761"/>
                    <a:pt x="13303" y="1792"/>
                    <a:pt x="12698" y="1792"/>
                  </a:cubicBezTo>
                  <a:cubicBezTo>
                    <a:pt x="12328" y="1792"/>
                    <a:pt x="11961" y="1780"/>
                    <a:pt x="11597" y="1742"/>
                  </a:cubicBezTo>
                  <a:cubicBezTo>
                    <a:pt x="9306" y="1504"/>
                    <a:pt x="7028" y="1170"/>
                    <a:pt x="4740" y="890"/>
                  </a:cubicBezTo>
                  <a:cubicBezTo>
                    <a:pt x="3480" y="738"/>
                    <a:pt x="2192" y="729"/>
                    <a:pt x="102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a:off x="1696650" y="1734125"/>
              <a:ext cx="330950" cy="94650"/>
            </a:xfrm>
            <a:custGeom>
              <a:avLst/>
              <a:gdLst/>
              <a:ahLst/>
              <a:cxnLst/>
              <a:rect l="l" t="t" r="r" b="b"/>
              <a:pathLst>
                <a:path w="13238" h="3786" extrusionOk="0">
                  <a:moveTo>
                    <a:pt x="546" y="0"/>
                  </a:moveTo>
                  <a:cubicBezTo>
                    <a:pt x="385" y="683"/>
                    <a:pt x="198" y="1462"/>
                    <a:pt x="0" y="2269"/>
                  </a:cubicBezTo>
                  <a:cubicBezTo>
                    <a:pt x="1686" y="2926"/>
                    <a:pt x="8994" y="3786"/>
                    <a:pt x="12043" y="3786"/>
                  </a:cubicBezTo>
                  <a:cubicBezTo>
                    <a:pt x="12609" y="3786"/>
                    <a:pt x="13029" y="3756"/>
                    <a:pt x="13238" y="3690"/>
                  </a:cubicBezTo>
                  <a:lnTo>
                    <a:pt x="13238" y="2141"/>
                  </a:lnTo>
                  <a:lnTo>
                    <a:pt x="12674" y="2140"/>
                  </a:lnTo>
                  <a:cubicBezTo>
                    <a:pt x="10593" y="2108"/>
                    <a:pt x="8507" y="2081"/>
                    <a:pt x="6427" y="2039"/>
                  </a:cubicBezTo>
                  <a:cubicBezTo>
                    <a:pt x="6174" y="2035"/>
                    <a:pt x="5840" y="2026"/>
                    <a:pt x="5693" y="1875"/>
                  </a:cubicBezTo>
                  <a:cubicBezTo>
                    <a:pt x="5111" y="1283"/>
                    <a:pt x="4323" y="1490"/>
                    <a:pt x="3667" y="1247"/>
                  </a:cubicBezTo>
                  <a:cubicBezTo>
                    <a:pt x="2613" y="867"/>
                    <a:pt x="1586" y="417"/>
                    <a:pt x="54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a:off x="1824425" y="2190850"/>
              <a:ext cx="217050" cy="708000"/>
            </a:xfrm>
            <a:custGeom>
              <a:avLst/>
              <a:gdLst/>
              <a:ahLst/>
              <a:cxnLst/>
              <a:rect l="l" t="t" r="r" b="b"/>
              <a:pathLst>
                <a:path w="8682" h="28320" extrusionOk="0">
                  <a:moveTo>
                    <a:pt x="8682" y="1"/>
                  </a:moveTo>
                  <a:lnTo>
                    <a:pt x="8682" y="1"/>
                  </a:lnTo>
                  <a:cubicBezTo>
                    <a:pt x="7650" y="56"/>
                    <a:pt x="6706" y="120"/>
                    <a:pt x="5761" y="148"/>
                  </a:cubicBezTo>
                  <a:cubicBezTo>
                    <a:pt x="5721" y="149"/>
                    <a:pt x="5681" y="149"/>
                    <a:pt x="5641" y="149"/>
                  </a:cubicBezTo>
                  <a:cubicBezTo>
                    <a:pt x="5194" y="149"/>
                    <a:pt x="4747" y="87"/>
                    <a:pt x="4302" y="87"/>
                  </a:cubicBezTo>
                  <a:cubicBezTo>
                    <a:pt x="4263" y="87"/>
                    <a:pt x="4223" y="87"/>
                    <a:pt x="4184" y="89"/>
                  </a:cubicBezTo>
                  <a:cubicBezTo>
                    <a:pt x="3782" y="96"/>
                    <a:pt x="3369" y="233"/>
                    <a:pt x="2980" y="233"/>
                  </a:cubicBezTo>
                  <a:cubicBezTo>
                    <a:pt x="2890" y="233"/>
                    <a:pt x="2800" y="225"/>
                    <a:pt x="2713" y="207"/>
                  </a:cubicBezTo>
                  <a:cubicBezTo>
                    <a:pt x="2574" y="179"/>
                    <a:pt x="2448" y="166"/>
                    <a:pt x="2333" y="166"/>
                  </a:cubicBezTo>
                  <a:cubicBezTo>
                    <a:pt x="1538" y="166"/>
                    <a:pt x="1266" y="791"/>
                    <a:pt x="1022" y="1467"/>
                  </a:cubicBezTo>
                  <a:cubicBezTo>
                    <a:pt x="912" y="1770"/>
                    <a:pt x="876" y="2110"/>
                    <a:pt x="857" y="2435"/>
                  </a:cubicBezTo>
                  <a:cubicBezTo>
                    <a:pt x="701" y="5236"/>
                    <a:pt x="577" y="8036"/>
                    <a:pt x="407" y="10832"/>
                  </a:cubicBezTo>
                  <a:cubicBezTo>
                    <a:pt x="60" y="16488"/>
                    <a:pt x="0" y="22153"/>
                    <a:pt x="119" y="27814"/>
                  </a:cubicBezTo>
                  <a:cubicBezTo>
                    <a:pt x="127" y="28147"/>
                    <a:pt x="219" y="28320"/>
                    <a:pt x="538" y="28320"/>
                  </a:cubicBezTo>
                  <a:cubicBezTo>
                    <a:pt x="554" y="28320"/>
                    <a:pt x="570" y="28319"/>
                    <a:pt x="586" y="28318"/>
                  </a:cubicBezTo>
                  <a:cubicBezTo>
                    <a:pt x="2132" y="28231"/>
                    <a:pt x="3671" y="28148"/>
                    <a:pt x="5111" y="28070"/>
                  </a:cubicBezTo>
                  <a:cubicBezTo>
                    <a:pt x="5661" y="24724"/>
                    <a:pt x="6188" y="21493"/>
                    <a:pt x="6715" y="18262"/>
                  </a:cubicBezTo>
                  <a:cubicBezTo>
                    <a:pt x="5198" y="17698"/>
                    <a:pt x="4368" y="16456"/>
                    <a:pt x="4456" y="14847"/>
                  </a:cubicBezTo>
                  <a:cubicBezTo>
                    <a:pt x="4580" y="12565"/>
                    <a:pt x="5684" y="11158"/>
                    <a:pt x="7828" y="10621"/>
                  </a:cubicBezTo>
                  <a:cubicBezTo>
                    <a:pt x="8112" y="7087"/>
                    <a:pt x="8398" y="3530"/>
                    <a:pt x="8682"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a:off x="1889850" y="1564300"/>
              <a:ext cx="119075" cy="53200"/>
            </a:xfrm>
            <a:custGeom>
              <a:avLst/>
              <a:gdLst/>
              <a:ahLst/>
              <a:cxnLst/>
              <a:rect l="l" t="t" r="r" b="b"/>
              <a:pathLst>
                <a:path w="4763" h="2128" extrusionOk="0">
                  <a:moveTo>
                    <a:pt x="175" y="1"/>
                  </a:moveTo>
                  <a:cubicBezTo>
                    <a:pt x="19" y="1032"/>
                    <a:pt x="0" y="1160"/>
                    <a:pt x="894" y="1403"/>
                  </a:cubicBezTo>
                  <a:cubicBezTo>
                    <a:pt x="2118" y="1732"/>
                    <a:pt x="3387" y="1879"/>
                    <a:pt x="4763" y="2127"/>
                  </a:cubicBezTo>
                  <a:cubicBezTo>
                    <a:pt x="4634" y="1673"/>
                    <a:pt x="4580" y="1408"/>
                    <a:pt x="4479" y="1160"/>
                  </a:cubicBezTo>
                  <a:cubicBezTo>
                    <a:pt x="4418" y="1018"/>
                    <a:pt x="4290" y="834"/>
                    <a:pt x="4162" y="807"/>
                  </a:cubicBezTo>
                  <a:cubicBezTo>
                    <a:pt x="2851" y="523"/>
                    <a:pt x="1532" y="270"/>
                    <a:pt x="175"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1842525" y="1184300"/>
              <a:ext cx="45300" cy="61975"/>
            </a:xfrm>
            <a:custGeom>
              <a:avLst/>
              <a:gdLst/>
              <a:ahLst/>
              <a:cxnLst/>
              <a:rect l="l" t="t" r="r" b="b"/>
              <a:pathLst>
                <a:path w="1812" h="2479" extrusionOk="0">
                  <a:moveTo>
                    <a:pt x="630" y="0"/>
                  </a:moveTo>
                  <a:cubicBezTo>
                    <a:pt x="505" y="0"/>
                    <a:pt x="388" y="23"/>
                    <a:pt x="307" y="74"/>
                  </a:cubicBezTo>
                  <a:cubicBezTo>
                    <a:pt x="133" y="189"/>
                    <a:pt x="0" y="551"/>
                    <a:pt x="37" y="771"/>
                  </a:cubicBezTo>
                  <a:cubicBezTo>
                    <a:pt x="101" y="1170"/>
                    <a:pt x="276" y="1564"/>
                    <a:pt x="468" y="1931"/>
                  </a:cubicBezTo>
                  <a:cubicBezTo>
                    <a:pt x="603" y="2190"/>
                    <a:pt x="808" y="2479"/>
                    <a:pt x="1087" y="2479"/>
                  </a:cubicBezTo>
                  <a:cubicBezTo>
                    <a:pt x="1159" y="2479"/>
                    <a:pt x="1235" y="2460"/>
                    <a:pt x="1315" y="2417"/>
                  </a:cubicBezTo>
                  <a:cubicBezTo>
                    <a:pt x="1582" y="2275"/>
                    <a:pt x="1715" y="1881"/>
                    <a:pt x="1811" y="1738"/>
                  </a:cubicBezTo>
                  <a:cubicBezTo>
                    <a:pt x="1765" y="936"/>
                    <a:pt x="1618" y="381"/>
                    <a:pt x="1059" y="93"/>
                  </a:cubicBezTo>
                  <a:cubicBezTo>
                    <a:pt x="945" y="35"/>
                    <a:pt x="782" y="0"/>
                    <a:pt x="6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a:off x="1788350" y="1298350"/>
              <a:ext cx="82025" cy="80100"/>
            </a:xfrm>
            <a:custGeom>
              <a:avLst/>
              <a:gdLst/>
              <a:ahLst/>
              <a:cxnLst/>
              <a:rect l="l" t="t" r="r" b="b"/>
              <a:pathLst>
                <a:path w="3281" h="3204" extrusionOk="0">
                  <a:moveTo>
                    <a:pt x="1551" y="0"/>
                  </a:moveTo>
                  <a:cubicBezTo>
                    <a:pt x="1542" y="0"/>
                    <a:pt x="1534" y="0"/>
                    <a:pt x="1526" y="0"/>
                  </a:cubicBezTo>
                  <a:cubicBezTo>
                    <a:pt x="646" y="5"/>
                    <a:pt x="22" y="756"/>
                    <a:pt x="9" y="1819"/>
                  </a:cubicBezTo>
                  <a:cubicBezTo>
                    <a:pt x="0" y="2616"/>
                    <a:pt x="646" y="3203"/>
                    <a:pt x="1536" y="3203"/>
                  </a:cubicBezTo>
                  <a:cubicBezTo>
                    <a:pt x="2548" y="3199"/>
                    <a:pt x="3272" y="2512"/>
                    <a:pt x="3276" y="1545"/>
                  </a:cubicBezTo>
                  <a:cubicBezTo>
                    <a:pt x="3281" y="612"/>
                    <a:pt x="2595" y="0"/>
                    <a:pt x="155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a:off x="1787875" y="1139275"/>
              <a:ext cx="69350" cy="65075"/>
            </a:xfrm>
            <a:custGeom>
              <a:avLst/>
              <a:gdLst/>
              <a:ahLst/>
              <a:cxnLst/>
              <a:rect l="l" t="t" r="r" b="b"/>
              <a:pathLst>
                <a:path w="2774" h="2603" extrusionOk="0">
                  <a:moveTo>
                    <a:pt x="1902" y="1"/>
                  </a:moveTo>
                  <a:cubicBezTo>
                    <a:pt x="1040" y="1"/>
                    <a:pt x="0" y="1317"/>
                    <a:pt x="207" y="2137"/>
                  </a:cubicBezTo>
                  <a:cubicBezTo>
                    <a:pt x="276" y="2408"/>
                    <a:pt x="491" y="2603"/>
                    <a:pt x="705" y="2603"/>
                  </a:cubicBezTo>
                  <a:cubicBezTo>
                    <a:pt x="788" y="2603"/>
                    <a:pt x="870" y="2573"/>
                    <a:pt x="945" y="2508"/>
                  </a:cubicBezTo>
                  <a:cubicBezTo>
                    <a:pt x="1490" y="2037"/>
                    <a:pt x="2035" y="1536"/>
                    <a:pt x="2457" y="954"/>
                  </a:cubicBezTo>
                  <a:cubicBezTo>
                    <a:pt x="2773" y="519"/>
                    <a:pt x="2420" y="1"/>
                    <a:pt x="1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a:off x="1688050" y="1526225"/>
              <a:ext cx="195400" cy="233475"/>
            </a:xfrm>
            <a:custGeom>
              <a:avLst/>
              <a:gdLst/>
              <a:ahLst/>
              <a:cxnLst/>
              <a:rect l="l" t="t" r="r" b="b"/>
              <a:pathLst>
                <a:path w="7816" h="9339" extrusionOk="0">
                  <a:moveTo>
                    <a:pt x="2907" y="1"/>
                  </a:moveTo>
                  <a:cubicBezTo>
                    <a:pt x="2600" y="1"/>
                    <a:pt x="2311" y="123"/>
                    <a:pt x="2054" y="376"/>
                  </a:cubicBezTo>
                  <a:cubicBezTo>
                    <a:pt x="982" y="1422"/>
                    <a:pt x="454" y="2737"/>
                    <a:pt x="266" y="4177"/>
                  </a:cubicBezTo>
                  <a:cubicBezTo>
                    <a:pt x="1" y="6226"/>
                    <a:pt x="482" y="6922"/>
                    <a:pt x="2210" y="7940"/>
                  </a:cubicBezTo>
                  <a:cubicBezTo>
                    <a:pt x="3205" y="8527"/>
                    <a:pt x="4351" y="8861"/>
                    <a:pt x="5496" y="9338"/>
                  </a:cubicBezTo>
                  <a:cubicBezTo>
                    <a:pt x="6289" y="6730"/>
                    <a:pt x="7050" y="4200"/>
                    <a:pt x="7816" y="1684"/>
                  </a:cubicBezTo>
                  <a:cubicBezTo>
                    <a:pt x="7064" y="1363"/>
                    <a:pt x="6505" y="1092"/>
                    <a:pt x="5923" y="886"/>
                  </a:cubicBezTo>
                  <a:cubicBezTo>
                    <a:pt x="5043" y="579"/>
                    <a:pt x="4158" y="299"/>
                    <a:pt x="3260" y="52"/>
                  </a:cubicBezTo>
                  <a:cubicBezTo>
                    <a:pt x="3140" y="18"/>
                    <a:pt x="3022" y="1"/>
                    <a:pt x="2907"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a:off x="1363200" y="2803350"/>
              <a:ext cx="237325" cy="176700"/>
            </a:xfrm>
            <a:custGeom>
              <a:avLst/>
              <a:gdLst/>
              <a:ahLst/>
              <a:cxnLst/>
              <a:rect l="l" t="t" r="r" b="b"/>
              <a:pathLst>
                <a:path w="9493" h="7068" extrusionOk="0">
                  <a:moveTo>
                    <a:pt x="729" y="0"/>
                  </a:moveTo>
                  <a:cubicBezTo>
                    <a:pt x="542" y="701"/>
                    <a:pt x="349" y="1513"/>
                    <a:pt x="106" y="2310"/>
                  </a:cubicBezTo>
                  <a:cubicBezTo>
                    <a:pt x="1" y="2668"/>
                    <a:pt x="37" y="2915"/>
                    <a:pt x="372" y="3089"/>
                  </a:cubicBezTo>
                  <a:cubicBezTo>
                    <a:pt x="1499" y="3690"/>
                    <a:pt x="2604" y="4327"/>
                    <a:pt x="3754" y="4872"/>
                  </a:cubicBezTo>
                  <a:cubicBezTo>
                    <a:pt x="4763" y="5348"/>
                    <a:pt x="5817" y="5725"/>
                    <a:pt x="6857" y="6128"/>
                  </a:cubicBezTo>
                  <a:cubicBezTo>
                    <a:pt x="7697" y="6454"/>
                    <a:pt x="8550" y="6756"/>
                    <a:pt x="9397" y="7067"/>
                  </a:cubicBezTo>
                  <a:cubicBezTo>
                    <a:pt x="9429" y="7008"/>
                    <a:pt x="9461" y="6953"/>
                    <a:pt x="9493" y="6894"/>
                  </a:cubicBezTo>
                  <a:cubicBezTo>
                    <a:pt x="8558" y="5968"/>
                    <a:pt x="7618" y="5051"/>
                    <a:pt x="6697" y="4116"/>
                  </a:cubicBezTo>
                  <a:cubicBezTo>
                    <a:pt x="5918" y="3328"/>
                    <a:pt x="5061" y="2594"/>
                    <a:pt x="4621" y="1526"/>
                  </a:cubicBezTo>
                  <a:cubicBezTo>
                    <a:pt x="4580" y="1425"/>
                    <a:pt x="4451" y="1334"/>
                    <a:pt x="4341" y="1297"/>
                  </a:cubicBezTo>
                  <a:cubicBezTo>
                    <a:pt x="3117" y="848"/>
                    <a:pt x="1884" y="413"/>
                    <a:pt x="729"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26"/>
          <p:cNvSpPr txBox="1">
            <a:spLocks noGrp="1"/>
          </p:cNvSpPr>
          <p:nvPr>
            <p:ph type="ctrTitle"/>
          </p:nvPr>
        </p:nvSpPr>
        <p:spPr>
          <a:xfrm>
            <a:off x="3365925" y="4586400"/>
            <a:ext cx="2840475" cy="3209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1200">
                <a:hlinkClick r:id="rId3"/>
              </a:rPr>
              <a:t>SIR </a:t>
            </a:r>
            <a:r>
              <a:rPr lang="zh-CN" altLang="en-US" sz="1200">
                <a:hlinkClick r:id="rId3"/>
              </a:rPr>
              <a:t>传染病模型 </a:t>
            </a:r>
            <a:r>
              <a:rPr lang="en-US" altLang="zh-CN" sz="1200">
                <a:hlinkClick r:id="rId3"/>
              </a:rPr>
              <a:t>- </a:t>
            </a:r>
            <a:r>
              <a:rPr lang="zh-CN" altLang="en-US" sz="1200">
                <a:hlinkClick r:id="rId3"/>
              </a:rPr>
              <a:t>知乎 </a:t>
            </a:r>
            <a:r>
              <a:rPr lang="en-US" altLang="zh-CN" sz="1200">
                <a:hlinkClick r:id="rId3"/>
              </a:rPr>
              <a:t>(zhihu.com)</a:t>
            </a:r>
            <a:endParaRPr sz="1200"/>
          </a:p>
        </p:txBody>
      </p:sp>
      <p:pic>
        <p:nvPicPr>
          <p:cNvPr id="5" name="图片 4"/>
          <p:cNvPicPr>
            <a:picLocks noChangeAspect="1"/>
          </p:cNvPicPr>
          <p:nvPr/>
        </p:nvPicPr>
        <p:blipFill>
          <a:blip r:embed="rId4"/>
          <a:stretch>
            <a:fillRect/>
          </a:stretch>
        </p:blipFill>
        <p:spPr>
          <a:xfrm>
            <a:off x="923705" y="1450785"/>
            <a:ext cx="1798476" cy="449619"/>
          </a:xfrm>
          <a:prstGeom prst="rect">
            <a:avLst/>
          </a:prstGeom>
        </p:spPr>
      </p:pic>
      <p:pic>
        <p:nvPicPr>
          <p:cNvPr id="7" name="图片 6"/>
          <p:cNvPicPr>
            <a:picLocks noChangeAspect="1"/>
          </p:cNvPicPr>
          <p:nvPr/>
        </p:nvPicPr>
        <p:blipFill>
          <a:blip r:embed="rId5"/>
          <a:stretch>
            <a:fillRect/>
          </a:stretch>
        </p:blipFill>
        <p:spPr>
          <a:xfrm>
            <a:off x="923705" y="2036017"/>
            <a:ext cx="1699407" cy="2042337"/>
          </a:xfrm>
          <a:prstGeom prst="rect">
            <a:avLst/>
          </a:prstGeom>
        </p:spPr>
      </p:pic>
      <p:pic>
        <p:nvPicPr>
          <p:cNvPr id="9" name="图片 8"/>
          <p:cNvPicPr>
            <a:picLocks noChangeAspect="1"/>
          </p:cNvPicPr>
          <p:nvPr/>
        </p:nvPicPr>
        <p:blipFill>
          <a:blip r:embed="rId6"/>
          <a:stretch>
            <a:fillRect/>
          </a:stretch>
        </p:blipFill>
        <p:spPr>
          <a:xfrm>
            <a:off x="2833525" y="1331577"/>
            <a:ext cx="4191053" cy="31608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819"/>
        <p:cNvGrpSpPr/>
        <p:nvPr/>
      </p:nvGrpSpPr>
      <p:grpSpPr>
        <a:xfrm>
          <a:off x="0" y="0"/>
          <a:ext cx="0" cy="0"/>
          <a:chOff x="0" y="0"/>
          <a:chExt cx="0" cy="0"/>
        </a:xfrm>
      </p:grpSpPr>
      <p:sp>
        <p:nvSpPr>
          <p:cNvPr id="820" name="Google Shape;820;p29"/>
          <p:cNvSpPr txBox="1">
            <a:spLocks noGrp="1"/>
          </p:cNvSpPr>
          <p:nvPr>
            <p:ph type="ctrTitle"/>
          </p:nvPr>
        </p:nvSpPr>
        <p:spPr>
          <a:xfrm>
            <a:off x="2872800" y="1814400"/>
            <a:ext cx="3162450" cy="15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a:t>思路：</a:t>
            </a:r>
            <a:r>
              <a:rPr lang="zh-CN" altLang="en-US" b="0" i="0">
                <a:solidFill>
                  <a:srgbClr val="656D76"/>
                </a:solidFill>
                <a:effectLst/>
                <a:latin typeface="-apple-system"/>
              </a:rPr>
              <a:t>以省为单位设为</a:t>
            </a:r>
            <a:r>
              <a:rPr lang="en-US" altLang="zh-CN" b="0" i="0">
                <a:solidFill>
                  <a:srgbClr val="656D76"/>
                </a:solidFill>
                <a:effectLst/>
                <a:latin typeface="-apple-system"/>
              </a:rPr>
              <a:t>node</a:t>
            </a:r>
            <a:r>
              <a:rPr lang="zh-CN" altLang="en-US" b="0" i="0">
                <a:solidFill>
                  <a:srgbClr val="656D76"/>
                </a:solidFill>
                <a:effectLst/>
                <a:latin typeface="-apple-system"/>
              </a:rPr>
              <a:t>，每个</a:t>
            </a:r>
            <a:r>
              <a:rPr lang="en-US" altLang="zh-CN" b="0" i="0">
                <a:solidFill>
                  <a:srgbClr val="656D76"/>
                </a:solidFill>
                <a:effectLst/>
                <a:latin typeface="-apple-system"/>
              </a:rPr>
              <a:t>node</a:t>
            </a:r>
            <a:r>
              <a:rPr lang="zh-CN" altLang="en-US" b="0" i="0">
                <a:solidFill>
                  <a:srgbClr val="656D76"/>
                </a:solidFill>
                <a:effectLst/>
                <a:latin typeface="-apple-system"/>
              </a:rPr>
              <a:t>里跑</a:t>
            </a:r>
            <a:r>
              <a:rPr lang="en-US" altLang="zh-CN" b="0" i="0">
                <a:solidFill>
                  <a:srgbClr val="656D76"/>
                </a:solidFill>
                <a:effectLst/>
                <a:latin typeface="-apple-system"/>
              </a:rPr>
              <a:t>SIR</a:t>
            </a:r>
            <a:r>
              <a:rPr lang="zh-CN" altLang="en-US" b="0" i="0">
                <a:solidFill>
                  <a:srgbClr val="656D76"/>
                </a:solidFill>
                <a:effectLst/>
                <a:latin typeface="-apple-system"/>
              </a:rPr>
              <a:t>模型，</a:t>
            </a:r>
            <a:r>
              <a:rPr lang="zh-CN" altLang="en-US">
                <a:solidFill>
                  <a:srgbClr val="656D76"/>
                </a:solidFill>
                <a:latin typeface="-apple-system"/>
              </a:rPr>
              <a:t>并</a:t>
            </a:r>
            <a:r>
              <a:rPr lang="zh-CN" altLang="en-US" b="0" i="0">
                <a:solidFill>
                  <a:srgbClr val="656D76"/>
                </a:solidFill>
                <a:effectLst/>
                <a:latin typeface="-apple-system"/>
              </a:rPr>
              <a:t>使用可视化工具</a:t>
            </a:r>
            <a:r>
              <a:rPr lang="en-US" altLang="zh-CN" b="0" i="0">
                <a:solidFill>
                  <a:srgbClr val="656D76"/>
                </a:solidFill>
                <a:effectLst/>
                <a:latin typeface="-apple-system"/>
              </a:rPr>
              <a:t>Echarts</a:t>
            </a:r>
            <a:r>
              <a:rPr lang="zh-CN" altLang="en-US" b="0" i="0">
                <a:solidFill>
                  <a:srgbClr val="656D76"/>
                </a:solidFill>
                <a:effectLst/>
                <a:latin typeface="-apple-system"/>
              </a:rPr>
              <a:t>画图</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25"/>
          <p:cNvSpPr txBox="1">
            <a:spLocks noGrp="1"/>
          </p:cNvSpPr>
          <p:nvPr>
            <p:ph type="ctrTitle" idx="5"/>
          </p:nvPr>
        </p:nvSpPr>
        <p:spPr>
          <a:xfrm>
            <a:off x="311700" y="618575"/>
            <a:ext cx="85206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a:t>影响因素</a:t>
            </a:r>
          </a:p>
        </p:txBody>
      </p:sp>
      <p:sp>
        <p:nvSpPr>
          <p:cNvPr id="601" name="Google Shape;601;p25"/>
          <p:cNvSpPr/>
          <p:nvPr/>
        </p:nvSpPr>
        <p:spPr>
          <a:xfrm>
            <a:off x="2794851" y="662164"/>
            <a:ext cx="3554304" cy="1057613"/>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02" name="Google Shape;602;p25"/>
          <p:cNvSpPr txBox="1">
            <a:spLocks noGrp="1"/>
          </p:cNvSpPr>
          <p:nvPr>
            <p:ph type="title"/>
          </p:nvPr>
        </p:nvSpPr>
        <p:spPr>
          <a:xfrm>
            <a:off x="1421338"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p>
        </p:txBody>
      </p:sp>
      <p:sp>
        <p:nvSpPr>
          <p:cNvPr id="603" name="Google Shape;603;p25"/>
          <p:cNvSpPr txBox="1">
            <a:spLocks noGrp="1"/>
          </p:cNvSpPr>
          <p:nvPr>
            <p:ph type="title" idx="2"/>
          </p:nvPr>
        </p:nvSpPr>
        <p:spPr>
          <a:xfrm>
            <a:off x="3210379"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p>
        </p:txBody>
      </p:sp>
      <p:sp>
        <p:nvSpPr>
          <p:cNvPr id="604" name="Google Shape;604;p25"/>
          <p:cNvSpPr txBox="1">
            <a:spLocks noGrp="1"/>
          </p:cNvSpPr>
          <p:nvPr>
            <p:ph type="title" idx="3"/>
          </p:nvPr>
        </p:nvSpPr>
        <p:spPr>
          <a:xfrm>
            <a:off x="4999421"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p>
        </p:txBody>
      </p:sp>
      <p:sp>
        <p:nvSpPr>
          <p:cNvPr id="605" name="Google Shape;605;p25"/>
          <p:cNvSpPr txBox="1">
            <a:spLocks noGrp="1"/>
          </p:cNvSpPr>
          <p:nvPr>
            <p:ph type="title" idx="4"/>
          </p:nvPr>
        </p:nvSpPr>
        <p:spPr>
          <a:xfrm>
            <a:off x="6788463"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p>
        </p:txBody>
      </p:sp>
      <p:sp>
        <p:nvSpPr>
          <p:cNvPr id="606" name="Google Shape;606;p25"/>
          <p:cNvSpPr/>
          <p:nvPr/>
        </p:nvSpPr>
        <p:spPr>
          <a:xfrm>
            <a:off x="1548750"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07" name="Google Shape;607;p25"/>
          <p:cNvSpPr/>
          <p:nvPr/>
        </p:nvSpPr>
        <p:spPr>
          <a:xfrm>
            <a:off x="3337788"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08" name="Google Shape;608;p25"/>
          <p:cNvSpPr/>
          <p:nvPr/>
        </p:nvSpPr>
        <p:spPr>
          <a:xfrm>
            <a:off x="5126813"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09" name="Google Shape;609;p25"/>
          <p:cNvSpPr/>
          <p:nvPr/>
        </p:nvSpPr>
        <p:spPr>
          <a:xfrm>
            <a:off x="6915838"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grpSp>
        <p:nvGrpSpPr>
          <p:cNvPr id="610" name="Google Shape;610;p25"/>
          <p:cNvGrpSpPr/>
          <p:nvPr/>
        </p:nvGrpSpPr>
        <p:grpSpPr>
          <a:xfrm>
            <a:off x="1640125" y="3071100"/>
            <a:ext cx="218918" cy="577215"/>
            <a:chOff x="3270375" y="3436275"/>
            <a:chExt cx="218918" cy="577215"/>
          </a:xfrm>
        </p:grpSpPr>
        <p:sp>
          <p:nvSpPr>
            <p:cNvPr id="611" name="Google Shape;611;p25"/>
            <p:cNvSpPr/>
            <p:nvPr/>
          </p:nvSpPr>
          <p:spPr>
            <a:xfrm>
              <a:off x="3270375" y="3436275"/>
              <a:ext cx="218918" cy="577215"/>
            </a:xfrm>
            <a:custGeom>
              <a:avLst/>
              <a:gdLst/>
              <a:ahLst/>
              <a:cxnLst/>
              <a:rect l="l" t="t" r="r" b="b"/>
              <a:pathLst>
                <a:path w="14956" h="39434" extrusionOk="0">
                  <a:moveTo>
                    <a:pt x="5006" y="1930"/>
                  </a:moveTo>
                  <a:lnTo>
                    <a:pt x="5006" y="1931"/>
                  </a:lnTo>
                  <a:cubicBezTo>
                    <a:pt x="5256" y="2638"/>
                    <a:pt x="5658" y="3258"/>
                    <a:pt x="5824" y="3950"/>
                  </a:cubicBezTo>
                  <a:cubicBezTo>
                    <a:pt x="5971" y="4557"/>
                    <a:pt x="6397" y="4810"/>
                    <a:pt x="6833" y="4810"/>
                  </a:cubicBezTo>
                  <a:cubicBezTo>
                    <a:pt x="7138" y="4810"/>
                    <a:pt x="7449" y="4686"/>
                    <a:pt x="7673" y="4472"/>
                  </a:cubicBezTo>
                  <a:cubicBezTo>
                    <a:pt x="8319" y="3855"/>
                    <a:pt x="9163" y="3816"/>
                    <a:pt x="9944" y="3626"/>
                  </a:cubicBezTo>
                  <a:cubicBezTo>
                    <a:pt x="10118" y="3583"/>
                    <a:pt x="10268" y="3421"/>
                    <a:pt x="10478" y="3421"/>
                  </a:cubicBezTo>
                  <a:cubicBezTo>
                    <a:pt x="10537" y="3421"/>
                    <a:pt x="10600" y="3433"/>
                    <a:pt x="10670" y="3465"/>
                  </a:cubicBezTo>
                  <a:cubicBezTo>
                    <a:pt x="10429" y="4028"/>
                    <a:pt x="10213" y="4615"/>
                    <a:pt x="9932" y="5172"/>
                  </a:cubicBezTo>
                  <a:cubicBezTo>
                    <a:pt x="9216" y="6594"/>
                    <a:pt x="8813" y="8123"/>
                    <a:pt x="8199" y="9577"/>
                  </a:cubicBezTo>
                  <a:cubicBezTo>
                    <a:pt x="7821" y="10469"/>
                    <a:pt x="7713" y="11424"/>
                    <a:pt x="7407" y="12335"/>
                  </a:cubicBezTo>
                  <a:cubicBezTo>
                    <a:pt x="7184" y="12992"/>
                    <a:pt x="7310" y="13746"/>
                    <a:pt x="7204" y="14446"/>
                  </a:cubicBezTo>
                  <a:cubicBezTo>
                    <a:pt x="7054" y="15437"/>
                    <a:pt x="7006" y="16439"/>
                    <a:pt x="7060" y="17439"/>
                  </a:cubicBezTo>
                  <a:cubicBezTo>
                    <a:pt x="7126" y="18636"/>
                    <a:pt x="6919" y="19837"/>
                    <a:pt x="7204" y="21038"/>
                  </a:cubicBezTo>
                  <a:cubicBezTo>
                    <a:pt x="7303" y="21458"/>
                    <a:pt x="7381" y="21930"/>
                    <a:pt x="7377" y="22373"/>
                  </a:cubicBezTo>
                  <a:cubicBezTo>
                    <a:pt x="7371" y="23073"/>
                    <a:pt x="7701" y="23695"/>
                    <a:pt x="7802" y="24372"/>
                  </a:cubicBezTo>
                  <a:cubicBezTo>
                    <a:pt x="7979" y="25565"/>
                    <a:pt x="8288" y="26757"/>
                    <a:pt x="8812" y="27877"/>
                  </a:cubicBezTo>
                  <a:cubicBezTo>
                    <a:pt x="9314" y="28948"/>
                    <a:pt x="9759" y="30045"/>
                    <a:pt x="10482" y="31015"/>
                  </a:cubicBezTo>
                  <a:cubicBezTo>
                    <a:pt x="10683" y="31286"/>
                    <a:pt x="10867" y="31428"/>
                    <a:pt x="11061" y="31428"/>
                  </a:cubicBezTo>
                  <a:cubicBezTo>
                    <a:pt x="11231" y="31428"/>
                    <a:pt x="11409" y="31318"/>
                    <a:pt x="11613" y="31093"/>
                  </a:cubicBezTo>
                  <a:cubicBezTo>
                    <a:pt x="11924" y="30747"/>
                    <a:pt x="12361" y="30632"/>
                    <a:pt x="12767" y="30494"/>
                  </a:cubicBezTo>
                  <a:cubicBezTo>
                    <a:pt x="12840" y="30469"/>
                    <a:pt x="12909" y="30458"/>
                    <a:pt x="12974" y="30458"/>
                  </a:cubicBezTo>
                  <a:cubicBezTo>
                    <a:pt x="13252" y="30458"/>
                    <a:pt x="13433" y="30678"/>
                    <a:pt x="13433" y="30998"/>
                  </a:cubicBezTo>
                  <a:cubicBezTo>
                    <a:pt x="13433" y="31950"/>
                    <a:pt x="13460" y="32906"/>
                    <a:pt x="13369" y="33853"/>
                  </a:cubicBezTo>
                  <a:cubicBezTo>
                    <a:pt x="13237" y="35219"/>
                    <a:pt x="12868" y="36543"/>
                    <a:pt x="12355" y="37828"/>
                  </a:cubicBezTo>
                  <a:cubicBezTo>
                    <a:pt x="12299" y="37970"/>
                    <a:pt x="12273" y="38090"/>
                    <a:pt x="12085" y="38104"/>
                  </a:cubicBezTo>
                  <a:cubicBezTo>
                    <a:pt x="11730" y="38131"/>
                    <a:pt x="11359" y="38229"/>
                    <a:pt x="11012" y="38229"/>
                  </a:cubicBezTo>
                  <a:cubicBezTo>
                    <a:pt x="10910" y="38229"/>
                    <a:pt x="10811" y="38220"/>
                    <a:pt x="10714" y="38199"/>
                  </a:cubicBezTo>
                  <a:cubicBezTo>
                    <a:pt x="9313" y="37891"/>
                    <a:pt x="7873" y="37706"/>
                    <a:pt x="6527" y="37217"/>
                  </a:cubicBezTo>
                  <a:cubicBezTo>
                    <a:pt x="5868" y="36978"/>
                    <a:pt x="5153" y="36791"/>
                    <a:pt x="4614" y="36306"/>
                  </a:cubicBezTo>
                  <a:cubicBezTo>
                    <a:pt x="4296" y="36022"/>
                    <a:pt x="4156" y="35784"/>
                    <a:pt x="4614" y="35462"/>
                  </a:cubicBezTo>
                  <a:cubicBezTo>
                    <a:pt x="5181" y="35063"/>
                    <a:pt x="5573" y="34467"/>
                    <a:pt x="6206" y="34131"/>
                  </a:cubicBezTo>
                  <a:cubicBezTo>
                    <a:pt x="6333" y="34063"/>
                    <a:pt x="6438" y="33998"/>
                    <a:pt x="6340" y="33863"/>
                  </a:cubicBezTo>
                  <a:cubicBezTo>
                    <a:pt x="6101" y="33524"/>
                    <a:pt x="6066" y="33127"/>
                    <a:pt x="5933" y="32767"/>
                  </a:cubicBezTo>
                  <a:cubicBezTo>
                    <a:pt x="5769" y="32323"/>
                    <a:pt x="5664" y="31818"/>
                    <a:pt x="5392" y="31436"/>
                  </a:cubicBezTo>
                  <a:cubicBezTo>
                    <a:pt x="4882" y="30720"/>
                    <a:pt x="4675" y="29901"/>
                    <a:pt x="4328" y="29133"/>
                  </a:cubicBezTo>
                  <a:cubicBezTo>
                    <a:pt x="3817" y="27997"/>
                    <a:pt x="3460" y="26803"/>
                    <a:pt x="3025" y="25638"/>
                  </a:cubicBezTo>
                  <a:cubicBezTo>
                    <a:pt x="2588" y="24465"/>
                    <a:pt x="2214" y="23281"/>
                    <a:pt x="1944" y="22069"/>
                  </a:cubicBezTo>
                  <a:cubicBezTo>
                    <a:pt x="1666" y="20820"/>
                    <a:pt x="1457" y="19561"/>
                    <a:pt x="1379" y="18278"/>
                  </a:cubicBezTo>
                  <a:cubicBezTo>
                    <a:pt x="1296" y="16911"/>
                    <a:pt x="1233" y="15546"/>
                    <a:pt x="1379" y="14187"/>
                  </a:cubicBezTo>
                  <a:cubicBezTo>
                    <a:pt x="1454" y="13484"/>
                    <a:pt x="1617" y="12782"/>
                    <a:pt x="1706" y="12083"/>
                  </a:cubicBezTo>
                  <a:cubicBezTo>
                    <a:pt x="1839" y="11030"/>
                    <a:pt x="2018" y="9989"/>
                    <a:pt x="2287" y="8969"/>
                  </a:cubicBezTo>
                  <a:cubicBezTo>
                    <a:pt x="2634" y="7649"/>
                    <a:pt x="3027" y="6344"/>
                    <a:pt x="3598" y="5078"/>
                  </a:cubicBezTo>
                  <a:cubicBezTo>
                    <a:pt x="4003" y="4180"/>
                    <a:pt x="4528" y="3317"/>
                    <a:pt x="4778" y="2353"/>
                  </a:cubicBezTo>
                  <a:cubicBezTo>
                    <a:pt x="4818" y="2204"/>
                    <a:pt x="4929" y="2071"/>
                    <a:pt x="5006" y="1930"/>
                  </a:cubicBezTo>
                  <a:close/>
                  <a:moveTo>
                    <a:pt x="5247" y="1"/>
                  </a:moveTo>
                  <a:cubicBezTo>
                    <a:pt x="5196" y="1"/>
                    <a:pt x="5141" y="18"/>
                    <a:pt x="5080" y="59"/>
                  </a:cubicBezTo>
                  <a:cubicBezTo>
                    <a:pt x="4765" y="270"/>
                    <a:pt x="4406" y="440"/>
                    <a:pt x="4248" y="822"/>
                  </a:cubicBezTo>
                  <a:cubicBezTo>
                    <a:pt x="4007" y="1412"/>
                    <a:pt x="3605" y="1925"/>
                    <a:pt x="3308" y="2493"/>
                  </a:cubicBezTo>
                  <a:cubicBezTo>
                    <a:pt x="2962" y="3155"/>
                    <a:pt x="2699" y="3847"/>
                    <a:pt x="2364" y="4513"/>
                  </a:cubicBezTo>
                  <a:cubicBezTo>
                    <a:pt x="1934" y="5365"/>
                    <a:pt x="1729" y="6281"/>
                    <a:pt x="1556" y="7214"/>
                  </a:cubicBezTo>
                  <a:cubicBezTo>
                    <a:pt x="1382" y="8142"/>
                    <a:pt x="1020" y="9023"/>
                    <a:pt x="883" y="9980"/>
                  </a:cubicBezTo>
                  <a:cubicBezTo>
                    <a:pt x="679" y="11392"/>
                    <a:pt x="327" y="12782"/>
                    <a:pt x="256" y="14219"/>
                  </a:cubicBezTo>
                  <a:cubicBezTo>
                    <a:pt x="207" y="15215"/>
                    <a:pt x="170" y="16213"/>
                    <a:pt x="124" y="17210"/>
                  </a:cubicBezTo>
                  <a:cubicBezTo>
                    <a:pt x="113" y="17475"/>
                    <a:pt x="309" y="17693"/>
                    <a:pt x="235" y="17973"/>
                  </a:cubicBezTo>
                  <a:cubicBezTo>
                    <a:pt x="1" y="18856"/>
                    <a:pt x="395" y="19707"/>
                    <a:pt x="442" y="20578"/>
                  </a:cubicBezTo>
                  <a:cubicBezTo>
                    <a:pt x="476" y="21233"/>
                    <a:pt x="635" y="21888"/>
                    <a:pt x="724" y="22532"/>
                  </a:cubicBezTo>
                  <a:cubicBezTo>
                    <a:pt x="819" y="23229"/>
                    <a:pt x="958" y="23935"/>
                    <a:pt x="1160" y="24582"/>
                  </a:cubicBezTo>
                  <a:cubicBezTo>
                    <a:pt x="1448" y="25511"/>
                    <a:pt x="1763" y="26439"/>
                    <a:pt x="2093" y="27359"/>
                  </a:cubicBezTo>
                  <a:cubicBezTo>
                    <a:pt x="2231" y="27745"/>
                    <a:pt x="2290" y="28162"/>
                    <a:pt x="2452" y="28520"/>
                  </a:cubicBezTo>
                  <a:cubicBezTo>
                    <a:pt x="2757" y="29190"/>
                    <a:pt x="2986" y="29890"/>
                    <a:pt x="3400" y="30529"/>
                  </a:cubicBezTo>
                  <a:cubicBezTo>
                    <a:pt x="3925" y="31338"/>
                    <a:pt x="4196" y="32309"/>
                    <a:pt x="4888" y="33006"/>
                  </a:cubicBezTo>
                  <a:cubicBezTo>
                    <a:pt x="5378" y="33499"/>
                    <a:pt x="5208" y="33681"/>
                    <a:pt x="4763" y="34014"/>
                  </a:cubicBezTo>
                  <a:cubicBezTo>
                    <a:pt x="4262" y="34389"/>
                    <a:pt x="3617" y="34645"/>
                    <a:pt x="3323" y="35216"/>
                  </a:cubicBezTo>
                  <a:cubicBezTo>
                    <a:pt x="2746" y="36333"/>
                    <a:pt x="3372" y="37232"/>
                    <a:pt x="4575" y="37692"/>
                  </a:cubicBezTo>
                  <a:cubicBezTo>
                    <a:pt x="5150" y="37912"/>
                    <a:pt x="5765" y="38066"/>
                    <a:pt x="6325" y="38291"/>
                  </a:cubicBezTo>
                  <a:cubicBezTo>
                    <a:pt x="7219" y="38649"/>
                    <a:pt x="9523" y="39433"/>
                    <a:pt x="11215" y="39433"/>
                  </a:cubicBezTo>
                  <a:cubicBezTo>
                    <a:pt x="11277" y="39433"/>
                    <a:pt x="11338" y="39432"/>
                    <a:pt x="11398" y="39430"/>
                  </a:cubicBezTo>
                  <a:cubicBezTo>
                    <a:pt x="11987" y="39408"/>
                    <a:pt x="12489" y="39280"/>
                    <a:pt x="12809" y="38988"/>
                  </a:cubicBezTo>
                  <a:cubicBezTo>
                    <a:pt x="13687" y="38186"/>
                    <a:pt x="14348" y="36173"/>
                    <a:pt x="14503" y="35024"/>
                  </a:cubicBezTo>
                  <a:cubicBezTo>
                    <a:pt x="14735" y="33320"/>
                    <a:pt x="14955" y="31600"/>
                    <a:pt x="14635" y="29867"/>
                  </a:cubicBezTo>
                  <a:cubicBezTo>
                    <a:pt x="14547" y="29393"/>
                    <a:pt x="14291" y="29052"/>
                    <a:pt x="13906" y="28907"/>
                  </a:cubicBezTo>
                  <a:cubicBezTo>
                    <a:pt x="13762" y="28852"/>
                    <a:pt x="13613" y="28827"/>
                    <a:pt x="13466" y="28827"/>
                  </a:cubicBezTo>
                  <a:cubicBezTo>
                    <a:pt x="13081" y="28827"/>
                    <a:pt x="12708" y="29003"/>
                    <a:pt x="12477" y="29299"/>
                  </a:cubicBezTo>
                  <a:cubicBezTo>
                    <a:pt x="12230" y="29615"/>
                    <a:pt x="11781" y="29587"/>
                    <a:pt x="11593" y="29944"/>
                  </a:cubicBezTo>
                  <a:cubicBezTo>
                    <a:pt x="11571" y="29986"/>
                    <a:pt x="11529" y="30003"/>
                    <a:pt x="11481" y="30003"/>
                  </a:cubicBezTo>
                  <a:cubicBezTo>
                    <a:pt x="11378" y="30003"/>
                    <a:pt x="11248" y="29922"/>
                    <a:pt x="11234" y="29840"/>
                  </a:cubicBezTo>
                  <a:cubicBezTo>
                    <a:pt x="11126" y="29207"/>
                    <a:pt x="10546" y="28826"/>
                    <a:pt x="10333" y="28244"/>
                  </a:cubicBezTo>
                  <a:cubicBezTo>
                    <a:pt x="9975" y="27270"/>
                    <a:pt x="9567" y="26321"/>
                    <a:pt x="9273" y="25318"/>
                  </a:cubicBezTo>
                  <a:cubicBezTo>
                    <a:pt x="8954" y="24225"/>
                    <a:pt x="8824" y="23110"/>
                    <a:pt x="8534" y="22020"/>
                  </a:cubicBezTo>
                  <a:cubicBezTo>
                    <a:pt x="8308" y="21170"/>
                    <a:pt x="8439" y="20280"/>
                    <a:pt x="8298" y="19443"/>
                  </a:cubicBezTo>
                  <a:cubicBezTo>
                    <a:pt x="8073" y="18105"/>
                    <a:pt x="8290" y="16802"/>
                    <a:pt x="8310" y="15487"/>
                  </a:cubicBezTo>
                  <a:cubicBezTo>
                    <a:pt x="8332" y="14114"/>
                    <a:pt x="8629" y="12763"/>
                    <a:pt x="8874" y="11414"/>
                  </a:cubicBezTo>
                  <a:cubicBezTo>
                    <a:pt x="9017" y="10627"/>
                    <a:pt x="9194" y="9820"/>
                    <a:pt x="9544" y="9103"/>
                  </a:cubicBezTo>
                  <a:cubicBezTo>
                    <a:pt x="9886" y="8399"/>
                    <a:pt x="10125" y="7667"/>
                    <a:pt x="10421" y="6951"/>
                  </a:cubicBezTo>
                  <a:cubicBezTo>
                    <a:pt x="10944" y="5686"/>
                    <a:pt x="11428" y="4405"/>
                    <a:pt x="11978" y="3151"/>
                  </a:cubicBezTo>
                  <a:cubicBezTo>
                    <a:pt x="12187" y="2673"/>
                    <a:pt x="11919" y="1970"/>
                    <a:pt x="11440" y="1970"/>
                  </a:cubicBezTo>
                  <a:cubicBezTo>
                    <a:pt x="11406" y="1970"/>
                    <a:pt x="11370" y="1973"/>
                    <a:pt x="11334" y="1981"/>
                  </a:cubicBezTo>
                  <a:cubicBezTo>
                    <a:pt x="10129" y="2230"/>
                    <a:pt x="8904" y="2522"/>
                    <a:pt x="7791" y="3008"/>
                  </a:cubicBezTo>
                  <a:cubicBezTo>
                    <a:pt x="7431" y="3165"/>
                    <a:pt x="7230" y="3268"/>
                    <a:pt x="7093" y="3268"/>
                  </a:cubicBezTo>
                  <a:cubicBezTo>
                    <a:pt x="6912" y="3268"/>
                    <a:pt x="6842" y="3090"/>
                    <a:pt x="6669" y="2622"/>
                  </a:cubicBezTo>
                  <a:cubicBezTo>
                    <a:pt x="6369" y="1812"/>
                    <a:pt x="6227" y="927"/>
                    <a:pt x="5599" y="236"/>
                  </a:cubicBezTo>
                  <a:cubicBezTo>
                    <a:pt x="5486" y="112"/>
                    <a:pt x="5378" y="1"/>
                    <a:pt x="52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a:off x="3288423" y="3464525"/>
              <a:ext cx="178987" cy="531341"/>
            </a:xfrm>
            <a:custGeom>
              <a:avLst/>
              <a:gdLst/>
              <a:ahLst/>
              <a:cxnLst/>
              <a:rect l="l" t="t" r="r" b="b"/>
              <a:pathLst>
                <a:path w="12228" h="36300" extrusionOk="0">
                  <a:moveTo>
                    <a:pt x="3773" y="1"/>
                  </a:moveTo>
                  <a:cubicBezTo>
                    <a:pt x="3696" y="141"/>
                    <a:pt x="3585" y="274"/>
                    <a:pt x="3545" y="425"/>
                  </a:cubicBezTo>
                  <a:cubicBezTo>
                    <a:pt x="3295" y="1387"/>
                    <a:pt x="2770" y="2250"/>
                    <a:pt x="2365" y="3148"/>
                  </a:cubicBezTo>
                  <a:cubicBezTo>
                    <a:pt x="1794" y="4416"/>
                    <a:pt x="1401" y="5720"/>
                    <a:pt x="1054" y="7039"/>
                  </a:cubicBezTo>
                  <a:cubicBezTo>
                    <a:pt x="785" y="8059"/>
                    <a:pt x="606" y="9100"/>
                    <a:pt x="473" y="10153"/>
                  </a:cubicBezTo>
                  <a:cubicBezTo>
                    <a:pt x="384" y="10853"/>
                    <a:pt x="221" y="11555"/>
                    <a:pt x="146" y="12257"/>
                  </a:cubicBezTo>
                  <a:cubicBezTo>
                    <a:pt x="0" y="13616"/>
                    <a:pt x="63" y="14981"/>
                    <a:pt x="146" y="16348"/>
                  </a:cubicBezTo>
                  <a:cubicBezTo>
                    <a:pt x="224" y="17632"/>
                    <a:pt x="433" y="18890"/>
                    <a:pt x="711" y="20140"/>
                  </a:cubicBezTo>
                  <a:cubicBezTo>
                    <a:pt x="981" y="21352"/>
                    <a:pt x="1355" y="22535"/>
                    <a:pt x="1792" y="23709"/>
                  </a:cubicBezTo>
                  <a:cubicBezTo>
                    <a:pt x="2227" y="24873"/>
                    <a:pt x="2584" y="26067"/>
                    <a:pt x="3095" y="27203"/>
                  </a:cubicBezTo>
                  <a:cubicBezTo>
                    <a:pt x="3442" y="27971"/>
                    <a:pt x="3649" y="28790"/>
                    <a:pt x="4159" y="29506"/>
                  </a:cubicBezTo>
                  <a:cubicBezTo>
                    <a:pt x="4431" y="29889"/>
                    <a:pt x="4536" y="30393"/>
                    <a:pt x="4700" y="30837"/>
                  </a:cubicBezTo>
                  <a:cubicBezTo>
                    <a:pt x="4833" y="31197"/>
                    <a:pt x="4868" y="31594"/>
                    <a:pt x="5107" y="31933"/>
                  </a:cubicBezTo>
                  <a:cubicBezTo>
                    <a:pt x="5205" y="32069"/>
                    <a:pt x="5100" y="32133"/>
                    <a:pt x="4973" y="32201"/>
                  </a:cubicBezTo>
                  <a:cubicBezTo>
                    <a:pt x="4340" y="32537"/>
                    <a:pt x="3948" y="33134"/>
                    <a:pt x="3381" y="33532"/>
                  </a:cubicBezTo>
                  <a:cubicBezTo>
                    <a:pt x="2923" y="33854"/>
                    <a:pt x="3063" y="34092"/>
                    <a:pt x="3381" y="34376"/>
                  </a:cubicBezTo>
                  <a:cubicBezTo>
                    <a:pt x="3920" y="34861"/>
                    <a:pt x="4635" y="35048"/>
                    <a:pt x="5294" y="35287"/>
                  </a:cubicBezTo>
                  <a:cubicBezTo>
                    <a:pt x="6640" y="35776"/>
                    <a:pt x="8080" y="35961"/>
                    <a:pt x="9481" y="36269"/>
                  </a:cubicBezTo>
                  <a:cubicBezTo>
                    <a:pt x="9578" y="36291"/>
                    <a:pt x="9678" y="36299"/>
                    <a:pt x="9781" y="36299"/>
                  </a:cubicBezTo>
                  <a:cubicBezTo>
                    <a:pt x="10127" y="36299"/>
                    <a:pt x="10498" y="36201"/>
                    <a:pt x="10852" y="36174"/>
                  </a:cubicBezTo>
                  <a:cubicBezTo>
                    <a:pt x="11040" y="36160"/>
                    <a:pt x="11066" y="36041"/>
                    <a:pt x="11122" y="35899"/>
                  </a:cubicBezTo>
                  <a:cubicBezTo>
                    <a:pt x="11635" y="34613"/>
                    <a:pt x="12004" y="33289"/>
                    <a:pt x="12136" y="31924"/>
                  </a:cubicBezTo>
                  <a:cubicBezTo>
                    <a:pt x="12227" y="30978"/>
                    <a:pt x="12200" y="30020"/>
                    <a:pt x="12200" y="29068"/>
                  </a:cubicBezTo>
                  <a:cubicBezTo>
                    <a:pt x="12200" y="28749"/>
                    <a:pt x="12020" y="28528"/>
                    <a:pt x="11742" y="28528"/>
                  </a:cubicBezTo>
                  <a:cubicBezTo>
                    <a:pt x="11677" y="28528"/>
                    <a:pt x="11608" y="28540"/>
                    <a:pt x="11534" y="28566"/>
                  </a:cubicBezTo>
                  <a:cubicBezTo>
                    <a:pt x="11128" y="28702"/>
                    <a:pt x="10691" y="28818"/>
                    <a:pt x="10380" y="29163"/>
                  </a:cubicBezTo>
                  <a:cubicBezTo>
                    <a:pt x="10175" y="29389"/>
                    <a:pt x="9998" y="29498"/>
                    <a:pt x="9827" y="29498"/>
                  </a:cubicBezTo>
                  <a:cubicBezTo>
                    <a:pt x="9634" y="29498"/>
                    <a:pt x="9450" y="29357"/>
                    <a:pt x="9249" y="29086"/>
                  </a:cubicBezTo>
                  <a:cubicBezTo>
                    <a:pt x="8526" y="28115"/>
                    <a:pt x="8081" y="27018"/>
                    <a:pt x="7579" y="25947"/>
                  </a:cubicBezTo>
                  <a:cubicBezTo>
                    <a:pt x="7055" y="24829"/>
                    <a:pt x="6746" y="23635"/>
                    <a:pt x="6569" y="22444"/>
                  </a:cubicBezTo>
                  <a:cubicBezTo>
                    <a:pt x="6468" y="21765"/>
                    <a:pt x="6138" y="21143"/>
                    <a:pt x="6144" y="20443"/>
                  </a:cubicBezTo>
                  <a:cubicBezTo>
                    <a:pt x="6148" y="20001"/>
                    <a:pt x="6070" y="19528"/>
                    <a:pt x="5971" y="19108"/>
                  </a:cubicBezTo>
                  <a:cubicBezTo>
                    <a:pt x="5686" y="17908"/>
                    <a:pt x="5893" y="16706"/>
                    <a:pt x="5827" y="15509"/>
                  </a:cubicBezTo>
                  <a:cubicBezTo>
                    <a:pt x="5773" y="14510"/>
                    <a:pt x="5821" y="13507"/>
                    <a:pt x="5971" y="12517"/>
                  </a:cubicBezTo>
                  <a:cubicBezTo>
                    <a:pt x="6077" y="11816"/>
                    <a:pt x="5951" y="11062"/>
                    <a:pt x="6174" y="10405"/>
                  </a:cubicBezTo>
                  <a:cubicBezTo>
                    <a:pt x="6480" y="9494"/>
                    <a:pt x="6588" y="8539"/>
                    <a:pt x="6966" y="7647"/>
                  </a:cubicBezTo>
                  <a:cubicBezTo>
                    <a:pt x="7580" y="6193"/>
                    <a:pt x="7983" y="4664"/>
                    <a:pt x="8699" y="3242"/>
                  </a:cubicBezTo>
                  <a:cubicBezTo>
                    <a:pt x="8980" y="2685"/>
                    <a:pt x="9196" y="2098"/>
                    <a:pt x="9437" y="1535"/>
                  </a:cubicBezTo>
                  <a:cubicBezTo>
                    <a:pt x="9367" y="1503"/>
                    <a:pt x="9304" y="1491"/>
                    <a:pt x="9245" y="1491"/>
                  </a:cubicBezTo>
                  <a:cubicBezTo>
                    <a:pt x="9035" y="1491"/>
                    <a:pt x="8885" y="1654"/>
                    <a:pt x="8711" y="1696"/>
                  </a:cubicBezTo>
                  <a:cubicBezTo>
                    <a:pt x="7930" y="1886"/>
                    <a:pt x="7086" y="1925"/>
                    <a:pt x="6440" y="2542"/>
                  </a:cubicBezTo>
                  <a:cubicBezTo>
                    <a:pt x="6216" y="2756"/>
                    <a:pt x="5905" y="2880"/>
                    <a:pt x="5600" y="2880"/>
                  </a:cubicBezTo>
                  <a:cubicBezTo>
                    <a:pt x="5164" y="2880"/>
                    <a:pt x="4738" y="2627"/>
                    <a:pt x="4591" y="2020"/>
                  </a:cubicBezTo>
                  <a:cubicBezTo>
                    <a:pt x="4425" y="1328"/>
                    <a:pt x="4023" y="708"/>
                    <a:pt x="3773"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5"/>
          <p:cNvGrpSpPr/>
          <p:nvPr/>
        </p:nvGrpSpPr>
        <p:grpSpPr>
          <a:xfrm>
            <a:off x="3593968" y="3071100"/>
            <a:ext cx="167058" cy="468473"/>
            <a:chOff x="3593968" y="3125480"/>
            <a:chExt cx="167058" cy="468473"/>
          </a:xfrm>
        </p:grpSpPr>
        <p:sp>
          <p:nvSpPr>
            <p:cNvPr id="614" name="Google Shape;614;p25"/>
            <p:cNvSpPr/>
            <p:nvPr/>
          </p:nvSpPr>
          <p:spPr>
            <a:xfrm>
              <a:off x="3608224" y="3153086"/>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3593968" y="3125480"/>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5"/>
          <p:cNvGrpSpPr/>
          <p:nvPr/>
        </p:nvGrpSpPr>
        <p:grpSpPr>
          <a:xfrm>
            <a:off x="5349941" y="3071100"/>
            <a:ext cx="233161" cy="539699"/>
            <a:chOff x="5349941" y="3093980"/>
            <a:chExt cx="233161" cy="539699"/>
          </a:xfrm>
        </p:grpSpPr>
        <p:sp>
          <p:nvSpPr>
            <p:cNvPr id="617" name="Google Shape;617;p25"/>
            <p:cNvSpPr/>
            <p:nvPr/>
          </p:nvSpPr>
          <p:spPr>
            <a:xfrm>
              <a:off x="5349941" y="3093980"/>
              <a:ext cx="233161" cy="539699"/>
            </a:xfrm>
            <a:custGeom>
              <a:avLst/>
              <a:gdLst/>
              <a:ahLst/>
              <a:cxnLst/>
              <a:rect l="l" t="t" r="r" b="b"/>
              <a:pathLst>
                <a:path w="15929" h="36871" extrusionOk="0">
                  <a:moveTo>
                    <a:pt x="12927" y="1310"/>
                  </a:moveTo>
                  <a:cubicBezTo>
                    <a:pt x="13059" y="1310"/>
                    <a:pt x="13190" y="1410"/>
                    <a:pt x="13270" y="1603"/>
                  </a:cubicBezTo>
                  <a:cubicBezTo>
                    <a:pt x="14037" y="3447"/>
                    <a:pt x="14481" y="5410"/>
                    <a:pt x="14579" y="7405"/>
                  </a:cubicBezTo>
                  <a:cubicBezTo>
                    <a:pt x="14631" y="8401"/>
                    <a:pt x="14727" y="9404"/>
                    <a:pt x="14650" y="10394"/>
                  </a:cubicBezTo>
                  <a:cubicBezTo>
                    <a:pt x="14570" y="11450"/>
                    <a:pt x="14306" y="12494"/>
                    <a:pt x="14131" y="13546"/>
                  </a:cubicBezTo>
                  <a:cubicBezTo>
                    <a:pt x="13982" y="14438"/>
                    <a:pt x="13803" y="15329"/>
                    <a:pt x="13656" y="16221"/>
                  </a:cubicBezTo>
                  <a:cubicBezTo>
                    <a:pt x="13593" y="16615"/>
                    <a:pt x="13280" y="17030"/>
                    <a:pt x="13228" y="17476"/>
                  </a:cubicBezTo>
                  <a:cubicBezTo>
                    <a:pt x="13137" y="18254"/>
                    <a:pt x="12729" y="18969"/>
                    <a:pt x="12744" y="19765"/>
                  </a:cubicBezTo>
                  <a:cubicBezTo>
                    <a:pt x="12748" y="19962"/>
                    <a:pt x="12605" y="20084"/>
                    <a:pt x="12506" y="20227"/>
                  </a:cubicBezTo>
                  <a:cubicBezTo>
                    <a:pt x="12152" y="20745"/>
                    <a:pt x="12117" y="21370"/>
                    <a:pt x="11878" y="21917"/>
                  </a:cubicBezTo>
                  <a:cubicBezTo>
                    <a:pt x="11669" y="22395"/>
                    <a:pt x="11403" y="22852"/>
                    <a:pt x="11197" y="23339"/>
                  </a:cubicBezTo>
                  <a:cubicBezTo>
                    <a:pt x="10774" y="24333"/>
                    <a:pt x="10336" y="25329"/>
                    <a:pt x="9801" y="26271"/>
                  </a:cubicBezTo>
                  <a:cubicBezTo>
                    <a:pt x="9476" y="26843"/>
                    <a:pt x="9152" y="27421"/>
                    <a:pt x="8703" y="27949"/>
                  </a:cubicBezTo>
                  <a:cubicBezTo>
                    <a:pt x="8295" y="28429"/>
                    <a:pt x="8018" y="29096"/>
                    <a:pt x="7980" y="29777"/>
                  </a:cubicBezTo>
                  <a:cubicBezTo>
                    <a:pt x="7976" y="29848"/>
                    <a:pt x="8039" y="29955"/>
                    <a:pt x="8103" y="29991"/>
                  </a:cubicBezTo>
                  <a:cubicBezTo>
                    <a:pt x="8653" y="30287"/>
                    <a:pt x="9265" y="30417"/>
                    <a:pt x="9863" y="30417"/>
                  </a:cubicBezTo>
                  <a:cubicBezTo>
                    <a:pt x="10029" y="30417"/>
                    <a:pt x="10194" y="30407"/>
                    <a:pt x="10356" y="30388"/>
                  </a:cubicBezTo>
                  <a:cubicBezTo>
                    <a:pt x="10403" y="30382"/>
                    <a:pt x="10446" y="30380"/>
                    <a:pt x="10486" y="30380"/>
                  </a:cubicBezTo>
                  <a:cubicBezTo>
                    <a:pt x="10845" y="30380"/>
                    <a:pt x="10963" y="30592"/>
                    <a:pt x="11120" y="30749"/>
                  </a:cubicBezTo>
                  <a:cubicBezTo>
                    <a:pt x="11379" y="31008"/>
                    <a:pt x="11197" y="31415"/>
                    <a:pt x="11012" y="31581"/>
                  </a:cubicBezTo>
                  <a:cubicBezTo>
                    <a:pt x="10601" y="31950"/>
                    <a:pt x="10266" y="32382"/>
                    <a:pt x="9933" y="32794"/>
                  </a:cubicBezTo>
                  <a:cubicBezTo>
                    <a:pt x="9462" y="33377"/>
                    <a:pt x="8653" y="33346"/>
                    <a:pt x="8173" y="33865"/>
                  </a:cubicBezTo>
                  <a:cubicBezTo>
                    <a:pt x="7504" y="34590"/>
                    <a:pt x="6473" y="34738"/>
                    <a:pt x="5638" y="35201"/>
                  </a:cubicBezTo>
                  <a:cubicBezTo>
                    <a:pt x="5236" y="35424"/>
                    <a:pt x="4663" y="35606"/>
                    <a:pt x="4139" y="35715"/>
                  </a:cubicBezTo>
                  <a:cubicBezTo>
                    <a:pt x="4051" y="35733"/>
                    <a:pt x="3965" y="35742"/>
                    <a:pt x="3882" y="35742"/>
                  </a:cubicBezTo>
                  <a:cubicBezTo>
                    <a:pt x="3305" y="35742"/>
                    <a:pt x="2864" y="35319"/>
                    <a:pt x="2635" y="34737"/>
                  </a:cubicBezTo>
                  <a:cubicBezTo>
                    <a:pt x="2359" y="34039"/>
                    <a:pt x="2036" y="33360"/>
                    <a:pt x="1840" y="32632"/>
                  </a:cubicBezTo>
                  <a:cubicBezTo>
                    <a:pt x="1529" y="31483"/>
                    <a:pt x="1307" y="30321"/>
                    <a:pt x="1148" y="29146"/>
                  </a:cubicBezTo>
                  <a:cubicBezTo>
                    <a:pt x="1174" y="28775"/>
                    <a:pt x="1008" y="28419"/>
                    <a:pt x="1097" y="28043"/>
                  </a:cubicBezTo>
                  <a:cubicBezTo>
                    <a:pt x="1157" y="27799"/>
                    <a:pt x="1142" y="27603"/>
                    <a:pt x="1483" y="27443"/>
                  </a:cubicBezTo>
                  <a:cubicBezTo>
                    <a:pt x="1591" y="27393"/>
                    <a:pt x="1677" y="27372"/>
                    <a:pt x="1749" y="27372"/>
                  </a:cubicBezTo>
                  <a:cubicBezTo>
                    <a:pt x="1929" y="27372"/>
                    <a:pt x="2027" y="27499"/>
                    <a:pt x="2173" y="27605"/>
                  </a:cubicBezTo>
                  <a:cubicBezTo>
                    <a:pt x="2562" y="27884"/>
                    <a:pt x="2989" y="28107"/>
                    <a:pt x="3305" y="28491"/>
                  </a:cubicBezTo>
                  <a:cubicBezTo>
                    <a:pt x="3370" y="28570"/>
                    <a:pt x="3467" y="28604"/>
                    <a:pt x="3578" y="28604"/>
                  </a:cubicBezTo>
                  <a:cubicBezTo>
                    <a:pt x="3907" y="28604"/>
                    <a:pt x="4366" y="28308"/>
                    <a:pt x="4536" y="27980"/>
                  </a:cubicBezTo>
                  <a:cubicBezTo>
                    <a:pt x="4977" y="27132"/>
                    <a:pt x="5231" y="26216"/>
                    <a:pt x="5696" y="25369"/>
                  </a:cubicBezTo>
                  <a:cubicBezTo>
                    <a:pt x="5998" y="24820"/>
                    <a:pt x="6213" y="24169"/>
                    <a:pt x="6373" y="23540"/>
                  </a:cubicBezTo>
                  <a:cubicBezTo>
                    <a:pt x="6578" y="22733"/>
                    <a:pt x="6987" y="21995"/>
                    <a:pt x="7202" y="21198"/>
                  </a:cubicBezTo>
                  <a:cubicBezTo>
                    <a:pt x="7513" y="20044"/>
                    <a:pt x="7832" y="18890"/>
                    <a:pt x="8063" y="17721"/>
                  </a:cubicBezTo>
                  <a:cubicBezTo>
                    <a:pt x="8290" y="16565"/>
                    <a:pt x="8346" y="15382"/>
                    <a:pt x="8548" y="14217"/>
                  </a:cubicBezTo>
                  <a:cubicBezTo>
                    <a:pt x="8669" y="13519"/>
                    <a:pt x="8479" y="12782"/>
                    <a:pt x="8636" y="12077"/>
                  </a:cubicBezTo>
                  <a:cubicBezTo>
                    <a:pt x="8845" y="11130"/>
                    <a:pt x="8470" y="10201"/>
                    <a:pt x="8591" y="9254"/>
                  </a:cubicBezTo>
                  <a:cubicBezTo>
                    <a:pt x="8628" y="8964"/>
                    <a:pt x="8495" y="8640"/>
                    <a:pt x="8393" y="8347"/>
                  </a:cubicBezTo>
                  <a:cubicBezTo>
                    <a:pt x="8063" y="7404"/>
                    <a:pt x="8069" y="6405"/>
                    <a:pt x="7855" y="5440"/>
                  </a:cubicBezTo>
                  <a:cubicBezTo>
                    <a:pt x="7688" y="4686"/>
                    <a:pt x="7361" y="3983"/>
                    <a:pt x="7190" y="3230"/>
                  </a:cubicBezTo>
                  <a:cubicBezTo>
                    <a:pt x="7114" y="2892"/>
                    <a:pt x="7181" y="2640"/>
                    <a:pt x="7353" y="2457"/>
                  </a:cubicBezTo>
                  <a:cubicBezTo>
                    <a:pt x="7403" y="2403"/>
                    <a:pt x="7456" y="2383"/>
                    <a:pt x="7508" y="2383"/>
                  </a:cubicBezTo>
                  <a:cubicBezTo>
                    <a:pt x="7677" y="2383"/>
                    <a:pt x="7848" y="2592"/>
                    <a:pt x="7955" y="2592"/>
                  </a:cubicBezTo>
                  <a:cubicBezTo>
                    <a:pt x="7956" y="2592"/>
                    <a:pt x="7956" y="2592"/>
                    <a:pt x="7957" y="2592"/>
                  </a:cubicBezTo>
                  <a:cubicBezTo>
                    <a:pt x="7962" y="2592"/>
                    <a:pt x="7967" y="2592"/>
                    <a:pt x="7972" y="2592"/>
                  </a:cubicBezTo>
                  <a:cubicBezTo>
                    <a:pt x="8540" y="2592"/>
                    <a:pt x="8708" y="3323"/>
                    <a:pt x="9238" y="3323"/>
                  </a:cubicBezTo>
                  <a:cubicBezTo>
                    <a:pt x="9303" y="3323"/>
                    <a:pt x="9374" y="3311"/>
                    <a:pt x="9453" y="3286"/>
                  </a:cubicBezTo>
                  <a:lnTo>
                    <a:pt x="9453" y="3286"/>
                  </a:lnTo>
                  <a:cubicBezTo>
                    <a:pt x="9313" y="3820"/>
                    <a:pt x="10190" y="3615"/>
                    <a:pt x="10117" y="4113"/>
                  </a:cubicBezTo>
                  <a:cubicBezTo>
                    <a:pt x="10115" y="4128"/>
                    <a:pt x="10277" y="4185"/>
                    <a:pt x="10364" y="4186"/>
                  </a:cubicBezTo>
                  <a:cubicBezTo>
                    <a:pt x="10367" y="4186"/>
                    <a:pt x="10369" y="4186"/>
                    <a:pt x="10372" y="4186"/>
                  </a:cubicBezTo>
                  <a:cubicBezTo>
                    <a:pt x="10862" y="4186"/>
                    <a:pt x="11564" y="3564"/>
                    <a:pt x="11752" y="3116"/>
                  </a:cubicBezTo>
                  <a:cubicBezTo>
                    <a:pt x="11995" y="2544"/>
                    <a:pt x="12296" y="1996"/>
                    <a:pt x="12647" y="1484"/>
                  </a:cubicBezTo>
                  <a:cubicBezTo>
                    <a:pt x="12727" y="1367"/>
                    <a:pt x="12827" y="1310"/>
                    <a:pt x="12927" y="1310"/>
                  </a:cubicBezTo>
                  <a:close/>
                  <a:moveTo>
                    <a:pt x="12887" y="1"/>
                  </a:moveTo>
                  <a:cubicBezTo>
                    <a:pt x="12771" y="1"/>
                    <a:pt x="12650" y="41"/>
                    <a:pt x="12523" y="140"/>
                  </a:cubicBezTo>
                  <a:cubicBezTo>
                    <a:pt x="11957" y="581"/>
                    <a:pt x="11346" y="1034"/>
                    <a:pt x="11223" y="1824"/>
                  </a:cubicBezTo>
                  <a:cubicBezTo>
                    <a:pt x="11154" y="2269"/>
                    <a:pt x="10693" y="2710"/>
                    <a:pt x="10406" y="2710"/>
                  </a:cubicBezTo>
                  <a:cubicBezTo>
                    <a:pt x="10348" y="2710"/>
                    <a:pt x="10297" y="2692"/>
                    <a:pt x="10257" y="2652"/>
                  </a:cubicBezTo>
                  <a:cubicBezTo>
                    <a:pt x="9907" y="2293"/>
                    <a:pt x="9388" y="2203"/>
                    <a:pt x="9062" y="1830"/>
                  </a:cubicBezTo>
                  <a:cubicBezTo>
                    <a:pt x="8642" y="1350"/>
                    <a:pt x="8099" y="1195"/>
                    <a:pt x="7526" y="1195"/>
                  </a:cubicBezTo>
                  <a:cubicBezTo>
                    <a:pt x="7343" y="1195"/>
                    <a:pt x="7156" y="1210"/>
                    <a:pt x="6970" y="1237"/>
                  </a:cubicBezTo>
                  <a:cubicBezTo>
                    <a:pt x="6277" y="1333"/>
                    <a:pt x="5810" y="2349"/>
                    <a:pt x="6088" y="3136"/>
                  </a:cubicBezTo>
                  <a:cubicBezTo>
                    <a:pt x="6742" y="4984"/>
                    <a:pt x="7086" y="6890"/>
                    <a:pt x="7331" y="8817"/>
                  </a:cubicBezTo>
                  <a:cubicBezTo>
                    <a:pt x="7603" y="10944"/>
                    <a:pt x="7501" y="13074"/>
                    <a:pt x="7295" y="15197"/>
                  </a:cubicBezTo>
                  <a:cubicBezTo>
                    <a:pt x="7024" y="17985"/>
                    <a:pt x="6143" y="20642"/>
                    <a:pt x="5214" y="23277"/>
                  </a:cubicBezTo>
                  <a:cubicBezTo>
                    <a:pt x="4791" y="24475"/>
                    <a:pt x="4192" y="25614"/>
                    <a:pt x="3739" y="26803"/>
                  </a:cubicBezTo>
                  <a:cubicBezTo>
                    <a:pt x="3651" y="27033"/>
                    <a:pt x="3591" y="27123"/>
                    <a:pt x="3515" y="27123"/>
                  </a:cubicBezTo>
                  <a:cubicBezTo>
                    <a:pt x="3439" y="27123"/>
                    <a:pt x="3348" y="27036"/>
                    <a:pt x="3198" y="26910"/>
                  </a:cubicBezTo>
                  <a:cubicBezTo>
                    <a:pt x="2859" y="26625"/>
                    <a:pt x="2448" y="26398"/>
                    <a:pt x="2030" y="26234"/>
                  </a:cubicBezTo>
                  <a:cubicBezTo>
                    <a:pt x="1831" y="26156"/>
                    <a:pt x="1632" y="26109"/>
                    <a:pt x="1439" y="26109"/>
                  </a:cubicBezTo>
                  <a:cubicBezTo>
                    <a:pt x="1143" y="26109"/>
                    <a:pt x="859" y="26220"/>
                    <a:pt x="605" y="26501"/>
                  </a:cubicBezTo>
                  <a:cubicBezTo>
                    <a:pt x="136" y="27020"/>
                    <a:pt x="108" y="27630"/>
                    <a:pt x="61" y="28260"/>
                  </a:cubicBezTo>
                  <a:cubicBezTo>
                    <a:pt x="0" y="29096"/>
                    <a:pt x="120" y="29893"/>
                    <a:pt x="335" y="30707"/>
                  </a:cubicBezTo>
                  <a:cubicBezTo>
                    <a:pt x="804" y="32483"/>
                    <a:pt x="983" y="34337"/>
                    <a:pt x="2140" y="35903"/>
                  </a:cubicBezTo>
                  <a:cubicBezTo>
                    <a:pt x="2602" y="36528"/>
                    <a:pt x="3179" y="36870"/>
                    <a:pt x="3835" y="36870"/>
                  </a:cubicBezTo>
                  <a:cubicBezTo>
                    <a:pt x="4087" y="36870"/>
                    <a:pt x="4351" y="36820"/>
                    <a:pt x="4625" y="36715"/>
                  </a:cubicBezTo>
                  <a:cubicBezTo>
                    <a:pt x="4713" y="36681"/>
                    <a:pt x="4821" y="36622"/>
                    <a:pt x="4903" y="36622"/>
                  </a:cubicBezTo>
                  <a:cubicBezTo>
                    <a:pt x="4918" y="36622"/>
                    <a:pt x="4933" y="36625"/>
                    <a:pt x="4946" y="36630"/>
                  </a:cubicBezTo>
                  <a:cubicBezTo>
                    <a:pt x="5045" y="36666"/>
                    <a:pt x="5141" y="36681"/>
                    <a:pt x="5234" y="36681"/>
                  </a:cubicBezTo>
                  <a:cubicBezTo>
                    <a:pt x="5533" y="36681"/>
                    <a:pt x="5801" y="36526"/>
                    <a:pt x="6052" y="36426"/>
                  </a:cubicBezTo>
                  <a:cubicBezTo>
                    <a:pt x="7247" y="35943"/>
                    <a:pt x="8409" y="35368"/>
                    <a:pt x="9415" y="34583"/>
                  </a:cubicBezTo>
                  <a:cubicBezTo>
                    <a:pt x="9843" y="34248"/>
                    <a:pt x="10371" y="34059"/>
                    <a:pt x="10742" y="33679"/>
                  </a:cubicBezTo>
                  <a:cubicBezTo>
                    <a:pt x="11260" y="33149"/>
                    <a:pt x="11734" y="32578"/>
                    <a:pt x="12221" y="32019"/>
                  </a:cubicBezTo>
                  <a:cubicBezTo>
                    <a:pt x="12704" y="31466"/>
                    <a:pt x="12594" y="30289"/>
                    <a:pt x="12125" y="29759"/>
                  </a:cubicBezTo>
                  <a:cubicBezTo>
                    <a:pt x="11458" y="29005"/>
                    <a:pt x="10487" y="29296"/>
                    <a:pt x="9674" y="28966"/>
                  </a:cubicBezTo>
                  <a:cubicBezTo>
                    <a:pt x="10067" y="28223"/>
                    <a:pt x="10499" y="27502"/>
                    <a:pt x="10969" y="26805"/>
                  </a:cubicBezTo>
                  <a:cubicBezTo>
                    <a:pt x="11890" y="25436"/>
                    <a:pt x="12447" y="23934"/>
                    <a:pt x="13058" y="22452"/>
                  </a:cubicBezTo>
                  <a:cubicBezTo>
                    <a:pt x="13312" y="21834"/>
                    <a:pt x="13390" y="21105"/>
                    <a:pt x="13682" y="20514"/>
                  </a:cubicBezTo>
                  <a:cubicBezTo>
                    <a:pt x="14169" y="19526"/>
                    <a:pt x="14222" y="18455"/>
                    <a:pt x="14564" y="17445"/>
                  </a:cubicBezTo>
                  <a:cubicBezTo>
                    <a:pt x="14800" y="16742"/>
                    <a:pt x="14681" y="15916"/>
                    <a:pt x="14969" y="15241"/>
                  </a:cubicBezTo>
                  <a:cubicBezTo>
                    <a:pt x="15522" y="13946"/>
                    <a:pt x="15189" y="12538"/>
                    <a:pt x="15697" y="11240"/>
                  </a:cubicBezTo>
                  <a:cubicBezTo>
                    <a:pt x="15929" y="10648"/>
                    <a:pt x="15914" y="9967"/>
                    <a:pt x="15738" y="9296"/>
                  </a:cubicBezTo>
                  <a:cubicBezTo>
                    <a:pt x="15592" y="8741"/>
                    <a:pt x="15753" y="8143"/>
                    <a:pt x="15712" y="7553"/>
                  </a:cubicBezTo>
                  <a:cubicBezTo>
                    <a:pt x="15649" y="6681"/>
                    <a:pt x="15621" y="5792"/>
                    <a:pt x="15477" y="4936"/>
                  </a:cubicBezTo>
                  <a:cubicBezTo>
                    <a:pt x="15338" y="4101"/>
                    <a:pt x="14989" y="3286"/>
                    <a:pt x="14650" y="2495"/>
                  </a:cubicBezTo>
                  <a:cubicBezTo>
                    <a:pt x="14362" y="1822"/>
                    <a:pt x="14323" y="1029"/>
                    <a:pt x="13715" y="503"/>
                  </a:cubicBezTo>
                  <a:cubicBezTo>
                    <a:pt x="13473" y="293"/>
                    <a:pt x="13200" y="1"/>
                    <a:pt x="128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5364681" y="3113155"/>
              <a:ext cx="200841" cy="503998"/>
            </a:xfrm>
            <a:custGeom>
              <a:avLst/>
              <a:gdLst/>
              <a:ahLst/>
              <a:cxnLst/>
              <a:rect l="l" t="t" r="r" b="b"/>
              <a:pathLst>
                <a:path w="13721" h="34432" extrusionOk="0">
                  <a:moveTo>
                    <a:pt x="11920" y="0"/>
                  </a:moveTo>
                  <a:cubicBezTo>
                    <a:pt x="11820" y="0"/>
                    <a:pt x="11720" y="57"/>
                    <a:pt x="11640" y="174"/>
                  </a:cubicBezTo>
                  <a:cubicBezTo>
                    <a:pt x="11289" y="686"/>
                    <a:pt x="10988" y="1234"/>
                    <a:pt x="10745" y="1808"/>
                  </a:cubicBezTo>
                  <a:cubicBezTo>
                    <a:pt x="10557" y="2254"/>
                    <a:pt x="9855" y="2877"/>
                    <a:pt x="9365" y="2877"/>
                  </a:cubicBezTo>
                  <a:cubicBezTo>
                    <a:pt x="9362" y="2877"/>
                    <a:pt x="9360" y="2877"/>
                    <a:pt x="9357" y="2877"/>
                  </a:cubicBezTo>
                  <a:cubicBezTo>
                    <a:pt x="9270" y="2876"/>
                    <a:pt x="9108" y="2818"/>
                    <a:pt x="9110" y="2803"/>
                  </a:cubicBezTo>
                  <a:cubicBezTo>
                    <a:pt x="9183" y="2306"/>
                    <a:pt x="8306" y="2510"/>
                    <a:pt x="8446" y="1976"/>
                  </a:cubicBezTo>
                  <a:lnTo>
                    <a:pt x="8446" y="1976"/>
                  </a:lnTo>
                  <a:cubicBezTo>
                    <a:pt x="8367" y="2001"/>
                    <a:pt x="8296" y="2013"/>
                    <a:pt x="8231" y="2013"/>
                  </a:cubicBezTo>
                  <a:cubicBezTo>
                    <a:pt x="7701" y="2013"/>
                    <a:pt x="7533" y="1282"/>
                    <a:pt x="6965" y="1282"/>
                  </a:cubicBezTo>
                  <a:cubicBezTo>
                    <a:pt x="6960" y="1282"/>
                    <a:pt x="6955" y="1282"/>
                    <a:pt x="6950" y="1282"/>
                  </a:cubicBezTo>
                  <a:cubicBezTo>
                    <a:pt x="6949" y="1282"/>
                    <a:pt x="6949" y="1282"/>
                    <a:pt x="6948" y="1282"/>
                  </a:cubicBezTo>
                  <a:cubicBezTo>
                    <a:pt x="6841" y="1282"/>
                    <a:pt x="6670" y="1074"/>
                    <a:pt x="6502" y="1074"/>
                  </a:cubicBezTo>
                  <a:cubicBezTo>
                    <a:pt x="6449" y="1074"/>
                    <a:pt x="6397" y="1094"/>
                    <a:pt x="6346" y="1148"/>
                  </a:cubicBezTo>
                  <a:cubicBezTo>
                    <a:pt x="6174" y="1331"/>
                    <a:pt x="6107" y="1582"/>
                    <a:pt x="6183" y="1920"/>
                  </a:cubicBezTo>
                  <a:cubicBezTo>
                    <a:pt x="6354" y="2673"/>
                    <a:pt x="6681" y="3376"/>
                    <a:pt x="6848" y="4132"/>
                  </a:cubicBezTo>
                  <a:cubicBezTo>
                    <a:pt x="7062" y="5095"/>
                    <a:pt x="7056" y="6094"/>
                    <a:pt x="7386" y="7037"/>
                  </a:cubicBezTo>
                  <a:cubicBezTo>
                    <a:pt x="7488" y="7330"/>
                    <a:pt x="7621" y="7654"/>
                    <a:pt x="7584" y="7944"/>
                  </a:cubicBezTo>
                  <a:cubicBezTo>
                    <a:pt x="7463" y="8891"/>
                    <a:pt x="7838" y="9820"/>
                    <a:pt x="7629" y="10767"/>
                  </a:cubicBezTo>
                  <a:cubicBezTo>
                    <a:pt x="7472" y="11472"/>
                    <a:pt x="7662" y="12210"/>
                    <a:pt x="7541" y="12907"/>
                  </a:cubicBezTo>
                  <a:cubicBezTo>
                    <a:pt x="7339" y="14072"/>
                    <a:pt x="7283" y="15255"/>
                    <a:pt x="7056" y="16411"/>
                  </a:cubicBezTo>
                  <a:cubicBezTo>
                    <a:pt x="6825" y="17580"/>
                    <a:pt x="6506" y="18735"/>
                    <a:pt x="6195" y="19888"/>
                  </a:cubicBezTo>
                  <a:cubicBezTo>
                    <a:pt x="5980" y="20687"/>
                    <a:pt x="5571" y="21423"/>
                    <a:pt x="5366" y="22230"/>
                  </a:cubicBezTo>
                  <a:cubicBezTo>
                    <a:pt x="5206" y="22859"/>
                    <a:pt x="4991" y="23510"/>
                    <a:pt x="4689" y="24060"/>
                  </a:cubicBezTo>
                  <a:cubicBezTo>
                    <a:pt x="4224" y="24906"/>
                    <a:pt x="3970" y="25822"/>
                    <a:pt x="3529" y="26670"/>
                  </a:cubicBezTo>
                  <a:cubicBezTo>
                    <a:pt x="3359" y="26998"/>
                    <a:pt x="2900" y="27295"/>
                    <a:pt x="2571" y="27295"/>
                  </a:cubicBezTo>
                  <a:cubicBezTo>
                    <a:pt x="2460" y="27295"/>
                    <a:pt x="2363" y="27260"/>
                    <a:pt x="2298" y="27181"/>
                  </a:cubicBezTo>
                  <a:cubicBezTo>
                    <a:pt x="1982" y="26797"/>
                    <a:pt x="1555" y="26575"/>
                    <a:pt x="1166" y="26295"/>
                  </a:cubicBezTo>
                  <a:cubicBezTo>
                    <a:pt x="1020" y="26189"/>
                    <a:pt x="922" y="26062"/>
                    <a:pt x="742" y="26062"/>
                  </a:cubicBezTo>
                  <a:cubicBezTo>
                    <a:pt x="670" y="26062"/>
                    <a:pt x="584" y="26083"/>
                    <a:pt x="476" y="26133"/>
                  </a:cubicBezTo>
                  <a:cubicBezTo>
                    <a:pt x="135" y="26295"/>
                    <a:pt x="150" y="26489"/>
                    <a:pt x="90" y="26733"/>
                  </a:cubicBezTo>
                  <a:cubicBezTo>
                    <a:pt x="1" y="27109"/>
                    <a:pt x="167" y="27465"/>
                    <a:pt x="141" y="27836"/>
                  </a:cubicBezTo>
                  <a:cubicBezTo>
                    <a:pt x="300" y="29011"/>
                    <a:pt x="522" y="30173"/>
                    <a:pt x="833" y="31324"/>
                  </a:cubicBezTo>
                  <a:cubicBezTo>
                    <a:pt x="1029" y="32052"/>
                    <a:pt x="1352" y="32729"/>
                    <a:pt x="1628" y="33427"/>
                  </a:cubicBezTo>
                  <a:cubicBezTo>
                    <a:pt x="1857" y="34010"/>
                    <a:pt x="2297" y="34432"/>
                    <a:pt x="2875" y="34432"/>
                  </a:cubicBezTo>
                  <a:cubicBezTo>
                    <a:pt x="2958" y="34432"/>
                    <a:pt x="3044" y="34423"/>
                    <a:pt x="3132" y="34405"/>
                  </a:cubicBezTo>
                  <a:cubicBezTo>
                    <a:pt x="3656" y="34296"/>
                    <a:pt x="4229" y="34115"/>
                    <a:pt x="4631" y="33892"/>
                  </a:cubicBezTo>
                  <a:cubicBezTo>
                    <a:pt x="5466" y="33428"/>
                    <a:pt x="6497" y="33280"/>
                    <a:pt x="7166" y="32555"/>
                  </a:cubicBezTo>
                  <a:cubicBezTo>
                    <a:pt x="7646" y="32036"/>
                    <a:pt x="8455" y="32067"/>
                    <a:pt x="8927" y="31485"/>
                  </a:cubicBezTo>
                  <a:cubicBezTo>
                    <a:pt x="9259" y="31072"/>
                    <a:pt x="9594" y="30641"/>
                    <a:pt x="10005" y="30272"/>
                  </a:cubicBezTo>
                  <a:cubicBezTo>
                    <a:pt x="10191" y="30106"/>
                    <a:pt x="10372" y="29698"/>
                    <a:pt x="10114" y="29439"/>
                  </a:cubicBezTo>
                  <a:cubicBezTo>
                    <a:pt x="9955" y="29282"/>
                    <a:pt x="9838" y="29070"/>
                    <a:pt x="9478" y="29070"/>
                  </a:cubicBezTo>
                  <a:cubicBezTo>
                    <a:pt x="9438" y="29070"/>
                    <a:pt x="9396" y="29072"/>
                    <a:pt x="9351" y="29078"/>
                  </a:cubicBezTo>
                  <a:cubicBezTo>
                    <a:pt x="9188" y="29097"/>
                    <a:pt x="9023" y="29107"/>
                    <a:pt x="8856" y="29107"/>
                  </a:cubicBezTo>
                  <a:cubicBezTo>
                    <a:pt x="8258" y="29107"/>
                    <a:pt x="7646" y="28977"/>
                    <a:pt x="7096" y="28681"/>
                  </a:cubicBezTo>
                  <a:cubicBezTo>
                    <a:pt x="7032" y="28645"/>
                    <a:pt x="6969" y="28538"/>
                    <a:pt x="6973" y="28467"/>
                  </a:cubicBezTo>
                  <a:cubicBezTo>
                    <a:pt x="7011" y="27786"/>
                    <a:pt x="7288" y="27119"/>
                    <a:pt x="7696" y="26639"/>
                  </a:cubicBezTo>
                  <a:cubicBezTo>
                    <a:pt x="8145" y="26113"/>
                    <a:pt x="8469" y="25534"/>
                    <a:pt x="8794" y="24961"/>
                  </a:cubicBezTo>
                  <a:cubicBezTo>
                    <a:pt x="9329" y="24019"/>
                    <a:pt x="9767" y="23024"/>
                    <a:pt x="10190" y="22029"/>
                  </a:cubicBezTo>
                  <a:cubicBezTo>
                    <a:pt x="10396" y="21542"/>
                    <a:pt x="10662" y="21086"/>
                    <a:pt x="10871" y="20607"/>
                  </a:cubicBezTo>
                  <a:cubicBezTo>
                    <a:pt x="11110" y="20060"/>
                    <a:pt x="11145" y="19435"/>
                    <a:pt x="11499" y="18918"/>
                  </a:cubicBezTo>
                  <a:cubicBezTo>
                    <a:pt x="11598" y="18774"/>
                    <a:pt x="11741" y="18652"/>
                    <a:pt x="11737" y="18455"/>
                  </a:cubicBezTo>
                  <a:cubicBezTo>
                    <a:pt x="11722" y="17659"/>
                    <a:pt x="12130" y="16944"/>
                    <a:pt x="12221" y="16166"/>
                  </a:cubicBezTo>
                  <a:cubicBezTo>
                    <a:pt x="12273" y="15720"/>
                    <a:pt x="12586" y="15306"/>
                    <a:pt x="12649" y="14911"/>
                  </a:cubicBezTo>
                  <a:cubicBezTo>
                    <a:pt x="12796" y="14019"/>
                    <a:pt x="12975" y="13130"/>
                    <a:pt x="13124" y="12236"/>
                  </a:cubicBezTo>
                  <a:cubicBezTo>
                    <a:pt x="13299" y="11185"/>
                    <a:pt x="13563" y="10141"/>
                    <a:pt x="13643" y="9084"/>
                  </a:cubicBezTo>
                  <a:cubicBezTo>
                    <a:pt x="13720" y="8094"/>
                    <a:pt x="13624" y="7091"/>
                    <a:pt x="13572" y="6095"/>
                  </a:cubicBezTo>
                  <a:cubicBezTo>
                    <a:pt x="13474" y="4100"/>
                    <a:pt x="13030" y="2137"/>
                    <a:pt x="12263" y="293"/>
                  </a:cubicBezTo>
                  <a:cubicBezTo>
                    <a:pt x="12183" y="100"/>
                    <a:pt x="12052" y="0"/>
                    <a:pt x="1192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5"/>
          <p:cNvGrpSpPr/>
          <p:nvPr/>
        </p:nvGrpSpPr>
        <p:grpSpPr>
          <a:xfrm>
            <a:off x="7172018" y="3071100"/>
            <a:ext cx="167058" cy="468473"/>
            <a:chOff x="7172018" y="3071105"/>
            <a:chExt cx="167058" cy="468473"/>
          </a:xfrm>
        </p:grpSpPr>
        <p:sp>
          <p:nvSpPr>
            <p:cNvPr id="620" name="Google Shape;620;p25"/>
            <p:cNvSpPr/>
            <p:nvPr/>
          </p:nvSpPr>
          <p:spPr>
            <a:xfrm>
              <a:off x="7186274" y="3098711"/>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7172018" y="3071105"/>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25"/>
          <p:cNvSpPr txBox="1">
            <a:spLocks noGrp="1"/>
          </p:cNvSpPr>
          <p:nvPr>
            <p:ph type="subTitle" idx="1"/>
          </p:nvPr>
        </p:nvSpPr>
        <p:spPr>
          <a:xfrm>
            <a:off x="936325" y="3714550"/>
            <a:ext cx="1699125"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a:t>温度，对应随时间改变的节点参数</a:t>
            </a:r>
          </a:p>
        </p:txBody>
      </p:sp>
      <p:sp>
        <p:nvSpPr>
          <p:cNvPr id="623" name="Google Shape;623;p25"/>
          <p:cNvSpPr txBox="1">
            <a:spLocks noGrp="1"/>
          </p:cNvSpPr>
          <p:nvPr>
            <p:ph type="subTitle" idx="6"/>
          </p:nvPr>
        </p:nvSpPr>
        <p:spPr>
          <a:xfrm>
            <a:off x="2930474" y="3714550"/>
            <a:ext cx="1699125" cy="9726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a:t>疫苗，对应随时间改变的节点参数</a:t>
            </a:r>
            <a:endParaRPr lang="en-US" altLang="zh-CN"/>
          </a:p>
        </p:txBody>
      </p:sp>
      <p:sp>
        <p:nvSpPr>
          <p:cNvPr id="624" name="Google Shape;624;p25"/>
          <p:cNvSpPr txBox="1">
            <a:spLocks noGrp="1"/>
          </p:cNvSpPr>
          <p:nvPr>
            <p:ph type="subTitle" idx="7"/>
          </p:nvPr>
        </p:nvSpPr>
        <p:spPr>
          <a:xfrm>
            <a:off x="4719525" y="3714550"/>
            <a:ext cx="162963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a:t>传播，对应</a:t>
            </a:r>
            <a:r>
              <a:rPr lang="en-US" altLang="zh-CN"/>
              <a:t>node</a:t>
            </a:r>
            <a:r>
              <a:rPr lang="zh-CN" altLang="en-US"/>
              <a:t>之间的距离</a:t>
            </a:r>
          </a:p>
        </p:txBody>
      </p:sp>
      <p:sp>
        <p:nvSpPr>
          <p:cNvPr id="625" name="Google Shape;625;p25"/>
          <p:cNvSpPr txBox="1">
            <a:spLocks noGrp="1"/>
          </p:cNvSpPr>
          <p:nvPr>
            <p:ph type="subTitle" idx="8"/>
          </p:nvPr>
        </p:nvSpPr>
        <p:spPr>
          <a:xfrm>
            <a:off x="6508575" y="3682600"/>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a:t>不重复感染</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27"/>
          <p:cNvSpPr/>
          <p:nvPr/>
        </p:nvSpPr>
        <p:spPr>
          <a:xfrm>
            <a:off x="1737968" y="943587"/>
            <a:ext cx="5753100" cy="2567700"/>
          </a:xfrm>
          <a:prstGeom prst="roundRect">
            <a:avLst>
              <a:gd name="adj" fmla="val 13942"/>
            </a:avLst>
          </a:pr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txBox="1">
            <a:spLocks noGrp="1"/>
          </p:cNvSpPr>
          <p:nvPr>
            <p:ph type="ctrTitle"/>
          </p:nvPr>
        </p:nvSpPr>
        <p:spPr>
          <a:xfrm>
            <a:off x="3528589" y="3591224"/>
            <a:ext cx="2240692" cy="8020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sz="800"/>
              <a:t>该研究成果发表于</a:t>
            </a:r>
            <a:r>
              <a:rPr lang="en-US" altLang="zh-CN" sz="800"/>
              <a:t>《</a:t>
            </a:r>
            <a:r>
              <a:rPr lang="zh-CN" altLang="en-US" sz="800"/>
              <a:t>动物模型与实验医学</a:t>
            </a:r>
            <a:r>
              <a:rPr lang="en-US" altLang="zh-CN" sz="800"/>
              <a:t>(</a:t>
            </a:r>
            <a:r>
              <a:rPr lang="zh-CN" altLang="en-US" sz="800"/>
              <a:t>英文</a:t>
            </a:r>
            <a:r>
              <a:rPr lang="en-US" altLang="zh-CN" sz="800"/>
              <a:t>)》</a:t>
            </a:r>
            <a:r>
              <a:rPr lang="zh-CN" altLang="en-US" sz="800"/>
              <a:t>期刊</a:t>
            </a:r>
            <a:r>
              <a:rPr lang="en-US" altLang="zh-CN" sz="800"/>
              <a:t>(</a:t>
            </a:r>
            <a:r>
              <a:rPr lang="en-US" sz="800"/>
              <a:t>Animal Model&amp;Experimental Medicine,2020,3:316-318)。</a:t>
            </a:r>
            <a:endParaRPr sz="800"/>
          </a:p>
        </p:txBody>
      </p:sp>
      <p:sp>
        <p:nvSpPr>
          <p:cNvPr id="711" name="Google Shape;711;p27"/>
          <p:cNvSpPr txBox="1">
            <a:spLocks noGrp="1"/>
          </p:cNvSpPr>
          <p:nvPr>
            <p:ph type="subTitle" idx="1"/>
          </p:nvPr>
        </p:nvSpPr>
        <p:spPr>
          <a:xfrm>
            <a:off x="1876617" y="1029672"/>
            <a:ext cx="5614451" cy="17201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1800"/>
              <a:t>“新冠病毒在</a:t>
            </a:r>
            <a:r>
              <a:rPr lang="en-US" altLang="zh-CN" sz="1800"/>
              <a:t>4</a:t>
            </a:r>
            <a:r>
              <a:rPr lang="zh-CN" altLang="en-US" sz="1800"/>
              <a:t>摄氏度下最稳定，随着温度升高，稳定性降低。在</a:t>
            </a:r>
            <a:r>
              <a:rPr lang="en-US" altLang="zh-CN" sz="1800"/>
              <a:t>35~40</a:t>
            </a:r>
            <a:r>
              <a:rPr lang="zh-CN" altLang="en-US" sz="1800"/>
              <a:t>摄氏度存活不超过一天。温度升高到</a:t>
            </a:r>
            <a:r>
              <a:rPr lang="en-US" altLang="zh-CN" sz="1800"/>
              <a:t>40</a:t>
            </a:r>
            <a:r>
              <a:rPr lang="zh-CN" altLang="en-US" sz="1800"/>
              <a:t>摄氏度时，病毒失活时间迅速减少到</a:t>
            </a:r>
            <a:r>
              <a:rPr lang="en-US" altLang="zh-CN" sz="1800"/>
              <a:t>6</a:t>
            </a:r>
            <a:r>
              <a:rPr lang="zh-CN" altLang="en-US" sz="1800"/>
              <a:t>小时。”</a:t>
            </a:r>
            <a:endParaRPr lang="en-US" altLang="zh-CN" sz="1800"/>
          </a:p>
          <a:p>
            <a:pPr marL="0" lvl="0" indent="0" algn="ctr" rtl="0">
              <a:spcBef>
                <a:spcPts val="0"/>
              </a:spcBef>
              <a:spcAft>
                <a:spcPts val="0"/>
              </a:spcAft>
              <a:buNone/>
            </a:pPr>
            <a:endParaRPr lang="en-US" altLang="zh-CN" sz="1800"/>
          </a:p>
          <a:p>
            <a:pPr marL="0" lvl="0" indent="0" algn="ctr" rtl="0">
              <a:spcBef>
                <a:spcPts val="0"/>
              </a:spcBef>
              <a:spcAft>
                <a:spcPts val="0"/>
              </a:spcAft>
              <a:buNone/>
            </a:pPr>
            <a:r>
              <a:rPr lang="zh-CN" altLang="en-US" sz="1800"/>
              <a:t>低温提高病毒存活时间。</a:t>
            </a:r>
            <a:endParaRPr lang="en-US" altLang="zh-CN" sz="1800"/>
          </a:p>
          <a:p>
            <a:pPr marL="0" lvl="0" indent="0" algn="ctr" rtl="0">
              <a:spcBef>
                <a:spcPts val="0"/>
              </a:spcBef>
              <a:spcAft>
                <a:spcPts val="0"/>
              </a:spcAft>
              <a:buNone/>
            </a:pPr>
            <a:r>
              <a:rPr lang="zh-CN" altLang="en-US" sz="1800"/>
              <a:t>（温度影响病毒活性，影响传染率，模型中可以通过调整感染率</a:t>
            </a:r>
            <a:r>
              <a:rPr lang="en-US" altLang="zh-CN" sz="1800"/>
              <a:t>β</a:t>
            </a:r>
            <a:r>
              <a:rPr lang="zh-CN" altLang="en-US" sz="1800"/>
              <a:t>来粗略表示）</a:t>
            </a:r>
            <a:endParaRPr lang="en-US" altLang="zh-CN" sz="1800"/>
          </a:p>
          <a:p>
            <a:pPr marL="0" lvl="0" indent="0" algn="ctr" rtl="0">
              <a:spcBef>
                <a:spcPts val="0"/>
              </a:spcBef>
              <a:spcAft>
                <a:spcPts val="0"/>
              </a:spcAft>
              <a:buNone/>
            </a:pPr>
            <a:endParaRPr lang="en-US" altLang="zh-CN" sz="1800"/>
          </a:p>
        </p:txBody>
      </p:sp>
      <p:sp>
        <p:nvSpPr>
          <p:cNvPr id="712" name="Google Shape;712;p27"/>
          <p:cNvSpPr/>
          <p:nvPr/>
        </p:nvSpPr>
        <p:spPr>
          <a:xfrm>
            <a:off x="3433113" y="3797975"/>
            <a:ext cx="2326437" cy="792596"/>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p:nvPr/>
        </p:nvSpPr>
        <p:spPr>
          <a:xfrm rot="5400000">
            <a:off x="3231160" y="-725757"/>
            <a:ext cx="2719813" cy="5876268"/>
          </a:xfrm>
          <a:custGeom>
            <a:avLst/>
            <a:gdLst/>
            <a:ahLst/>
            <a:cxnLst/>
            <a:rect l="l" t="t" r="r" b="b"/>
            <a:pathLst>
              <a:path w="65863" h="92137" extrusionOk="0">
                <a:moveTo>
                  <a:pt x="32655" y="958"/>
                </a:moveTo>
                <a:cubicBezTo>
                  <a:pt x="32876" y="958"/>
                  <a:pt x="33088" y="1031"/>
                  <a:pt x="33295" y="1057"/>
                </a:cubicBezTo>
                <a:cubicBezTo>
                  <a:pt x="33541" y="1089"/>
                  <a:pt x="33787" y="1098"/>
                  <a:pt x="34032" y="1098"/>
                </a:cubicBezTo>
                <a:cubicBezTo>
                  <a:pt x="34416" y="1098"/>
                  <a:pt x="34798" y="1075"/>
                  <a:pt x="35181" y="1075"/>
                </a:cubicBezTo>
                <a:cubicBezTo>
                  <a:pt x="35282" y="1075"/>
                  <a:pt x="35382" y="1076"/>
                  <a:pt x="35483" y="1080"/>
                </a:cubicBezTo>
                <a:cubicBezTo>
                  <a:pt x="36600" y="1124"/>
                  <a:pt x="37718" y="1205"/>
                  <a:pt x="38846" y="1205"/>
                </a:cubicBezTo>
                <a:cubicBezTo>
                  <a:pt x="38948" y="1205"/>
                  <a:pt x="39051" y="1204"/>
                  <a:pt x="39154" y="1203"/>
                </a:cubicBezTo>
                <a:cubicBezTo>
                  <a:pt x="39316" y="1200"/>
                  <a:pt x="39478" y="1199"/>
                  <a:pt x="39640" y="1199"/>
                </a:cubicBezTo>
                <a:cubicBezTo>
                  <a:pt x="40163" y="1199"/>
                  <a:pt x="40690" y="1209"/>
                  <a:pt x="41214" y="1209"/>
                </a:cubicBezTo>
                <a:cubicBezTo>
                  <a:pt x="41389" y="1209"/>
                  <a:pt x="41563" y="1208"/>
                  <a:pt x="41737" y="1205"/>
                </a:cubicBezTo>
                <a:cubicBezTo>
                  <a:pt x="43184" y="1181"/>
                  <a:pt x="44631" y="1214"/>
                  <a:pt x="46082" y="1138"/>
                </a:cubicBezTo>
                <a:cubicBezTo>
                  <a:pt x="46292" y="1127"/>
                  <a:pt x="46515" y="1117"/>
                  <a:pt x="46745" y="1117"/>
                </a:cubicBezTo>
                <a:cubicBezTo>
                  <a:pt x="47157" y="1117"/>
                  <a:pt x="47590" y="1150"/>
                  <a:pt x="48013" y="1271"/>
                </a:cubicBezTo>
                <a:cubicBezTo>
                  <a:pt x="48120" y="1301"/>
                  <a:pt x="48239" y="1312"/>
                  <a:pt x="48364" y="1312"/>
                </a:cubicBezTo>
                <a:cubicBezTo>
                  <a:pt x="48626" y="1312"/>
                  <a:pt x="48920" y="1267"/>
                  <a:pt x="49209" y="1267"/>
                </a:cubicBezTo>
                <a:cubicBezTo>
                  <a:pt x="49338" y="1267"/>
                  <a:pt x="49467" y="1276"/>
                  <a:pt x="49591" y="1302"/>
                </a:cubicBezTo>
                <a:cubicBezTo>
                  <a:pt x="50530" y="1496"/>
                  <a:pt x="51515" y="1491"/>
                  <a:pt x="52473" y="1673"/>
                </a:cubicBezTo>
                <a:cubicBezTo>
                  <a:pt x="53312" y="1833"/>
                  <a:pt x="54174" y="2005"/>
                  <a:pt x="55071" y="2055"/>
                </a:cubicBezTo>
                <a:cubicBezTo>
                  <a:pt x="55996" y="2105"/>
                  <a:pt x="57003" y="2182"/>
                  <a:pt x="57756" y="2558"/>
                </a:cubicBezTo>
                <a:cubicBezTo>
                  <a:pt x="58384" y="2871"/>
                  <a:pt x="59141" y="3103"/>
                  <a:pt x="59576" y="3639"/>
                </a:cubicBezTo>
                <a:cubicBezTo>
                  <a:pt x="59971" y="4129"/>
                  <a:pt x="60415" y="4606"/>
                  <a:pt x="60854" y="5080"/>
                </a:cubicBezTo>
                <a:cubicBezTo>
                  <a:pt x="61245" y="5503"/>
                  <a:pt x="61151" y="6036"/>
                  <a:pt x="61508" y="6454"/>
                </a:cubicBezTo>
                <a:cubicBezTo>
                  <a:pt x="62068" y="7112"/>
                  <a:pt x="61698" y="7875"/>
                  <a:pt x="62034" y="8581"/>
                </a:cubicBezTo>
                <a:cubicBezTo>
                  <a:pt x="62249" y="9032"/>
                  <a:pt x="62370" y="9574"/>
                  <a:pt x="62414" y="10101"/>
                </a:cubicBezTo>
                <a:cubicBezTo>
                  <a:pt x="62453" y="10557"/>
                  <a:pt x="62056" y="11096"/>
                  <a:pt x="62658" y="11510"/>
                </a:cubicBezTo>
                <a:cubicBezTo>
                  <a:pt x="62117" y="11790"/>
                  <a:pt x="62966" y="12221"/>
                  <a:pt x="62447" y="12503"/>
                </a:cubicBezTo>
                <a:cubicBezTo>
                  <a:pt x="62680" y="12709"/>
                  <a:pt x="62670" y="13063"/>
                  <a:pt x="62640" y="13195"/>
                </a:cubicBezTo>
                <a:cubicBezTo>
                  <a:pt x="62518" y="13722"/>
                  <a:pt x="62847" y="14206"/>
                  <a:pt x="62772" y="14700"/>
                </a:cubicBezTo>
                <a:cubicBezTo>
                  <a:pt x="62725" y="15011"/>
                  <a:pt x="62536" y="15293"/>
                  <a:pt x="63002" y="15517"/>
                </a:cubicBezTo>
                <a:cubicBezTo>
                  <a:pt x="63039" y="15535"/>
                  <a:pt x="63042" y="15651"/>
                  <a:pt x="63001" y="15682"/>
                </a:cubicBezTo>
                <a:cubicBezTo>
                  <a:pt x="62350" y="16164"/>
                  <a:pt x="62915" y="16662"/>
                  <a:pt x="62973" y="17150"/>
                </a:cubicBezTo>
                <a:cubicBezTo>
                  <a:pt x="62993" y="17314"/>
                  <a:pt x="62866" y="17459"/>
                  <a:pt x="62916" y="17609"/>
                </a:cubicBezTo>
                <a:cubicBezTo>
                  <a:pt x="63066" y="18065"/>
                  <a:pt x="63249" y="18516"/>
                  <a:pt x="63059" y="18990"/>
                </a:cubicBezTo>
                <a:cubicBezTo>
                  <a:pt x="63053" y="19003"/>
                  <a:pt x="63049" y="19027"/>
                  <a:pt x="63060" y="19035"/>
                </a:cubicBezTo>
                <a:cubicBezTo>
                  <a:pt x="63657" y="19486"/>
                  <a:pt x="63122" y="19997"/>
                  <a:pt x="63210" y="20479"/>
                </a:cubicBezTo>
                <a:cubicBezTo>
                  <a:pt x="63304" y="20990"/>
                  <a:pt x="63261" y="21515"/>
                  <a:pt x="63354" y="22028"/>
                </a:cubicBezTo>
                <a:cubicBezTo>
                  <a:pt x="63476" y="22692"/>
                  <a:pt x="63329" y="23349"/>
                  <a:pt x="63335" y="24008"/>
                </a:cubicBezTo>
                <a:cubicBezTo>
                  <a:pt x="63336" y="24054"/>
                  <a:pt x="63309" y="24116"/>
                  <a:pt x="63341" y="24146"/>
                </a:cubicBezTo>
                <a:cubicBezTo>
                  <a:pt x="63453" y="24254"/>
                  <a:pt x="63661" y="24339"/>
                  <a:pt x="63690" y="24453"/>
                </a:cubicBezTo>
                <a:cubicBezTo>
                  <a:pt x="63706" y="24515"/>
                  <a:pt x="63665" y="24531"/>
                  <a:pt x="63606" y="24531"/>
                </a:cubicBezTo>
                <a:cubicBezTo>
                  <a:pt x="63543" y="24531"/>
                  <a:pt x="63458" y="24512"/>
                  <a:pt x="63403" y="24512"/>
                </a:cubicBezTo>
                <a:cubicBezTo>
                  <a:pt x="63355" y="24512"/>
                  <a:pt x="63329" y="24526"/>
                  <a:pt x="63358" y="24580"/>
                </a:cubicBezTo>
                <a:cubicBezTo>
                  <a:pt x="63503" y="24853"/>
                  <a:pt x="63283" y="25127"/>
                  <a:pt x="63451" y="25383"/>
                </a:cubicBezTo>
                <a:cubicBezTo>
                  <a:pt x="63486" y="25438"/>
                  <a:pt x="63592" y="25509"/>
                  <a:pt x="63572" y="25537"/>
                </a:cubicBezTo>
                <a:cubicBezTo>
                  <a:pt x="63042" y="26277"/>
                  <a:pt x="63784" y="27642"/>
                  <a:pt x="63906" y="28448"/>
                </a:cubicBezTo>
                <a:cubicBezTo>
                  <a:pt x="64142" y="29996"/>
                  <a:pt x="63916" y="31704"/>
                  <a:pt x="63889" y="33267"/>
                </a:cubicBezTo>
                <a:lnTo>
                  <a:pt x="63800" y="38581"/>
                </a:lnTo>
                <a:cubicBezTo>
                  <a:pt x="63721" y="43326"/>
                  <a:pt x="63859" y="48070"/>
                  <a:pt x="64043" y="52811"/>
                </a:cubicBezTo>
                <a:cubicBezTo>
                  <a:pt x="64124" y="54881"/>
                  <a:pt x="64556" y="57249"/>
                  <a:pt x="64144" y="59284"/>
                </a:cubicBezTo>
                <a:cubicBezTo>
                  <a:pt x="63810" y="60940"/>
                  <a:pt x="63747" y="62392"/>
                  <a:pt x="64016" y="64094"/>
                </a:cubicBezTo>
                <a:cubicBezTo>
                  <a:pt x="64119" y="64740"/>
                  <a:pt x="64056" y="65376"/>
                  <a:pt x="64042" y="66017"/>
                </a:cubicBezTo>
                <a:cubicBezTo>
                  <a:pt x="64017" y="67125"/>
                  <a:pt x="63949" y="68232"/>
                  <a:pt x="64071" y="69340"/>
                </a:cubicBezTo>
                <a:cubicBezTo>
                  <a:pt x="64111" y="69698"/>
                  <a:pt x="64043" y="70083"/>
                  <a:pt x="64138" y="70430"/>
                </a:cubicBezTo>
                <a:cubicBezTo>
                  <a:pt x="64251" y="70844"/>
                  <a:pt x="64082" y="71272"/>
                  <a:pt x="64315" y="71666"/>
                </a:cubicBezTo>
                <a:cubicBezTo>
                  <a:pt x="64381" y="71777"/>
                  <a:pt x="64323" y="71840"/>
                  <a:pt x="64255" y="71918"/>
                </a:cubicBezTo>
                <a:cubicBezTo>
                  <a:pt x="64163" y="72028"/>
                  <a:pt x="63961" y="72144"/>
                  <a:pt x="64347" y="72192"/>
                </a:cubicBezTo>
                <a:cubicBezTo>
                  <a:pt x="64498" y="72210"/>
                  <a:pt x="64491" y="72385"/>
                  <a:pt x="64392" y="72420"/>
                </a:cubicBezTo>
                <a:cubicBezTo>
                  <a:pt x="63835" y="72622"/>
                  <a:pt x="64430" y="72904"/>
                  <a:pt x="64273" y="73126"/>
                </a:cubicBezTo>
                <a:cubicBezTo>
                  <a:pt x="64711" y="73201"/>
                  <a:pt x="64495" y="73539"/>
                  <a:pt x="64469" y="73605"/>
                </a:cubicBezTo>
                <a:cubicBezTo>
                  <a:pt x="64220" y="74268"/>
                  <a:pt x="64502" y="74929"/>
                  <a:pt x="64414" y="75582"/>
                </a:cubicBezTo>
                <a:cubicBezTo>
                  <a:pt x="64316" y="76315"/>
                  <a:pt x="64414" y="77044"/>
                  <a:pt x="64408" y="77773"/>
                </a:cubicBezTo>
                <a:cubicBezTo>
                  <a:pt x="64403" y="78602"/>
                  <a:pt x="64133" y="79435"/>
                  <a:pt x="64202" y="80257"/>
                </a:cubicBezTo>
                <a:cubicBezTo>
                  <a:pt x="64246" y="80787"/>
                  <a:pt x="63725" y="81316"/>
                  <a:pt x="64211" y="81834"/>
                </a:cubicBezTo>
                <a:cubicBezTo>
                  <a:pt x="63755" y="82253"/>
                  <a:pt x="64183" y="82741"/>
                  <a:pt x="63993" y="83199"/>
                </a:cubicBezTo>
                <a:cubicBezTo>
                  <a:pt x="63757" y="83765"/>
                  <a:pt x="63810" y="84375"/>
                  <a:pt x="63626" y="84961"/>
                </a:cubicBezTo>
                <a:cubicBezTo>
                  <a:pt x="63419" y="85621"/>
                  <a:pt x="63028" y="86225"/>
                  <a:pt x="62746" y="86857"/>
                </a:cubicBezTo>
                <a:cubicBezTo>
                  <a:pt x="62492" y="87421"/>
                  <a:pt x="61939" y="87757"/>
                  <a:pt x="61445" y="88140"/>
                </a:cubicBezTo>
                <a:cubicBezTo>
                  <a:pt x="61118" y="88395"/>
                  <a:pt x="60645" y="88593"/>
                  <a:pt x="60297" y="88825"/>
                </a:cubicBezTo>
                <a:cubicBezTo>
                  <a:pt x="59842" y="89129"/>
                  <a:pt x="59284" y="89243"/>
                  <a:pt x="58799" y="89468"/>
                </a:cubicBezTo>
                <a:cubicBezTo>
                  <a:pt x="58255" y="89719"/>
                  <a:pt x="57595" y="89907"/>
                  <a:pt x="56948" y="89907"/>
                </a:cubicBezTo>
                <a:cubicBezTo>
                  <a:pt x="56916" y="89907"/>
                  <a:pt x="56885" y="89907"/>
                  <a:pt x="56854" y="89906"/>
                </a:cubicBezTo>
                <a:cubicBezTo>
                  <a:pt x="56819" y="89905"/>
                  <a:pt x="56786" y="89905"/>
                  <a:pt x="56752" y="89905"/>
                </a:cubicBezTo>
                <a:cubicBezTo>
                  <a:pt x="56068" y="89905"/>
                  <a:pt x="55484" y="90111"/>
                  <a:pt x="54873" y="90232"/>
                </a:cubicBezTo>
                <a:cubicBezTo>
                  <a:pt x="54158" y="90375"/>
                  <a:pt x="53430" y="90423"/>
                  <a:pt x="52756" y="90530"/>
                </a:cubicBezTo>
                <a:cubicBezTo>
                  <a:pt x="52676" y="90515"/>
                  <a:pt x="52599" y="90509"/>
                  <a:pt x="52523" y="90509"/>
                </a:cubicBezTo>
                <a:cubicBezTo>
                  <a:pt x="52130" y="90509"/>
                  <a:pt x="51787" y="90679"/>
                  <a:pt x="51408" y="90679"/>
                </a:cubicBezTo>
                <a:cubicBezTo>
                  <a:pt x="51349" y="90679"/>
                  <a:pt x="51289" y="90675"/>
                  <a:pt x="51227" y="90666"/>
                </a:cubicBezTo>
                <a:cubicBezTo>
                  <a:pt x="51189" y="90660"/>
                  <a:pt x="51150" y="90657"/>
                  <a:pt x="51112" y="90657"/>
                </a:cubicBezTo>
                <a:cubicBezTo>
                  <a:pt x="50862" y="90657"/>
                  <a:pt x="50604" y="90767"/>
                  <a:pt x="50346" y="90767"/>
                </a:cubicBezTo>
                <a:cubicBezTo>
                  <a:pt x="50213" y="90767"/>
                  <a:pt x="50080" y="90738"/>
                  <a:pt x="49949" y="90650"/>
                </a:cubicBezTo>
                <a:cubicBezTo>
                  <a:pt x="49941" y="90645"/>
                  <a:pt x="49928" y="90643"/>
                  <a:pt x="49912" y="90643"/>
                </a:cubicBezTo>
                <a:cubicBezTo>
                  <a:pt x="49871" y="90643"/>
                  <a:pt x="49809" y="90657"/>
                  <a:pt x="49768" y="90671"/>
                </a:cubicBezTo>
                <a:cubicBezTo>
                  <a:pt x="49115" y="90882"/>
                  <a:pt x="48411" y="90854"/>
                  <a:pt x="47721" y="90904"/>
                </a:cubicBezTo>
                <a:cubicBezTo>
                  <a:pt x="46789" y="90971"/>
                  <a:pt x="45858" y="91038"/>
                  <a:pt x="44922" y="91038"/>
                </a:cubicBezTo>
                <a:cubicBezTo>
                  <a:pt x="44859" y="91038"/>
                  <a:pt x="44797" y="91038"/>
                  <a:pt x="44734" y="91037"/>
                </a:cubicBezTo>
                <a:cubicBezTo>
                  <a:pt x="43996" y="91028"/>
                  <a:pt x="43259" y="91010"/>
                  <a:pt x="42522" y="90981"/>
                </a:cubicBezTo>
                <a:cubicBezTo>
                  <a:pt x="42502" y="90980"/>
                  <a:pt x="42482" y="90980"/>
                  <a:pt x="42462" y="90980"/>
                </a:cubicBezTo>
                <a:cubicBezTo>
                  <a:pt x="42163" y="90980"/>
                  <a:pt x="41892" y="91070"/>
                  <a:pt x="41579" y="91070"/>
                </a:cubicBezTo>
                <a:cubicBezTo>
                  <a:pt x="41558" y="91070"/>
                  <a:pt x="41537" y="91070"/>
                  <a:pt x="41516" y="91069"/>
                </a:cubicBezTo>
                <a:cubicBezTo>
                  <a:pt x="40903" y="91043"/>
                  <a:pt x="40291" y="91021"/>
                  <a:pt x="39677" y="90982"/>
                </a:cubicBezTo>
                <a:cubicBezTo>
                  <a:pt x="39367" y="90964"/>
                  <a:pt x="39057" y="90955"/>
                  <a:pt x="38746" y="90955"/>
                </a:cubicBezTo>
                <a:cubicBezTo>
                  <a:pt x="38391" y="90955"/>
                  <a:pt x="38036" y="90967"/>
                  <a:pt x="37681" y="90991"/>
                </a:cubicBezTo>
                <a:cubicBezTo>
                  <a:pt x="37594" y="90996"/>
                  <a:pt x="37508" y="90998"/>
                  <a:pt x="37421" y="90998"/>
                </a:cubicBezTo>
                <a:cubicBezTo>
                  <a:pt x="36901" y="90998"/>
                  <a:pt x="36384" y="90916"/>
                  <a:pt x="35854" y="90916"/>
                </a:cubicBezTo>
                <a:cubicBezTo>
                  <a:pt x="35845" y="90916"/>
                  <a:pt x="35835" y="90916"/>
                  <a:pt x="35825" y="90916"/>
                </a:cubicBezTo>
                <a:cubicBezTo>
                  <a:pt x="35368" y="90919"/>
                  <a:pt x="34912" y="91001"/>
                  <a:pt x="34458" y="91001"/>
                </a:cubicBezTo>
                <a:cubicBezTo>
                  <a:pt x="34294" y="91001"/>
                  <a:pt x="34131" y="90990"/>
                  <a:pt x="33968" y="90961"/>
                </a:cubicBezTo>
                <a:cubicBezTo>
                  <a:pt x="33866" y="90943"/>
                  <a:pt x="33764" y="90936"/>
                  <a:pt x="33663" y="90936"/>
                </a:cubicBezTo>
                <a:cubicBezTo>
                  <a:pt x="33307" y="90936"/>
                  <a:pt x="32958" y="91024"/>
                  <a:pt x="32623" y="91024"/>
                </a:cubicBezTo>
                <a:cubicBezTo>
                  <a:pt x="32548" y="91024"/>
                  <a:pt x="32473" y="91020"/>
                  <a:pt x="32399" y="91009"/>
                </a:cubicBezTo>
                <a:cubicBezTo>
                  <a:pt x="31991" y="90948"/>
                  <a:pt x="31579" y="90937"/>
                  <a:pt x="31167" y="90937"/>
                </a:cubicBezTo>
                <a:cubicBezTo>
                  <a:pt x="30952" y="90937"/>
                  <a:pt x="30738" y="90940"/>
                  <a:pt x="30523" y="90940"/>
                </a:cubicBezTo>
                <a:cubicBezTo>
                  <a:pt x="30019" y="90940"/>
                  <a:pt x="29515" y="90925"/>
                  <a:pt x="29013" y="90821"/>
                </a:cubicBezTo>
                <a:cubicBezTo>
                  <a:pt x="28881" y="90794"/>
                  <a:pt x="28738" y="90784"/>
                  <a:pt x="28588" y="90784"/>
                </a:cubicBezTo>
                <a:cubicBezTo>
                  <a:pt x="28232" y="90784"/>
                  <a:pt x="27837" y="90838"/>
                  <a:pt x="27466" y="90838"/>
                </a:cubicBezTo>
                <a:cubicBezTo>
                  <a:pt x="27428" y="90838"/>
                  <a:pt x="27391" y="90838"/>
                  <a:pt x="27355" y="90837"/>
                </a:cubicBezTo>
                <a:cubicBezTo>
                  <a:pt x="27297" y="90835"/>
                  <a:pt x="27239" y="90834"/>
                  <a:pt x="27181" y="90834"/>
                </a:cubicBezTo>
                <a:cubicBezTo>
                  <a:pt x="26649" y="90834"/>
                  <a:pt x="26109" y="90902"/>
                  <a:pt x="25590" y="90902"/>
                </a:cubicBezTo>
                <a:cubicBezTo>
                  <a:pt x="25392" y="90902"/>
                  <a:pt x="25197" y="90892"/>
                  <a:pt x="25006" y="90865"/>
                </a:cubicBezTo>
                <a:cubicBezTo>
                  <a:pt x="24719" y="90824"/>
                  <a:pt x="24435" y="90809"/>
                  <a:pt x="24154" y="90809"/>
                </a:cubicBezTo>
                <a:cubicBezTo>
                  <a:pt x="23500" y="90809"/>
                  <a:pt x="22860" y="90887"/>
                  <a:pt x="22213" y="90887"/>
                </a:cubicBezTo>
                <a:cubicBezTo>
                  <a:pt x="22142" y="90887"/>
                  <a:pt x="22071" y="90886"/>
                  <a:pt x="21999" y="90884"/>
                </a:cubicBezTo>
                <a:cubicBezTo>
                  <a:pt x="21765" y="90878"/>
                  <a:pt x="21529" y="90835"/>
                  <a:pt x="21302" y="90789"/>
                </a:cubicBezTo>
                <a:cubicBezTo>
                  <a:pt x="21026" y="90731"/>
                  <a:pt x="20759" y="90681"/>
                  <a:pt x="20480" y="90681"/>
                </a:cubicBezTo>
                <a:cubicBezTo>
                  <a:pt x="20318" y="90681"/>
                  <a:pt x="20152" y="90698"/>
                  <a:pt x="19977" y="90740"/>
                </a:cubicBezTo>
                <a:cubicBezTo>
                  <a:pt x="19864" y="90768"/>
                  <a:pt x="19749" y="90779"/>
                  <a:pt x="19632" y="90779"/>
                </a:cubicBezTo>
                <a:cubicBezTo>
                  <a:pt x="19276" y="90779"/>
                  <a:pt x="18907" y="90677"/>
                  <a:pt x="18547" y="90657"/>
                </a:cubicBezTo>
                <a:cubicBezTo>
                  <a:pt x="17422" y="90596"/>
                  <a:pt x="16304" y="90463"/>
                  <a:pt x="15172" y="90412"/>
                </a:cubicBezTo>
                <a:cubicBezTo>
                  <a:pt x="14790" y="90395"/>
                  <a:pt x="14392" y="90307"/>
                  <a:pt x="14009" y="90252"/>
                </a:cubicBezTo>
                <a:cubicBezTo>
                  <a:pt x="13672" y="90202"/>
                  <a:pt x="13367" y="90187"/>
                  <a:pt x="13031" y="90176"/>
                </a:cubicBezTo>
                <a:cubicBezTo>
                  <a:pt x="13025" y="90176"/>
                  <a:pt x="13020" y="90176"/>
                  <a:pt x="13014" y="90176"/>
                </a:cubicBezTo>
                <a:cubicBezTo>
                  <a:pt x="12929" y="90176"/>
                  <a:pt x="12823" y="90194"/>
                  <a:pt x="12716" y="90194"/>
                </a:cubicBezTo>
                <a:cubicBezTo>
                  <a:pt x="12568" y="90194"/>
                  <a:pt x="12417" y="90160"/>
                  <a:pt x="12314" y="89998"/>
                </a:cubicBezTo>
                <a:cubicBezTo>
                  <a:pt x="12288" y="89956"/>
                  <a:pt x="12256" y="89940"/>
                  <a:pt x="12219" y="89940"/>
                </a:cubicBezTo>
                <a:cubicBezTo>
                  <a:pt x="12102" y="89940"/>
                  <a:pt x="11939" y="90105"/>
                  <a:pt x="11773" y="90105"/>
                </a:cubicBezTo>
                <a:cubicBezTo>
                  <a:pt x="11760" y="90105"/>
                  <a:pt x="11747" y="90104"/>
                  <a:pt x="11734" y="90102"/>
                </a:cubicBezTo>
                <a:cubicBezTo>
                  <a:pt x="11411" y="90047"/>
                  <a:pt x="11121" y="89937"/>
                  <a:pt x="10767" y="89935"/>
                </a:cubicBezTo>
                <a:cubicBezTo>
                  <a:pt x="9650" y="89929"/>
                  <a:pt x="8561" y="89702"/>
                  <a:pt x="7497" y="89524"/>
                </a:cubicBezTo>
                <a:cubicBezTo>
                  <a:pt x="6870" y="89419"/>
                  <a:pt x="6037" y="89333"/>
                  <a:pt x="5549" y="88860"/>
                </a:cubicBezTo>
                <a:cubicBezTo>
                  <a:pt x="5427" y="88741"/>
                  <a:pt x="5113" y="88733"/>
                  <a:pt x="4920" y="88640"/>
                </a:cubicBezTo>
                <a:cubicBezTo>
                  <a:pt x="3903" y="88148"/>
                  <a:pt x="3249" y="87423"/>
                  <a:pt x="2609" y="86705"/>
                </a:cubicBezTo>
                <a:cubicBezTo>
                  <a:pt x="1949" y="85966"/>
                  <a:pt x="1834" y="85088"/>
                  <a:pt x="1801" y="84254"/>
                </a:cubicBezTo>
                <a:cubicBezTo>
                  <a:pt x="1777" y="83655"/>
                  <a:pt x="1819" y="83027"/>
                  <a:pt x="1833" y="82421"/>
                </a:cubicBezTo>
                <a:cubicBezTo>
                  <a:pt x="1847" y="81905"/>
                  <a:pt x="1865" y="81379"/>
                  <a:pt x="1860" y="80859"/>
                </a:cubicBezTo>
                <a:cubicBezTo>
                  <a:pt x="1859" y="80638"/>
                  <a:pt x="1924" y="80426"/>
                  <a:pt x="1931" y="80207"/>
                </a:cubicBezTo>
                <a:cubicBezTo>
                  <a:pt x="1981" y="78749"/>
                  <a:pt x="1872" y="77282"/>
                  <a:pt x="2027" y="75836"/>
                </a:cubicBezTo>
                <a:cubicBezTo>
                  <a:pt x="2140" y="74784"/>
                  <a:pt x="2051" y="73736"/>
                  <a:pt x="2059" y="72695"/>
                </a:cubicBezTo>
                <a:cubicBezTo>
                  <a:pt x="2065" y="71754"/>
                  <a:pt x="2146" y="70790"/>
                  <a:pt x="1915" y="69831"/>
                </a:cubicBezTo>
                <a:cubicBezTo>
                  <a:pt x="1755" y="69166"/>
                  <a:pt x="1988" y="68455"/>
                  <a:pt x="1979" y="67764"/>
                </a:cubicBezTo>
                <a:cubicBezTo>
                  <a:pt x="1972" y="67294"/>
                  <a:pt x="1862" y="66825"/>
                  <a:pt x="1878" y="66348"/>
                </a:cubicBezTo>
                <a:cubicBezTo>
                  <a:pt x="1917" y="65189"/>
                  <a:pt x="2004" y="64028"/>
                  <a:pt x="1988" y="62872"/>
                </a:cubicBezTo>
                <a:cubicBezTo>
                  <a:pt x="1977" y="62051"/>
                  <a:pt x="2147" y="61240"/>
                  <a:pt x="2090" y="60416"/>
                </a:cubicBezTo>
                <a:cubicBezTo>
                  <a:pt x="2057" y="59949"/>
                  <a:pt x="2182" y="59458"/>
                  <a:pt x="2206" y="58979"/>
                </a:cubicBezTo>
                <a:cubicBezTo>
                  <a:pt x="2248" y="58086"/>
                  <a:pt x="2362" y="57195"/>
                  <a:pt x="2328" y="56295"/>
                </a:cubicBezTo>
                <a:cubicBezTo>
                  <a:pt x="2295" y="55389"/>
                  <a:pt x="2489" y="54480"/>
                  <a:pt x="2541" y="53571"/>
                </a:cubicBezTo>
                <a:cubicBezTo>
                  <a:pt x="2561" y="53231"/>
                  <a:pt x="2567" y="52876"/>
                  <a:pt x="2506" y="52546"/>
                </a:cubicBezTo>
                <a:cubicBezTo>
                  <a:pt x="2382" y="51873"/>
                  <a:pt x="2701" y="51214"/>
                  <a:pt x="2583" y="50569"/>
                </a:cubicBezTo>
                <a:cubicBezTo>
                  <a:pt x="2488" y="50056"/>
                  <a:pt x="2688" y="49554"/>
                  <a:pt x="2534" y="49061"/>
                </a:cubicBezTo>
                <a:cubicBezTo>
                  <a:pt x="2388" y="48592"/>
                  <a:pt x="2559" y="48134"/>
                  <a:pt x="2610" y="47682"/>
                </a:cubicBezTo>
                <a:cubicBezTo>
                  <a:pt x="2675" y="47121"/>
                  <a:pt x="2472" y="46573"/>
                  <a:pt x="2606" y="46017"/>
                </a:cubicBezTo>
                <a:cubicBezTo>
                  <a:pt x="2712" y="45584"/>
                  <a:pt x="2480" y="45129"/>
                  <a:pt x="2732" y="44700"/>
                </a:cubicBezTo>
                <a:cubicBezTo>
                  <a:pt x="2748" y="44673"/>
                  <a:pt x="2774" y="44643"/>
                  <a:pt x="2771" y="44616"/>
                </a:cubicBezTo>
                <a:cubicBezTo>
                  <a:pt x="2664" y="43393"/>
                  <a:pt x="2817" y="42163"/>
                  <a:pt x="2546" y="40942"/>
                </a:cubicBezTo>
                <a:cubicBezTo>
                  <a:pt x="2462" y="40564"/>
                  <a:pt x="2605" y="40163"/>
                  <a:pt x="2632" y="39771"/>
                </a:cubicBezTo>
                <a:cubicBezTo>
                  <a:pt x="2694" y="38867"/>
                  <a:pt x="2551" y="37969"/>
                  <a:pt x="2479" y="37068"/>
                </a:cubicBezTo>
                <a:cubicBezTo>
                  <a:pt x="2449" y="36694"/>
                  <a:pt x="2521" y="36289"/>
                  <a:pt x="2518" y="35905"/>
                </a:cubicBezTo>
                <a:cubicBezTo>
                  <a:pt x="2466" y="28064"/>
                  <a:pt x="2604" y="20188"/>
                  <a:pt x="2656" y="12334"/>
                </a:cubicBezTo>
                <a:cubicBezTo>
                  <a:pt x="2676" y="9586"/>
                  <a:pt x="3158" y="5621"/>
                  <a:pt x="5571" y="3826"/>
                </a:cubicBezTo>
                <a:cubicBezTo>
                  <a:pt x="6101" y="3430"/>
                  <a:pt x="6765" y="3094"/>
                  <a:pt x="7384" y="2911"/>
                </a:cubicBezTo>
                <a:cubicBezTo>
                  <a:pt x="8050" y="2715"/>
                  <a:pt x="8728" y="2386"/>
                  <a:pt x="9519" y="2386"/>
                </a:cubicBezTo>
                <a:cubicBezTo>
                  <a:pt x="9592" y="2386"/>
                  <a:pt x="9666" y="2389"/>
                  <a:pt x="9741" y="2395"/>
                </a:cubicBezTo>
                <a:cubicBezTo>
                  <a:pt x="9765" y="2396"/>
                  <a:pt x="9789" y="2397"/>
                  <a:pt x="9813" y="2397"/>
                </a:cubicBezTo>
                <a:cubicBezTo>
                  <a:pt x="10124" y="2397"/>
                  <a:pt x="10424" y="2246"/>
                  <a:pt x="10657" y="2166"/>
                </a:cubicBezTo>
                <a:cubicBezTo>
                  <a:pt x="11008" y="2047"/>
                  <a:pt x="11370" y="2027"/>
                  <a:pt x="11734" y="2027"/>
                </a:cubicBezTo>
                <a:cubicBezTo>
                  <a:pt x="11909" y="2027"/>
                  <a:pt x="12085" y="2032"/>
                  <a:pt x="12261" y="2032"/>
                </a:cubicBezTo>
                <a:cubicBezTo>
                  <a:pt x="12608" y="2032"/>
                  <a:pt x="12954" y="2014"/>
                  <a:pt x="13293" y="1910"/>
                </a:cubicBezTo>
                <a:cubicBezTo>
                  <a:pt x="13696" y="1786"/>
                  <a:pt x="14313" y="1828"/>
                  <a:pt x="14832" y="1797"/>
                </a:cubicBezTo>
                <a:cubicBezTo>
                  <a:pt x="14862" y="1796"/>
                  <a:pt x="14892" y="1795"/>
                  <a:pt x="14924" y="1795"/>
                </a:cubicBezTo>
                <a:cubicBezTo>
                  <a:pt x="14981" y="1795"/>
                  <a:pt x="15041" y="1797"/>
                  <a:pt x="15100" y="1797"/>
                </a:cubicBezTo>
                <a:cubicBezTo>
                  <a:pt x="15293" y="1797"/>
                  <a:pt x="15480" y="1776"/>
                  <a:pt x="15581" y="1596"/>
                </a:cubicBezTo>
                <a:cubicBezTo>
                  <a:pt x="15591" y="1577"/>
                  <a:pt x="15679" y="1560"/>
                  <a:pt x="15726" y="1560"/>
                </a:cubicBezTo>
                <a:cubicBezTo>
                  <a:pt x="15740" y="1560"/>
                  <a:pt x="15750" y="1562"/>
                  <a:pt x="15754" y="1565"/>
                </a:cubicBezTo>
                <a:cubicBezTo>
                  <a:pt x="15887" y="1692"/>
                  <a:pt x="16012" y="1736"/>
                  <a:pt x="16133" y="1736"/>
                </a:cubicBezTo>
                <a:cubicBezTo>
                  <a:pt x="16405" y="1736"/>
                  <a:pt x="16655" y="1511"/>
                  <a:pt x="16923" y="1498"/>
                </a:cubicBezTo>
                <a:cubicBezTo>
                  <a:pt x="17874" y="1453"/>
                  <a:pt x="18824" y="1476"/>
                  <a:pt x="19768" y="1463"/>
                </a:cubicBezTo>
                <a:cubicBezTo>
                  <a:pt x="19802" y="1462"/>
                  <a:pt x="19836" y="1462"/>
                  <a:pt x="19870" y="1462"/>
                </a:cubicBezTo>
                <a:cubicBezTo>
                  <a:pt x="20121" y="1462"/>
                  <a:pt x="20383" y="1474"/>
                  <a:pt x="20648" y="1474"/>
                </a:cubicBezTo>
                <a:cubicBezTo>
                  <a:pt x="21042" y="1474"/>
                  <a:pt x="21441" y="1447"/>
                  <a:pt x="21817" y="1313"/>
                </a:cubicBezTo>
                <a:cubicBezTo>
                  <a:pt x="21835" y="1306"/>
                  <a:pt x="21855" y="1303"/>
                  <a:pt x="21877" y="1303"/>
                </a:cubicBezTo>
                <a:cubicBezTo>
                  <a:pt x="22016" y="1303"/>
                  <a:pt x="22226" y="1415"/>
                  <a:pt x="22382" y="1415"/>
                </a:cubicBezTo>
                <a:cubicBezTo>
                  <a:pt x="22398" y="1415"/>
                  <a:pt x="22414" y="1414"/>
                  <a:pt x="22429" y="1411"/>
                </a:cubicBezTo>
                <a:cubicBezTo>
                  <a:pt x="23140" y="1280"/>
                  <a:pt x="23889" y="1325"/>
                  <a:pt x="24571" y="1217"/>
                </a:cubicBezTo>
                <a:cubicBezTo>
                  <a:pt x="25193" y="1120"/>
                  <a:pt x="25793" y="1057"/>
                  <a:pt x="26410" y="1057"/>
                </a:cubicBezTo>
                <a:cubicBezTo>
                  <a:pt x="26500" y="1057"/>
                  <a:pt x="26591" y="1058"/>
                  <a:pt x="26682" y="1061"/>
                </a:cubicBezTo>
                <a:cubicBezTo>
                  <a:pt x="27372" y="1081"/>
                  <a:pt x="28087" y="1173"/>
                  <a:pt x="28771" y="1173"/>
                </a:cubicBezTo>
                <a:cubicBezTo>
                  <a:pt x="29060" y="1173"/>
                  <a:pt x="29344" y="1157"/>
                  <a:pt x="29619" y="1111"/>
                </a:cubicBezTo>
                <a:cubicBezTo>
                  <a:pt x="29942" y="1057"/>
                  <a:pt x="30264" y="1044"/>
                  <a:pt x="30584" y="1044"/>
                </a:cubicBezTo>
                <a:cubicBezTo>
                  <a:pt x="30882" y="1044"/>
                  <a:pt x="31179" y="1055"/>
                  <a:pt x="31473" y="1055"/>
                </a:cubicBezTo>
                <a:cubicBezTo>
                  <a:pt x="31813" y="1055"/>
                  <a:pt x="32150" y="1040"/>
                  <a:pt x="32485" y="974"/>
                </a:cubicBezTo>
                <a:cubicBezTo>
                  <a:pt x="32542" y="963"/>
                  <a:pt x="32599" y="958"/>
                  <a:pt x="32655" y="958"/>
                </a:cubicBezTo>
                <a:close/>
                <a:moveTo>
                  <a:pt x="26311" y="0"/>
                </a:moveTo>
                <a:cubicBezTo>
                  <a:pt x="26126" y="0"/>
                  <a:pt x="25941" y="2"/>
                  <a:pt x="25756" y="5"/>
                </a:cubicBezTo>
                <a:cubicBezTo>
                  <a:pt x="25144" y="16"/>
                  <a:pt x="24554" y="79"/>
                  <a:pt x="23971" y="145"/>
                </a:cubicBezTo>
                <a:cubicBezTo>
                  <a:pt x="23151" y="236"/>
                  <a:pt x="22321" y="341"/>
                  <a:pt x="21503" y="341"/>
                </a:cubicBezTo>
                <a:cubicBezTo>
                  <a:pt x="21365" y="341"/>
                  <a:pt x="21229" y="338"/>
                  <a:pt x="21092" y="332"/>
                </a:cubicBezTo>
                <a:cubicBezTo>
                  <a:pt x="20741" y="315"/>
                  <a:pt x="20390" y="308"/>
                  <a:pt x="20040" y="308"/>
                </a:cubicBezTo>
                <a:cubicBezTo>
                  <a:pt x="18964" y="308"/>
                  <a:pt x="17895" y="374"/>
                  <a:pt x="16834" y="433"/>
                </a:cubicBezTo>
                <a:cubicBezTo>
                  <a:pt x="15614" y="500"/>
                  <a:pt x="14375" y="613"/>
                  <a:pt x="13160" y="802"/>
                </a:cubicBezTo>
                <a:cubicBezTo>
                  <a:pt x="11934" y="991"/>
                  <a:pt x="10679" y="1083"/>
                  <a:pt x="9437" y="1217"/>
                </a:cubicBezTo>
                <a:cubicBezTo>
                  <a:pt x="8824" y="1283"/>
                  <a:pt x="8308" y="1548"/>
                  <a:pt x="7750" y="1708"/>
                </a:cubicBezTo>
                <a:cubicBezTo>
                  <a:pt x="6983" y="1930"/>
                  <a:pt x="6194" y="2183"/>
                  <a:pt x="5519" y="2581"/>
                </a:cubicBezTo>
                <a:cubicBezTo>
                  <a:pt x="5062" y="2846"/>
                  <a:pt x="4649" y="3179"/>
                  <a:pt x="4292" y="3567"/>
                </a:cubicBezTo>
                <a:cubicBezTo>
                  <a:pt x="3846" y="4046"/>
                  <a:pt x="3310" y="4447"/>
                  <a:pt x="3035" y="5032"/>
                </a:cubicBezTo>
                <a:cubicBezTo>
                  <a:pt x="2752" y="5633"/>
                  <a:pt x="2403" y="6224"/>
                  <a:pt x="2137" y="6835"/>
                </a:cubicBezTo>
                <a:cubicBezTo>
                  <a:pt x="1927" y="7319"/>
                  <a:pt x="1529" y="7779"/>
                  <a:pt x="1458" y="8267"/>
                </a:cubicBezTo>
                <a:cubicBezTo>
                  <a:pt x="1146" y="10424"/>
                  <a:pt x="583" y="12307"/>
                  <a:pt x="807" y="14545"/>
                </a:cubicBezTo>
                <a:cubicBezTo>
                  <a:pt x="904" y="15511"/>
                  <a:pt x="1094" y="16467"/>
                  <a:pt x="1157" y="17435"/>
                </a:cubicBezTo>
                <a:cubicBezTo>
                  <a:pt x="1227" y="18547"/>
                  <a:pt x="1130" y="19660"/>
                  <a:pt x="1053" y="20772"/>
                </a:cubicBezTo>
                <a:cubicBezTo>
                  <a:pt x="835" y="23978"/>
                  <a:pt x="750" y="27269"/>
                  <a:pt x="870" y="30465"/>
                </a:cubicBezTo>
                <a:cubicBezTo>
                  <a:pt x="879" y="30699"/>
                  <a:pt x="888" y="30935"/>
                  <a:pt x="896" y="31169"/>
                </a:cubicBezTo>
                <a:cubicBezTo>
                  <a:pt x="1037" y="34971"/>
                  <a:pt x="1157" y="38774"/>
                  <a:pt x="1220" y="42579"/>
                </a:cubicBezTo>
                <a:cubicBezTo>
                  <a:pt x="1287" y="46793"/>
                  <a:pt x="1286" y="51007"/>
                  <a:pt x="1165" y="55219"/>
                </a:cubicBezTo>
                <a:cubicBezTo>
                  <a:pt x="1107" y="57370"/>
                  <a:pt x="1011" y="59519"/>
                  <a:pt x="883" y="61666"/>
                </a:cubicBezTo>
                <a:cubicBezTo>
                  <a:pt x="784" y="63295"/>
                  <a:pt x="0" y="66050"/>
                  <a:pt x="640" y="67564"/>
                </a:cubicBezTo>
                <a:cubicBezTo>
                  <a:pt x="652" y="67593"/>
                  <a:pt x="650" y="67627"/>
                  <a:pt x="633" y="67655"/>
                </a:cubicBezTo>
                <a:cubicBezTo>
                  <a:pt x="232" y="68291"/>
                  <a:pt x="729" y="68952"/>
                  <a:pt x="508" y="69620"/>
                </a:cubicBezTo>
                <a:cubicBezTo>
                  <a:pt x="380" y="70006"/>
                  <a:pt x="873" y="70464"/>
                  <a:pt x="537" y="70941"/>
                </a:cubicBezTo>
                <a:cubicBezTo>
                  <a:pt x="440" y="71078"/>
                  <a:pt x="399" y="71363"/>
                  <a:pt x="639" y="71579"/>
                </a:cubicBezTo>
                <a:cubicBezTo>
                  <a:pt x="816" y="71739"/>
                  <a:pt x="866" y="72036"/>
                  <a:pt x="735" y="72180"/>
                </a:cubicBezTo>
                <a:cubicBezTo>
                  <a:pt x="409" y="72539"/>
                  <a:pt x="782" y="72883"/>
                  <a:pt x="682" y="73241"/>
                </a:cubicBezTo>
                <a:cubicBezTo>
                  <a:pt x="629" y="73429"/>
                  <a:pt x="607" y="73708"/>
                  <a:pt x="715" y="73920"/>
                </a:cubicBezTo>
                <a:cubicBezTo>
                  <a:pt x="948" y="74376"/>
                  <a:pt x="741" y="74838"/>
                  <a:pt x="739" y="75287"/>
                </a:cubicBezTo>
                <a:cubicBezTo>
                  <a:pt x="737" y="75621"/>
                  <a:pt x="728" y="75979"/>
                  <a:pt x="675" y="76325"/>
                </a:cubicBezTo>
                <a:cubicBezTo>
                  <a:pt x="612" y="76747"/>
                  <a:pt x="716" y="77175"/>
                  <a:pt x="611" y="77602"/>
                </a:cubicBezTo>
                <a:cubicBezTo>
                  <a:pt x="520" y="77976"/>
                  <a:pt x="537" y="78359"/>
                  <a:pt x="548" y="78743"/>
                </a:cubicBezTo>
                <a:cubicBezTo>
                  <a:pt x="557" y="79052"/>
                  <a:pt x="820" y="79488"/>
                  <a:pt x="697" y="79599"/>
                </a:cubicBezTo>
                <a:cubicBezTo>
                  <a:pt x="180" y="80073"/>
                  <a:pt x="630" y="80578"/>
                  <a:pt x="465" y="81062"/>
                </a:cubicBezTo>
                <a:cubicBezTo>
                  <a:pt x="279" y="81613"/>
                  <a:pt x="533" y="82234"/>
                  <a:pt x="424" y="82834"/>
                </a:cubicBezTo>
                <a:cubicBezTo>
                  <a:pt x="384" y="83056"/>
                  <a:pt x="420" y="83327"/>
                  <a:pt x="424" y="83568"/>
                </a:cubicBezTo>
                <a:cubicBezTo>
                  <a:pt x="434" y="84061"/>
                  <a:pt x="620" y="84553"/>
                  <a:pt x="482" y="85046"/>
                </a:cubicBezTo>
                <a:cubicBezTo>
                  <a:pt x="393" y="85363"/>
                  <a:pt x="983" y="85648"/>
                  <a:pt x="553" y="85975"/>
                </a:cubicBezTo>
                <a:cubicBezTo>
                  <a:pt x="547" y="85980"/>
                  <a:pt x="563" y="86013"/>
                  <a:pt x="575" y="86015"/>
                </a:cubicBezTo>
                <a:cubicBezTo>
                  <a:pt x="1215" y="86146"/>
                  <a:pt x="813" y="86505"/>
                  <a:pt x="879" y="86758"/>
                </a:cubicBezTo>
                <a:cubicBezTo>
                  <a:pt x="892" y="86804"/>
                  <a:pt x="838" y="86842"/>
                  <a:pt x="923" y="86897"/>
                </a:cubicBezTo>
                <a:cubicBezTo>
                  <a:pt x="1657" y="87376"/>
                  <a:pt x="1801" y="88137"/>
                  <a:pt x="2689" y="88599"/>
                </a:cubicBezTo>
                <a:cubicBezTo>
                  <a:pt x="3293" y="88913"/>
                  <a:pt x="3730" y="89385"/>
                  <a:pt x="4443" y="89701"/>
                </a:cubicBezTo>
                <a:cubicBezTo>
                  <a:pt x="5278" y="90071"/>
                  <a:pt x="6017" y="90506"/>
                  <a:pt x="7036" y="90533"/>
                </a:cubicBezTo>
                <a:cubicBezTo>
                  <a:pt x="7421" y="90542"/>
                  <a:pt x="7697" y="90760"/>
                  <a:pt x="8086" y="90760"/>
                </a:cubicBezTo>
                <a:cubicBezTo>
                  <a:pt x="8091" y="90760"/>
                  <a:pt x="8096" y="90760"/>
                  <a:pt x="8102" y="90760"/>
                </a:cubicBezTo>
                <a:cubicBezTo>
                  <a:pt x="8140" y="90759"/>
                  <a:pt x="8179" y="90759"/>
                  <a:pt x="8217" y="90759"/>
                </a:cubicBezTo>
                <a:cubicBezTo>
                  <a:pt x="9211" y="90759"/>
                  <a:pt x="10184" y="90952"/>
                  <a:pt x="11140" y="91083"/>
                </a:cubicBezTo>
                <a:cubicBezTo>
                  <a:pt x="12296" y="91242"/>
                  <a:pt x="13475" y="91270"/>
                  <a:pt x="14629" y="91446"/>
                </a:cubicBezTo>
                <a:cubicBezTo>
                  <a:pt x="15002" y="91503"/>
                  <a:pt x="15459" y="91591"/>
                  <a:pt x="15927" y="91591"/>
                </a:cubicBezTo>
                <a:cubicBezTo>
                  <a:pt x="15987" y="91591"/>
                  <a:pt x="16048" y="91590"/>
                  <a:pt x="16109" y="91587"/>
                </a:cubicBezTo>
                <a:cubicBezTo>
                  <a:pt x="16300" y="91576"/>
                  <a:pt x="16531" y="91554"/>
                  <a:pt x="16762" y="91554"/>
                </a:cubicBezTo>
                <a:cubicBezTo>
                  <a:pt x="16985" y="91554"/>
                  <a:pt x="17206" y="91574"/>
                  <a:pt x="17389" y="91645"/>
                </a:cubicBezTo>
                <a:cubicBezTo>
                  <a:pt x="18001" y="91882"/>
                  <a:pt x="18664" y="91786"/>
                  <a:pt x="19282" y="91841"/>
                </a:cubicBezTo>
                <a:cubicBezTo>
                  <a:pt x="19940" y="91899"/>
                  <a:pt x="20615" y="91909"/>
                  <a:pt x="21290" y="91909"/>
                </a:cubicBezTo>
                <a:cubicBezTo>
                  <a:pt x="21549" y="91909"/>
                  <a:pt x="21807" y="91907"/>
                  <a:pt x="22064" y="91907"/>
                </a:cubicBezTo>
                <a:cubicBezTo>
                  <a:pt x="22083" y="91906"/>
                  <a:pt x="22102" y="91906"/>
                  <a:pt x="22122" y="91906"/>
                </a:cubicBezTo>
                <a:cubicBezTo>
                  <a:pt x="23159" y="91906"/>
                  <a:pt x="24199" y="91956"/>
                  <a:pt x="25238" y="91956"/>
                </a:cubicBezTo>
                <a:cubicBezTo>
                  <a:pt x="25534" y="91956"/>
                  <a:pt x="25829" y="91952"/>
                  <a:pt x="26125" y="91942"/>
                </a:cubicBezTo>
                <a:cubicBezTo>
                  <a:pt x="26361" y="91935"/>
                  <a:pt x="26597" y="91931"/>
                  <a:pt x="26833" y="91931"/>
                </a:cubicBezTo>
                <a:cubicBezTo>
                  <a:pt x="27459" y="91931"/>
                  <a:pt x="28084" y="91957"/>
                  <a:pt x="28708" y="92009"/>
                </a:cubicBezTo>
                <a:cubicBezTo>
                  <a:pt x="28795" y="92016"/>
                  <a:pt x="28880" y="92019"/>
                  <a:pt x="28965" y="92019"/>
                </a:cubicBezTo>
                <a:cubicBezTo>
                  <a:pt x="29306" y="92019"/>
                  <a:pt x="29632" y="91974"/>
                  <a:pt x="29957" y="91974"/>
                </a:cubicBezTo>
                <a:cubicBezTo>
                  <a:pt x="30021" y="91974"/>
                  <a:pt x="30085" y="91976"/>
                  <a:pt x="30149" y="91980"/>
                </a:cubicBezTo>
                <a:cubicBezTo>
                  <a:pt x="31349" y="92059"/>
                  <a:pt x="32551" y="92034"/>
                  <a:pt x="33751" y="92071"/>
                </a:cubicBezTo>
                <a:cubicBezTo>
                  <a:pt x="33966" y="92078"/>
                  <a:pt x="34181" y="92081"/>
                  <a:pt x="34396" y="92081"/>
                </a:cubicBezTo>
                <a:cubicBezTo>
                  <a:pt x="35189" y="92081"/>
                  <a:pt x="35982" y="92043"/>
                  <a:pt x="36778" y="92043"/>
                </a:cubicBezTo>
                <a:cubicBezTo>
                  <a:pt x="37003" y="92043"/>
                  <a:pt x="37229" y="92046"/>
                  <a:pt x="37455" y="92054"/>
                </a:cubicBezTo>
                <a:cubicBezTo>
                  <a:pt x="38476" y="92090"/>
                  <a:pt x="39501" y="92134"/>
                  <a:pt x="40519" y="92136"/>
                </a:cubicBezTo>
                <a:cubicBezTo>
                  <a:pt x="40562" y="92136"/>
                  <a:pt x="40604" y="92136"/>
                  <a:pt x="40646" y="92136"/>
                </a:cubicBezTo>
                <a:cubicBezTo>
                  <a:pt x="41870" y="92136"/>
                  <a:pt x="43102" y="92106"/>
                  <a:pt x="44322" y="92106"/>
                </a:cubicBezTo>
                <a:cubicBezTo>
                  <a:pt x="44441" y="92106"/>
                  <a:pt x="44559" y="92106"/>
                  <a:pt x="44678" y="92107"/>
                </a:cubicBezTo>
                <a:cubicBezTo>
                  <a:pt x="44730" y="92107"/>
                  <a:pt x="44782" y="92107"/>
                  <a:pt x="44834" y="92107"/>
                </a:cubicBezTo>
                <a:cubicBezTo>
                  <a:pt x="46801" y="92107"/>
                  <a:pt x="48734" y="91888"/>
                  <a:pt x="50687" y="91823"/>
                </a:cubicBezTo>
                <a:cubicBezTo>
                  <a:pt x="51662" y="91792"/>
                  <a:pt x="52651" y="91607"/>
                  <a:pt x="53627" y="91452"/>
                </a:cubicBezTo>
                <a:cubicBezTo>
                  <a:pt x="54431" y="91325"/>
                  <a:pt x="55270" y="91284"/>
                  <a:pt x="56063" y="91094"/>
                </a:cubicBezTo>
                <a:cubicBezTo>
                  <a:pt x="56951" y="90884"/>
                  <a:pt x="57922" y="90883"/>
                  <a:pt x="58750" y="90524"/>
                </a:cubicBezTo>
                <a:cubicBezTo>
                  <a:pt x="59220" y="90320"/>
                  <a:pt x="59759" y="90097"/>
                  <a:pt x="60203" y="89989"/>
                </a:cubicBezTo>
                <a:cubicBezTo>
                  <a:pt x="61157" y="89760"/>
                  <a:pt x="61624" y="89151"/>
                  <a:pt x="62433" y="88850"/>
                </a:cubicBezTo>
                <a:cubicBezTo>
                  <a:pt x="62703" y="88750"/>
                  <a:pt x="62825" y="88371"/>
                  <a:pt x="62883" y="88364"/>
                </a:cubicBezTo>
                <a:cubicBezTo>
                  <a:pt x="63631" y="88271"/>
                  <a:pt x="63607" y="87724"/>
                  <a:pt x="63856" y="87423"/>
                </a:cubicBezTo>
                <a:cubicBezTo>
                  <a:pt x="64651" y="86463"/>
                  <a:pt x="65066" y="85389"/>
                  <a:pt x="65162" y="84248"/>
                </a:cubicBezTo>
                <a:cubicBezTo>
                  <a:pt x="65242" y="83266"/>
                  <a:pt x="65580" y="82297"/>
                  <a:pt x="65420" y="81302"/>
                </a:cubicBezTo>
                <a:cubicBezTo>
                  <a:pt x="65416" y="81273"/>
                  <a:pt x="65390" y="81238"/>
                  <a:pt x="65405" y="81216"/>
                </a:cubicBezTo>
                <a:cubicBezTo>
                  <a:pt x="65787" y="80584"/>
                  <a:pt x="65519" y="79919"/>
                  <a:pt x="65601" y="79272"/>
                </a:cubicBezTo>
                <a:cubicBezTo>
                  <a:pt x="65715" y="78374"/>
                  <a:pt x="65748" y="77471"/>
                  <a:pt x="65833" y="76571"/>
                </a:cubicBezTo>
                <a:cubicBezTo>
                  <a:pt x="65863" y="76264"/>
                  <a:pt x="65566" y="76000"/>
                  <a:pt x="65644" y="75691"/>
                </a:cubicBezTo>
                <a:cubicBezTo>
                  <a:pt x="65832" y="74950"/>
                  <a:pt x="65827" y="74208"/>
                  <a:pt x="65743" y="73457"/>
                </a:cubicBezTo>
                <a:cubicBezTo>
                  <a:pt x="65634" y="72486"/>
                  <a:pt x="65616" y="71511"/>
                  <a:pt x="65560" y="70537"/>
                </a:cubicBezTo>
                <a:cubicBezTo>
                  <a:pt x="65502" y="69522"/>
                  <a:pt x="65361" y="68512"/>
                  <a:pt x="65386" y="67493"/>
                </a:cubicBezTo>
                <a:cubicBezTo>
                  <a:pt x="65402" y="66910"/>
                  <a:pt x="65345" y="66301"/>
                  <a:pt x="65446" y="65743"/>
                </a:cubicBezTo>
                <a:cubicBezTo>
                  <a:pt x="65617" y="64789"/>
                  <a:pt x="65293" y="63371"/>
                  <a:pt x="65301" y="62350"/>
                </a:cubicBezTo>
                <a:cubicBezTo>
                  <a:pt x="65311" y="60910"/>
                  <a:pt x="65314" y="59472"/>
                  <a:pt x="65313" y="58033"/>
                </a:cubicBezTo>
                <a:cubicBezTo>
                  <a:pt x="65311" y="55244"/>
                  <a:pt x="65292" y="52453"/>
                  <a:pt x="65279" y="49664"/>
                </a:cubicBezTo>
                <a:cubicBezTo>
                  <a:pt x="65251" y="44094"/>
                  <a:pt x="65241" y="38522"/>
                  <a:pt x="65416" y="32955"/>
                </a:cubicBezTo>
                <a:cubicBezTo>
                  <a:pt x="65445" y="32025"/>
                  <a:pt x="65173" y="31089"/>
                  <a:pt x="65242" y="30164"/>
                </a:cubicBezTo>
                <a:cubicBezTo>
                  <a:pt x="65320" y="29129"/>
                  <a:pt x="65146" y="28105"/>
                  <a:pt x="65141" y="27075"/>
                </a:cubicBezTo>
                <a:cubicBezTo>
                  <a:pt x="65136" y="26157"/>
                  <a:pt x="65013" y="25229"/>
                  <a:pt x="65070" y="24312"/>
                </a:cubicBezTo>
                <a:cubicBezTo>
                  <a:pt x="65125" y="23418"/>
                  <a:pt x="65047" y="22524"/>
                  <a:pt x="64987" y="21644"/>
                </a:cubicBezTo>
                <a:cubicBezTo>
                  <a:pt x="64897" y="20315"/>
                  <a:pt x="64837" y="18977"/>
                  <a:pt x="64577" y="17650"/>
                </a:cubicBezTo>
                <a:cubicBezTo>
                  <a:pt x="64313" y="16303"/>
                  <a:pt x="64327" y="14935"/>
                  <a:pt x="64205" y="13581"/>
                </a:cubicBezTo>
                <a:cubicBezTo>
                  <a:pt x="64142" y="12875"/>
                  <a:pt x="64064" y="12130"/>
                  <a:pt x="64119" y="11395"/>
                </a:cubicBezTo>
                <a:cubicBezTo>
                  <a:pt x="64186" y="10506"/>
                  <a:pt x="63911" y="9601"/>
                  <a:pt x="63746" y="8706"/>
                </a:cubicBezTo>
                <a:cubicBezTo>
                  <a:pt x="63696" y="8438"/>
                  <a:pt x="63490" y="8191"/>
                  <a:pt x="63493" y="7904"/>
                </a:cubicBezTo>
                <a:cubicBezTo>
                  <a:pt x="63508" y="6825"/>
                  <a:pt x="62961" y="5858"/>
                  <a:pt x="62383" y="4888"/>
                </a:cubicBezTo>
                <a:cubicBezTo>
                  <a:pt x="62262" y="4686"/>
                  <a:pt x="61942" y="4620"/>
                  <a:pt x="61919" y="4452"/>
                </a:cubicBezTo>
                <a:cubicBezTo>
                  <a:pt x="61834" y="3856"/>
                  <a:pt x="61046" y="3535"/>
                  <a:pt x="60864" y="2980"/>
                </a:cubicBezTo>
                <a:cubicBezTo>
                  <a:pt x="60839" y="2900"/>
                  <a:pt x="60646" y="2810"/>
                  <a:pt x="60464" y="2810"/>
                </a:cubicBezTo>
                <a:cubicBezTo>
                  <a:pt x="60453" y="2810"/>
                  <a:pt x="60443" y="2810"/>
                  <a:pt x="60433" y="2811"/>
                </a:cubicBezTo>
                <a:cubicBezTo>
                  <a:pt x="60411" y="2812"/>
                  <a:pt x="60390" y="2813"/>
                  <a:pt x="60370" y="2813"/>
                </a:cubicBezTo>
                <a:cubicBezTo>
                  <a:pt x="60252" y="2813"/>
                  <a:pt x="60161" y="2786"/>
                  <a:pt x="60139" y="2688"/>
                </a:cubicBezTo>
                <a:cubicBezTo>
                  <a:pt x="60019" y="2137"/>
                  <a:pt x="59207" y="2128"/>
                  <a:pt x="58772" y="1813"/>
                </a:cubicBezTo>
                <a:cubicBezTo>
                  <a:pt x="58066" y="1302"/>
                  <a:pt x="56971" y="1344"/>
                  <a:pt x="56018" y="1193"/>
                </a:cubicBezTo>
                <a:cubicBezTo>
                  <a:pt x="55670" y="1138"/>
                  <a:pt x="55316" y="1143"/>
                  <a:pt x="54974" y="1068"/>
                </a:cubicBezTo>
                <a:cubicBezTo>
                  <a:pt x="54355" y="935"/>
                  <a:pt x="53734" y="762"/>
                  <a:pt x="53099" y="718"/>
                </a:cubicBezTo>
                <a:cubicBezTo>
                  <a:pt x="52679" y="688"/>
                  <a:pt x="52268" y="605"/>
                  <a:pt x="51886" y="538"/>
                </a:cubicBezTo>
                <a:cubicBezTo>
                  <a:pt x="51026" y="386"/>
                  <a:pt x="50110" y="285"/>
                  <a:pt x="49287" y="256"/>
                </a:cubicBezTo>
                <a:cubicBezTo>
                  <a:pt x="48244" y="219"/>
                  <a:pt x="47199" y="109"/>
                  <a:pt x="46137" y="109"/>
                </a:cubicBezTo>
                <a:cubicBezTo>
                  <a:pt x="45906" y="109"/>
                  <a:pt x="45675" y="115"/>
                  <a:pt x="45442" y="127"/>
                </a:cubicBezTo>
                <a:cubicBezTo>
                  <a:pt x="44880" y="157"/>
                  <a:pt x="44310" y="159"/>
                  <a:pt x="43739" y="159"/>
                </a:cubicBezTo>
                <a:cubicBezTo>
                  <a:pt x="43623" y="159"/>
                  <a:pt x="43506" y="159"/>
                  <a:pt x="43390" y="159"/>
                </a:cubicBezTo>
                <a:cubicBezTo>
                  <a:pt x="42703" y="159"/>
                  <a:pt x="42016" y="163"/>
                  <a:pt x="41340" y="213"/>
                </a:cubicBezTo>
                <a:cubicBezTo>
                  <a:pt x="41162" y="227"/>
                  <a:pt x="40985" y="232"/>
                  <a:pt x="40808" y="232"/>
                </a:cubicBezTo>
                <a:cubicBezTo>
                  <a:pt x="40181" y="232"/>
                  <a:pt x="39557" y="167"/>
                  <a:pt x="38935" y="167"/>
                </a:cubicBezTo>
                <a:cubicBezTo>
                  <a:pt x="38565" y="167"/>
                  <a:pt x="38195" y="190"/>
                  <a:pt x="37827" y="263"/>
                </a:cubicBezTo>
                <a:cubicBezTo>
                  <a:pt x="37824" y="264"/>
                  <a:pt x="37820" y="264"/>
                  <a:pt x="37817" y="264"/>
                </a:cubicBezTo>
                <a:cubicBezTo>
                  <a:pt x="37785" y="264"/>
                  <a:pt x="37744" y="241"/>
                  <a:pt x="37710" y="241"/>
                </a:cubicBezTo>
                <a:cubicBezTo>
                  <a:pt x="37708" y="241"/>
                  <a:pt x="37705" y="241"/>
                  <a:pt x="37703" y="242"/>
                </a:cubicBezTo>
                <a:cubicBezTo>
                  <a:pt x="37669" y="245"/>
                  <a:pt x="37635" y="247"/>
                  <a:pt x="37601" y="247"/>
                </a:cubicBezTo>
                <a:cubicBezTo>
                  <a:pt x="37297" y="247"/>
                  <a:pt x="37019" y="107"/>
                  <a:pt x="36697" y="107"/>
                </a:cubicBezTo>
                <a:cubicBezTo>
                  <a:pt x="36588" y="107"/>
                  <a:pt x="36474" y="123"/>
                  <a:pt x="36353" y="166"/>
                </a:cubicBezTo>
                <a:cubicBezTo>
                  <a:pt x="36232" y="208"/>
                  <a:pt x="36052" y="223"/>
                  <a:pt x="35869" y="223"/>
                </a:cubicBezTo>
                <a:cubicBezTo>
                  <a:pt x="35674" y="223"/>
                  <a:pt x="35475" y="206"/>
                  <a:pt x="35341" y="183"/>
                </a:cubicBezTo>
                <a:cubicBezTo>
                  <a:pt x="34870" y="102"/>
                  <a:pt x="34401" y="85"/>
                  <a:pt x="33933" y="85"/>
                </a:cubicBezTo>
                <a:cubicBezTo>
                  <a:pt x="33588" y="85"/>
                  <a:pt x="33243" y="94"/>
                  <a:pt x="32899" y="94"/>
                </a:cubicBezTo>
                <a:cubicBezTo>
                  <a:pt x="32729" y="94"/>
                  <a:pt x="32559" y="92"/>
                  <a:pt x="32390" y="85"/>
                </a:cubicBezTo>
                <a:cubicBezTo>
                  <a:pt x="32300" y="82"/>
                  <a:pt x="32211" y="80"/>
                  <a:pt x="32121" y="80"/>
                </a:cubicBezTo>
                <a:cubicBezTo>
                  <a:pt x="31662" y="80"/>
                  <a:pt x="31201" y="118"/>
                  <a:pt x="30742" y="118"/>
                </a:cubicBezTo>
                <a:cubicBezTo>
                  <a:pt x="30724" y="118"/>
                  <a:pt x="30707" y="118"/>
                  <a:pt x="30690" y="118"/>
                </a:cubicBezTo>
                <a:cubicBezTo>
                  <a:pt x="30085" y="116"/>
                  <a:pt x="29480" y="86"/>
                  <a:pt x="28875" y="63"/>
                </a:cubicBezTo>
                <a:cubicBezTo>
                  <a:pt x="28020" y="30"/>
                  <a:pt x="27168" y="0"/>
                  <a:pt x="26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27"/>
          <p:cNvGrpSpPr/>
          <p:nvPr/>
        </p:nvGrpSpPr>
        <p:grpSpPr>
          <a:xfrm>
            <a:off x="7529212" y="3511287"/>
            <a:ext cx="1862374" cy="2056521"/>
            <a:chOff x="7281641" y="1136546"/>
            <a:chExt cx="892968" cy="986057"/>
          </a:xfrm>
        </p:grpSpPr>
        <p:sp>
          <p:nvSpPr>
            <p:cNvPr id="715" name="Google Shape;715;p27"/>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27"/>
          <p:cNvGrpSpPr/>
          <p:nvPr/>
        </p:nvGrpSpPr>
        <p:grpSpPr>
          <a:xfrm>
            <a:off x="-469390" y="245003"/>
            <a:ext cx="1490486" cy="960916"/>
            <a:chOff x="-75881" y="2283499"/>
            <a:chExt cx="772313" cy="497910"/>
          </a:xfrm>
        </p:grpSpPr>
        <p:sp>
          <p:nvSpPr>
            <p:cNvPr id="720" name="Google Shape;720;p27"/>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8" name="Google Shape;998;p34"/>
          <p:cNvSpPr txBox="1">
            <a:spLocks noGrp="1"/>
          </p:cNvSpPr>
          <p:nvPr>
            <p:ph type="ctrTitle"/>
          </p:nvPr>
        </p:nvSpPr>
        <p:spPr>
          <a:xfrm>
            <a:off x="2008800" y="516850"/>
            <a:ext cx="51264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a:t>疫苗接种率已经达到相当高度。</a:t>
            </a:r>
            <a:br>
              <a:rPr lang="en-US" altLang="zh-CN"/>
            </a:br>
            <a:r>
              <a:rPr lang="zh-CN" altLang="en-US"/>
              <a:t>模型中通过增加如下变量来表示：</a:t>
            </a:r>
          </a:p>
        </p:txBody>
      </p:sp>
      <p:pic>
        <p:nvPicPr>
          <p:cNvPr id="4" name="图片 3"/>
          <p:cNvPicPr>
            <a:picLocks noChangeAspect="1"/>
          </p:cNvPicPr>
          <p:nvPr/>
        </p:nvPicPr>
        <p:blipFill>
          <a:blip r:embed="rId3"/>
          <a:stretch>
            <a:fillRect/>
          </a:stretch>
        </p:blipFill>
        <p:spPr>
          <a:xfrm>
            <a:off x="2214383" y="1249750"/>
            <a:ext cx="4571234" cy="3768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008800" y="516850"/>
            <a:ext cx="5126400" cy="11679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a:t>人员流动冬季较夏季少。</a:t>
            </a:r>
            <a:br>
              <a:rPr lang="en-US" altLang="zh-CN"/>
            </a:br>
            <a:r>
              <a:rPr lang="zh-CN" altLang="en-US"/>
              <a:t>模型中通过调整各地区人口每月迁入迁出率来调整。</a:t>
            </a:r>
          </a:p>
        </p:txBody>
      </p:sp>
      <p:sp>
        <p:nvSpPr>
          <p:cNvPr id="3" name="副标题 2"/>
          <p:cNvSpPr>
            <a:spLocks noGrp="1"/>
          </p:cNvSpPr>
          <p:nvPr>
            <p:ph type="subTitle" idx="1"/>
          </p:nvPr>
        </p:nvSpPr>
        <p:spPr/>
        <p:txBody>
          <a:bodyPr/>
          <a:lstStyle/>
          <a:p>
            <a:endParaRPr lang="zh-CN" altLang="en-US"/>
          </a:p>
        </p:txBody>
      </p:sp>
      <p:sp>
        <p:nvSpPr>
          <p:cNvPr id="5" name="副标题 4"/>
          <p:cNvSpPr>
            <a:spLocks noGrp="1"/>
          </p:cNvSpPr>
          <p:nvPr>
            <p:ph type="subTitle" idx="2"/>
          </p:nvPr>
        </p:nvSpPr>
        <p:spPr/>
        <p:txBody>
          <a:bodyPr/>
          <a:lstStyle/>
          <a:p>
            <a:endParaRPr lang="zh-CN" altLang="en-US"/>
          </a:p>
        </p:txBody>
      </p:sp>
      <p:sp>
        <p:nvSpPr>
          <p:cNvPr id="7" name="副标题 6"/>
          <p:cNvSpPr>
            <a:spLocks noGrp="1"/>
          </p:cNvSpPr>
          <p:nvPr>
            <p:ph type="subTitle" idx="3"/>
          </p:nvPr>
        </p:nvSpPr>
        <p:spPr/>
        <p:txBody>
          <a:bodyPr/>
          <a:lstStyle/>
          <a:p>
            <a:endParaRPr lang="zh-CN" altLang="en-US"/>
          </a:p>
        </p:txBody>
      </p:sp>
      <p:sp>
        <p:nvSpPr>
          <p:cNvPr id="9" name="标题 8"/>
          <p:cNvSpPr>
            <a:spLocks noGrp="1"/>
          </p:cNvSpPr>
          <p:nvPr>
            <p:ph type="ctrTitle"/>
          </p:nvPr>
        </p:nvSpPr>
        <p:spPr/>
        <p:txBody>
          <a:bodyPr/>
          <a:lstStyle/>
          <a:p>
            <a:endParaRPr lang="zh-CN" altLang="en-US"/>
          </a:p>
        </p:txBody>
      </p:sp>
      <p:sp>
        <p:nvSpPr>
          <p:cNvPr id="11" name="标题 10"/>
          <p:cNvSpPr>
            <a:spLocks noGrp="1"/>
          </p:cNvSpPr>
          <p:nvPr>
            <p:ph type="ctrTitle" idx="4"/>
          </p:nvPr>
        </p:nvSpPr>
        <p:spPr/>
        <p:txBody>
          <a:bodyPr/>
          <a:lstStyle/>
          <a:p>
            <a:endParaRPr lang="zh-CN" altLang="en-US"/>
          </a:p>
        </p:txBody>
      </p:sp>
      <p:pic>
        <p:nvPicPr>
          <p:cNvPr id="15" name="图片 14"/>
          <p:cNvPicPr>
            <a:picLocks noChangeAspect="1"/>
          </p:cNvPicPr>
          <p:nvPr/>
        </p:nvPicPr>
        <p:blipFill>
          <a:blip r:embed="rId3"/>
          <a:stretch>
            <a:fillRect/>
          </a:stretch>
        </p:blipFill>
        <p:spPr>
          <a:xfrm>
            <a:off x="1062686" y="2282165"/>
            <a:ext cx="7018628" cy="579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9" name="Google Shape;829;p30"/>
          <p:cNvSpPr txBox="1">
            <a:spLocks noGrp="1"/>
          </p:cNvSpPr>
          <p:nvPr>
            <p:ph type="ctrTitle" idx="8"/>
          </p:nvPr>
        </p:nvSpPr>
        <p:spPr>
          <a:xfrm>
            <a:off x="1490400" y="1704850"/>
            <a:ext cx="51264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a:t>此外还有奥密克戎毒株致病性较弱以及某些政治原因等</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c66661ae-26a7-4b80-9b2f-b863e3735f4c"/>
  <p:tag name="COMMONDATA" val="eyJoZGlkIjoiZjE2NWJjYmRiNmMwMmVmOGUyNjZmNTdhNGI0NjllZTY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100,&quot;width&quot;:8426}"/>
</p:tagLst>
</file>

<file path=ppt/theme/theme1.xml><?xml version="1.0" encoding="utf-8"?>
<a:theme xmlns:a="http://schemas.openxmlformats.org/drawingml/2006/main"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947</Words>
  <Application>Microsoft Office PowerPoint</Application>
  <PresentationFormat>全屏显示(16:9)</PresentationFormat>
  <Paragraphs>75</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Comfortaa</vt:lpstr>
      <vt:lpstr>黑体</vt:lpstr>
      <vt:lpstr>Times New Roman</vt:lpstr>
      <vt:lpstr>Permanent Marker</vt:lpstr>
      <vt:lpstr>Comfortaa Regular</vt:lpstr>
      <vt:lpstr>-apple-system</vt:lpstr>
      <vt:lpstr>Arial Black</vt:lpstr>
      <vt:lpstr>SKETCH LESSON</vt:lpstr>
      <vt:lpstr>2019-nCoV病毒带来的传播问题</vt:lpstr>
      <vt:lpstr>SIR模型 </vt:lpstr>
      <vt:lpstr>SIR 传染病模型 - 知乎 (zhihu.com)</vt:lpstr>
      <vt:lpstr>思路：以省为单位设为node，每个node里跑SIR模型，并使用可视化工具Echarts画图</vt:lpstr>
      <vt:lpstr>影响因素</vt:lpstr>
      <vt:lpstr>该研究成果发表于《动物模型与实验医学(英文)》期刊(Animal Model&amp;Experimental Medicine,2020,3:316-318)。</vt:lpstr>
      <vt:lpstr>疫苗接种率已经达到相当高度。 模型中通过增加如下变量来表示：</vt:lpstr>
      <vt:lpstr>人员流动冬季较夏季少。 模型中通过调整各地区人口每月迁入迁出率来调整。</vt:lpstr>
      <vt:lpstr>此外还有奥密克戎毒株致病性较弱以及某些政治原因等</vt:lpstr>
      <vt:lpstr>PowerPoint 演示文稿</vt:lpstr>
      <vt:lpstr>结论</vt:lpstr>
      <vt:lpstr>PowerPoint 演示文稿</vt:lpstr>
      <vt:lpstr>RESOURCES</vt:lpstr>
      <vt:lpstr>人类创造性的神经生物学表现</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2019-nCoV病毒带来的传播问题</dc:title>
  <dc:creator>Huang</dc:creator>
  <cp:lastModifiedBy>齐 修远</cp:lastModifiedBy>
  <cp:revision>38</cp:revision>
  <dcterms:created xsi:type="dcterms:W3CDTF">2023-04-25T16:58:32Z</dcterms:created>
  <dcterms:modified xsi:type="dcterms:W3CDTF">2023-04-26T02:54:06Z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5F930133C18040589FD9E3D1324A2F32</vt:lpwstr>
  </property>
  <property fmtid="{D5CDD505-2E9C-101B-9397-08002B2CF9AE}" pid="3" name="KSOProductBuildVer">
    <vt:lpwstr>2052-11.1.0.13012</vt:lpwstr>
  </property>
</Properties>
</file>