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17"/>
  </p:notesMasterIdLst>
  <p:sldIdLst>
    <p:sldId id="256" r:id="rId3"/>
    <p:sldId id="257" r:id="rId4"/>
    <p:sldId id="258" r:id="rId5"/>
    <p:sldId id="294" r:id="rId6"/>
    <p:sldId id="295" r:id="rId7"/>
    <p:sldId id="259" r:id="rId8"/>
    <p:sldId id="260" r:id="rId9"/>
    <p:sldId id="262" r:id="rId10"/>
    <p:sldId id="263" r:id="rId11"/>
    <p:sldId id="264" r:id="rId12"/>
    <p:sldId id="296" r:id="rId13"/>
    <p:sldId id="297" r:id="rId14"/>
    <p:sldId id="298" r:id="rId15"/>
    <p:sldId id="293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ono Thin" panose="00000009000000000000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350085-2862-4436-884C-225309ACFC1F}">
  <a:tblStyle styleId="{3D350085-2862-4436-884C-225309ACFC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CE07C922-1365-15FF-516B-4FF0B82C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>
            <a:extLst>
              <a:ext uri="{FF2B5EF4-FFF2-40B4-BE49-F238E27FC236}">
                <a16:creationId xmlns:a16="http://schemas.microsoft.com/office/drawing/2014/main" id="{330F2999-0D5A-5319-A1E6-877B7EACB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>
            <a:extLst>
              <a:ext uri="{FF2B5EF4-FFF2-40B4-BE49-F238E27FC236}">
                <a16:creationId xmlns:a16="http://schemas.microsoft.com/office/drawing/2014/main" id="{217E8E4D-5D3E-4773-6645-DC72D87D4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388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8C31E677-3B64-0C07-E399-555B2BEAA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>
            <a:extLst>
              <a:ext uri="{FF2B5EF4-FFF2-40B4-BE49-F238E27FC236}">
                <a16:creationId xmlns:a16="http://schemas.microsoft.com/office/drawing/2014/main" id="{B62BF19E-7F82-1AA0-0B8F-39B33531B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>
            <a:extLst>
              <a:ext uri="{FF2B5EF4-FFF2-40B4-BE49-F238E27FC236}">
                <a16:creationId xmlns:a16="http://schemas.microsoft.com/office/drawing/2014/main" id="{1E3C9A5F-DCC2-4F25-59E0-4BA0C2FB8A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50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F725759D-F8E1-BB8E-7AA4-6E31D51CB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>
            <a:extLst>
              <a:ext uri="{FF2B5EF4-FFF2-40B4-BE49-F238E27FC236}">
                <a16:creationId xmlns:a16="http://schemas.microsoft.com/office/drawing/2014/main" id="{4CC135A1-8A4D-BAA7-78D3-D7ABD1993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>
            <a:extLst>
              <a:ext uri="{FF2B5EF4-FFF2-40B4-BE49-F238E27FC236}">
                <a16:creationId xmlns:a16="http://schemas.microsoft.com/office/drawing/2014/main" id="{C6BFE858-0D84-2B76-9799-723B138D3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743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92621433-B57E-66CA-0B16-84FD71702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21AD765A-68CE-96FF-0B45-EC39135209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6C5235BA-03B0-0417-177E-678C8B99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75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DA484761-D6A4-DCF7-A92D-D0FF8DABE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25864FC7-DC88-C294-8071-77E71A7C3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D7126D08-A7F2-01B6-0B1E-43CEAC5D8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54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598290" y="187072"/>
            <a:ext cx="4344087" cy="2402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>
                <a:solidFill>
                  <a:schemeClr val="accent1"/>
                </a:solidFill>
              </a:rPr>
              <a:t>Dokumentasi Proyek Pengembangan Basis Data Toko Elektronik</a:t>
            </a: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710171" y="2684894"/>
            <a:ext cx="3448944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Bimo Elang Tatasrinunci (243307070)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Pandu Sagalang Marjoko Putra (243307082)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Programer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60429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2C12670-E599-E945-5032-3A86C9E7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33359"/>
            <a:ext cx="3958019" cy="2224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717587-1BD9-1F9A-BD86-77CE16DB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4" y="2187474"/>
            <a:ext cx="4798710" cy="2698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1790CB6B-EB6A-8246-F7D6-63189A00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>
            <a:extLst>
              <a:ext uri="{FF2B5EF4-FFF2-40B4-BE49-F238E27FC236}">
                <a16:creationId xmlns:a16="http://schemas.microsoft.com/office/drawing/2014/main" id="{C5E5DA5B-DA90-6BD9-76C3-9B73B2775F50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Programer</a:t>
            </a:r>
            <a:endParaRPr dirty="0"/>
          </a:p>
        </p:txBody>
      </p:sp>
      <p:cxnSp>
        <p:nvCxnSpPr>
          <p:cNvPr id="600" name="Google Shape;600;p30">
            <a:extLst>
              <a:ext uri="{FF2B5EF4-FFF2-40B4-BE49-F238E27FC236}">
                <a16:creationId xmlns:a16="http://schemas.microsoft.com/office/drawing/2014/main" id="{246465A4-F790-C327-2523-0056794BC762}"/>
              </a:ext>
            </a:extLst>
          </p:cNvPr>
          <p:cNvCxnSpPr/>
          <p:nvPr/>
        </p:nvCxnSpPr>
        <p:spPr>
          <a:xfrm>
            <a:off x="311700" y="60429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CD8DB3-0614-1424-C44B-04F724E66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2" y="662829"/>
            <a:ext cx="4768482" cy="2680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E1F00-4D0F-64DC-E64E-E43953534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464" y="2439503"/>
            <a:ext cx="4572000" cy="25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15E45175-4797-2A26-E732-F59AA7836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>
            <a:extLst>
              <a:ext uri="{FF2B5EF4-FFF2-40B4-BE49-F238E27FC236}">
                <a16:creationId xmlns:a16="http://schemas.microsoft.com/office/drawing/2014/main" id="{DCF68614-E955-7282-016E-B12B7456FDBA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Programer</a:t>
            </a:r>
            <a:endParaRPr dirty="0"/>
          </a:p>
        </p:txBody>
      </p:sp>
      <p:cxnSp>
        <p:nvCxnSpPr>
          <p:cNvPr id="600" name="Google Shape;600;p30">
            <a:extLst>
              <a:ext uri="{FF2B5EF4-FFF2-40B4-BE49-F238E27FC236}">
                <a16:creationId xmlns:a16="http://schemas.microsoft.com/office/drawing/2014/main" id="{BCD2F7E7-7243-92F0-C0A9-6FC5EEC1A54D}"/>
              </a:ext>
            </a:extLst>
          </p:cNvPr>
          <p:cNvCxnSpPr/>
          <p:nvPr/>
        </p:nvCxnSpPr>
        <p:spPr>
          <a:xfrm>
            <a:off x="311700" y="60429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CFC733-5A25-A4A3-920E-237D2643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9" y="744788"/>
            <a:ext cx="5722283" cy="2958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C5C2E-7994-66D6-2F0D-5B13BFBFE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551" y="2250639"/>
            <a:ext cx="4980080" cy="28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9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7EC2584E-826A-9C0D-3303-2739671F6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>
            <a:extLst>
              <a:ext uri="{FF2B5EF4-FFF2-40B4-BE49-F238E27FC236}">
                <a16:creationId xmlns:a16="http://schemas.microsoft.com/office/drawing/2014/main" id="{F208CB32-E9C2-931A-A395-32D9DED06715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Programer</a:t>
            </a:r>
            <a:endParaRPr dirty="0"/>
          </a:p>
        </p:txBody>
      </p:sp>
      <p:cxnSp>
        <p:nvCxnSpPr>
          <p:cNvPr id="600" name="Google Shape;600;p30">
            <a:extLst>
              <a:ext uri="{FF2B5EF4-FFF2-40B4-BE49-F238E27FC236}">
                <a16:creationId xmlns:a16="http://schemas.microsoft.com/office/drawing/2014/main" id="{1F4C9567-8511-361F-CAE7-D19007AECBFE}"/>
              </a:ext>
            </a:extLst>
          </p:cNvPr>
          <p:cNvCxnSpPr/>
          <p:nvPr/>
        </p:nvCxnSpPr>
        <p:spPr>
          <a:xfrm>
            <a:off x="311700" y="60429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F433F3-7FF8-C5E2-C85D-8AFE2B74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1013683"/>
            <a:ext cx="6718195" cy="37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3;p30">
            <a:extLst>
              <a:ext uri="{FF2B5EF4-FFF2-40B4-BE49-F238E27FC236}">
                <a16:creationId xmlns:a16="http://schemas.microsoft.com/office/drawing/2014/main" id="{D016FDED-8D79-9885-7A5C-CCC03D5F8BFD}"/>
              </a:ext>
            </a:extLst>
          </p:cNvPr>
          <p:cNvSpPr txBox="1">
            <a:spLocks/>
          </p:cNvSpPr>
          <p:nvPr/>
        </p:nvSpPr>
        <p:spPr>
          <a:xfrm>
            <a:off x="2309602" y="2169190"/>
            <a:ext cx="452479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TERIMA KASIHH</a:t>
            </a:r>
            <a:endParaRPr lang="id-ID" sz="4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Google Shape;112;p22">
            <a:extLst>
              <a:ext uri="{FF2B5EF4-FFF2-40B4-BE49-F238E27FC236}">
                <a16:creationId xmlns:a16="http://schemas.microsoft.com/office/drawing/2014/main" id="{E70039F5-381B-D421-5AEB-021D1F5EC232}"/>
              </a:ext>
            </a:extLst>
          </p:cNvPr>
          <p:cNvSpPr/>
          <p:nvPr/>
        </p:nvSpPr>
        <p:spPr>
          <a:xfrm>
            <a:off x="1105048" y="1115503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3;p22">
            <a:extLst>
              <a:ext uri="{FF2B5EF4-FFF2-40B4-BE49-F238E27FC236}">
                <a16:creationId xmlns:a16="http://schemas.microsoft.com/office/drawing/2014/main" id="{DAD090F9-DB87-8BF5-7401-7F38A6DAE17B}"/>
              </a:ext>
            </a:extLst>
          </p:cNvPr>
          <p:cNvSpPr/>
          <p:nvPr/>
        </p:nvSpPr>
        <p:spPr>
          <a:xfrm>
            <a:off x="1193685" y="1243085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;p22">
            <a:extLst>
              <a:ext uri="{FF2B5EF4-FFF2-40B4-BE49-F238E27FC236}">
                <a16:creationId xmlns:a16="http://schemas.microsoft.com/office/drawing/2014/main" id="{08A3C99C-3A62-6E00-A851-957613A43C25}"/>
              </a:ext>
            </a:extLst>
          </p:cNvPr>
          <p:cNvSpPr/>
          <p:nvPr/>
        </p:nvSpPr>
        <p:spPr>
          <a:xfrm>
            <a:off x="1259384" y="1360372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5;p22">
            <a:extLst>
              <a:ext uri="{FF2B5EF4-FFF2-40B4-BE49-F238E27FC236}">
                <a16:creationId xmlns:a16="http://schemas.microsoft.com/office/drawing/2014/main" id="{C781D87C-3E03-A5CE-48BD-B6667E352C16}"/>
              </a:ext>
            </a:extLst>
          </p:cNvPr>
          <p:cNvSpPr/>
          <p:nvPr/>
        </p:nvSpPr>
        <p:spPr>
          <a:xfrm>
            <a:off x="1013363" y="98254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7;p22">
            <a:extLst>
              <a:ext uri="{FF2B5EF4-FFF2-40B4-BE49-F238E27FC236}">
                <a16:creationId xmlns:a16="http://schemas.microsoft.com/office/drawing/2014/main" id="{85989A4C-794B-2341-E2AD-EBF73E74ABA5}"/>
              </a:ext>
            </a:extLst>
          </p:cNvPr>
          <p:cNvSpPr/>
          <p:nvPr/>
        </p:nvSpPr>
        <p:spPr>
          <a:xfrm>
            <a:off x="-2328589" y="2558395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8;p22">
            <a:extLst>
              <a:ext uri="{FF2B5EF4-FFF2-40B4-BE49-F238E27FC236}">
                <a16:creationId xmlns:a16="http://schemas.microsoft.com/office/drawing/2014/main" id="{13941EE0-CFF0-6617-36DF-EE80E75E4CEF}"/>
              </a:ext>
            </a:extLst>
          </p:cNvPr>
          <p:cNvSpPr/>
          <p:nvPr/>
        </p:nvSpPr>
        <p:spPr>
          <a:xfrm>
            <a:off x="-710342" y="262565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9;p22">
            <a:extLst>
              <a:ext uri="{FF2B5EF4-FFF2-40B4-BE49-F238E27FC236}">
                <a16:creationId xmlns:a16="http://schemas.microsoft.com/office/drawing/2014/main" id="{1EA80F9A-F81E-E664-F1B1-B41311A75E9B}"/>
              </a:ext>
            </a:extLst>
          </p:cNvPr>
          <p:cNvSpPr/>
          <p:nvPr/>
        </p:nvSpPr>
        <p:spPr>
          <a:xfrm>
            <a:off x="-1333804" y="2454184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0;p22">
            <a:extLst>
              <a:ext uri="{FF2B5EF4-FFF2-40B4-BE49-F238E27FC236}">
                <a16:creationId xmlns:a16="http://schemas.microsoft.com/office/drawing/2014/main" id="{60A38AD0-2260-430A-883F-CCB854ED6D33}"/>
              </a:ext>
            </a:extLst>
          </p:cNvPr>
          <p:cNvSpPr/>
          <p:nvPr/>
        </p:nvSpPr>
        <p:spPr>
          <a:xfrm>
            <a:off x="-3894886" y="1872282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1;p22">
            <a:extLst>
              <a:ext uri="{FF2B5EF4-FFF2-40B4-BE49-F238E27FC236}">
                <a16:creationId xmlns:a16="http://schemas.microsoft.com/office/drawing/2014/main" id="{60B140E1-6139-03E8-3E56-32BCD738A335}"/>
              </a:ext>
            </a:extLst>
          </p:cNvPr>
          <p:cNvSpPr/>
          <p:nvPr/>
        </p:nvSpPr>
        <p:spPr>
          <a:xfrm>
            <a:off x="-3441045" y="1826451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2;p22">
            <a:extLst>
              <a:ext uri="{FF2B5EF4-FFF2-40B4-BE49-F238E27FC236}">
                <a16:creationId xmlns:a16="http://schemas.microsoft.com/office/drawing/2014/main" id="{F7218EAE-EA68-983C-71E4-4075FD3BB460}"/>
              </a:ext>
            </a:extLst>
          </p:cNvPr>
          <p:cNvSpPr/>
          <p:nvPr/>
        </p:nvSpPr>
        <p:spPr>
          <a:xfrm>
            <a:off x="-371101" y="186769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3;p22">
            <a:extLst>
              <a:ext uri="{FF2B5EF4-FFF2-40B4-BE49-F238E27FC236}">
                <a16:creationId xmlns:a16="http://schemas.microsoft.com/office/drawing/2014/main" id="{DE82933D-5E34-BE36-A149-0EA53B873579}"/>
              </a:ext>
            </a:extLst>
          </p:cNvPr>
          <p:cNvSpPr/>
          <p:nvPr/>
        </p:nvSpPr>
        <p:spPr>
          <a:xfrm>
            <a:off x="-371101" y="199911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4;p22">
            <a:extLst>
              <a:ext uri="{FF2B5EF4-FFF2-40B4-BE49-F238E27FC236}">
                <a16:creationId xmlns:a16="http://schemas.microsoft.com/office/drawing/2014/main" id="{AA772C10-78D9-EA5C-F55B-ACBB1DF9C7D1}"/>
              </a:ext>
            </a:extLst>
          </p:cNvPr>
          <p:cNvSpPr/>
          <p:nvPr/>
        </p:nvSpPr>
        <p:spPr>
          <a:xfrm>
            <a:off x="-371101" y="213054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5;p22">
            <a:extLst>
              <a:ext uri="{FF2B5EF4-FFF2-40B4-BE49-F238E27FC236}">
                <a16:creationId xmlns:a16="http://schemas.microsoft.com/office/drawing/2014/main" id="{2A880909-87F7-C5DF-5A41-57A293FF74D6}"/>
              </a:ext>
            </a:extLst>
          </p:cNvPr>
          <p:cNvSpPr/>
          <p:nvPr/>
        </p:nvSpPr>
        <p:spPr>
          <a:xfrm>
            <a:off x="-371101" y="23948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6;p22">
            <a:extLst>
              <a:ext uri="{FF2B5EF4-FFF2-40B4-BE49-F238E27FC236}">
                <a16:creationId xmlns:a16="http://schemas.microsoft.com/office/drawing/2014/main" id="{10E6A6E9-A87F-468C-676E-64C3ED59F000}"/>
              </a:ext>
            </a:extLst>
          </p:cNvPr>
          <p:cNvSpPr/>
          <p:nvPr/>
        </p:nvSpPr>
        <p:spPr>
          <a:xfrm>
            <a:off x="-371101" y="252631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7;p22">
            <a:extLst>
              <a:ext uri="{FF2B5EF4-FFF2-40B4-BE49-F238E27FC236}">
                <a16:creationId xmlns:a16="http://schemas.microsoft.com/office/drawing/2014/main" id="{CA60B739-A303-4A70-E4E5-6991BA86CEB8}"/>
              </a:ext>
            </a:extLst>
          </p:cNvPr>
          <p:cNvSpPr/>
          <p:nvPr/>
        </p:nvSpPr>
        <p:spPr>
          <a:xfrm>
            <a:off x="-371101" y="278915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22">
            <a:extLst>
              <a:ext uri="{FF2B5EF4-FFF2-40B4-BE49-F238E27FC236}">
                <a16:creationId xmlns:a16="http://schemas.microsoft.com/office/drawing/2014/main" id="{63FF822B-9B77-4713-F993-D4758D897403}"/>
              </a:ext>
            </a:extLst>
          </p:cNvPr>
          <p:cNvSpPr/>
          <p:nvPr/>
        </p:nvSpPr>
        <p:spPr>
          <a:xfrm>
            <a:off x="-371101" y="292057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9;p22">
            <a:extLst>
              <a:ext uri="{FF2B5EF4-FFF2-40B4-BE49-F238E27FC236}">
                <a16:creationId xmlns:a16="http://schemas.microsoft.com/office/drawing/2014/main" id="{05186D7C-3CCB-115E-D566-19F17FB52801}"/>
              </a:ext>
            </a:extLst>
          </p:cNvPr>
          <p:cNvSpPr/>
          <p:nvPr/>
        </p:nvSpPr>
        <p:spPr>
          <a:xfrm>
            <a:off x="-371101" y="31833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0;p22">
            <a:extLst>
              <a:ext uri="{FF2B5EF4-FFF2-40B4-BE49-F238E27FC236}">
                <a16:creationId xmlns:a16="http://schemas.microsoft.com/office/drawing/2014/main" id="{1D19E3A6-9B37-120D-9BB6-481260323AB3}"/>
              </a:ext>
            </a:extLst>
          </p:cNvPr>
          <p:cNvSpPr/>
          <p:nvPr/>
        </p:nvSpPr>
        <p:spPr>
          <a:xfrm>
            <a:off x="-2307185" y="186769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1;p22">
            <a:extLst>
              <a:ext uri="{FF2B5EF4-FFF2-40B4-BE49-F238E27FC236}">
                <a16:creationId xmlns:a16="http://schemas.microsoft.com/office/drawing/2014/main" id="{56EC6369-17DC-8889-3841-7B8287A62BA6}"/>
              </a:ext>
            </a:extLst>
          </p:cNvPr>
          <p:cNvSpPr/>
          <p:nvPr/>
        </p:nvSpPr>
        <p:spPr>
          <a:xfrm>
            <a:off x="-2307185" y="199911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2;p22">
            <a:extLst>
              <a:ext uri="{FF2B5EF4-FFF2-40B4-BE49-F238E27FC236}">
                <a16:creationId xmlns:a16="http://schemas.microsoft.com/office/drawing/2014/main" id="{1C6DAF06-B5F8-BF32-A810-97E473BDF816}"/>
              </a:ext>
            </a:extLst>
          </p:cNvPr>
          <p:cNvSpPr/>
          <p:nvPr/>
        </p:nvSpPr>
        <p:spPr>
          <a:xfrm>
            <a:off x="-2307185" y="2263472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3;p22">
            <a:extLst>
              <a:ext uri="{FF2B5EF4-FFF2-40B4-BE49-F238E27FC236}">
                <a16:creationId xmlns:a16="http://schemas.microsoft.com/office/drawing/2014/main" id="{53E9A50C-164D-5B09-E1C2-9CD00796D1E7}"/>
              </a:ext>
            </a:extLst>
          </p:cNvPr>
          <p:cNvSpPr/>
          <p:nvPr/>
        </p:nvSpPr>
        <p:spPr>
          <a:xfrm>
            <a:off x="-256501" y="1601810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34;p22">
            <a:extLst>
              <a:ext uri="{FF2B5EF4-FFF2-40B4-BE49-F238E27FC236}">
                <a16:creationId xmlns:a16="http://schemas.microsoft.com/office/drawing/2014/main" id="{916FFE7C-042D-D43C-5CBE-5BEC3519334F}"/>
              </a:ext>
            </a:extLst>
          </p:cNvPr>
          <p:cNvSpPr/>
          <p:nvPr/>
        </p:nvSpPr>
        <p:spPr>
          <a:xfrm>
            <a:off x="-1804442" y="1601810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5;p22">
            <a:extLst>
              <a:ext uri="{FF2B5EF4-FFF2-40B4-BE49-F238E27FC236}">
                <a16:creationId xmlns:a16="http://schemas.microsoft.com/office/drawing/2014/main" id="{DDAAD8AA-F992-3EBE-A4BB-1C0FAD58D97E}"/>
              </a:ext>
            </a:extLst>
          </p:cNvPr>
          <p:cNvSpPr/>
          <p:nvPr/>
        </p:nvSpPr>
        <p:spPr>
          <a:xfrm>
            <a:off x="-3905588" y="2888470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36;p22">
            <a:extLst>
              <a:ext uri="{FF2B5EF4-FFF2-40B4-BE49-F238E27FC236}">
                <a16:creationId xmlns:a16="http://schemas.microsoft.com/office/drawing/2014/main" id="{DA26F88B-CD10-B16C-3394-317BA0528953}"/>
              </a:ext>
            </a:extLst>
          </p:cNvPr>
          <p:cNvSpPr/>
          <p:nvPr/>
        </p:nvSpPr>
        <p:spPr>
          <a:xfrm>
            <a:off x="-3575513" y="3938275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7;p22">
            <a:extLst>
              <a:ext uri="{FF2B5EF4-FFF2-40B4-BE49-F238E27FC236}">
                <a16:creationId xmlns:a16="http://schemas.microsoft.com/office/drawing/2014/main" id="{0A2A3072-C97F-88A2-9ACA-10720D366B9E}"/>
              </a:ext>
            </a:extLst>
          </p:cNvPr>
          <p:cNvSpPr/>
          <p:nvPr/>
        </p:nvSpPr>
        <p:spPr>
          <a:xfrm>
            <a:off x="-2340826" y="295306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8;p22">
            <a:extLst>
              <a:ext uri="{FF2B5EF4-FFF2-40B4-BE49-F238E27FC236}">
                <a16:creationId xmlns:a16="http://schemas.microsoft.com/office/drawing/2014/main" id="{5DE227A3-A1C2-2500-6A48-5B4F79D74B65}"/>
              </a:ext>
            </a:extLst>
          </p:cNvPr>
          <p:cNvSpPr/>
          <p:nvPr/>
        </p:nvSpPr>
        <p:spPr>
          <a:xfrm>
            <a:off x="240148" y="0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39;p22">
            <a:extLst>
              <a:ext uri="{FF2B5EF4-FFF2-40B4-BE49-F238E27FC236}">
                <a16:creationId xmlns:a16="http://schemas.microsoft.com/office/drawing/2014/main" id="{6C285616-FEF8-4C70-2B20-25FEF3981166}"/>
              </a:ext>
            </a:extLst>
          </p:cNvPr>
          <p:cNvSpPr/>
          <p:nvPr/>
        </p:nvSpPr>
        <p:spPr>
          <a:xfrm>
            <a:off x="-3107922" y="2173323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40;p22">
            <a:extLst>
              <a:ext uri="{FF2B5EF4-FFF2-40B4-BE49-F238E27FC236}">
                <a16:creationId xmlns:a16="http://schemas.microsoft.com/office/drawing/2014/main" id="{5D369EA8-66D1-55F4-BC30-2D415A4842D8}"/>
              </a:ext>
            </a:extLst>
          </p:cNvPr>
          <p:cNvSpPr/>
          <p:nvPr/>
        </p:nvSpPr>
        <p:spPr>
          <a:xfrm>
            <a:off x="20090" y="1318813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41;p22">
            <a:extLst>
              <a:ext uri="{FF2B5EF4-FFF2-40B4-BE49-F238E27FC236}">
                <a16:creationId xmlns:a16="http://schemas.microsoft.com/office/drawing/2014/main" id="{6EB2684B-B7B1-9AE5-E6A9-AC00D3087E03}"/>
              </a:ext>
            </a:extLst>
          </p:cNvPr>
          <p:cNvSpPr/>
          <p:nvPr/>
        </p:nvSpPr>
        <p:spPr>
          <a:xfrm>
            <a:off x="973627" y="237423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42;p22">
            <a:extLst>
              <a:ext uri="{FF2B5EF4-FFF2-40B4-BE49-F238E27FC236}">
                <a16:creationId xmlns:a16="http://schemas.microsoft.com/office/drawing/2014/main" id="{E74DDB10-107B-DE92-173C-3859189DFCCE}"/>
              </a:ext>
            </a:extLst>
          </p:cNvPr>
          <p:cNvSpPr/>
          <p:nvPr/>
        </p:nvSpPr>
        <p:spPr>
          <a:xfrm>
            <a:off x="-1622608" y="4409705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3;p22">
            <a:extLst>
              <a:ext uri="{FF2B5EF4-FFF2-40B4-BE49-F238E27FC236}">
                <a16:creationId xmlns:a16="http://schemas.microsoft.com/office/drawing/2014/main" id="{0213E3C9-7F06-F215-8BFF-52E8220FC2CE}"/>
              </a:ext>
            </a:extLst>
          </p:cNvPr>
          <p:cNvSpPr/>
          <p:nvPr/>
        </p:nvSpPr>
        <p:spPr>
          <a:xfrm>
            <a:off x="1545140" y="655495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4;p22">
            <a:extLst>
              <a:ext uri="{FF2B5EF4-FFF2-40B4-BE49-F238E27FC236}">
                <a16:creationId xmlns:a16="http://schemas.microsoft.com/office/drawing/2014/main" id="{8CFADCE1-6E45-BB3C-13EB-1A6548856ACB}"/>
              </a:ext>
            </a:extLst>
          </p:cNvPr>
          <p:cNvSpPr/>
          <p:nvPr/>
        </p:nvSpPr>
        <p:spPr>
          <a:xfrm>
            <a:off x="-1144315" y="4112455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5;p22">
            <a:extLst>
              <a:ext uri="{FF2B5EF4-FFF2-40B4-BE49-F238E27FC236}">
                <a16:creationId xmlns:a16="http://schemas.microsoft.com/office/drawing/2014/main" id="{62172CB4-6C00-FBDF-15FC-8B618CD9AFCC}"/>
              </a:ext>
            </a:extLst>
          </p:cNvPr>
          <p:cNvSpPr/>
          <p:nvPr/>
        </p:nvSpPr>
        <p:spPr>
          <a:xfrm>
            <a:off x="-3072770" y="2410178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46;p22">
            <a:extLst>
              <a:ext uri="{FF2B5EF4-FFF2-40B4-BE49-F238E27FC236}">
                <a16:creationId xmlns:a16="http://schemas.microsoft.com/office/drawing/2014/main" id="{C5C24905-E0C1-DE0D-C673-900A6F1D5610}"/>
              </a:ext>
            </a:extLst>
          </p:cNvPr>
          <p:cNvSpPr/>
          <p:nvPr/>
        </p:nvSpPr>
        <p:spPr>
          <a:xfrm>
            <a:off x="1213529" y="1614048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47;p22">
            <a:extLst>
              <a:ext uri="{FF2B5EF4-FFF2-40B4-BE49-F238E27FC236}">
                <a16:creationId xmlns:a16="http://schemas.microsoft.com/office/drawing/2014/main" id="{A8D325A3-5B70-5165-D4BD-FBEDBEB2D440}"/>
              </a:ext>
            </a:extLst>
          </p:cNvPr>
          <p:cNvSpPr/>
          <p:nvPr/>
        </p:nvSpPr>
        <p:spPr>
          <a:xfrm>
            <a:off x="-3752788" y="727744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48;p22">
            <a:extLst>
              <a:ext uri="{FF2B5EF4-FFF2-40B4-BE49-F238E27FC236}">
                <a16:creationId xmlns:a16="http://schemas.microsoft.com/office/drawing/2014/main" id="{CFB50AAB-56A3-D9EF-40FC-EBF20549C7A1}"/>
              </a:ext>
            </a:extLst>
          </p:cNvPr>
          <p:cNvSpPr/>
          <p:nvPr/>
        </p:nvSpPr>
        <p:spPr>
          <a:xfrm>
            <a:off x="962925" y="2871673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49;p22">
            <a:extLst>
              <a:ext uri="{FF2B5EF4-FFF2-40B4-BE49-F238E27FC236}">
                <a16:creationId xmlns:a16="http://schemas.microsoft.com/office/drawing/2014/main" id="{6700BD36-3392-9B42-08A2-3CB439379AF8}"/>
              </a:ext>
            </a:extLst>
          </p:cNvPr>
          <p:cNvSpPr/>
          <p:nvPr/>
        </p:nvSpPr>
        <p:spPr>
          <a:xfrm>
            <a:off x="1394332" y="2820372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50;p22">
            <a:extLst>
              <a:ext uri="{FF2B5EF4-FFF2-40B4-BE49-F238E27FC236}">
                <a16:creationId xmlns:a16="http://schemas.microsoft.com/office/drawing/2014/main" id="{97B3622A-8FC9-05AD-A529-36657C3DAB52}"/>
              </a:ext>
            </a:extLst>
          </p:cNvPr>
          <p:cNvSpPr/>
          <p:nvPr/>
        </p:nvSpPr>
        <p:spPr>
          <a:xfrm>
            <a:off x="1841598" y="3533336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51;p22">
            <a:extLst>
              <a:ext uri="{FF2B5EF4-FFF2-40B4-BE49-F238E27FC236}">
                <a16:creationId xmlns:a16="http://schemas.microsoft.com/office/drawing/2014/main" id="{9B936161-68CE-BD05-84F9-8E5EFF83857A}"/>
              </a:ext>
            </a:extLst>
          </p:cNvPr>
          <p:cNvSpPr/>
          <p:nvPr/>
        </p:nvSpPr>
        <p:spPr>
          <a:xfrm>
            <a:off x="1537486" y="2891397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52;p22">
            <a:extLst>
              <a:ext uri="{FF2B5EF4-FFF2-40B4-BE49-F238E27FC236}">
                <a16:creationId xmlns:a16="http://schemas.microsoft.com/office/drawing/2014/main" id="{D093C62E-E013-6954-8911-199F85D8E135}"/>
              </a:ext>
            </a:extLst>
          </p:cNvPr>
          <p:cNvSpPr/>
          <p:nvPr/>
        </p:nvSpPr>
        <p:spPr>
          <a:xfrm>
            <a:off x="993495" y="2702053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53;p22">
            <a:extLst>
              <a:ext uri="{FF2B5EF4-FFF2-40B4-BE49-F238E27FC236}">
                <a16:creationId xmlns:a16="http://schemas.microsoft.com/office/drawing/2014/main" id="{29C72149-B614-8A36-84D0-015C38B08ED1}"/>
              </a:ext>
            </a:extLst>
          </p:cNvPr>
          <p:cNvSpPr/>
          <p:nvPr/>
        </p:nvSpPr>
        <p:spPr>
          <a:xfrm>
            <a:off x="1875311" y="3381831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54;p22">
            <a:extLst>
              <a:ext uri="{FF2B5EF4-FFF2-40B4-BE49-F238E27FC236}">
                <a16:creationId xmlns:a16="http://schemas.microsoft.com/office/drawing/2014/main" id="{3706E564-D73B-E5F3-49F6-F473C8645BD2}"/>
              </a:ext>
            </a:extLst>
          </p:cNvPr>
          <p:cNvSpPr/>
          <p:nvPr/>
        </p:nvSpPr>
        <p:spPr>
          <a:xfrm>
            <a:off x="1257848" y="2776245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55;p22">
            <a:extLst>
              <a:ext uri="{FF2B5EF4-FFF2-40B4-BE49-F238E27FC236}">
                <a16:creationId xmlns:a16="http://schemas.microsoft.com/office/drawing/2014/main" id="{80941467-F62A-71E8-1566-B02D4885DB89}"/>
              </a:ext>
            </a:extLst>
          </p:cNvPr>
          <p:cNvSpPr/>
          <p:nvPr/>
        </p:nvSpPr>
        <p:spPr>
          <a:xfrm>
            <a:off x="1826074" y="3236038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56;p22">
            <a:extLst>
              <a:ext uri="{FF2B5EF4-FFF2-40B4-BE49-F238E27FC236}">
                <a16:creationId xmlns:a16="http://schemas.microsoft.com/office/drawing/2014/main" id="{3B7CC958-0289-AADB-A5F0-E366A560E47B}"/>
              </a:ext>
            </a:extLst>
          </p:cNvPr>
          <p:cNvSpPr/>
          <p:nvPr/>
        </p:nvSpPr>
        <p:spPr>
          <a:xfrm>
            <a:off x="-4279958" y="1887495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7;p22">
            <a:extLst>
              <a:ext uri="{FF2B5EF4-FFF2-40B4-BE49-F238E27FC236}">
                <a16:creationId xmlns:a16="http://schemas.microsoft.com/office/drawing/2014/main" id="{2E2FCB6E-1C37-3F7E-D34A-C5226A694A66}"/>
              </a:ext>
            </a:extLst>
          </p:cNvPr>
          <p:cNvSpPr/>
          <p:nvPr/>
        </p:nvSpPr>
        <p:spPr>
          <a:xfrm>
            <a:off x="-4107914" y="2480627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8;p22">
            <a:extLst>
              <a:ext uri="{FF2B5EF4-FFF2-40B4-BE49-F238E27FC236}">
                <a16:creationId xmlns:a16="http://schemas.microsoft.com/office/drawing/2014/main" id="{2C9E6267-121A-98B1-6F91-6D93AF105806}"/>
              </a:ext>
            </a:extLst>
          </p:cNvPr>
          <p:cNvSpPr/>
          <p:nvPr/>
        </p:nvSpPr>
        <p:spPr>
          <a:xfrm>
            <a:off x="-4162311" y="2340616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9;p22">
            <a:extLst>
              <a:ext uri="{FF2B5EF4-FFF2-40B4-BE49-F238E27FC236}">
                <a16:creationId xmlns:a16="http://schemas.microsoft.com/office/drawing/2014/main" id="{C3DCF115-1461-AC03-CBDE-F2140F6F6BB4}"/>
              </a:ext>
            </a:extLst>
          </p:cNvPr>
          <p:cNvSpPr/>
          <p:nvPr/>
        </p:nvSpPr>
        <p:spPr>
          <a:xfrm>
            <a:off x="-4143978" y="1745612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60;p22">
            <a:extLst>
              <a:ext uri="{FF2B5EF4-FFF2-40B4-BE49-F238E27FC236}">
                <a16:creationId xmlns:a16="http://schemas.microsoft.com/office/drawing/2014/main" id="{BA9589B6-29E5-0E70-9CD0-49AE58E82CB7}"/>
              </a:ext>
            </a:extLst>
          </p:cNvPr>
          <p:cNvSpPr/>
          <p:nvPr/>
        </p:nvSpPr>
        <p:spPr>
          <a:xfrm>
            <a:off x="-4012558" y="1418440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61;p22">
            <a:extLst>
              <a:ext uri="{FF2B5EF4-FFF2-40B4-BE49-F238E27FC236}">
                <a16:creationId xmlns:a16="http://schemas.microsoft.com/office/drawing/2014/main" id="{4B310ABC-B3C5-F3AF-86C3-80ED726423A8}"/>
              </a:ext>
            </a:extLst>
          </p:cNvPr>
          <p:cNvSpPr/>
          <p:nvPr/>
        </p:nvSpPr>
        <p:spPr>
          <a:xfrm>
            <a:off x="-4075209" y="1617911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62;p22">
            <a:extLst>
              <a:ext uri="{FF2B5EF4-FFF2-40B4-BE49-F238E27FC236}">
                <a16:creationId xmlns:a16="http://schemas.microsoft.com/office/drawing/2014/main" id="{93D784EE-68CB-19E9-4066-4EE526A1E150}"/>
              </a:ext>
            </a:extLst>
          </p:cNvPr>
          <p:cNvSpPr/>
          <p:nvPr/>
        </p:nvSpPr>
        <p:spPr>
          <a:xfrm>
            <a:off x="-4024267" y="2605977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65;p22">
            <a:extLst>
              <a:ext uri="{FF2B5EF4-FFF2-40B4-BE49-F238E27FC236}">
                <a16:creationId xmlns:a16="http://schemas.microsoft.com/office/drawing/2014/main" id="{29867F56-EF94-54E2-77CD-6D729CDAA569}"/>
              </a:ext>
            </a:extLst>
          </p:cNvPr>
          <p:cNvSpPr/>
          <p:nvPr/>
        </p:nvSpPr>
        <p:spPr>
          <a:xfrm>
            <a:off x="-3283782" y="4148615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6;p22">
            <a:extLst>
              <a:ext uri="{FF2B5EF4-FFF2-40B4-BE49-F238E27FC236}">
                <a16:creationId xmlns:a16="http://schemas.microsoft.com/office/drawing/2014/main" id="{36691D39-0D8C-BE16-AA16-92886D6A5878}"/>
              </a:ext>
            </a:extLst>
          </p:cNvPr>
          <p:cNvSpPr/>
          <p:nvPr/>
        </p:nvSpPr>
        <p:spPr>
          <a:xfrm>
            <a:off x="-3253116" y="4297288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7;p22">
            <a:extLst>
              <a:ext uri="{FF2B5EF4-FFF2-40B4-BE49-F238E27FC236}">
                <a16:creationId xmlns:a16="http://schemas.microsoft.com/office/drawing/2014/main" id="{4AA3EA3B-F869-4E0F-ECA7-5FF8EDA9725C}"/>
              </a:ext>
            </a:extLst>
          </p:cNvPr>
          <p:cNvSpPr/>
          <p:nvPr/>
        </p:nvSpPr>
        <p:spPr>
          <a:xfrm>
            <a:off x="-3343241" y="3939811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70;p22">
            <a:extLst>
              <a:ext uri="{FF2B5EF4-FFF2-40B4-BE49-F238E27FC236}">
                <a16:creationId xmlns:a16="http://schemas.microsoft.com/office/drawing/2014/main" id="{C057F7AF-38B6-9A65-28C9-F49F36A4B847}"/>
              </a:ext>
            </a:extLst>
          </p:cNvPr>
          <p:cNvSpPr/>
          <p:nvPr/>
        </p:nvSpPr>
        <p:spPr>
          <a:xfrm>
            <a:off x="-1034298" y="1543742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1;p22">
            <a:extLst>
              <a:ext uri="{FF2B5EF4-FFF2-40B4-BE49-F238E27FC236}">
                <a16:creationId xmlns:a16="http://schemas.microsoft.com/office/drawing/2014/main" id="{ED5DF4EE-F9BA-9BAB-AD17-4E5719F959CB}"/>
              </a:ext>
            </a:extLst>
          </p:cNvPr>
          <p:cNvSpPr/>
          <p:nvPr/>
        </p:nvSpPr>
        <p:spPr>
          <a:xfrm>
            <a:off x="20090" y="4893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72;p22">
            <a:extLst>
              <a:ext uri="{FF2B5EF4-FFF2-40B4-BE49-F238E27FC236}">
                <a16:creationId xmlns:a16="http://schemas.microsoft.com/office/drawing/2014/main" id="{5C6A1C21-9116-5FBA-9EBB-6C7CB582A1E6}"/>
              </a:ext>
            </a:extLst>
          </p:cNvPr>
          <p:cNvSpPr/>
          <p:nvPr/>
        </p:nvSpPr>
        <p:spPr>
          <a:xfrm>
            <a:off x="597722" y="4893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73;p22">
            <a:extLst>
              <a:ext uri="{FF2B5EF4-FFF2-40B4-BE49-F238E27FC236}">
                <a16:creationId xmlns:a16="http://schemas.microsoft.com/office/drawing/2014/main" id="{31B4F5FB-1643-5CA7-E177-418C3106169B}"/>
              </a:ext>
            </a:extLst>
          </p:cNvPr>
          <p:cNvSpPr/>
          <p:nvPr/>
        </p:nvSpPr>
        <p:spPr>
          <a:xfrm>
            <a:off x="-2858830" y="3967309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74;p22">
            <a:extLst>
              <a:ext uri="{FF2B5EF4-FFF2-40B4-BE49-F238E27FC236}">
                <a16:creationId xmlns:a16="http://schemas.microsoft.com/office/drawing/2014/main" id="{49D37A85-A0A5-A365-BAC2-1ED743E0780F}"/>
              </a:ext>
            </a:extLst>
          </p:cNvPr>
          <p:cNvSpPr/>
          <p:nvPr/>
        </p:nvSpPr>
        <p:spPr>
          <a:xfrm>
            <a:off x="-2764098" y="406511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75;p22">
            <a:extLst>
              <a:ext uri="{FF2B5EF4-FFF2-40B4-BE49-F238E27FC236}">
                <a16:creationId xmlns:a16="http://schemas.microsoft.com/office/drawing/2014/main" id="{1A2E943D-E65C-264D-396B-AEE55AFF830B}"/>
              </a:ext>
            </a:extLst>
          </p:cNvPr>
          <p:cNvSpPr/>
          <p:nvPr/>
        </p:nvSpPr>
        <p:spPr>
          <a:xfrm>
            <a:off x="-2764098" y="4138465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1" name="Google Shape;176;p22">
            <a:extLst>
              <a:ext uri="{FF2B5EF4-FFF2-40B4-BE49-F238E27FC236}">
                <a16:creationId xmlns:a16="http://schemas.microsoft.com/office/drawing/2014/main" id="{55D763FC-F08D-84E7-3AAE-9CAA12B672D3}"/>
              </a:ext>
            </a:extLst>
          </p:cNvPr>
          <p:cNvSpPr/>
          <p:nvPr/>
        </p:nvSpPr>
        <p:spPr>
          <a:xfrm>
            <a:off x="-2764098" y="4211794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2" name="Google Shape;177;p22">
            <a:extLst>
              <a:ext uri="{FF2B5EF4-FFF2-40B4-BE49-F238E27FC236}">
                <a16:creationId xmlns:a16="http://schemas.microsoft.com/office/drawing/2014/main" id="{6BC1ECD4-618D-B262-FAFD-DE075B3E6134}"/>
              </a:ext>
            </a:extLst>
          </p:cNvPr>
          <p:cNvSpPr/>
          <p:nvPr/>
        </p:nvSpPr>
        <p:spPr>
          <a:xfrm>
            <a:off x="1594042" y="2284876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3" name="Google Shape;178;p22">
            <a:extLst>
              <a:ext uri="{FF2B5EF4-FFF2-40B4-BE49-F238E27FC236}">
                <a16:creationId xmlns:a16="http://schemas.microsoft.com/office/drawing/2014/main" id="{F1FB323D-FE44-C52C-428B-6016326D0053}"/>
              </a:ext>
            </a:extLst>
          </p:cNvPr>
          <p:cNvSpPr/>
          <p:nvPr/>
        </p:nvSpPr>
        <p:spPr>
          <a:xfrm>
            <a:off x="-1026644" y="54373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4" name="Google Shape;179;p22">
            <a:extLst>
              <a:ext uri="{FF2B5EF4-FFF2-40B4-BE49-F238E27FC236}">
                <a16:creationId xmlns:a16="http://schemas.microsoft.com/office/drawing/2014/main" id="{99F04507-D9F9-AC06-8E62-7DE845D18A2E}"/>
              </a:ext>
            </a:extLst>
          </p:cNvPr>
          <p:cNvSpPr/>
          <p:nvPr/>
        </p:nvSpPr>
        <p:spPr>
          <a:xfrm>
            <a:off x="-881474" y="133316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5" name="Google Shape;180;p22">
            <a:extLst>
              <a:ext uri="{FF2B5EF4-FFF2-40B4-BE49-F238E27FC236}">
                <a16:creationId xmlns:a16="http://schemas.microsoft.com/office/drawing/2014/main" id="{8D4E1145-5CEE-BE20-AB3F-8602CF2C4755}"/>
              </a:ext>
            </a:extLst>
          </p:cNvPr>
          <p:cNvSpPr/>
          <p:nvPr/>
        </p:nvSpPr>
        <p:spPr>
          <a:xfrm>
            <a:off x="-3457865" y="2330730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6" name="Google Shape;181;p22">
            <a:extLst>
              <a:ext uri="{FF2B5EF4-FFF2-40B4-BE49-F238E27FC236}">
                <a16:creationId xmlns:a16="http://schemas.microsoft.com/office/drawing/2014/main" id="{8D8CF950-665D-B301-19C5-842025FA8960}"/>
              </a:ext>
            </a:extLst>
          </p:cNvPr>
          <p:cNvSpPr/>
          <p:nvPr/>
        </p:nvSpPr>
        <p:spPr>
          <a:xfrm>
            <a:off x="-2854247" y="1346623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7" name="Google Shape;182;p22">
            <a:extLst>
              <a:ext uri="{FF2B5EF4-FFF2-40B4-BE49-F238E27FC236}">
                <a16:creationId xmlns:a16="http://schemas.microsoft.com/office/drawing/2014/main" id="{37B88813-9EE0-EF8B-B559-8FB525647854}"/>
              </a:ext>
            </a:extLst>
          </p:cNvPr>
          <p:cNvSpPr/>
          <p:nvPr/>
        </p:nvSpPr>
        <p:spPr>
          <a:xfrm>
            <a:off x="1571103" y="166933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8" name="Google Shape;183;p22">
            <a:extLst>
              <a:ext uri="{FF2B5EF4-FFF2-40B4-BE49-F238E27FC236}">
                <a16:creationId xmlns:a16="http://schemas.microsoft.com/office/drawing/2014/main" id="{00758A71-B737-32D8-C2ED-6D8C82954BC0}"/>
              </a:ext>
            </a:extLst>
          </p:cNvPr>
          <p:cNvSpPr/>
          <p:nvPr/>
        </p:nvSpPr>
        <p:spPr>
          <a:xfrm>
            <a:off x="-3457865" y="2599666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9" name="Google Shape;184;p22">
            <a:extLst>
              <a:ext uri="{FF2B5EF4-FFF2-40B4-BE49-F238E27FC236}">
                <a16:creationId xmlns:a16="http://schemas.microsoft.com/office/drawing/2014/main" id="{31CDED6E-FA6A-A9DD-6985-A92B35342883}"/>
              </a:ext>
            </a:extLst>
          </p:cNvPr>
          <p:cNvSpPr/>
          <p:nvPr/>
        </p:nvSpPr>
        <p:spPr>
          <a:xfrm>
            <a:off x="-2195656" y="1335921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0" name="Google Shape;185;p22">
            <a:extLst>
              <a:ext uri="{FF2B5EF4-FFF2-40B4-BE49-F238E27FC236}">
                <a16:creationId xmlns:a16="http://schemas.microsoft.com/office/drawing/2014/main" id="{3D419763-2C54-DB12-9FF0-46A5A22216EB}"/>
              </a:ext>
            </a:extLst>
          </p:cNvPr>
          <p:cNvSpPr/>
          <p:nvPr/>
        </p:nvSpPr>
        <p:spPr>
          <a:xfrm>
            <a:off x="-1515638" y="1354254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1" name="Google Shape;186;p22">
            <a:extLst>
              <a:ext uri="{FF2B5EF4-FFF2-40B4-BE49-F238E27FC236}">
                <a16:creationId xmlns:a16="http://schemas.microsoft.com/office/drawing/2014/main" id="{0B4E6521-EB0E-CB46-0007-F2453B429BE4}"/>
              </a:ext>
            </a:extLst>
          </p:cNvPr>
          <p:cNvSpPr/>
          <p:nvPr/>
        </p:nvSpPr>
        <p:spPr>
          <a:xfrm>
            <a:off x="-3213356" y="58428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2" name="Google Shape;187;p22">
            <a:extLst>
              <a:ext uri="{FF2B5EF4-FFF2-40B4-BE49-F238E27FC236}">
                <a16:creationId xmlns:a16="http://schemas.microsoft.com/office/drawing/2014/main" id="{65D99664-4995-4D25-DAB9-8BE374BB8536}"/>
              </a:ext>
            </a:extLst>
          </p:cNvPr>
          <p:cNvSpPr/>
          <p:nvPr/>
        </p:nvSpPr>
        <p:spPr>
          <a:xfrm>
            <a:off x="1080597" y="432822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3" name="Google Shape;188;p22">
            <a:extLst>
              <a:ext uri="{FF2B5EF4-FFF2-40B4-BE49-F238E27FC236}">
                <a16:creationId xmlns:a16="http://schemas.microsoft.com/office/drawing/2014/main" id="{7146746B-BFA0-2CDA-1B1A-4A7F4E42BFDE}"/>
              </a:ext>
            </a:extLst>
          </p:cNvPr>
          <p:cNvSpPr/>
          <p:nvPr/>
        </p:nvSpPr>
        <p:spPr>
          <a:xfrm>
            <a:off x="-3621367" y="382384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4" name="Google Shape;189;p22">
            <a:extLst>
              <a:ext uri="{FF2B5EF4-FFF2-40B4-BE49-F238E27FC236}">
                <a16:creationId xmlns:a16="http://schemas.microsoft.com/office/drawing/2014/main" id="{E695CAD1-2580-7294-FCED-9E7126C1B325}"/>
              </a:ext>
            </a:extLst>
          </p:cNvPr>
          <p:cNvSpPr/>
          <p:nvPr/>
        </p:nvSpPr>
        <p:spPr>
          <a:xfrm>
            <a:off x="-2797715" y="3498183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5" name="Google Shape;190;p22">
            <a:extLst>
              <a:ext uri="{FF2B5EF4-FFF2-40B4-BE49-F238E27FC236}">
                <a16:creationId xmlns:a16="http://schemas.microsoft.com/office/drawing/2014/main" id="{AC841CC5-68A8-77BD-79F2-2091DF147FDD}"/>
              </a:ext>
            </a:extLst>
          </p:cNvPr>
          <p:cNvSpPr/>
          <p:nvPr/>
        </p:nvSpPr>
        <p:spPr>
          <a:xfrm>
            <a:off x="-3439509" y="382384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6" name="Google Shape;191;p22">
            <a:extLst>
              <a:ext uri="{FF2B5EF4-FFF2-40B4-BE49-F238E27FC236}">
                <a16:creationId xmlns:a16="http://schemas.microsoft.com/office/drawing/2014/main" id="{AF1D89E4-A94D-A20F-A1E1-EB941E83EEFB}"/>
              </a:ext>
            </a:extLst>
          </p:cNvPr>
          <p:cNvSpPr/>
          <p:nvPr/>
        </p:nvSpPr>
        <p:spPr>
          <a:xfrm>
            <a:off x="-2797715" y="1841736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7" name="Google Shape;192;p22">
            <a:extLst>
              <a:ext uri="{FF2B5EF4-FFF2-40B4-BE49-F238E27FC236}">
                <a16:creationId xmlns:a16="http://schemas.microsoft.com/office/drawing/2014/main" id="{F64B507D-E45B-B511-FED6-193F09DB7A8E}"/>
              </a:ext>
            </a:extLst>
          </p:cNvPr>
          <p:cNvSpPr/>
          <p:nvPr/>
        </p:nvSpPr>
        <p:spPr>
          <a:xfrm>
            <a:off x="843742" y="4436435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8" name="Google Shape;194;p22">
            <a:extLst>
              <a:ext uri="{FF2B5EF4-FFF2-40B4-BE49-F238E27FC236}">
                <a16:creationId xmlns:a16="http://schemas.microsoft.com/office/drawing/2014/main" id="{F5142710-5AD7-0ACA-B82B-9EFB85257AE6}"/>
              </a:ext>
            </a:extLst>
          </p:cNvPr>
          <p:cNvSpPr/>
          <p:nvPr/>
        </p:nvSpPr>
        <p:spPr>
          <a:xfrm>
            <a:off x="-3722218" y="246519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9" name="Google Shape;195;p22">
            <a:extLst>
              <a:ext uri="{FF2B5EF4-FFF2-40B4-BE49-F238E27FC236}">
                <a16:creationId xmlns:a16="http://schemas.microsoft.com/office/drawing/2014/main" id="{A8405C1F-C515-0EE8-690F-580BBFC46D88}"/>
              </a:ext>
            </a:extLst>
          </p:cNvPr>
          <p:cNvSpPr/>
          <p:nvPr/>
        </p:nvSpPr>
        <p:spPr>
          <a:xfrm>
            <a:off x="-3682483" y="1516244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0" name="Google Shape;196;p22">
            <a:extLst>
              <a:ext uri="{FF2B5EF4-FFF2-40B4-BE49-F238E27FC236}">
                <a16:creationId xmlns:a16="http://schemas.microsoft.com/office/drawing/2014/main" id="{06F53D84-0C91-FD31-4215-57F2EFED987B}"/>
              </a:ext>
            </a:extLst>
          </p:cNvPr>
          <p:cNvSpPr/>
          <p:nvPr/>
        </p:nvSpPr>
        <p:spPr>
          <a:xfrm>
            <a:off x="1323570" y="3281196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1" name="Google Shape;197;p22">
            <a:extLst>
              <a:ext uri="{FF2B5EF4-FFF2-40B4-BE49-F238E27FC236}">
                <a16:creationId xmlns:a16="http://schemas.microsoft.com/office/drawing/2014/main" id="{8A9D7A7B-7CA8-65D8-B1C3-9D8667AF87C6}"/>
              </a:ext>
            </a:extLst>
          </p:cNvPr>
          <p:cNvSpPr/>
          <p:nvPr/>
        </p:nvSpPr>
        <p:spPr>
          <a:xfrm>
            <a:off x="1509987" y="3279660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2" name="Google Shape;198;p22">
            <a:extLst>
              <a:ext uri="{FF2B5EF4-FFF2-40B4-BE49-F238E27FC236}">
                <a16:creationId xmlns:a16="http://schemas.microsoft.com/office/drawing/2014/main" id="{96E02572-9124-A00A-C0FD-82B4A3242745}"/>
              </a:ext>
            </a:extLst>
          </p:cNvPr>
          <p:cNvSpPr/>
          <p:nvPr/>
        </p:nvSpPr>
        <p:spPr>
          <a:xfrm>
            <a:off x="1413719" y="3368298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3" name="Google Shape;199;p22">
            <a:extLst>
              <a:ext uri="{FF2B5EF4-FFF2-40B4-BE49-F238E27FC236}">
                <a16:creationId xmlns:a16="http://schemas.microsoft.com/office/drawing/2014/main" id="{B2DAD1D0-EF01-13BC-A371-B83F1D4D5AFD}"/>
              </a:ext>
            </a:extLst>
          </p:cNvPr>
          <p:cNvSpPr/>
          <p:nvPr/>
        </p:nvSpPr>
        <p:spPr>
          <a:xfrm>
            <a:off x="1502357" y="351805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4" name="Google Shape;200;p22">
            <a:extLst>
              <a:ext uri="{FF2B5EF4-FFF2-40B4-BE49-F238E27FC236}">
                <a16:creationId xmlns:a16="http://schemas.microsoft.com/office/drawing/2014/main" id="{4256F107-BDB7-C50F-8C1F-269E1F1D49BD}"/>
              </a:ext>
            </a:extLst>
          </p:cNvPr>
          <p:cNvSpPr/>
          <p:nvPr/>
        </p:nvSpPr>
        <p:spPr>
          <a:xfrm>
            <a:off x="1285370" y="323075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5" name="Google Shape;201;p22">
            <a:extLst>
              <a:ext uri="{FF2B5EF4-FFF2-40B4-BE49-F238E27FC236}">
                <a16:creationId xmlns:a16="http://schemas.microsoft.com/office/drawing/2014/main" id="{73FB3A26-AA90-23E9-8B66-F99E7C52EE59}"/>
              </a:ext>
            </a:extLst>
          </p:cNvPr>
          <p:cNvSpPr/>
          <p:nvPr/>
        </p:nvSpPr>
        <p:spPr>
          <a:xfrm>
            <a:off x="1285370" y="3730455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6" name="Google Shape;202;p22">
            <a:extLst>
              <a:ext uri="{FF2B5EF4-FFF2-40B4-BE49-F238E27FC236}">
                <a16:creationId xmlns:a16="http://schemas.microsoft.com/office/drawing/2014/main" id="{C098D101-577B-811A-831C-1A71A8164ED8}"/>
              </a:ext>
            </a:extLst>
          </p:cNvPr>
          <p:cNvSpPr/>
          <p:nvPr/>
        </p:nvSpPr>
        <p:spPr>
          <a:xfrm>
            <a:off x="1407601" y="1783668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7" name="Google Shape;203;p22">
            <a:extLst>
              <a:ext uri="{FF2B5EF4-FFF2-40B4-BE49-F238E27FC236}">
                <a16:creationId xmlns:a16="http://schemas.microsoft.com/office/drawing/2014/main" id="{CF8ACCC6-F239-CB05-2770-C14847406A6A}"/>
              </a:ext>
            </a:extLst>
          </p:cNvPr>
          <p:cNvSpPr/>
          <p:nvPr/>
        </p:nvSpPr>
        <p:spPr>
          <a:xfrm>
            <a:off x="1540557" y="1783668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8" name="Google Shape;204;p22">
            <a:extLst>
              <a:ext uri="{FF2B5EF4-FFF2-40B4-BE49-F238E27FC236}">
                <a16:creationId xmlns:a16="http://schemas.microsoft.com/office/drawing/2014/main" id="{B9713E30-FA70-2F60-8311-A9D608BEE0B3}"/>
              </a:ext>
            </a:extLst>
          </p:cNvPr>
          <p:cNvSpPr/>
          <p:nvPr/>
        </p:nvSpPr>
        <p:spPr>
          <a:xfrm>
            <a:off x="1704059" y="1783668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9" name="Google Shape;205;p22">
            <a:extLst>
              <a:ext uri="{FF2B5EF4-FFF2-40B4-BE49-F238E27FC236}">
                <a16:creationId xmlns:a16="http://schemas.microsoft.com/office/drawing/2014/main" id="{0A9988AF-FD7A-A7B3-F153-82F492E95FE8}"/>
              </a:ext>
            </a:extLst>
          </p:cNvPr>
          <p:cNvSpPr/>
          <p:nvPr/>
        </p:nvSpPr>
        <p:spPr>
          <a:xfrm>
            <a:off x="-2887864" y="382384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0" name="Google Shape;206;p22">
            <a:extLst>
              <a:ext uri="{FF2B5EF4-FFF2-40B4-BE49-F238E27FC236}">
                <a16:creationId xmlns:a16="http://schemas.microsoft.com/office/drawing/2014/main" id="{8E1DB2C6-A339-6509-3D2B-0C500FFA162F}"/>
              </a:ext>
            </a:extLst>
          </p:cNvPr>
          <p:cNvSpPr/>
          <p:nvPr/>
        </p:nvSpPr>
        <p:spPr>
          <a:xfrm>
            <a:off x="-2780918" y="379337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1" name="Google Shape;207;p22">
            <a:extLst>
              <a:ext uri="{FF2B5EF4-FFF2-40B4-BE49-F238E27FC236}">
                <a16:creationId xmlns:a16="http://schemas.microsoft.com/office/drawing/2014/main" id="{ADB7C20E-1B40-6F41-40A4-4F1C1EAA558A}"/>
              </a:ext>
            </a:extLst>
          </p:cNvPr>
          <p:cNvSpPr/>
          <p:nvPr/>
        </p:nvSpPr>
        <p:spPr>
          <a:xfrm>
            <a:off x="-3580096" y="901948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2" name="Google Shape;208;p22">
            <a:extLst>
              <a:ext uri="{FF2B5EF4-FFF2-40B4-BE49-F238E27FC236}">
                <a16:creationId xmlns:a16="http://schemas.microsoft.com/office/drawing/2014/main" id="{3CB104C4-B1A6-304C-DE24-6A9CDE35121F}"/>
              </a:ext>
            </a:extLst>
          </p:cNvPr>
          <p:cNvSpPr/>
          <p:nvPr/>
        </p:nvSpPr>
        <p:spPr>
          <a:xfrm>
            <a:off x="-3431879" y="901948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3" name="Google Shape;209;p22">
            <a:extLst>
              <a:ext uri="{FF2B5EF4-FFF2-40B4-BE49-F238E27FC236}">
                <a16:creationId xmlns:a16="http://schemas.microsoft.com/office/drawing/2014/main" id="{859D25B6-0161-DB66-FF8D-B34766721D46}"/>
              </a:ext>
            </a:extLst>
          </p:cNvPr>
          <p:cNvSpPr/>
          <p:nvPr/>
        </p:nvSpPr>
        <p:spPr>
          <a:xfrm>
            <a:off x="-3295875" y="901948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4" name="Google Shape;210;p22">
            <a:extLst>
              <a:ext uri="{FF2B5EF4-FFF2-40B4-BE49-F238E27FC236}">
                <a16:creationId xmlns:a16="http://schemas.microsoft.com/office/drawing/2014/main" id="{D73D923D-F641-A105-58AD-964345FBED99}"/>
              </a:ext>
            </a:extLst>
          </p:cNvPr>
          <p:cNvSpPr/>
          <p:nvPr/>
        </p:nvSpPr>
        <p:spPr>
          <a:xfrm>
            <a:off x="-3054437" y="901948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5" name="Google Shape;211;p22">
            <a:extLst>
              <a:ext uri="{FF2B5EF4-FFF2-40B4-BE49-F238E27FC236}">
                <a16:creationId xmlns:a16="http://schemas.microsoft.com/office/drawing/2014/main" id="{611B0310-8CAF-2A48-4C7D-1C1F23482328}"/>
              </a:ext>
            </a:extLst>
          </p:cNvPr>
          <p:cNvSpPr/>
          <p:nvPr/>
        </p:nvSpPr>
        <p:spPr>
          <a:xfrm>
            <a:off x="-2353040" y="4384486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6" name="Google Shape;212;p22">
            <a:extLst>
              <a:ext uri="{FF2B5EF4-FFF2-40B4-BE49-F238E27FC236}">
                <a16:creationId xmlns:a16="http://schemas.microsoft.com/office/drawing/2014/main" id="{F7B01B09-A7AE-FDEC-1EE3-ABEFD1B93805}"/>
              </a:ext>
            </a:extLst>
          </p:cNvPr>
          <p:cNvSpPr/>
          <p:nvPr/>
        </p:nvSpPr>
        <p:spPr>
          <a:xfrm>
            <a:off x="-2172717" y="4285147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7" name="Google Shape;213;p22">
            <a:extLst>
              <a:ext uri="{FF2B5EF4-FFF2-40B4-BE49-F238E27FC236}">
                <a16:creationId xmlns:a16="http://schemas.microsoft.com/office/drawing/2014/main" id="{AE99A24A-1E9D-4A53-3F8C-3EB7B0FCBAF0}"/>
              </a:ext>
            </a:extLst>
          </p:cNvPr>
          <p:cNvSpPr/>
          <p:nvPr/>
        </p:nvSpPr>
        <p:spPr>
          <a:xfrm>
            <a:off x="1436640" y="39871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07277" y="16960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LATAR BELAKANG</a:t>
            </a:r>
            <a:endParaRPr dirty="0"/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25400" y="2571750"/>
            <a:ext cx="7684354" cy="1194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err="1"/>
              <a:t>Pengelolaan</a:t>
            </a:r>
            <a:r>
              <a:rPr lang="en-US" sz="1600" dirty="0"/>
              <a:t> data yang </a:t>
            </a:r>
            <a:r>
              <a:rPr lang="en-US" sz="1600" dirty="0" err="1"/>
              <a:t>efisien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kelancaran</a:t>
            </a:r>
            <a:r>
              <a:rPr lang="en-US" sz="1600" dirty="0"/>
              <a:t> </a:t>
            </a:r>
            <a:r>
              <a:rPr lang="en-US" sz="1600" dirty="0" err="1"/>
              <a:t>oprasional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.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Lawu</a:t>
            </a:r>
            <a:r>
              <a:rPr lang="en-US" sz="1600" dirty="0"/>
              <a:t> Elektronik </a:t>
            </a:r>
            <a:r>
              <a:rPr lang="en-US" sz="1600" dirty="0" err="1"/>
              <a:t>menghadapi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lamanya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yang di </a:t>
            </a:r>
            <a:r>
              <a:rPr lang="en-US" sz="1600" dirty="0" err="1"/>
              <a:t>perlukan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mendata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 </a:t>
            </a:r>
            <a:r>
              <a:rPr lang="en-US" sz="1600" dirty="0" err="1"/>
              <a:t>pengadaan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dan </a:t>
            </a:r>
            <a:r>
              <a:rPr lang="en-US" sz="1600" dirty="0" err="1"/>
              <a:t>terkadang</a:t>
            </a:r>
            <a:r>
              <a:rPr lang="en-US" sz="1600" dirty="0"/>
              <a:t> </a:t>
            </a:r>
            <a:r>
              <a:rPr lang="en-US" sz="1600" dirty="0" err="1"/>
              <a:t>terkendala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keakuratan</a:t>
            </a:r>
            <a:r>
              <a:rPr lang="en-US" sz="1600" dirty="0"/>
              <a:t> data.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mempengaruhi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juga </a:t>
            </a:r>
            <a:r>
              <a:rPr lang="en-US" sz="1600" dirty="0" err="1"/>
              <a:t>berpotensi</a:t>
            </a:r>
            <a:r>
              <a:rPr lang="en-US" sz="1600" dirty="0"/>
              <a:t> </a:t>
            </a:r>
            <a:r>
              <a:rPr lang="en-US" sz="1600" dirty="0" err="1"/>
              <a:t>menimbulkan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berdampak</a:t>
            </a:r>
            <a:r>
              <a:rPr lang="en-US" sz="1600" dirty="0"/>
              <a:t> pada </a:t>
            </a:r>
            <a:r>
              <a:rPr lang="en-US" sz="1600" dirty="0" err="1"/>
              <a:t>kelangsungan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basis data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diharapkan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Lawu</a:t>
            </a:r>
            <a:r>
              <a:rPr lang="en-US" sz="1600" dirty="0"/>
              <a:t> Elektronik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mempercepat</a:t>
            </a:r>
            <a:r>
              <a:rPr lang="en-US" sz="1600" dirty="0"/>
              <a:t> proses </a:t>
            </a:r>
            <a:r>
              <a:rPr lang="en-US" sz="1600" dirty="0" err="1"/>
              <a:t>pendataan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, </a:t>
            </a:r>
            <a:r>
              <a:rPr lang="en-US" sz="1600" dirty="0" err="1"/>
              <a:t>sekaligus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data yang </a:t>
            </a:r>
            <a:r>
              <a:rPr lang="en-US" sz="1600" dirty="0" err="1"/>
              <a:t>dihasilkan</a:t>
            </a:r>
            <a:r>
              <a:rPr lang="en-US" sz="1600" dirty="0"/>
              <a:t>.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diharapkan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solusi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tambah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</a:t>
            </a:r>
            <a:r>
              <a:rPr lang="en-US" sz="1600" dirty="0" err="1"/>
              <a:t>operasional</a:t>
            </a:r>
            <a:r>
              <a:rPr lang="en-US" sz="1600" dirty="0"/>
              <a:t> </a:t>
            </a:r>
          </a:p>
        </p:txBody>
      </p:sp>
      <p:cxnSp>
        <p:nvCxnSpPr>
          <p:cNvPr id="257" name="Google Shape;257;p23"/>
          <p:cNvCxnSpPr/>
          <p:nvPr/>
        </p:nvCxnSpPr>
        <p:spPr>
          <a:xfrm>
            <a:off x="307277" y="70049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6490978" y="566869"/>
            <a:ext cx="255548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User Story 1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084200" y="1367515"/>
            <a:ext cx="3457500" cy="234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karaywan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data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data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di proses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kemduian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</a:t>
            </a:r>
            <a:r>
              <a:rPr lang="en-US" sz="1400" dirty="0" err="1"/>
              <a:t>dikirimkan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input data </a:t>
            </a:r>
            <a:r>
              <a:rPr lang="en-US" sz="1400" dirty="0" err="1"/>
              <a:t>pemesanan</a:t>
            </a:r>
            <a:r>
              <a:rPr lang="en-US" sz="1400" dirty="0"/>
              <a:t> dan detail </a:t>
            </a:r>
            <a:r>
              <a:rPr lang="en-US" sz="1400" dirty="0" err="1"/>
              <a:t>pengiriman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117346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1E83EF-BD54-25E4-AD1E-65C2AFBD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8" y="1173469"/>
            <a:ext cx="4989219" cy="234342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3ACE6C12-9A04-989D-25EA-7F417006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89FEBFD4-FBA4-1423-AE6A-F490B3B764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90978" y="566869"/>
            <a:ext cx="255548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User Story 2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14F324D8-178E-FA31-2D45-25C24A933C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84200" y="1367515"/>
            <a:ext cx="3457500" cy="234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Staf</a:t>
            </a:r>
            <a:r>
              <a:rPr lang="en-US" sz="1400" dirty="0"/>
              <a:t> Gudang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memaksimalkan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pelaporan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pendataan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dan </a:t>
            </a:r>
            <a:r>
              <a:rPr lang="en-US" sz="1400" dirty="0" err="1"/>
              <a:t>ketersedian</a:t>
            </a:r>
            <a:r>
              <a:rPr lang="en-US" sz="1400" dirty="0"/>
              <a:t> </a:t>
            </a:r>
            <a:r>
              <a:rPr lang="en-US" sz="1400" dirty="0" err="1"/>
              <a:t>stok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pendataan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dan </a:t>
            </a:r>
            <a:r>
              <a:rPr lang="en-US" sz="1400" dirty="0" err="1"/>
              <a:t>ketersediaan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05B9D978-084E-DC19-CF47-FF9B3EDC3C21}"/>
              </a:ext>
            </a:extLst>
          </p:cNvPr>
          <p:cNvCxnSpPr/>
          <p:nvPr/>
        </p:nvCxnSpPr>
        <p:spPr>
          <a:xfrm>
            <a:off x="4969825" y="117346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AD2798-2F00-73E7-608D-93287353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0" y="1173469"/>
            <a:ext cx="4842375" cy="227444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24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D1BD6000-3897-DB09-52B2-2CA11104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965A16E9-2F49-F327-F5D3-EA7818B6A4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90978" y="566869"/>
            <a:ext cx="255548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User Story 3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5A3B55D1-82C6-5990-FAB8-7162FF107C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84200" y="1367515"/>
            <a:ext cx="3457500" cy="234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Sebagai</a:t>
            </a:r>
            <a:r>
              <a:rPr lang="en-US" sz="1400" dirty="0"/>
              <a:t> Owner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mengembangkan</a:t>
            </a:r>
            <a:r>
              <a:rPr lang="en-US" sz="1400" dirty="0"/>
              <a:t>, </a:t>
            </a:r>
            <a:r>
              <a:rPr lang="en-US" sz="1400" dirty="0" err="1"/>
              <a:t>memantau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sebaik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memantau</a:t>
            </a:r>
            <a:r>
              <a:rPr lang="en-US" sz="1400" dirty="0"/>
              <a:t> </a:t>
            </a:r>
            <a:r>
              <a:rPr lang="en-US" sz="1400" dirty="0" err="1"/>
              <a:t>jalannya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4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10E2690C-36B0-92FE-1C94-E0158A073F9D}"/>
              </a:ext>
            </a:extLst>
          </p:cNvPr>
          <p:cNvCxnSpPr/>
          <p:nvPr/>
        </p:nvCxnSpPr>
        <p:spPr>
          <a:xfrm>
            <a:off x="4969825" y="117346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F85E0D-5C6F-2930-661A-196B493E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7" y="1173469"/>
            <a:ext cx="4989223" cy="234342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941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231185" y="305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ADMINISTRATORS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251431" y="68878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400;p28">
            <a:extLst>
              <a:ext uri="{FF2B5EF4-FFF2-40B4-BE49-F238E27FC236}">
                <a16:creationId xmlns:a16="http://schemas.microsoft.com/office/drawing/2014/main" id="{3DBA55C3-C77A-B60C-9576-4999C7407313}"/>
              </a:ext>
            </a:extLst>
          </p:cNvPr>
          <p:cNvSpPr/>
          <p:nvPr/>
        </p:nvSpPr>
        <p:spPr>
          <a:xfrm>
            <a:off x="218149" y="79976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405;p28">
            <a:extLst>
              <a:ext uri="{FF2B5EF4-FFF2-40B4-BE49-F238E27FC236}">
                <a16:creationId xmlns:a16="http://schemas.microsoft.com/office/drawing/2014/main" id="{9D354C45-7C69-3241-E94A-B65465C2E717}"/>
              </a:ext>
            </a:extLst>
          </p:cNvPr>
          <p:cNvSpPr txBox="1">
            <a:spLocks/>
          </p:cNvSpPr>
          <p:nvPr/>
        </p:nvSpPr>
        <p:spPr>
          <a:xfrm>
            <a:off x="343399" y="9510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b="1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Bimo</a:t>
            </a:r>
            <a:r>
              <a:rPr lang="en-US" b="1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Elang</a:t>
            </a:r>
            <a:r>
              <a:rPr lang="en-US" b="1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Tatasrinunci</a:t>
            </a:r>
            <a:endParaRPr lang="id-ID" b="1" dirty="0">
              <a:solidFill>
                <a:schemeClr val="dk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3A800E-7601-9F3A-B217-6E079B31A894}"/>
              </a:ext>
            </a:extLst>
          </p:cNvPr>
          <p:cNvGrpSpPr/>
          <p:nvPr/>
        </p:nvGrpSpPr>
        <p:grpSpPr>
          <a:xfrm>
            <a:off x="182278" y="1539887"/>
            <a:ext cx="8779443" cy="1953588"/>
            <a:chOff x="1438031" y="1672749"/>
            <a:chExt cx="5794041" cy="128928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7963E9-8A44-FD8F-DEE4-B7F0DDA0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68"/>
            <a:stretch/>
          </p:blipFill>
          <p:spPr>
            <a:xfrm>
              <a:off x="1438031" y="1672749"/>
              <a:ext cx="5794041" cy="100351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BE3F17-7EB2-3254-471D-9745FEB67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4533" r="17095" b="48196"/>
            <a:stretch/>
          </p:blipFill>
          <p:spPr>
            <a:xfrm>
              <a:off x="1438031" y="2676261"/>
              <a:ext cx="5794041" cy="2857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460362"/>
            <a:ext cx="4250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Membuat tabel pada Mysql Workbench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893700" y="1029812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AA23820-A5E9-50A3-63E5-21B4753D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316"/>
          <a:stretch/>
        </p:blipFill>
        <p:spPr>
          <a:xfrm>
            <a:off x="321700" y="1151859"/>
            <a:ext cx="7653073" cy="3773103"/>
          </a:xfrm>
          <a:prstGeom prst="rect">
            <a:avLst/>
          </a:prstGeom>
        </p:spPr>
      </p:pic>
      <p:sp>
        <p:nvSpPr>
          <p:cNvPr id="7" name="Google Shape;400;p28">
            <a:extLst>
              <a:ext uri="{FF2B5EF4-FFF2-40B4-BE49-F238E27FC236}">
                <a16:creationId xmlns:a16="http://schemas.microsoft.com/office/drawing/2014/main" id="{701EB55F-5AED-68D0-15B6-FA5386C7B516}"/>
              </a:ext>
            </a:extLst>
          </p:cNvPr>
          <p:cNvSpPr/>
          <p:nvPr/>
        </p:nvSpPr>
        <p:spPr>
          <a:xfrm>
            <a:off x="154197" y="35547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8" name="Google Shape;405;p28">
            <a:extLst>
              <a:ext uri="{FF2B5EF4-FFF2-40B4-BE49-F238E27FC236}">
                <a16:creationId xmlns:a16="http://schemas.microsoft.com/office/drawing/2014/main" id="{F8B9C8DB-0648-D996-FA0B-5808FE240255}"/>
              </a:ext>
            </a:extLst>
          </p:cNvPr>
          <p:cNvSpPr txBox="1">
            <a:spLocks/>
          </p:cNvSpPr>
          <p:nvPr/>
        </p:nvSpPr>
        <p:spPr>
          <a:xfrm>
            <a:off x="279447" y="50673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>
                <a:solidFill>
                  <a:schemeClr val="dk1"/>
                </a:solidFill>
              </a:rPr>
              <a:t>Pandu Sagalang</a:t>
            </a:r>
            <a:endParaRPr lang="id-ID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93741" y="130765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32053" y="480896"/>
            <a:ext cx="298899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Membuat Tabel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218991" y="145892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Pandu Sagalang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28"/>
          <p:cNvSpPr/>
          <p:nvPr/>
        </p:nvSpPr>
        <p:spPr>
          <a:xfrm>
            <a:off x="4791591" y="412487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04F45-E69D-CCF8-24AB-042383D7B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931" y="644115"/>
            <a:ext cx="4854204" cy="3357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6695783" y="11917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5681784" y="386892"/>
            <a:ext cx="334049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ADMINISTRATOR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5251" y="1054659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6578614" y="13606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Bimo Elang Tatasrinunci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80E560-59B9-FCB0-C180-1EF8E0BE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353" b="28114"/>
          <a:stretch/>
        </p:blipFill>
        <p:spPr>
          <a:xfrm>
            <a:off x="307828" y="2179338"/>
            <a:ext cx="8649467" cy="999012"/>
          </a:xfrm>
          <a:prstGeom prst="rect">
            <a:avLst/>
          </a:prstGeom>
        </p:spPr>
      </p:pic>
      <p:sp>
        <p:nvSpPr>
          <p:cNvPr id="10" name="Google Shape;449;p29">
            <a:extLst>
              <a:ext uri="{FF2B5EF4-FFF2-40B4-BE49-F238E27FC236}">
                <a16:creationId xmlns:a16="http://schemas.microsoft.com/office/drawing/2014/main" id="{464ECC37-D049-159D-55B0-B4D188413587}"/>
              </a:ext>
            </a:extLst>
          </p:cNvPr>
          <p:cNvSpPr txBox="1">
            <a:spLocks/>
          </p:cNvSpPr>
          <p:nvPr/>
        </p:nvSpPr>
        <p:spPr>
          <a:xfrm>
            <a:off x="2990455" y="3465798"/>
            <a:ext cx="2894796" cy="31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200" dirty="0"/>
              <a:t>Show status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binlog</a:t>
            </a:r>
            <a:endParaRPr lang="id-ID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250</Words>
  <Application>Microsoft Office PowerPoint</Application>
  <PresentationFormat>On-screen Show (16:9)</PresentationFormat>
  <Paragraphs>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 Black</vt:lpstr>
      <vt:lpstr>Proxima Nova Semibold</vt:lpstr>
      <vt:lpstr>Roboto Light</vt:lpstr>
      <vt:lpstr>Arial</vt:lpstr>
      <vt:lpstr>Proxima Nova</vt:lpstr>
      <vt:lpstr>Roboto Mono Thin</vt:lpstr>
      <vt:lpstr>WEB PROPOSAL</vt:lpstr>
      <vt:lpstr>Slidesgo Final Pages</vt:lpstr>
      <vt:lpstr>Dokumentasi Proyek Pengembangan Basis Data Toko Elektronik</vt:lpstr>
      <vt:lpstr>LATAR BELAKANG</vt:lpstr>
      <vt:lpstr>User Story 1</vt:lpstr>
      <vt:lpstr>User Story 2</vt:lpstr>
      <vt:lpstr>User Story 3</vt:lpstr>
      <vt:lpstr>ADMINISTRATORS</vt:lpstr>
      <vt:lpstr>Membuat tabel pada Mysql Workbench</vt:lpstr>
      <vt:lpstr>Membuat Tabel</vt:lpstr>
      <vt:lpstr>ADMINISTRATOR</vt:lpstr>
      <vt:lpstr>Web Programer</vt:lpstr>
      <vt:lpstr>Web Programer</vt:lpstr>
      <vt:lpstr>Web Programer</vt:lpstr>
      <vt:lpstr>Web Programer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pandu putra</cp:lastModifiedBy>
  <cp:revision>6</cp:revision>
  <dcterms:modified xsi:type="dcterms:W3CDTF">2024-12-19T08:28:12Z</dcterms:modified>
</cp:coreProperties>
</file>