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6FA1-0933-4AA5-8922-CC1AF60E5B5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A670-9962-409D-866E-FDA10AC25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2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6FA1-0933-4AA5-8922-CC1AF60E5B5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A670-9962-409D-866E-FDA10AC25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8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6FA1-0933-4AA5-8922-CC1AF60E5B5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A670-9962-409D-866E-FDA10AC25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4F0E929-DB64-4840-8B0A-2ECBDA92FB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9784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B4186AC6-1D20-3C47-86C6-BB6DB32DA9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0190" y="3535333"/>
            <a:ext cx="6312137" cy="6481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Hans" altLang="en-US" dirty="0"/>
              <a:t>点击编辑章节副标题</a:t>
            </a:r>
            <a:endParaRPr kumimoji="1" lang="zh-CN" altLang="en-US" dirty="0"/>
          </a:p>
        </p:txBody>
      </p:sp>
      <p:sp>
        <p:nvSpPr>
          <p:cNvPr id="11" name="文本占位符 22">
            <a:extLst>
              <a:ext uri="{FF2B5EF4-FFF2-40B4-BE49-F238E27FC236}">
                <a16:creationId xmlns:a16="http://schemas.microsoft.com/office/drawing/2014/main" id="{8851E170-1177-DA41-9563-39BB116D98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307" y="2432542"/>
            <a:ext cx="1085383" cy="1992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0" b="1" i="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Hans" dirty="0"/>
              <a:t>1</a:t>
            </a:r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A532CA6-EA15-734D-AE35-7283C497D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3297" y="2657187"/>
            <a:ext cx="6620897" cy="700145"/>
          </a:xfrm>
          <a:prstGeom prst="rect">
            <a:avLst/>
          </a:prstGeom>
        </p:spPr>
        <p:txBody>
          <a:bodyPr/>
          <a:lstStyle>
            <a:lvl1pPr>
              <a:defRPr sz="4800" b="1" i="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Hans" altLang="en-US" dirty="0"/>
              <a:t>点击编辑章节大标题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E7855B-322E-5F4C-83A0-299A30BA4B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7421" y="152786"/>
            <a:ext cx="1695323" cy="9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2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6FA1-0933-4AA5-8922-CC1AF60E5B5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A670-9962-409D-866E-FDA10AC25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6FA1-0933-4AA5-8922-CC1AF60E5B5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A670-9962-409D-866E-FDA10AC25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4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6FA1-0933-4AA5-8922-CC1AF60E5B5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A670-9962-409D-866E-FDA10AC25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8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6FA1-0933-4AA5-8922-CC1AF60E5B5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A670-9962-409D-866E-FDA10AC25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2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6FA1-0933-4AA5-8922-CC1AF60E5B5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A670-9962-409D-866E-FDA10AC25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2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6FA1-0933-4AA5-8922-CC1AF60E5B5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A670-9962-409D-866E-FDA10AC25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5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6FA1-0933-4AA5-8922-CC1AF60E5B5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A670-9962-409D-866E-FDA10AC25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7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6FA1-0933-4AA5-8922-CC1AF60E5B5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A670-9962-409D-866E-FDA10AC25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5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A6FA1-0933-4AA5-8922-CC1AF60E5B5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A670-9962-409D-866E-FDA10AC25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7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3429000"/>
            <a:ext cx="3857625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1190171"/>
            <a:ext cx="3857625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4092" y="2249493"/>
            <a:ext cx="38204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点击连接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QAX-Staff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域账号和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出的窗口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点击“信任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70995" y="232228"/>
            <a:ext cx="368662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kumimoji="0"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的无线</a:t>
            </a:r>
            <a:r>
              <a:rPr kumimoji="0"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SSID:QAX-staff</a:t>
            </a:r>
            <a:endParaRPr kumimoji="0"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5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1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孙智</dc:creator>
  <cp:lastModifiedBy>孙智</cp:lastModifiedBy>
  <cp:revision>4</cp:revision>
  <dcterms:created xsi:type="dcterms:W3CDTF">2020-02-27T06:49:19Z</dcterms:created>
  <dcterms:modified xsi:type="dcterms:W3CDTF">2020-02-29T07:22:33Z</dcterms:modified>
</cp:coreProperties>
</file>