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72" r:id="rId4"/>
    <p:sldId id="257" r:id="rId5"/>
    <p:sldId id="259" r:id="rId6"/>
    <p:sldId id="260" r:id="rId7"/>
    <p:sldId id="261" r:id="rId8"/>
    <p:sldId id="262" r:id="rId9"/>
    <p:sldId id="263" r:id="rId10"/>
    <p:sldId id="264" r:id="rId11"/>
    <p:sldId id="274" r:id="rId12"/>
    <p:sldId id="275" r:id="rId13"/>
    <p:sldId id="276" r:id="rId14"/>
    <p:sldId id="281" r:id="rId15"/>
    <p:sldId id="278" r:id="rId16"/>
    <p:sldId id="279" r:id="rId17"/>
    <p:sldId id="280" r:id="rId18"/>
    <p:sldId id="282" r:id="rId19"/>
    <p:sldId id="277" r:id="rId20"/>
    <p:sldId id="283" r:id="rId21"/>
    <p:sldId id="266" r:id="rId22"/>
    <p:sldId id="267"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2E43"/>
    <a:srgbClr val="31DC83"/>
    <a:srgbClr val="31DF84"/>
    <a:srgbClr val="30DC83"/>
    <a:srgbClr val="082C44"/>
    <a:srgbClr val="BC14A8"/>
    <a:srgbClr val="E4CE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7" d="100"/>
          <a:sy n="107" d="100"/>
        </p:scale>
        <p:origin x="1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2EAE8-1CA2-4034-B98F-45BE3BE4EA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ABE4D729-5C8F-4565-A591-DE83EAA60C88}">
      <dgm:prSet phldrT="[Text]" custT="1"/>
      <dgm:spPr>
        <a:solidFill>
          <a:srgbClr val="082C44"/>
        </a:solidFill>
      </dgm:spPr>
      <dgm:t>
        <a:bodyPr/>
        <a:lstStyle/>
        <a:p>
          <a:r>
            <a:rPr lang="en-US" sz="2500" b="1" kern="1200" dirty="0">
              <a:solidFill>
                <a:srgbClr val="31DC83"/>
              </a:solidFill>
              <a:latin typeface="Montserrat Light" panose="00000400000000000000" pitchFamily="2" charset="0"/>
              <a:ea typeface="+mn-ea"/>
              <a:cs typeface="+mn-cs"/>
            </a:rPr>
            <a:t>Viren</a:t>
          </a:r>
          <a:r>
            <a:rPr lang="en-US" sz="2500" b="1" kern="1200" dirty="0">
              <a:solidFill>
                <a:srgbClr val="31DC83"/>
              </a:solidFill>
              <a:latin typeface="Montserrat Light" panose="00000400000000000000" pitchFamily="2" charset="0"/>
            </a:rPr>
            <a:t> </a:t>
          </a:r>
          <a:r>
            <a:rPr lang="en-US" sz="2500" kern="1200" dirty="0">
              <a:solidFill>
                <a:srgbClr val="31DC83"/>
              </a:solidFill>
              <a:latin typeface="Trebuchet MS" panose="020B0603020202020204"/>
              <a:ea typeface="+mn-ea"/>
              <a:cs typeface="+mn-cs"/>
            </a:rPr>
            <a:t>Ribadiya</a:t>
          </a:r>
          <a:r>
            <a:rPr lang="en-US" sz="2500" b="1" kern="1200" dirty="0">
              <a:solidFill>
                <a:srgbClr val="31DC83"/>
              </a:solidFill>
              <a:latin typeface="Montserrat Light" panose="00000400000000000000" pitchFamily="2" charset="0"/>
            </a:rPr>
            <a:t> ( 20SOECE11080 )</a:t>
          </a:r>
          <a:endParaRPr lang="en-IN" sz="2500" kern="1200" dirty="0">
            <a:solidFill>
              <a:srgbClr val="31DC83"/>
            </a:solidFill>
            <a:latin typeface="Montserrat Light" panose="00000400000000000000" pitchFamily="2" charset="0"/>
          </a:endParaRPr>
        </a:p>
      </dgm:t>
    </dgm:pt>
    <dgm:pt modelId="{EDEF9C2B-04EE-4184-A1BC-832D797A0DA6}" type="parTrans" cxnId="{A78BDBBB-7DD7-4D44-92C0-C4F6DBBA611A}">
      <dgm:prSet/>
      <dgm:spPr/>
      <dgm:t>
        <a:bodyPr/>
        <a:lstStyle/>
        <a:p>
          <a:endParaRPr lang="en-IN"/>
        </a:p>
      </dgm:t>
    </dgm:pt>
    <dgm:pt modelId="{C965254D-B834-4300-8CF9-5E48BE7AED74}" type="sibTrans" cxnId="{A78BDBBB-7DD7-4D44-92C0-C4F6DBBA611A}">
      <dgm:prSet/>
      <dgm:spPr/>
      <dgm:t>
        <a:bodyPr/>
        <a:lstStyle/>
        <a:p>
          <a:endParaRPr lang="en-IN"/>
        </a:p>
      </dgm:t>
    </dgm:pt>
    <dgm:pt modelId="{5481242B-E5A8-4A90-889C-FFBDFEB4BDF5}">
      <dgm:prSet phldrT="[Text]" custT="1"/>
      <dgm:spPr>
        <a:solidFill>
          <a:srgbClr val="082C44"/>
        </a:solidFill>
      </dgm:spPr>
      <dgm:t>
        <a:bodyPr/>
        <a:lstStyle/>
        <a:p>
          <a:r>
            <a:rPr lang="en-US" sz="2500" b="1" kern="1200" dirty="0">
              <a:solidFill>
                <a:srgbClr val="31DC83"/>
              </a:solidFill>
              <a:latin typeface="Montserrat Light" panose="00000400000000000000" pitchFamily="2" charset="0"/>
              <a:ea typeface="+mn-ea"/>
              <a:cs typeface="+mn-cs"/>
            </a:rPr>
            <a:t>Siddharth Pandya ( 21SOECE13054 )</a:t>
          </a:r>
          <a:endParaRPr lang="en-IN" sz="2500" b="1" kern="1200" dirty="0">
            <a:solidFill>
              <a:srgbClr val="31DC83"/>
            </a:solidFill>
            <a:latin typeface="Montserrat Light" panose="00000400000000000000" pitchFamily="2" charset="0"/>
            <a:ea typeface="+mn-ea"/>
            <a:cs typeface="+mn-cs"/>
          </a:endParaRPr>
        </a:p>
      </dgm:t>
    </dgm:pt>
    <dgm:pt modelId="{30434EA2-C0AF-4600-A4AF-92BF0E42A9B6}" type="parTrans" cxnId="{04C11A0D-1974-434B-8DF2-188459D1D53F}">
      <dgm:prSet/>
      <dgm:spPr/>
      <dgm:t>
        <a:bodyPr/>
        <a:lstStyle/>
        <a:p>
          <a:endParaRPr lang="en-IN"/>
        </a:p>
      </dgm:t>
    </dgm:pt>
    <dgm:pt modelId="{42FCEA8C-46CB-43A6-B730-70CBFF2FA6F1}" type="sibTrans" cxnId="{04C11A0D-1974-434B-8DF2-188459D1D53F}">
      <dgm:prSet/>
      <dgm:spPr/>
      <dgm:t>
        <a:bodyPr/>
        <a:lstStyle/>
        <a:p>
          <a:endParaRPr lang="en-IN"/>
        </a:p>
      </dgm:t>
    </dgm:pt>
    <dgm:pt modelId="{E7ED4A3B-2632-411E-8A3D-F4EA444D150A}">
      <dgm:prSet phldrT="[Text]" custT="1"/>
      <dgm:spPr>
        <a:solidFill>
          <a:srgbClr val="062E43"/>
        </a:solidFill>
      </dgm:spPr>
      <dgm:t>
        <a:bodyPr/>
        <a:lstStyle/>
        <a:p>
          <a:r>
            <a:rPr lang="en-US" sz="2500" b="1" kern="1200" dirty="0">
              <a:solidFill>
                <a:srgbClr val="31DC83"/>
              </a:solidFill>
              <a:latin typeface="Montserrat Light" panose="00000400000000000000" pitchFamily="2" charset="0"/>
            </a:rPr>
            <a:t>Darpan Hirapara ( 20SOEIT11009 )</a:t>
          </a:r>
          <a:endParaRPr lang="en-IN" sz="2500" b="1" kern="1200" dirty="0">
            <a:solidFill>
              <a:srgbClr val="31DC83"/>
            </a:solidFill>
            <a:latin typeface="Montserrat Light" panose="00000400000000000000" pitchFamily="2" charset="0"/>
            <a:ea typeface="+mn-ea"/>
            <a:cs typeface="+mn-cs"/>
          </a:endParaRPr>
        </a:p>
      </dgm:t>
    </dgm:pt>
    <dgm:pt modelId="{BF986C1E-FE9B-4EB8-BE35-E065049CC2E5}" type="parTrans" cxnId="{0EF78D8B-5756-4FE7-8B09-5A8F96B8B29E}">
      <dgm:prSet/>
      <dgm:spPr/>
      <dgm:t>
        <a:bodyPr/>
        <a:lstStyle/>
        <a:p>
          <a:endParaRPr lang="en-IN"/>
        </a:p>
      </dgm:t>
    </dgm:pt>
    <dgm:pt modelId="{DBF662A2-3626-4F56-9FD9-8E99B88B9524}" type="sibTrans" cxnId="{0EF78D8B-5756-4FE7-8B09-5A8F96B8B29E}">
      <dgm:prSet/>
      <dgm:spPr/>
      <dgm:t>
        <a:bodyPr/>
        <a:lstStyle/>
        <a:p>
          <a:endParaRPr lang="en-IN"/>
        </a:p>
      </dgm:t>
    </dgm:pt>
    <dgm:pt modelId="{D560DA46-DF58-4062-A9A0-FE42C8CF63F4}">
      <dgm:prSet phldrT="[Text]"/>
      <dgm:spPr>
        <a:solidFill>
          <a:srgbClr val="062E43"/>
        </a:solidFill>
      </dgm:spPr>
      <dgm:t>
        <a:bodyPr/>
        <a:lstStyle/>
        <a:p>
          <a:r>
            <a:rPr lang="en-US" b="1" dirty="0">
              <a:solidFill>
                <a:srgbClr val="31DC83"/>
              </a:solidFill>
              <a:latin typeface="Montserrat Light" panose="00000400000000000000" pitchFamily="2" charset="0"/>
            </a:rPr>
            <a:t>Kinjal Kanjiya ( 20SOECE11028 )</a:t>
          </a:r>
          <a:endParaRPr lang="en-IN" b="1" dirty="0">
            <a:solidFill>
              <a:srgbClr val="31DC83"/>
            </a:solidFill>
            <a:latin typeface="Montserrat Light" panose="00000400000000000000" pitchFamily="2" charset="0"/>
          </a:endParaRPr>
        </a:p>
      </dgm:t>
    </dgm:pt>
    <dgm:pt modelId="{16928993-4A93-488F-943B-A28030BFE89D}" type="parTrans" cxnId="{E91CDCAF-322F-4E31-A641-E162F953F2EF}">
      <dgm:prSet/>
      <dgm:spPr/>
      <dgm:t>
        <a:bodyPr/>
        <a:lstStyle/>
        <a:p>
          <a:endParaRPr lang="en-IN"/>
        </a:p>
      </dgm:t>
    </dgm:pt>
    <dgm:pt modelId="{C54DE4D0-C271-4327-A8BB-24560851DA13}" type="sibTrans" cxnId="{E91CDCAF-322F-4E31-A641-E162F953F2EF}">
      <dgm:prSet/>
      <dgm:spPr/>
      <dgm:t>
        <a:bodyPr/>
        <a:lstStyle/>
        <a:p>
          <a:endParaRPr lang="en-IN"/>
        </a:p>
      </dgm:t>
    </dgm:pt>
    <dgm:pt modelId="{E11ECAE3-7CF5-4957-8476-2148693E7DB9}" type="pres">
      <dgm:prSet presAssocID="{A542EAE8-1CA2-4034-B98F-45BE3BE4EA7B}" presName="Name0" presStyleCnt="0">
        <dgm:presLayoutVars>
          <dgm:chMax val="7"/>
          <dgm:chPref val="7"/>
          <dgm:dir/>
        </dgm:presLayoutVars>
      </dgm:prSet>
      <dgm:spPr/>
    </dgm:pt>
    <dgm:pt modelId="{DC68B9AF-80A8-4CB6-9CBA-086E5ECB669C}" type="pres">
      <dgm:prSet presAssocID="{A542EAE8-1CA2-4034-B98F-45BE3BE4EA7B}" presName="Name1" presStyleCnt="0"/>
      <dgm:spPr/>
    </dgm:pt>
    <dgm:pt modelId="{F6F1F3A9-019F-4845-BAC9-35E54F5EB0E8}" type="pres">
      <dgm:prSet presAssocID="{A542EAE8-1CA2-4034-B98F-45BE3BE4EA7B}" presName="cycle" presStyleCnt="0"/>
      <dgm:spPr/>
    </dgm:pt>
    <dgm:pt modelId="{45C30C3F-E06A-4868-BB44-7E5120C50C8F}" type="pres">
      <dgm:prSet presAssocID="{A542EAE8-1CA2-4034-B98F-45BE3BE4EA7B}" presName="srcNode" presStyleLbl="node1" presStyleIdx="0" presStyleCnt="4"/>
      <dgm:spPr/>
    </dgm:pt>
    <dgm:pt modelId="{2E65057D-319D-49C8-AD77-9D8081A5DACE}" type="pres">
      <dgm:prSet presAssocID="{A542EAE8-1CA2-4034-B98F-45BE3BE4EA7B}" presName="conn" presStyleLbl="parChTrans1D2" presStyleIdx="0" presStyleCnt="1"/>
      <dgm:spPr/>
    </dgm:pt>
    <dgm:pt modelId="{1DEA74C2-C924-4D9E-B1AE-A99EB6DE42BC}" type="pres">
      <dgm:prSet presAssocID="{A542EAE8-1CA2-4034-B98F-45BE3BE4EA7B}" presName="extraNode" presStyleLbl="node1" presStyleIdx="0" presStyleCnt="4"/>
      <dgm:spPr/>
    </dgm:pt>
    <dgm:pt modelId="{6AF08B35-A71D-4C82-8282-188172971B4A}" type="pres">
      <dgm:prSet presAssocID="{A542EAE8-1CA2-4034-B98F-45BE3BE4EA7B}" presName="dstNode" presStyleLbl="node1" presStyleIdx="0" presStyleCnt="4"/>
      <dgm:spPr/>
    </dgm:pt>
    <dgm:pt modelId="{579D1CE7-C598-4DD1-BE0A-EF5FB88A64D5}" type="pres">
      <dgm:prSet presAssocID="{ABE4D729-5C8F-4565-A591-DE83EAA60C88}" presName="text_1" presStyleLbl="node1" presStyleIdx="0" presStyleCnt="4">
        <dgm:presLayoutVars>
          <dgm:bulletEnabled val="1"/>
        </dgm:presLayoutVars>
      </dgm:prSet>
      <dgm:spPr/>
    </dgm:pt>
    <dgm:pt modelId="{6F4769E5-4F2E-4D23-95D7-7AAEA888655D}" type="pres">
      <dgm:prSet presAssocID="{ABE4D729-5C8F-4565-A591-DE83EAA60C88}" presName="accent_1" presStyleCnt="0"/>
      <dgm:spPr/>
    </dgm:pt>
    <dgm:pt modelId="{E77392E4-7F4A-4A50-A1DC-89620F83BB1E}" type="pres">
      <dgm:prSet presAssocID="{ABE4D729-5C8F-4565-A591-DE83EAA60C88}" presName="accentRepeatNode" presStyleLbl="solidFgAcc1" presStyleIdx="0" presStyleCnt="4"/>
      <dgm:spPr>
        <a:ln w="57150">
          <a:solidFill>
            <a:srgbClr val="062E43"/>
          </a:solidFill>
        </a:ln>
      </dgm:spPr>
    </dgm:pt>
    <dgm:pt modelId="{72628C25-4D48-43DC-9E25-B0CF31939F04}" type="pres">
      <dgm:prSet presAssocID="{5481242B-E5A8-4A90-889C-FFBDFEB4BDF5}" presName="text_2" presStyleLbl="node1" presStyleIdx="1" presStyleCnt="4">
        <dgm:presLayoutVars>
          <dgm:bulletEnabled val="1"/>
        </dgm:presLayoutVars>
      </dgm:prSet>
      <dgm:spPr/>
    </dgm:pt>
    <dgm:pt modelId="{429D3AB0-AFE4-4375-A2B3-98D78B133340}" type="pres">
      <dgm:prSet presAssocID="{5481242B-E5A8-4A90-889C-FFBDFEB4BDF5}" presName="accent_2" presStyleCnt="0"/>
      <dgm:spPr/>
    </dgm:pt>
    <dgm:pt modelId="{9150F3A6-1E6E-4778-A2AD-2087901A0338}" type="pres">
      <dgm:prSet presAssocID="{5481242B-E5A8-4A90-889C-FFBDFEB4BDF5}" presName="accentRepeatNode" presStyleLbl="solidFgAcc1" presStyleIdx="1" presStyleCnt="4"/>
      <dgm:spPr>
        <a:ln w="57150">
          <a:solidFill>
            <a:srgbClr val="062E43"/>
          </a:solidFill>
        </a:ln>
      </dgm:spPr>
    </dgm:pt>
    <dgm:pt modelId="{2D3DECEE-6B50-460A-9FA8-105D29F160F9}" type="pres">
      <dgm:prSet presAssocID="{E7ED4A3B-2632-411E-8A3D-F4EA444D150A}" presName="text_3" presStyleLbl="node1" presStyleIdx="2" presStyleCnt="4">
        <dgm:presLayoutVars>
          <dgm:bulletEnabled val="1"/>
        </dgm:presLayoutVars>
      </dgm:prSet>
      <dgm:spPr/>
    </dgm:pt>
    <dgm:pt modelId="{D806A440-84D2-4202-95F4-A9A5CC744D34}" type="pres">
      <dgm:prSet presAssocID="{E7ED4A3B-2632-411E-8A3D-F4EA444D150A}" presName="accent_3" presStyleCnt="0"/>
      <dgm:spPr/>
    </dgm:pt>
    <dgm:pt modelId="{630AD3C1-E5C1-4863-952C-722258B7A3C6}" type="pres">
      <dgm:prSet presAssocID="{E7ED4A3B-2632-411E-8A3D-F4EA444D150A}" presName="accentRepeatNode" presStyleLbl="solidFgAcc1" presStyleIdx="2" presStyleCnt="4"/>
      <dgm:spPr>
        <a:ln w="57150">
          <a:solidFill>
            <a:srgbClr val="062E43"/>
          </a:solidFill>
        </a:ln>
      </dgm:spPr>
    </dgm:pt>
    <dgm:pt modelId="{C308CCCB-4A51-4EAF-AB99-26E0063575E4}" type="pres">
      <dgm:prSet presAssocID="{D560DA46-DF58-4062-A9A0-FE42C8CF63F4}" presName="text_4" presStyleLbl="node1" presStyleIdx="3" presStyleCnt="4">
        <dgm:presLayoutVars>
          <dgm:bulletEnabled val="1"/>
        </dgm:presLayoutVars>
      </dgm:prSet>
      <dgm:spPr/>
    </dgm:pt>
    <dgm:pt modelId="{049E1860-1EAC-41BD-B6C5-9EFF6A761E84}" type="pres">
      <dgm:prSet presAssocID="{D560DA46-DF58-4062-A9A0-FE42C8CF63F4}" presName="accent_4" presStyleCnt="0"/>
      <dgm:spPr/>
    </dgm:pt>
    <dgm:pt modelId="{3F9997D9-DB37-4B29-9FB9-5D46979C8FAF}" type="pres">
      <dgm:prSet presAssocID="{D560DA46-DF58-4062-A9A0-FE42C8CF63F4}" presName="accentRepeatNode" presStyleLbl="solidFgAcc1" presStyleIdx="3" presStyleCnt="4"/>
      <dgm:spPr>
        <a:ln w="57150">
          <a:solidFill>
            <a:srgbClr val="062E43"/>
          </a:solidFill>
        </a:ln>
      </dgm:spPr>
    </dgm:pt>
  </dgm:ptLst>
  <dgm:cxnLst>
    <dgm:cxn modelId="{04C11A0D-1974-434B-8DF2-188459D1D53F}" srcId="{A542EAE8-1CA2-4034-B98F-45BE3BE4EA7B}" destId="{5481242B-E5A8-4A90-889C-FFBDFEB4BDF5}" srcOrd="1" destOrd="0" parTransId="{30434EA2-C0AF-4600-A4AF-92BF0E42A9B6}" sibTransId="{42FCEA8C-46CB-43A6-B730-70CBFF2FA6F1}"/>
    <dgm:cxn modelId="{EA3E2713-F40B-4F28-984A-122182469C30}" type="presOf" srcId="{A542EAE8-1CA2-4034-B98F-45BE3BE4EA7B}" destId="{E11ECAE3-7CF5-4957-8476-2148693E7DB9}" srcOrd="0" destOrd="0" presId="urn:microsoft.com/office/officeart/2008/layout/VerticalCurvedList"/>
    <dgm:cxn modelId="{18ABB73C-0913-47D9-8584-C813398067C6}" type="presOf" srcId="{D560DA46-DF58-4062-A9A0-FE42C8CF63F4}" destId="{C308CCCB-4A51-4EAF-AB99-26E0063575E4}" srcOrd="0" destOrd="0" presId="urn:microsoft.com/office/officeart/2008/layout/VerticalCurvedList"/>
    <dgm:cxn modelId="{2A7EA749-A826-4189-B9DE-0FF6CD2C4E51}" type="presOf" srcId="{E7ED4A3B-2632-411E-8A3D-F4EA444D150A}" destId="{2D3DECEE-6B50-460A-9FA8-105D29F160F9}" srcOrd="0" destOrd="0" presId="urn:microsoft.com/office/officeart/2008/layout/VerticalCurvedList"/>
    <dgm:cxn modelId="{F93C1859-1064-4C47-8241-94EA142AA0A3}" type="presOf" srcId="{5481242B-E5A8-4A90-889C-FFBDFEB4BDF5}" destId="{72628C25-4D48-43DC-9E25-B0CF31939F04}" srcOrd="0" destOrd="0" presId="urn:microsoft.com/office/officeart/2008/layout/VerticalCurvedList"/>
    <dgm:cxn modelId="{0EF78D8B-5756-4FE7-8B09-5A8F96B8B29E}" srcId="{A542EAE8-1CA2-4034-B98F-45BE3BE4EA7B}" destId="{E7ED4A3B-2632-411E-8A3D-F4EA444D150A}" srcOrd="2" destOrd="0" parTransId="{BF986C1E-FE9B-4EB8-BE35-E065049CC2E5}" sibTransId="{DBF662A2-3626-4F56-9FD9-8E99B88B9524}"/>
    <dgm:cxn modelId="{4EB1CE98-4D9F-4A9A-902C-2BDAEA8EC7AC}" type="presOf" srcId="{ABE4D729-5C8F-4565-A591-DE83EAA60C88}" destId="{579D1CE7-C598-4DD1-BE0A-EF5FB88A64D5}" srcOrd="0" destOrd="0" presId="urn:microsoft.com/office/officeart/2008/layout/VerticalCurvedList"/>
    <dgm:cxn modelId="{536AD7A0-89B0-485C-BEEF-E0C4FFADFA98}" type="presOf" srcId="{C965254D-B834-4300-8CF9-5E48BE7AED74}" destId="{2E65057D-319D-49C8-AD77-9D8081A5DACE}" srcOrd="0" destOrd="0" presId="urn:microsoft.com/office/officeart/2008/layout/VerticalCurvedList"/>
    <dgm:cxn modelId="{E91CDCAF-322F-4E31-A641-E162F953F2EF}" srcId="{A542EAE8-1CA2-4034-B98F-45BE3BE4EA7B}" destId="{D560DA46-DF58-4062-A9A0-FE42C8CF63F4}" srcOrd="3" destOrd="0" parTransId="{16928993-4A93-488F-943B-A28030BFE89D}" sibTransId="{C54DE4D0-C271-4327-A8BB-24560851DA13}"/>
    <dgm:cxn modelId="{A78BDBBB-7DD7-4D44-92C0-C4F6DBBA611A}" srcId="{A542EAE8-1CA2-4034-B98F-45BE3BE4EA7B}" destId="{ABE4D729-5C8F-4565-A591-DE83EAA60C88}" srcOrd="0" destOrd="0" parTransId="{EDEF9C2B-04EE-4184-A1BC-832D797A0DA6}" sibTransId="{C965254D-B834-4300-8CF9-5E48BE7AED74}"/>
    <dgm:cxn modelId="{244241AF-AE2F-4B5F-9F1D-C2C2D740320C}" type="presParOf" srcId="{E11ECAE3-7CF5-4957-8476-2148693E7DB9}" destId="{DC68B9AF-80A8-4CB6-9CBA-086E5ECB669C}" srcOrd="0" destOrd="0" presId="urn:microsoft.com/office/officeart/2008/layout/VerticalCurvedList"/>
    <dgm:cxn modelId="{48F12E4B-DF07-4AD6-9A5C-B2FAEF5AEC23}" type="presParOf" srcId="{DC68B9AF-80A8-4CB6-9CBA-086E5ECB669C}" destId="{F6F1F3A9-019F-4845-BAC9-35E54F5EB0E8}" srcOrd="0" destOrd="0" presId="urn:microsoft.com/office/officeart/2008/layout/VerticalCurvedList"/>
    <dgm:cxn modelId="{8CC0A7B4-A0C3-4257-B691-A55DBD52A784}" type="presParOf" srcId="{F6F1F3A9-019F-4845-BAC9-35E54F5EB0E8}" destId="{45C30C3F-E06A-4868-BB44-7E5120C50C8F}" srcOrd="0" destOrd="0" presId="urn:microsoft.com/office/officeart/2008/layout/VerticalCurvedList"/>
    <dgm:cxn modelId="{D02F2488-07D5-4241-B315-F80310E5C24C}" type="presParOf" srcId="{F6F1F3A9-019F-4845-BAC9-35E54F5EB0E8}" destId="{2E65057D-319D-49C8-AD77-9D8081A5DACE}" srcOrd="1" destOrd="0" presId="urn:microsoft.com/office/officeart/2008/layout/VerticalCurvedList"/>
    <dgm:cxn modelId="{2688893A-129B-42BF-A3ED-267FA542F5B1}" type="presParOf" srcId="{F6F1F3A9-019F-4845-BAC9-35E54F5EB0E8}" destId="{1DEA74C2-C924-4D9E-B1AE-A99EB6DE42BC}" srcOrd="2" destOrd="0" presId="urn:microsoft.com/office/officeart/2008/layout/VerticalCurvedList"/>
    <dgm:cxn modelId="{AC2B3A36-D874-4622-ACDF-AAAA5EC2FCF3}" type="presParOf" srcId="{F6F1F3A9-019F-4845-BAC9-35E54F5EB0E8}" destId="{6AF08B35-A71D-4C82-8282-188172971B4A}" srcOrd="3" destOrd="0" presId="urn:microsoft.com/office/officeart/2008/layout/VerticalCurvedList"/>
    <dgm:cxn modelId="{DC70D2B5-74B1-470B-B13D-53C997646E8E}" type="presParOf" srcId="{DC68B9AF-80A8-4CB6-9CBA-086E5ECB669C}" destId="{579D1CE7-C598-4DD1-BE0A-EF5FB88A64D5}" srcOrd="1" destOrd="0" presId="urn:microsoft.com/office/officeart/2008/layout/VerticalCurvedList"/>
    <dgm:cxn modelId="{CCB55C20-DD49-4ACD-9DC9-0A12EDF0807C}" type="presParOf" srcId="{DC68B9AF-80A8-4CB6-9CBA-086E5ECB669C}" destId="{6F4769E5-4F2E-4D23-95D7-7AAEA888655D}" srcOrd="2" destOrd="0" presId="urn:microsoft.com/office/officeart/2008/layout/VerticalCurvedList"/>
    <dgm:cxn modelId="{66DB453C-DF8C-45C4-8D05-CF960357969B}" type="presParOf" srcId="{6F4769E5-4F2E-4D23-95D7-7AAEA888655D}" destId="{E77392E4-7F4A-4A50-A1DC-89620F83BB1E}" srcOrd="0" destOrd="0" presId="urn:microsoft.com/office/officeart/2008/layout/VerticalCurvedList"/>
    <dgm:cxn modelId="{412FAA50-BAC1-4ADC-BA9B-966514B93B07}" type="presParOf" srcId="{DC68B9AF-80A8-4CB6-9CBA-086E5ECB669C}" destId="{72628C25-4D48-43DC-9E25-B0CF31939F04}" srcOrd="3" destOrd="0" presId="urn:microsoft.com/office/officeart/2008/layout/VerticalCurvedList"/>
    <dgm:cxn modelId="{DD32C00B-6719-4C55-A9D7-E24A6959512E}" type="presParOf" srcId="{DC68B9AF-80A8-4CB6-9CBA-086E5ECB669C}" destId="{429D3AB0-AFE4-4375-A2B3-98D78B133340}" srcOrd="4" destOrd="0" presId="urn:microsoft.com/office/officeart/2008/layout/VerticalCurvedList"/>
    <dgm:cxn modelId="{8E99113B-C0A9-49B5-BBD3-337D09A03E40}" type="presParOf" srcId="{429D3AB0-AFE4-4375-A2B3-98D78B133340}" destId="{9150F3A6-1E6E-4778-A2AD-2087901A0338}" srcOrd="0" destOrd="0" presId="urn:microsoft.com/office/officeart/2008/layout/VerticalCurvedList"/>
    <dgm:cxn modelId="{138EB86E-25CD-4AE2-AAB5-F8621446EE32}" type="presParOf" srcId="{DC68B9AF-80A8-4CB6-9CBA-086E5ECB669C}" destId="{2D3DECEE-6B50-460A-9FA8-105D29F160F9}" srcOrd="5" destOrd="0" presId="urn:microsoft.com/office/officeart/2008/layout/VerticalCurvedList"/>
    <dgm:cxn modelId="{19D20FCA-91FB-4439-8A12-DAD53E91BBA0}" type="presParOf" srcId="{DC68B9AF-80A8-4CB6-9CBA-086E5ECB669C}" destId="{D806A440-84D2-4202-95F4-A9A5CC744D34}" srcOrd="6" destOrd="0" presId="urn:microsoft.com/office/officeart/2008/layout/VerticalCurvedList"/>
    <dgm:cxn modelId="{4FCCFE26-7E22-42A3-A627-4C8CBD5E335A}" type="presParOf" srcId="{D806A440-84D2-4202-95F4-A9A5CC744D34}" destId="{630AD3C1-E5C1-4863-952C-722258B7A3C6}" srcOrd="0" destOrd="0" presId="urn:microsoft.com/office/officeart/2008/layout/VerticalCurvedList"/>
    <dgm:cxn modelId="{F6830A7D-A3B9-4841-8FC7-0915BF37D7BE}" type="presParOf" srcId="{DC68B9AF-80A8-4CB6-9CBA-086E5ECB669C}" destId="{C308CCCB-4A51-4EAF-AB99-26E0063575E4}" srcOrd="7" destOrd="0" presId="urn:microsoft.com/office/officeart/2008/layout/VerticalCurvedList"/>
    <dgm:cxn modelId="{EDB4C694-C635-4791-B7B7-6F2166D7E434}" type="presParOf" srcId="{DC68B9AF-80A8-4CB6-9CBA-086E5ECB669C}" destId="{049E1860-1EAC-41BD-B6C5-9EFF6A761E84}" srcOrd="8" destOrd="0" presId="urn:microsoft.com/office/officeart/2008/layout/VerticalCurvedList"/>
    <dgm:cxn modelId="{84354C79-F0B0-4564-830C-671918A2DFFB}" type="presParOf" srcId="{049E1860-1EAC-41BD-B6C5-9EFF6A761E84}" destId="{3F9997D9-DB37-4B29-9FB9-5D46979C8FA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D77232C-A07F-4EA8-9D36-89A1F6165BAA}"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en-IN"/>
        </a:p>
      </dgm:t>
    </dgm:pt>
    <dgm:pt modelId="{0C01B4AB-F83C-4A88-97C8-55CD2CC3F285}">
      <dgm:prSet phldrT="[Text]"/>
      <dgm:spPr>
        <a:solidFill>
          <a:schemeClr val="bg1"/>
        </a:solidFill>
      </dgm:spPr>
      <dgm:t>
        <a:bodyPr/>
        <a:lstStyle/>
        <a:p>
          <a:r>
            <a:rPr lang="en-US" dirty="0">
              <a:solidFill>
                <a:srgbClr val="062E43"/>
              </a:solidFill>
            </a:rPr>
            <a:t>Team</a:t>
          </a:r>
        </a:p>
        <a:p>
          <a:r>
            <a:rPr lang="en-US" dirty="0">
              <a:solidFill>
                <a:srgbClr val="062E43"/>
              </a:solidFill>
            </a:rPr>
            <a:t>Members</a:t>
          </a:r>
          <a:endParaRPr lang="en-IN" dirty="0">
            <a:solidFill>
              <a:srgbClr val="062E43"/>
            </a:solidFill>
          </a:endParaRPr>
        </a:p>
      </dgm:t>
    </dgm:pt>
    <dgm:pt modelId="{999AF2E4-37E2-48C0-B479-58E32F76FA70}" type="parTrans" cxnId="{D8266B2D-BAF8-484C-AB4F-F9E1E92C6CAC}">
      <dgm:prSet/>
      <dgm:spPr/>
      <dgm:t>
        <a:bodyPr/>
        <a:lstStyle/>
        <a:p>
          <a:endParaRPr lang="en-IN"/>
        </a:p>
      </dgm:t>
    </dgm:pt>
    <dgm:pt modelId="{79C2FD79-7D04-4B4E-9722-C36688781744}" type="sibTrans" cxnId="{D8266B2D-BAF8-484C-AB4F-F9E1E92C6CAC}">
      <dgm:prSet/>
      <dgm:spPr/>
      <dgm:t>
        <a:bodyPr/>
        <a:lstStyle/>
        <a:p>
          <a:endParaRPr lang="en-IN"/>
        </a:p>
      </dgm:t>
    </dgm:pt>
    <dgm:pt modelId="{9DB989EA-5AF0-4460-815C-8B99C5970133}" type="pres">
      <dgm:prSet presAssocID="{4D77232C-A07F-4EA8-9D36-89A1F6165BAA}" presName="Name0" presStyleCnt="0">
        <dgm:presLayoutVars>
          <dgm:chMax val="11"/>
          <dgm:chPref val="11"/>
          <dgm:dir/>
          <dgm:resizeHandles/>
        </dgm:presLayoutVars>
      </dgm:prSet>
      <dgm:spPr/>
    </dgm:pt>
    <dgm:pt modelId="{14BB4FCD-47FE-4FB0-A1A5-27E06D0ED729}" type="pres">
      <dgm:prSet presAssocID="{0C01B4AB-F83C-4A88-97C8-55CD2CC3F285}" presName="Accent1" presStyleCnt="0"/>
      <dgm:spPr/>
    </dgm:pt>
    <dgm:pt modelId="{225EC2CD-3FCB-40B7-8320-F3986AB1D696}" type="pres">
      <dgm:prSet presAssocID="{0C01B4AB-F83C-4A88-97C8-55CD2CC3F285}" presName="Accent" presStyleLbl="node1" presStyleIdx="0" presStyleCnt="1"/>
      <dgm:spPr>
        <a:solidFill>
          <a:srgbClr val="062E43"/>
        </a:solidFill>
      </dgm:spPr>
    </dgm:pt>
    <dgm:pt modelId="{6187CA30-772D-4112-9963-BC512DC1F251}" type="pres">
      <dgm:prSet presAssocID="{0C01B4AB-F83C-4A88-97C8-55CD2CC3F285}" presName="ParentBackground1" presStyleCnt="0"/>
      <dgm:spPr/>
    </dgm:pt>
    <dgm:pt modelId="{76411BA1-1A3A-4FC1-BE19-192C329394DD}" type="pres">
      <dgm:prSet presAssocID="{0C01B4AB-F83C-4A88-97C8-55CD2CC3F285}" presName="ParentBackground" presStyleLbl="fgAcc1" presStyleIdx="0" presStyleCnt="1"/>
      <dgm:spPr/>
    </dgm:pt>
    <dgm:pt modelId="{4A4AA37D-C665-4EE9-BC89-F5EB99774010}" type="pres">
      <dgm:prSet presAssocID="{0C01B4AB-F83C-4A88-97C8-55CD2CC3F285}" presName="Parent1" presStyleLbl="revTx" presStyleIdx="0" presStyleCnt="0">
        <dgm:presLayoutVars>
          <dgm:chMax val="1"/>
          <dgm:chPref val="1"/>
          <dgm:bulletEnabled val="1"/>
        </dgm:presLayoutVars>
      </dgm:prSet>
      <dgm:spPr/>
    </dgm:pt>
  </dgm:ptLst>
  <dgm:cxnLst>
    <dgm:cxn modelId="{D8266B2D-BAF8-484C-AB4F-F9E1E92C6CAC}" srcId="{4D77232C-A07F-4EA8-9D36-89A1F6165BAA}" destId="{0C01B4AB-F83C-4A88-97C8-55CD2CC3F285}" srcOrd="0" destOrd="0" parTransId="{999AF2E4-37E2-48C0-B479-58E32F76FA70}" sibTransId="{79C2FD79-7D04-4B4E-9722-C36688781744}"/>
    <dgm:cxn modelId="{8121D28C-792D-47CF-8DAE-59BCFB7D6DC3}" type="presOf" srcId="{4D77232C-A07F-4EA8-9D36-89A1F6165BAA}" destId="{9DB989EA-5AF0-4460-815C-8B99C5970133}" srcOrd="0" destOrd="0" presId="urn:microsoft.com/office/officeart/2011/layout/CircleProcess"/>
    <dgm:cxn modelId="{4DAD2EB1-92D0-4D4E-AEA3-F7EB90A9F537}" type="presOf" srcId="{0C01B4AB-F83C-4A88-97C8-55CD2CC3F285}" destId="{4A4AA37D-C665-4EE9-BC89-F5EB99774010}" srcOrd="1" destOrd="0" presId="urn:microsoft.com/office/officeart/2011/layout/CircleProcess"/>
    <dgm:cxn modelId="{31CA39F0-D95D-445A-94A5-3D72FA715018}" type="presOf" srcId="{0C01B4AB-F83C-4A88-97C8-55CD2CC3F285}" destId="{76411BA1-1A3A-4FC1-BE19-192C329394DD}" srcOrd="0" destOrd="0" presId="urn:microsoft.com/office/officeart/2011/layout/CircleProcess"/>
    <dgm:cxn modelId="{1C116E8E-E27A-46FF-92A7-421C59B6312C}" type="presParOf" srcId="{9DB989EA-5AF0-4460-815C-8B99C5970133}" destId="{14BB4FCD-47FE-4FB0-A1A5-27E06D0ED729}" srcOrd="0" destOrd="0" presId="urn:microsoft.com/office/officeart/2011/layout/CircleProcess"/>
    <dgm:cxn modelId="{0177586E-1509-4C9D-A8FA-86B3C4C41285}" type="presParOf" srcId="{14BB4FCD-47FE-4FB0-A1A5-27E06D0ED729}" destId="{225EC2CD-3FCB-40B7-8320-F3986AB1D696}" srcOrd="0" destOrd="0" presId="urn:microsoft.com/office/officeart/2011/layout/CircleProcess"/>
    <dgm:cxn modelId="{6F1A9EC0-58E9-4D16-9607-527E1EC79552}" type="presParOf" srcId="{9DB989EA-5AF0-4460-815C-8B99C5970133}" destId="{6187CA30-772D-4112-9963-BC512DC1F251}" srcOrd="1" destOrd="0" presId="urn:microsoft.com/office/officeart/2011/layout/CircleProcess"/>
    <dgm:cxn modelId="{0A2BA9F0-12A6-43B7-A6A3-A3154D3DE5DC}" type="presParOf" srcId="{6187CA30-772D-4112-9963-BC512DC1F251}" destId="{76411BA1-1A3A-4FC1-BE19-192C329394DD}" srcOrd="0" destOrd="0" presId="urn:microsoft.com/office/officeart/2011/layout/CircleProcess"/>
    <dgm:cxn modelId="{CCA3D7C8-AC45-49A8-B3E0-605540A1C2B4}" type="presParOf" srcId="{9DB989EA-5AF0-4460-815C-8B99C5970133}" destId="{4A4AA37D-C665-4EE9-BC89-F5EB99774010}" srcOrd="2" destOrd="0" presId="urn:microsoft.com/office/officeart/2011/layout/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16DA2E-E6A5-431C-9DA6-746BD91EEDA1}" type="doc">
      <dgm:prSet loTypeId="urn:microsoft.com/office/officeart/2005/8/layout/hProcess3" loCatId="process" qsTypeId="urn:microsoft.com/office/officeart/2005/8/quickstyle/simple1" qsCatId="simple" csTypeId="urn:microsoft.com/office/officeart/2005/8/colors/accent6_2" csCatId="accent6" phldr="1"/>
      <dgm:spPr/>
    </dgm:pt>
    <dgm:pt modelId="{67C1B86C-8CDB-4B5E-B548-FE351D75F9B9}" type="pres">
      <dgm:prSet presAssocID="{5816DA2E-E6A5-431C-9DA6-746BD91EEDA1}" presName="Name0" presStyleCnt="0">
        <dgm:presLayoutVars>
          <dgm:dir/>
          <dgm:animLvl val="lvl"/>
          <dgm:resizeHandles val="exact"/>
        </dgm:presLayoutVars>
      </dgm:prSet>
      <dgm:spPr/>
    </dgm:pt>
    <dgm:pt modelId="{60292C76-F85E-4749-A053-1AAFC7B461DB}" type="pres">
      <dgm:prSet presAssocID="{5816DA2E-E6A5-431C-9DA6-746BD91EEDA1}" presName="dummy" presStyleCnt="0"/>
      <dgm:spPr/>
    </dgm:pt>
    <dgm:pt modelId="{2B8AD4D7-8D6C-4D2A-A1A5-1D62F2836676}" type="pres">
      <dgm:prSet presAssocID="{5816DA2E-E6A5-431C-9DA6-746BD91EEDA1}" presName="linH" presStyleCnt="0"/>
      <dgm:spPr/>
    </dgm:pt>
    <dgm:pt modelId="{2FAB48D6-B6D5-4888-8B2A-DBBADE372FCF}" type="pres">
      <dgm:prSet presAssocID="{5816DA2E-E6A5-431C-9DA6-746BD91EEDA1}" presName="padding1" presStyleCnt="0"/>
      <dgm:spPr/>
    </dgm:pt>
    <dgm:pt modelId="{CBDE5861-F084-423A-AA32-D35CF8B11D03}" type="pres">
      <dgm:prSet presAssocID="{5816DA2E-E6A5-431C-9DA6-746BD91EEDA1}" presName="padding2" presStyleCnt="0"/>
      <dgm:spPr/>
    </dgm:pt>
    <dgm:pt modelId="{A70F8168-B1DB-432B-8320-1AFC3B66F455}" type="pres">
      <dgm:prSet presAssocID="{5816DA2E-E6A5-431C-9DA6-746BD91EEDA1}" presName="negArrow" presStyleCnt="0"/>
      <dgm:spPr/>
    </dgm:pt>
    <dgm:pt modelId="{7C01A891-525F-4CCD-B1A1-84BF42C8986B}" type="pres">
      <dgm:prSet presAssocID="{5816DA2E-E6A5-431C-9DA6-746BD91EEDA1}" presName="backgroundArrow" presStyleLbl="node1" presStyleIdx="0" presStyleCnt="1" custLinFactNeighborX="14492"/>
      <dgm:spPr/>
    </dgm:pt>
  </dgm:ptLst>
  <dgm:cxnLst>
    <dgm:cxn modelId="{81A1D62B-20F9-45E8-A63E-78CC65A999AE}" type="presOf" srcId="{5816DA2E-E6A5-431C-9DA6-746BD91EEDA1}" destId="{67C1B86C-8CDB-4B5E-B548-FE351D75F9B9}" srcOrd="0" destOrd="0" presId="urn:microsoft.com/office/officeart/2005/8/layout/hProcess3"/>
    <dgm:cxn modelId="{9AE0746A-714B-4111-8B40-FDC831F6059B}" type="presParOf" srcId="{67C1B86C-8CDB-4B5E-B548-FE351D75F9B9}" destId="{60292C76-F85E-4749-A053-1AAFC7B461DB}" srcOrd="0" destOrd="0" presId="urn:microsoft.com/office/officeart/2005/8/layout/hProcess3"/>
    <dgm:cxn modelId="{95B5657D-CB3E-4C90-95C7-8CC9ECDE065D}" type="presParOf" srcId="{67C1B86C-8CDB-4B5E-B548-FE351D75F9B9}" destId="{2B8AD4D7-8D6C-4D2A-A1A5-1D62F2836676}" srcOrd="1" destOrd="0" presId="urn:microsoft.com/office/officeart/2005/8/layout/hProcess3"/>
    <dgm:cxn modelId="{9B0FB85E-D540-49BF-A882-550E9CE65F1B}" type="presParOf" srcId="{2B8AD4D7-8D6C-4D2A-A1A5-1D62F2836676}" destId="{2FAB48D6-B6D5-4888-8B2A-DBBADE372FCF}" srcOrd="0" destOrd="0" presId="urn:microsoft.com/office/officeart/2005/8/layout/hProcess3"/>
    <dgm:cxn modelId="{1707D3EB-4AD1-4A96-81F3-D09DD7EE00E6}" type="presParOf" srcId="{2B8AD4D7-8D6C-4D2A-A1A5-1D62F2836676}" destId="{CBDE5861-F084-423A-AA32-D35CF8B11D03}" srcOrd="1" destOrd="0" presId="urn:microsoft.com/office/officeart/2005/8/layout/hProcess3"/>
    <dgm:cxn modelId="{303D496D-6A14-4DF0-A9E9-27478D0A6411}" type="presParOf" srcId="{2B8AD4D7-8D6C-4D2A-A1A5-1D62F2836676}" destId="{A70F8168-B1DB-432B-8320-1AFC3B66F455}" srcOrd="2" destOrd="0" presId="urn:microsoft.com/office/officeart/2005/8/layout/hProcess3"/>
    <dgm:cxn modelId="{336725BB-BEDC-4988-81B6-8C0D94BB2183}" type="presParOf" srcId="{2B8AD4D7-8D6C-4D2A-A1A5-1D62F2836676}" destId="{7C01A891-525F-4CCD-B1A1-84BF42C8986B}" srcOrd="3" destOrd="0" presId="urn:microsoft.com/office/officeart/2005/8/layout/hProcess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5057D-319D-49C8-AD77-9D8081A5DACE}">
      <dsp:nvSpPr>
        <dsp:cNvPr id="0" name=""/>
        <dsp:cNvSpPr/>
      </dsp:nvSpPr>
      <dsp:spPr>
        <a:xfrm>
          <a:off x="-3515189" y="-540349"/>
          <a:ext cx="4190868" cy="4190868"/>
        </a:xfrm>
        <a:prstGeom prst="blockArc">
          <a:avLst>
            <a:gd name="adj1" fmla="val 18900000"/>
            <a:gd name="adj2" fmla="val 2700000"/>
            <a:gd name="adj3" fmla="val 51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9D1CE7-C598-4DD1-BE0A-EF5FB88A64D5}">
      <dsp:nvSpPr>
        <dsp:cNvPr id="0" name=""/>
        <dsp:cNvSpPr/>
      </dsp:nvSpPr>
      <dsp:spPr>
        <a:xfrm>
          <a:off x="354247" y="239109"/>
          <a:ext cx="6285104" cy="478468"/>
        </a:xfrm>
        <a:prstGeom prst="rect">
          <a:avLst/>
        </a:prstGeom>
        <a:solidFill>
          <a:srgbClr val="082C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78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rgbClr val="31DC83"/>
              </a:solidFill>
              <a:latin typeface="Montserrat Light" panose="00000400000000000000" pitchFamily="2" charset="0"/>
              <a:ea typeface="+mn-ea"/>
              <a:cs typeface="+mn-cs"/>
            </a:rPr>
            <a:t>Viren</a:t>
          </a:r>
          <a:r>
            <a:rPr lang="en-US" sz="2500" b="1" kern="1200" dirty="0">
              <a:solidFill>
                <a:srgbClr val="31DC83"/>
              </a:solidFill>
              <a:latin typeface="Montserrat Light" panose="00000400000000000000" pitchFamily="2" charset="0"/>
            </a:rPr>
            <a:t> </a:t>
          </a:r>
          <a:r>
            <a:rPr lang="en-US" sz="2500" kern="1200" dirty="0">
              <a:solidFill>
                <a:srgbClr val="31DC83"/>
              </a:solidFill>
              <a:latin typeface="Trebuchet MS" panose="020B0603020202020204"/>
              <a:ea typeface="+mn-ea"/>
              <a:cs typeface="+mn-cs"/>
            </a:rPr>
            <a:t>Ribadiya</a:t>
          </a:r>
          <a:r>
            <a:rPr lang="en-US" sz="2500" b="1" kern="1200" dirty="0">
              <a:solidFill>
                <a:srgbClr val="31DC83"/>
              </a:solidFill>
              <a:latin typeface="Montserrat Light" panose="00000400000000000000" pitchFamily="2" charset="0"/>
            </a:rPr>
            <a:t> ( 20SOECE11080 )</a:t>
          </a:r>
          <a:endParaRPr lang="en-IN" sz="2500" kern="1200" dirty="0">
            <a:solidFill>
              <a:srgbClr val="31DC83"/>
            </a:solidFill>
            <a:latin typeface="Montserrat Light" panose="00000400000000000000" pitchFamily="2" charset="0"/>
          </a:endParaRPr>
        </a:p>
      </dsp:txBody>
      <dsp:txXfrm>
        <a:off x="354247" y="239109"/>
        <a:ext cx="6285104" cy="478468"/>
      </dsp:txXfrm>
    </dsp:sp>
    <dsp:sp modelId="{E77392E4-7F4A-4A50-A1DC-89620F83BB1E}">
      <dsp:nvSpPr>
        <dsp:cNvPr id="0" name=""/>
        <dsp:cNvSpPr/>
      </dsp:nvSpPr>
      <dsp:spPr>
        <a:xfrm>
          <a:off x="55204" y="179301"/>
          <a:ext cx="598085" cy="598085"/>
        </a:xfrm>
        <a:prstGeom prst="ellipse">
          <a:avLst/>
        </a:prstGeom>
        <a:solidFill>
          <a:schemeClr val="lt1">
            <a:hueOff val="0"/>
            <a:satOff val="0"/>
            <a:lumOff val="0"/>
            <a:alphaOff val="0"/>
          </a:schemeClr>
        </a:solidFill>
        <a:ln w="57150" cap="flat" cmpd="sng" algn="ctr">
          <a:solidFill>
            <a:srgbClr val="062E43"/>
          </a:solidFill>
          <a:prstDash val="solid"/>
          <a:miter lim="800000"/>
        </a:ln>
        <a:effectLst/>
      </dsp:spPr>
      <dsp:style>
        <a:lnRef idx="2">
          <a:scrgbClr r="0" g="0" b="0"/>
        </a:lnRef>
        <a:fillRef idx="1">
          <a:scrgbClr r="0" g="0" b="0"/>
        </a:fillRef>
        <a:effectRef idx="0">
          <a:scrgbClr r="0" g="0" b="0"/>
        </a:effectRef>
        <a:fontRef idx="minor"/>
      </dsp:style>
    </dsp:sp>
    <dsp:sp modelId="{72628C25-4D48-43DC-9E25-B0CF31939F04}">
      <dsp:nvSpPr>
        <dsp:cNvPr id="0" name=""/>
        <dsp:cNvSpPr/>
      </dsp:nvSpPr>
      <dsp:spPr>
        <a:xfrm>
          <a:off x="628564" y="956937"/>
          <a:ext cx="6010787" cy="478468"/>
        </a:xfrm>
        <a:prstGeom prst="rect">
          <a:avLst/>
        </a:prstGeom>
        <a:solidFill>
          <a:srgbClr val="082C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78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rgbClr val="31DC83"/>
              </a:solidFill>
              <a:latin typeface="Montserrat Light" panose="00000400000000000000" pitchFamily="2" charset="0"/>
              <a:ea typeface="+mn-ea"/>
              <a:cs typeface="+mn-cs"/>
            </a:rPr>
            <a:t>Siddharth Pandya ( 21SOECE13054 )</a:t>
          </a:r>
          <a:endParaRPr lang="en-IN" sz="2500" b="1" kern="1200" dirty="0">
            <a:solidFill>
              <a:srgbClr val="31DC83"/>
            </a:solidFill>
            <a:latin typeface="Montserrat Light" panose="00000400000000000000" pitchFamily="2" charset="0"/>
            <a:ea typeface="+mn-ea"/>
            <a:cs typeface="+mn-cs"/>
          </a:endParaRPr>
        </a:p>
      </dsp:txBody>
      <dsp:txXfrm>
        <a:off x="628564" y="956937"/>
        <a:ext cx="6010787" cy="478468"/>
      </dsp:txXfrm>
    </dsp:sp>
    <dsp:sp modelId="{9150F3A6-1E6E-4778-A2AD-2087901A0338}">
      <dsp:nvSpPr>
        <dsp:cNvPr id="0" name=""/>
        <dsp:cNvSpPr/>
      </dsp:nvSpPr>
      <dsp:spPr>
        <a:xfrm>
          <a:off x="329521" y="897128"/>
          <a:ext cx="598085" cy="598085"/>
        </a:xfrm>
        <a:prstGeom prst="ellipse">
          <a:avLst/>
        </a:prstGeom>
        <a:solidFill>
          <a:schemeClr val="lt1">
            <a:hueOff val="0"/>
            <a:satOff val="0"/>
            <a:lumOff val="0"/>
            <a:alphaOff val="0"/>
          </a:schemeClr>
        </a:solidFill>
        <a:ln w="57150" cap="flat" cmpd="sng" algn="ctr">
          <a:solidFill>
            <a:srgbClr val="062E43"/>
          </a:solidFill>
          <a:prstDash val="solid"/>
          <a:miter lim="800000"/>
        </a:ln>
        <a:effectLst/>
      </dsp:spPr>
      <dsp:style>
        <a:lnRef idx="2">
          <a:scrgbClr r="0" g="0" b="0"/>
        </a:lnRef>
        <a:fillRef idx="1">
          <a:scrgbClr r="0" g="0" b="0"/>
        </a:fillRef>
        <a:effectRef idx="0">
          <a:scrgbClr r="0" g="0" b="0"/>
        </a:effectRef>
        <a:fontRef idx="minor"/>
      </dsp:style>
    </dsp:sp>
    <dsp:sp modelId="{2D3DECEE-6B50-460A-9FA8-105D29F160F9}">
      <dsp:nvSpPr>
        <dsp:cNvPr id="0" name=""/>
        <dsp:cNvSpPr/>
      </dsp:nvSpPr>
      <dsp:spPr>
        <a:xfrm>
          <a:off x="628564" y="1674764"/>
          <a:ext cx="6010787" cy="478468"/>
        </a:xfrm>
        <a:prstGeom prst="rect">
          <a:avLst/>
        </a:prstGeom>
        <a:solidFill>
          <a:srgbClr val="062E4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78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rgbClr val="31DC83"/>
              </a:solidFill>
              <a:latin typeface="Montserrat Light" panose="00000400000000000000" pitchFamily="2" charset="0"/>
            </a:rPr>
            <a:t>Darpan Hirapara ( 20SOEIT11009 )</a:t>
          </a:r>
          <a:endParaRPr lang="en-IN" sz="2500" b="1" kern="1200" dirty="0">
            <a:solidFill>
              <a:srgbClr val="31DC83"/>
            </a:solidFill>
            <a:latin typeface="Montserrat Light" panose="00000400000000000000" pitchFamily="2" charset="0"/>
            <a:ea typeface="+mn-ea"/>
            <a:cs typeface="+mn-cs"/>
          </a:endParaRPr>
        </a:p>
      </dsp:txBody>
      <dsp:txXfrm>
        <a:off x="628564" y="1674764"/>
        <a:ext cx="6010787" cy="478468"/>
      </dsp:txXfrm>
    </dsp:sp>
    <dsp:sp modelId="{630AD3C1-E5C1-4863-952C-722258B7A3C6}">
      <dsp:nvSpPr>
        <dsp:cNvPr id="0" name=""/>
        <dsp:cNvSpPr/>
      </dsp:nvSpPr>
      <dsp:spPr>
        <a:xfrm>
          <a:off x="329521" y="1614955"/>
          <a:ext cx="598085" cy="598085"/>
        </a:xfrm>
        <a:prstGeom prst="ellipse">
          <a:avLst/>
        </a:prstGeom>
        <a:solidFill>
          <a:schemeClr val="lt1">
            <a:hueOff val="0"/>
            <a:satOff val="0"/>
            <a:lumOff val="0"/>
            <a:alphaOff val="0"/>
          </a:schemeClr>
        </a:solidFill>
        <a:ln w="57150" cap="flat" cmpd="sng" algn="ctr">
          <a:solidFill>
            <a:srgbClr val="062E43"/>
          </a:solidFill>
          <a:prstDash val="solid"/>
          <a:miter lim="800000"/>
        </a:ln>
        <a:effectLst/>
      </dsp:spPr>
      <dsp:style>
        <a:lnRef idx="2">
          <a:scrgbClr r="0" g="0" b="0"/>
        </a:lnRef>
        <a:fillRef idx="1">
          <a:scrgbClr r="0" g="0" b="0"/>
        </a:fillRef>
        <a:effectRef idx="0">
          <a:scrgbClr r="0" g="0" b="0"/>
        </a:effectRef>
        <a:fontRef idx="minor"/>
      </dsp:style>
    </dsp:sp>
    <dsp:sp modelId="{C308CCCB-4A51-4EAF-AB99-26E0063575E4}">
      <dsp:nvSpPr>
        <dsp:cNvPr id="0" name=""/>
        <dsp:cNvSpPr/>
      </dsp:nvSpPr>
      <dsp:spPr>
        <a:xfrm>
          <a:off x="354247" y="2392591"/>
          <a:ext cx="6285104" cy="478468"/>
        </a:xfrm>
        <a:prstGeom prst="rect">
          <a:avLst/>
        </a:prstGeom>
        <a:solidFill>
          <a:srgbClr val="062E4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78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rgbClr val="31DC83"/>
              </a:solidFill>
              <a:latin typeface="Montserrat Light" panose="00000400000000000000" pitchFamily="2" charset="0"/>
            </a:rPr>
            <a:t>Kinjal Kanjiya ( 20SOECE11028 )</a:t>
          </a:r>
          <a:endParaRPr lang="en-IN" sz="2500" b="1" kern="1200" dirty="0">
            <a:solidFill>
              <a:srgbClr val="31DC83"/>
            </a:solidFill>
            <a:latin typeface="Montserrat Light" panose="00000400000000000000" pitchFamily="2" charset="0"/>
          </a:endParaRPr>
        </a:p>
      </dsp:txBody>
      <dsp:txXfrm>
        <a:off x="354247" y="2392591"/>
        <a:ext cx="6285104" cy="478468"/>
      </dsp:txXfrm>
    </dsp:sp>
    <dsp:sp modelId="{3F9997D9-DB37-4B29-9FB9-5D46979C8FAF}">
      <dsp:nvSpPr>
        <dsp:cNvPr id="0" name=""/>
        <dsp:cNvSpPr/>
      </dsp:nvSpPr>
      <dsp:spPr>
        <a:xfrm>
          <a:off x="55204" y="2332783"/>
          <a:ext cx="598085" cy="598085"/>
        </a:xfrm>
        <a:prstGeom prst="ellipse">
          <a:avLst/>
        </a:prstGeom>
        <a:solidFill>
          <a:schemeClr val="lt1">
            <a:hueOff val="0"/>
            <a:satOff val="0"/>
            <a:lumOff val="0"/>
            <a:alphaOff val="0"/>
          </a:schemeClr>
        </a:solidFill>
        <a:ln w="57150" cap="flat" cmpd="sng" algn="ctr">
          <a:solidFill>
            <a:srgbClr val="062E43"/>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EC2CD-3FCB-40B7-8320-F3986AB1D696}">
      <dsp:nvSpPr>
        <dsp:cNvPr id="0" name=""/>
        <dsp:cNvSpPr/>
      </dsp:nvSpPr>
      <dsp:spPr>
        <a:xfrm>
          <a:off x="2281501" y="899862"/>
          <a:ext cx="3176014" cy="3176014"/>
        </a:xfrm>
        <a:prstGeom prst="ellipse">
          <a:avLst/>
        </a:prstGeom>
        <a:solidFill>
          <a:srgbClr val="062E4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411BA1-1A3A-4FC1-BE19-192C329394DD}">
      <dsp:nvSpPr>
        <dsp:cNvPr id="0" name=""/>
        <dsp:cNvSpPr/>
      </dsp:nvSpPr>
      <dsp:spPr>
        <a:xfrm>
          <a:off x="2387262" y="1005845"/>
          <a:ext cx="2964174" cy="2964048"/>
        </a:xfrm>
        <a:prstGeom prst="ellipse">
          <a:avLst/>
        </a:prstGeom>
        <a:solidFill>
          <a:schemeClr val="bg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rgbClr val="062E43"/>
              </a:solidFill>
            </a:rPr>
            <a:t>Team</a:t>
          </a:r>
        </a:p>
        <a:p>
          <a:pPr marL="0" lvl="0" indent="0" algn="ctr" defTabSz="1733550">
            <a:lnSpc>
              <a:spcPct val="90000"/>
            </a:lnSpc>
            <a:spcBef>
              <a:spcPct val="0"/>
            </a:spcBef>
            <a:spcAft>
              <a:spcPct val="35000"/>
            </a:spcAft>
            <a:buNone/>
          </a:pPr>
          <a:r>
            <a:rPr lang="en-US" sz="3900" kern="1200" dirty="0">
              <a:solidFill>
                <a:srgbClr val="062E43"/>
              </a:solidFill>
            </a:rPr>
            <a:t>Members</a:t>
          </a:r>
          <a:endParaRPr lang="en-IN" sz="3900" kern="1200" dirty="0">
            <a:solidFill>
              <a:srgbClr val="062E43"/>
            </a:solidFill>
          </a:endParaRPr>
        </a:p>
      </dsp:txBody>
      <dsp:txXfrm>
        <a:off x="2810942" y="1429281"/>
        <a:ext cx="2117449" cy="2117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1A891-525F-4CCD-B1A1-84BF42C8986B}">
      <dsp:nvSpPr>
        <dsp:cNvPr id="0" name=""/>
        <dsp:cNvSpPr/>
      </dsp:nvSpPr>
      <dsp:spPr>
        <a:xfrm>
          <a:off x="717" y="0"/>
          <a:ext cx="733719" cy="243793"/>
        </a:xfrm>
        <a:prstGeom prst="rightArrow">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7CB726-5117-49D8-91ED-E5D86C12AF95}"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E9A14-C0E0-4742-8109-5008772F25DF}" type="slidenum">
              <a:rPr lang="en-IN" smtClean="0"/>
              <a:t>‹#›</a:t>
            </a:fld>
            <a:endParaRPr lang="en-IN"/>
          </a:p>
        </p:txBody>
      </p:sp>
      <p:pic>
        <p:nvPicPr>
          <p:cNvPr id="10" name="Picture 9">
            <a:extLst>
              <a:ext uri="{FF2B5EF4-FFF2-40B4-BE49-F238E27FC236}">
                <a16:creationId xmlns:a16="http://schemas.microsoft.com/office/drawing/2014/main" id="{5D843CFC-1B5A-EF2C-6171-3B02BCE419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83287" y="347663"/>
            <a:ext cx="7154556" cy="766503"/>
          </a:xfrm>
          <a:prstGeom prst="rect">
            <a:avLst/>
          </a:prstGeom>
          <a:noFill/>
          <a:ln>
            <a:noFill/>
          </a:ln>
        </p:spPr>
      </p:pic>
    </p:spTree>
    <p:extLst>
      <p:ext uri="{BB962C8B-B14F-4D97-AF65-F5344CB8AC3E}">
        <p14:creationId xmlns:p14="http://schemas.microsoft.com/office/powerpoint/2010/main" val="27107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CB726-5117-49D8-91ED-E5D86C12AF95}"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E9A14-C0E0-4742-8109-5008772F25DF}" type="slidenum">
              <a:rPr lang="en-IN" smtClean="0"/>
              <a:t>‹#›</a:t>
            </a:fld>
            <a:endParaRPr lang="en-IN"/>
          </a:p>
        </p:txBody>
      </p:sp>
    </p:spTree>
    <p:extLst>
      <p:ext uri="{BB962C8B-B14F-4D97-AF65-F5344CB8AC3E}">
        <p14:creationId xmlns:p14="http://schemas.microsoft.com/office/powerpoint/2010/main" val="184775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CB726-5117-49D8-91ED-E5D86C12AF95}"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E9A14-C0E0-4742-8109-5008772F25DF}" type="slidenum">
              <a:rPr lang="en-IN" smtClean="0"/>
              <a:t>‹#›</a:t>
            </a:fld>
            <a:endParaRPr lang="en-IN"/>
          </a:p>
        </p:txBody>
      </p:sp>
    </p:spTree>
    <p:extLst>
      <p:ext uri="{BB962C8B-B14F-4D97-AF65-F5344CB8AC3E}">
        <p14:creationId xmlns:p14="http://schemas.microsoft.com/office/powerpoint/2010/main" val="192348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7CB726-5117-49D8-91ED-E5D86C12AF95}"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E9A14-C0E0-4742-8109-5008772F25DF}" type="slidenum">
              <a:rPr lang="en-IN" smtClean="0"/>
              <a:t>‹#›</a:t>
            </a:fld>
            <a:endParaRPr lang="en-IN"/>
          </a:p>
        </p:txBody>
      </p:sp>
    </p:spTree>
    <p:extLst>
      <p:ext uri="{BB962C8B-B14F-4D97-AF65-F5344CB8AC3E}">
        <p14:creationId xmlns:p14="http://schemas.microsoft.com/office/powerpoint/2010/main" val="107676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7CB726-5117-49D8-91ED-E5D86C12AF95}"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E9A14-C0E0-4742-8109-5008772F25DF}" type="slidenum">
              <a:rPr lang="en-IN" smtClean="0"/>
              <a:t>‹#›</a:t>
            </a:fld>
            <a:endParaRPr lang="en-IN"/>
          </a:p>
        </p:txBody>
      </p:sp>
    </p:spTree>
    <p:extLst>
      <p:ext uri="{BB962C8B-B14F-4D97-AF65-F5344CB8AC3E}">
        <p14:creationId xmlns:p14="http://schemas.microsoft.com/office/powerpoint/2010/main" val="55438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7CB726-5117-49D8-91ED-E5D86C12AF95}"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E9A14-C0E0-4742-8109-5008772F25DF}" type="slidenum">
              <a:rPr lang="en-IN" smtClean="0"/>
              <a:t>‹#›</a:t>
            </a:fld>
            <a:endParaRPr lang="en-IN"/>
          </a:p>
        </p:txBody>
      </p:sp>
    </p:spTree>
    <p:extLst>
      <p:ext uri="{BB962C8B-B14F-4D97-AF65-F5344CB8AC3E}">
        <p14:creationId xmlns:p14="http://schemas.microsoft.com/office/powerpoint/2010/main" val="71017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CB726-5117-49D8-91ED-E5D86C12AF95}"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E9A14-C0E0-4742-8109-5008772F25DF}" type="slidenum">
              <a:rPr lang="en-IN" smtClean="0"/>
              <a:t>‹#›</a:t>
            </a:fld>
            <a:endParaRPr lang="en-IN"/>
          </a:p>
        </p:txBody>
      </p:sp>
    </p:spTree>
    <p:extLst>
      <p:ext uri="{BB962C8B-B14F-4D97-AF65-F5344CB8AC3E}">
        <p14:creationId xmlns:p14="http://schemas.microsoft.com/office/powerpoint/2010/main" val="232487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CB726-5117-49D8-91ED-E5D86C12AF95}"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E9A14-C0E0-4742-8109-5008772F25DF}" type="slidenum">
              <a:rPr lang="en-IN" smtClean="0"/>
              <a:t>‹#›</a:t>
            </a:fld>
            <a:endParaRPr lang="en-IN"/>
          </a:p>
        </p:txBody>
      </p:sp>
    </p:spTree>
    <p:extLst>
      <p:ext uri="{BB962C8B-B14F-4D97-AF65-F5344CB8AC3E}">
        <p14:creationId xmlns:p14="http://schemas.microsoft.com/office/powerpoint/2010/main" val="2314316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CB726-5117-49D8-91ED-E5D86C12AF95}"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E9A14-C0E0-4742-8109-5008772F25DF}" type="slidenum">
              <a:rPr lang="en-IN" smtClean="0"/>
              <a:t>‹#›</a:t>
            </a:fld>
            <a:endParaRPr lang="en-IN"/>
          </a:p>
        </p:txBody>
      </p:sp>
    </p:spTree>
    <p:extLst>
      <p:ext uri="{BB962C8B-B14F-4D97-AF65-F5344CB8AC3E}">
        <p14:creationId xmlns:p14="http://schemas.microsoft.com/office/powerpoint/2010/main" val="30589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9C7CB726-5117-49D8-91ED-E5D86C12AF95}" type="datetimeFigureOut">
              <a:rPr lang="en-IN" smtClean="0"/>
              <a:t>08-10-2022</a:t>
            </a:fld>
            <a:endParaRPr lang="en-IN"/>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IN"/>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04EE9A14-C0E0-4742-8109-5008772F25DF}" type="slidenum">
              <a:rPr lang="en-IN" smtClean="0"/>
              <a:t>‹#›</a:t>
            </a:fld>
            <a:endParaRPr lang="en-IN"/>
          </a:p>
        </p:txBody>
      </p:sp>
    </p:spTree>
    <p:extLst>
      <p:ext uri="{BB962C8B-B14F-4D97-AF65-F5344CB8AC3E}">
        <p14:creationId xmlns:p14="http://schemas.microsoft.com/office/powerpoint/2010/main" val="2033602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2"/>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2"/>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2"/>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9.jpeg"/><Relationship Id="rId7" Type="http://schemas.openxmlformats.org/officeDocument/2006/relationships/diagramLayout" Target="../diagrams/layout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11.jpeg"/><Relationship Id="rId10" Type="http://schemas.microsoft.com/office/2007/relationships/diagramDrawing" Target="../diagrams/drawing3.xml"/><Relationship Id="rId4" Type="http://schemas.openxmlformats.org/officeDocument/2006/relationships/image" Target="../media/image10.jpeg"/><Relationship Id="rId9"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3A0FAE-6A67-9FF0-5EED-28CB43724598}"/>
              </a:ext>
            </a:extLst>
          </p:cNvPr>
          <p:cNvSpPr/>
          <p:nvPr/>
        </p:nvSpPr>
        <p:spPr>
          <a:xfrm>
            <a:off x="6295389" y="3533509"/>
            <a:ext cx="5382805" cy="1891573"/>
          </a:xfrm>
          <a:prstGeom prst="roundRect">
            <a:avLst/>
          </a:prstGeom>
          <a:solidFill>
            <a:srgbClr val="FFFFFF"/>
          </a:solidFill>
          <a:ln w="57150">
            <a:solidFill>
              <a:srgbClr val="062E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62E43"/>
                </a:solidFill>
              </a:rPr>
              <a:t>Khedut Mitra (</a:t>
            </a:r>
            <a:r>
              <a:rPr lang="gu-IN" sz="2000" b="1" dirty="0">
                <a:solidFill>
                  <a:srgbClr val="062E43"/>
                </a:solidFill>
              </a:rPr>
              <a:t>ખેડૂત મિત્ર</a:t>
            </a:r>
            <a:r>
              <a:rPr lang="en-US" sz="3200" b="1" dirty="0">
                <a:solidFill>
                  <a:srgbClr val="062E43"/>
                </a:solidFill>
              </a:rPr>
              <a:t>)</a:t>
            </a:r>
          </a:p>
          <a:p>
            <a:pPr algn="ctr"/>
            <a:r>
              <a:rPr lang="en-US" sz="2000" b="1" dirty="0">
                <a:solidFill>
                  <a:srgbClr val="062E43"/>
                </a:solidFill>
              </a:rPr>
              <a:t>● </a:t>
            </a:r>
            <a:r>
              <a:rPr lang="en-US" sz="1600" b="1" dirty="0">
                <a:solidFill>
                  <a:srgbClr val="062E43"/>
                </a:solidFill>
              </a:rPr>
              <a:t>farmer welfare application </a:t>
            </a:r>
            <a:r>
              <a:rPr lang="en-US" sz="2000" b="1" dirty="0">
                <a:solidFill>
                  <a:srgbClr val="062E43"/>
                </a:solidFill>
              </a:rPr>
              <a:t>●</a:t>
            </a:r>
            <a:endParaRPr lang="en-IN" sz="2000" b="1" dirty="0">
              <a:solidFill>
                <a:srgbClr val="062E43"/>
              </a:solidFill>
            </a:endParaRPr>
          </a:p>
        </p:txBody>
      </p:sp>
      <p:pic>
        <p:nvPicPr>
          <p:cNvPr id="10" name="Picture 9">
            <a:extLst>
              <a:ext uri="{FF2B5EF4-FFF2-40B4-BE49-F238E27FC236}">
                <a16:creationId xmlns:a16="http://schemas.microsoft.com/office/drawing/2014/main" id="{05C30055-741E-1867-29EB-16298CEB2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344" y="1709596"/>
            <a:ext cx="1614896" cy="16148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5030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000"/>
                            </p:stCondLst>
                            <p:childTnLst>
                              <p:par>
                                <p:cTn id="15" presetID="26"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80">
                                          <p:stCondLst>
                                            <p:cond delay="0"/>
                                          </p:stCondLst>
                                        </p:cTn>
                                        <p:tgtEl>
                                          <p:spTgt spid="5">
                                            <p:txEl>
                                              <p:pRg st="0" end="0"/>
                                            </p:txEl>
                                          </p:spTgt>
                                        </p:tgtEl>
                                      </p:cBhvr>
                                    </p:animEffect>
                                    <p:anim calcmode="lin" valueType="num">
                                      <p:cBhvr>
                                        <p:cTn id="1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5">
                                            <p:txEl>
                                              <p:pRg st="0" end="0"/>
                                            </p:txEl>
                                          </p:spTgt>
                                        </p:tgtEl>
                                      </p:cBhvr>
                                      <p:to x="100000" y="60000"/>
                                    </p:animScale>
                                    <p:animScale>
                                      <p:cBhvr>
                                        <p:cTn id="24" dur="166" decel="50000">
                                          <p:stCondLst>
                                            <p:cond delay="676"/>
                                          </p:stCondLst>
                                        </p:cTn>
                                        <p:tgtEl>
                                          <p:spTgt spid="5">
                                            <p:txEl>
                                              <p:pRg st="0" end="0"/>
                                            </p:txEl>
                                          </p:spTgt>
                                        </p:tgtEl>
                                      </p:cBhvr>
                                      <p:to x="100000" y="100000"/>
                                    </p:animScale>
                                    <p:animScale>
                                      <p:cBhvr>
                                        <p:cTn id="25" dur="26">
                                          <p:stCondLst>
                                            <p:cond delay="1312"/>
                                          </p:stCondLst>
                                        </p:cTn>
                                        <p:tgtEl>
                                          <p:spTgt spid="5">
                                            <p:txEl>
                                              <p:pRg st="0" end="0"/>
                                            </p:txEl>
                                          </p:spTgt>
                                        </p:tgtEl>
                                      </p:cBhvr>
                                      <p:to x="100000" y="80000"/>
                                    </p:animScale>
                                    <p:animScale>
                                      <p:cBhvr>
                                        <p:cTn id="26" dur="166" decel="50000">
                                          <p:stCondLst>
                                            <p:cond delay="1338"/>
                                          </p:stCondLst>
                                        </p:cTn>
                                        <p:tgtEl>
                                          <p:spTgt spid="5">
                                            <p:txEl>
                                              <p:pRg st="0" end="0"/>
                                            </p:txEl>
                                          </p:spTgt>
                                        </p:tgtEl>
                                      </p:cBhvr>
                                      <p:to x="100000" y="100000"/>
                                    </p:animScale>
                                    <p:animScale>
                                      <p:cBhvr>
                                        <p:cTn id="27" dur="26">
                                          <p:stCondLst>
                                            <p:cond delay="1642"/>
                                          </p:stCondLst>
                                        </p:cTn>
                                        <p:tgtEl>
                                          <p:spTgt spid="5">
                                            <p:txEl>
                                              <p:pRg st="0" end="0"/>
                                            </p:txEl>
                                          </p:spTgt>
                                        </p:tgtEl>
                                      </p:cBhvr>
                                      <p:to x="100000" y="90000"/>
                                    </p:animScale>
                                    <p:animScale>
                                      <p:cBhvr>
                                        <p:cTn id="28" dur="166" decel="50000">
                                          <p:stCondLst>
                                            <p:cond delay="1668"/>
                                          </p:stCondLst>
                                        </p:cTn>
                                        <p:tgtEl>
                                          <p:spTgt spid="5">
                                            <p:txEl>
                                              <p:pRg st="0" end="0"/>
                                            </p:txEl>
                                          </p:spTgt>
                                        </p:tgtEl>
                                      </p:cBhvr>
                                      <p:to x="100000" y="100000"/>
                                    </p:animScale>
                                    <p:animScale>
                                      <p:cBhvr>
                                        <p:cTn id="29" dur="26">
                                          <p:stCondLst>
                                            <p:cond delay="1808"/>
                                          </p:stCondLst>
                                        </p:cTn>
                                        <p:tgtEl>
                                          <p:spTgt spid="5">
                                            <p:txEl>
                                              <p:pRg st="0" end="0"/>
                                            </p:txEl>
                                          </p:spTgt>
                                        </p:tgtEl>
                                      </p:cBhvr>
                                      <p:to x="100000" y="95000"/>
                                    </p:animScale>
                                    <p:animScale>
                                      <p:cBhvr>
                                        <p:cTn id="30" dur="166" decel="50000">
                                          <p:stCondLst>
                                            <p:cond delay="1834"/>
                                          </p:stCondLst>
                                        </p:cTn>
                                        <p:tgtEl>
                                          <p:spTgt spid="5">
                                            <p:txEl>
                                              <p:pRg st="0" end="0"/>
                                            </p:txEl>
                                          </p:spTgt>
                                        </p:tgtEl>
                                      </p:cBhvr>
                                      <p:to x="100000" y="100000"/>
                                    </p:animScale>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715C-28AB-4DFB-DED4-5A41E0214A7F}"/>
              </a:ext>
            </a:extLst>
          </p:cNvPr>
          <p:cNvSpPr>
            <a:spLocks noGrp="1"/>
          </p:cNvSpPr>
          <p:nvPr>
            <p:ph type="title"/>
          </p:nvPr>
        </p:nvSpPr>
        <p:spPr/>
        <p:txBody>
          <a:bodyPr/>
          <a:lstStyle/>
          <a:p>
            <a:r>
              <a:rPr lang="en-US" dirty="0"/>
              <a:t>Prototype</a:t>
            </a:r>
            <a:endParaRPr lang="en-IN" dirty="0"/>
          </a:p>
        </p:txBody>
      </p:sp>
      <p:pic>
        <p:nvPicPr>
          <p:cNvPr id="4" name="Picture 3">
            <a:extLst>
              <a:ext uri="{FF2B5EF4-FFF2-40B4-BE49-F238E27FC236}">
                <a16:creationId xmlns:a16="http://schemas.microsoft.com/office/drawing/2014/main" id="{B489CECC-A8AB-968C-5D71-1D85CC3BFC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1450" y="2017660"/>
            <a:ext cx="1718945" cy="343281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D4C1682C-8094-E14F-215B-88277A4901F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28803" y="1975723"/>
            <a:ext cx="1779905" cy="3677285"/>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69234632-8360-9B87-0786-AC208068CE3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673" y="1987498"/>
            <a:ext cx="1707515" cy="34099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FE87E84-E85D-0045-C7B4-D7CDC0903E8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7657" y="1975723"/>
            <a:ext cx="1802765" cy="3677285"/>
          </a:xfrm>
          <a:prstGeom prst="rect">
            <a:avLst/>
          </a:prstGeom>
          <a:ln>
            <a:noFill/>
          </a:ln>
          <a:effectLst>
            <a:outerShdw blurRad="190500" algn="tl" rotWithShape="0">
              <a:srgbClr val="000000">
                <a:alpha val="70000"/>
              </a:srgbClr>
            </a:outerShdw>
          </a:effectLst>
        </p:spPr>
      </p:pic>
      <p:graphicFrame>
        <p:nvGraphicFramePr>
          <p:cNvPr id="8" name="Diagram 7">
            <a:extLst>
              <a:ext uri="{FF2B5EF4-FFF2-40B4-BE49-F238E27FC236}">
                <a16:creationId xmlns:a16="http://schemas.microsoft.com/office/drawing/2014/main" id="{F8B195DA-D927-1A60-ABC9-A2662A1AD7D4}"/>
              </a:ext>
            </a:extLst>
          </p:cNvPr>
          <p:cNvGraphicFramePr/>
          <p:nvPr>
            <p:extLst>
              <p:ext uri="{D42A27DB-BD31-4B8C-83A1-F6EECF244321}">
                <p14:modId xmlns:p14="http://schemas.microsoft.com/office/powerpoint/2010/main" val="122900438"/>
              </p:ext>
            </p:extLst>
          </p:nvPr>
        </p:nvGraphicFramePr>
        <p:xfrm>
          <a:off x="2775600" y="3692472"/>
          <a:ext cx="734437" cy="2437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Oval 9">
            <a:extLst>
              <a:ext uri="{FF2B5EF4-FFF2-40B4-BE49-F238E27FC236}">
                <a16:creationId xmlns:a16="http://schemas.microsoft.com/office/drawing/2014/main" id="{6012E24D-5B16-1710-3F49-D25599DCDE11}"/>
              </a:ext>
            </a:extLst>
          </p:cNvPr>
          <p:cNvSpPr/>
          <p:nvPr/>
        </p:nvSpPr>
        <p:spPr>
          <a:xfrm>
            <a:off x="11118215" y="5099628"/>
            <a:ext cx="394970" cy="412750"/>
          </a:xfrm>
          <a:prstGeom prst="ellipse">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Arrow: Bent 10">
            <a:extLst>
              <a:ext uri="{FF2B5EF4-FFF2-40B4-BE49-F238E27FC236}">
                <a16:creationId xmlns:a16="http://schemas.microsoft.com/office/drawing/2014/main" id="{37646C79-5805-ADEB-54A2-5EFB52BA714D}"/>
              </a:ext>
            </a:extLst>
          </p:cNvPr>
          <p:cNvSpPr/>
          <p:nvPr/>
        </p:nvSpPr>
        <p:spPr>
          <a:xfrm rot="16200000" flipH="1" flipV="1">
            <a:off x="10531747" y="4229678"/>
            <a:ext cx="1407160" cy="332740"/>
          </a:xfrm>
          <a:prstGeom prst="bentArrow">
            <a:avLst>
              <a:gd name="adj1" fmla="val 28481"/>
              <a:gd name="adj2" fmla="val 25000"/>
              <a:gd name="adj3" fmla="val 25000"/>
              <a:gd name="adj4" fmla="val 43750"/>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Arrow: Right 12">
            <a:extLst>
              <a:ext uri="{FF2B5EF4-FFF2-40B4-BE49-F238E27FC236}">
                <a16:creationId xmlns:a16="http://schemas.microsoft.com/office/drawing/2014/main" id="{731EAFBC-CE42-E88D-EDB9-99F0E7096BFD}"/>
              </a:ext>
            </a:extLst>
          </p:cNvPr>
          <p:cNvSpPr/>
          <p:nvPr/>
        </p:nvSpPr>
        <p:spPr>
          <a:xfrm>
            <a:off x="5513087" y="3692470"/>
            <a:ext cx="733719" cy="243793"/>
          </a:xfrm>
          <a:prstGeom prst="rightArrow">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4" name="Arrow: Right 13">
            <a:extLst>
              <a:ext uri="{FF2B5EF4-FFF2-40B4-BE49-F238E27FC236}">
                <a16:creationId xmlns:a16="http://schemas.microsoft.com/office/drawing/2014/main" id="{3D1D1F24-6008-7972-BABF-40F5BE5607E0}"/>
              </a:ext>
            </a:extLst>
          </p:cNvPr>
          <p:cNvSpPr/>
          <p:nvPr/>
        </p:nvSpPr>
        <p:spPr>
          <a:xfrm>
            <a:off x="8271714" y="3692468"/>
            <a:ext cx="733719" cy="243793"/>
          </a:xfrm>
          <a:prstGeom prst="rightArrow">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411669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05996F-2A44-52E3-C41A-3AE0C0B7BB13}"/>
              </a:ext>
            </a:extLst>
          </p:cNvPr>
          <p:cNvSpPr/>
          <p:nvPr/>
        </p:nvSpPr>
        <p:spPr>
          <a:xfrm>
            <a:off x="958266" y="1298914"/>
            <a:ext cx="394970" cy="412750"/>
          </a:xfrm>
          <a:prstGeom prst="ellipse">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5" name="Picture 4">
            <a:extLst>
              <a:ext uri="{FF2B5EF4-FFF2-40B4-BE49-F238E27FC236}">
                <a16:creationId xmlns:a16="http://schemas.microsoft.com/office/drawing/2014/main" id="{9A5E5696-ACE3-1474-4AF9-D78F9F5CE0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8308" y="1139777"/>
            <a:ext cx="1938084" cy="3876814"/>
          </a:xfrm>
          <a:prstGeom prst="rect">
            <a:avLst/>
          </a:prstGeom>
          <a:ln>
            <a:noFill/>
          </a:ln>
          <a:effectLst>
            <a:outerShdw blurRad="190500" algn="tl" rotWithShape="0">
              <a:srgbClr val="000000">
                <a:alpha val="70000"/>
              </a:srgbClr>
            </a:outerShdw>
          </a:effectLst>
        </p:spPr>
      </p:pic>
      <p:sp>
        <p:nvSpPr>
          <p:cNvPr id="6" name="Arrow: Bent 5">
            <a:extLst>
              <a:ext uri="{FF2B5EF4-FFF2-40B4-BE49-F238E27FC236}">
                <a16:creationId xmlns:a16="http://schemas.microsoft.com/office/drawing/2014/main" id="{3B8D2FB8-EA63-DBE3-56C7-28643B54F2A7}"/>
              </a:ext>
            </a:extLst>
          </p:cNvPr>
          <p:cNvSpPr/>
          <p:nvPr/>
        </p:nvSpPr>
        <p:spPr>
          <a:xfrm flipV="1">
            <a:off x="1125822" y="1711664"/>
            <a:ext cx="363220" cy="1366520"/>
          </a:xfrm>
          <a:prstGeom prst="bentArrow">
            <a:avLst>
              <a:gd name="adj1" fmla="val 28481"/>
              <a:gd name="adj2" fmla="val 25000"/>
              <a:gd name="adj3" fmla="val 25000"/>
              <a:gd name="adj4" fmla="val 43750"/>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Shape 6">
            <a:extLst>
              <a:ext uri="{FF2B5EF4-FFF2-40B4-BE49-F238E27FC236}">
                <a16:creationId xmlns:a16="http://schemas.microsoft.com/office/drawing/2014/main" id="{5601976F-46E4-741F-586C-95AB956561B1}"/>
              </a:ext>
            </a:extLst>
          </p:cNvPr>
          <p:cNvSpPr/>
          <p:nvPr/>
        </p:nvSpPr>
        <p:spPr>
          <a:xfrm>
            <a:off x="5937385" y="2949666"/>
            <a:ext cx="1560830" cy="1238250"/>
          </a:xfrm>
          <a:prstGeom prst="swooshArrow">
            <a:avLst>
              <a:gd name="adj1" fmla="val 25000"/>
              <a:gd name="adj2" fmla="val 25000"/>
            </a:avLst>
          </a:prstGeom>
          <a:solidFill>
            <a:schemeClr val="accent6">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pic>
        <p:nvPicPr>
          <p:cNvPr id="8" name="Picture 7">
            <a:extLst>
              <a:ext uri="{FF2B5EF4-FFF2-40B4-BE49-F238E27FC236}">
                <a16:creationId xmlns:a16="http://schemas.microsoft.com/office/drawing/2014/main" id="{EC68E5A6-FCE5-BF67-9B90-49CA103E38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6960" y="1139777"/>
            <a:ext cx="1963569" cy="3894455"/>
          </a:xfrm>
          <a:prstGeom prst="rect">
            <a:avLst/>
          </a:prstGeom>
          <a:ln>
            <a:noFill/>
          </a:ln>
          <a:effectLst>
            <a:outerShdw blurRad="190500" algn="tl" rotWithShape="0">
              <a:srgbClr val="000000">
                <a:alpha val="70000"/>
              </a:srgbClr>
            </a:outerShdw>
          </a:effectLst>
        </p:spPr>
      </p:pic>
      <p:sp>
        <p:nvSpPr>
          <p:cNvPr id="9" name="Shape 8">
            <a:extLst>
              <a:ext uri="{FF2B5EF4-FFF2-40B4-BE49-F238E27FC236}">
                <a16:creationId xmlns:a16="http://schemas.microsoft.com/office/drawing/2014/main" id="{C83BD70F-BBDD-1D58-F0DD-AD66C006A29B}"/>
              </a:ext>
            </a:extLst>
          </p:cNvPr>
          <p:cNvSpPr/>
          <p:nvPr/>
        </p:nvSpPr>
        <p:spPr>
          <a:xfrm rot="12520538">
            <a:off x="6157328" y="4190115"/>
            <a:ext cx="1442149" cy="1238250"/>
          </a:xfrm>
          <a:prstGeom prst="swooshArrow">
            <a:avLst>
              <a:gd name="adj1" fmla="val 25000"/>
              <a:gd name="adj2" fmla="val 25000"/>
            </a:avLst>
          </a:prstGeom>
          <a:solidFill>
            <a:schemeClr val="accent6">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pic>
        <p:nvPicPr>
          <p:cNvPr id="10" name="Picture 9">
            <a:extLst>
              <a:ext uri="{FF2B5EF4-FFF2-40B4-BE49-F238E27FC236}">
                <a16:creationId xmlns:a16="http://schemas.microsoft.com/office/drawing/2014/main" id="{7040FA29-914F-FF6A-53E5-AB1D9832124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2400" y="1139777"/>
            <a:ext cx="1938064" cy="3894455"/>
          </a:xfrm>
          <a:prstGeom prst="rect">
            <a:avLst/>
          </a:prstGeom>
          <a:ln>
            <a:noFill/>
          </a:ln>
          <a:effectLst>
            <a:outerShdw blurRad="190500" algn="tl" rotWithShape="0">
              <a:srgbClr val="000000">
                <a:alpha val="70000"/>
              </a:srgbClr>
            </a:outerShdw>
          </a:effectLst>
        </p:spPr>
      </p:pic>
      <p:sp>
        <p:nvSpPr>
          <p:cNvPr id="11" name="Shape 10">
            <a:extLst>
              <a:ext uri="{FF2B5EF4-FFF2-40B4-BE49-F238E27FC236}">
                <a16:creationId xmlns:a16="http://schemas.microsoft.com/office/drawing/2014/main" id="{7424E025-B8CB-9ABF-98C4-FF89DE6EA3D7}"/>
              </a:ext>
            </a:extLst>
          </p:cNvPr>
          <p:cNvSpPr/>
          <p:nvPr/>
        </p:nvSpPr>
        <p:spPr>
          <a:xfrm rot="16421311" flipH="1">
            <a:off x="3463774" y="4142028"/>
            <a:ext cx="1560830" cy="949397"/>
          </a:xfrm>
          <a:prstGeom prst="swooshArrow">
            <a:avLst>
              <a:gd name="adj1" fmla="val 25000"/>
              <a:gd name="adj2" fmla="val 25000"/>
            </a:avLst>
          </a:prstGeom>
          <a:solidFill>
            <a:srgbClr val="92D05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2" name="Oval 11">
            <a:extLst>
              <a:ext uri="{FF2B5EF4-FFF2-40B4-BE49-F238E27FC236}">
                <a16:creationId xmlns:a16="http://schemas.microsoft.com/office/drawing/2014/main" id="{B554E45E-E321-615B-FC2B-E140D27F6534}"/>
              </a:ext>
            </a:extLst>
          </p:cNvPr>
          <p:cNvSpPr/>
          <p:nvPr/>
        </p:nvSpPr>
        <p:spPr>
          <a:xfrm>
            <a:off x="3720267" y="5396892"/>
            <a:ext cx="394970" cy="412750"/>
          </a:xfrm>
          <a:prstGeom prst="ellipse">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 name="Rectangle 1">
            <a:extLst>
              <a:ext uri="{FF2B5EF4-FFF2-40B4-BE49-F238E27FC236}">
                <a16:creationId xmlns:a16="http://schemas.microsoft.com/office/drawing/2014/main" id="{47315E08-F441-AA52-05DA-CE60AAB7F562}"/>
              </a:ext>
            </a:extLst>
          </p:cNvPr>
          <p:cNvSpPr/>
          <p:nvPr/>
        </p:nvSpPr>
        <p:spPr>
          <a:xfrm>
            <a:off x="10533100" y="640051"/>
            <a:ext cx="723731" cy="4963216"/>
          </a:xfrm>
          <a:prstGeom prst="rect">
            <a:avLst/>
          </a:prstGeom>
          <a:solidFill>
            <a:schemeClr val="bg1"/>
          </a:solidFill>
          <a:ln w="38100">
            <a:solidFill>
              <a:srgbClr val="062E43"/>
            </a:solidFill>
          </a:ln>
        </p:spPr>
        <p:style>
          <a:lnRef idx="2">
            <a:schemeClr val="accent6">
              <a:shade val="50000"/>
            </a:schemeClr>
          </a:lnRef>
          <a:fillRef idx="1">
            <a:schemeClr val="accent6"/>
          </a:fillRef>
          <a:effectRef idx="0">
            <a:schemeClr val="accent6"/>
          </a:effectRef>
          <a:fontRef idx="minor">
            <a:schemeClr val="lt1"/>
          </a:fontRef>
        </p:style>
        <p:txBody>
          <a:bodyPr vert="wordArtVert" rtlCol="0" anchor="ctr"/>
          <a:lstStyle/>
          <a:p>
            <a:pPr algn="ctr"/>
            <a:r>
              <a:rPr lang="en-US" sz="2000" b="1" dirty="0">
                <a:solidFill>
                  <a:srgbClr val="31DC83"/>
                </a:solidFill>
              </a:rPr>
              <a:t>AUTHENTICATION</a:t>
            </a:r>
            <a:endParaRPr lang="en-IN" sz="2000" b="1" dirty="0">
              <a:solidFill>
                <a:srgbClr val="31DC83"/>
              </a:solidFill>
            </a:endParaRPr>
          </a:p>
        </p:txBody>
      </p:sp>
      <p:sp>
        <p:nvSpPr>
          <p:cNvPr id="3" name="Shape 2">
            <a:extLst>
              <a:ext uri="{FF2B5EF4-FFF2-40B4-BE49-F238E27FC236}">
                <a16:creationId xmlns:a16="http://schemas.microsoft.com/office/drawing/2014/main" id="{B264B91B-EF85-A5AE-E27E-5C8BF3EA5ECB}"/>
              </a:ext>
            </a:extLst>
          </p:cNvPr>
          <p:cNvSpPr/>
          <p:nvPr/>
        </p:nvSpPr>
        <p:spPr>
          <a:xfrm rot="10239608" flipH="1" flipV="1">
            <a:off x="2871144" y="3347701"/>
            <a:ext cx="1560830" cy="919374"/>
          </a:xfrm>
          <a:prstGeom prst="swooshArrow">
            <a:avLst>
              <a:gd name="adj1" fmla="val 25000"/>
              <a:gd name="adj2" fmla="val 25000"/>
            </a:avLst>
          </a:prstGeom>
          <a:solidFill>
            <a:schemeClr val="accent6">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Tree>
    <p:extLst>
      <p:ext uri="{BB962C8B-B14F-4D97-AF65-F5344CB8AC3E}">
        <p14:creationId xmlns:p14="http://schemas.microsoft.com/office/powerpoint/2010/main" val="94744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1" grpId="0" animBg="1"/>
      <p:bldP spid="1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48A1DC1-35C5-6FEF-F502-1861DE6383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6533" y="627687"/>
            <a:ext cx="2698000" cy="5142276"/>
          </a:xfrm>
          <a:prstGeom prst="rect">
            <a:avLst/>
          </a:prstGeom>
          <a:ln>
            <a:noFill/>
          </a:ln>
          <a:effectLst>
            <a:outerShdw blurRad="292100" dist="139700" dir="2700000" algn="tl" rotWithShape="0">
              <a:srgbClr val="333333">
                <a:alpha val="65000"/>
              </a:srgbClr>
            </a:outerShdw>
          </a:effectLst>
        </p:spPr>
      </p:pic>
      <p:sp>
        <p:nvSpPr>
          <p:cNvPr id="24" name="Oval 23">
            <a:extLst>
              <a:ext uri="{FF2B5EF4-FFF2-40B4-BE49-F238E27FC236}">
                <a16:creationId xmlns:a16="http://schemas.microsoft.com/office/drawing/2014/main" id="{607BD624-3859-A869-E719-781875E2415E}"/>
              </a:ext>
            </a:extLst>
          </p:cNvPr>
          <p:cNvSpPr/>
          <p:nvPr/>
        </p:nvSpPr>
        <p:spPr>
          <a:xfrm>
            <a:off x="4301673" y="2295561"/>
            <a:ext cx="394970" cy="412750"/>
          </a:xfrm>
          <a:prstGeom prst="ellipse">
            <a:avLst/>
          </a:prstGeom>
          <a:solidFill>
            <a:schemeClr val="accent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5" name="Shape 24">
            <a:extLst>
              <a:ext uri="{FF2B5EF4-FFF2-40B4-BE49-F238E27FC236}">
                <a16:creationId xmlns:a16="http://schemas.microsoft.com/office/drawing/2014/main" id="{68C80D53-9AE9-9D09-051C-080B9361313C}"/>
              </a:ext>
            </a:extLst>
          </p:cNvPr>
          <p:cNvSpPr/>
          <p:nvPr/>
        </p:nvSpPr>
        <p:spPr>
          <a:xfrm flipH="1" flipV="1">
            <a:off x="4741440" y="1960689"/>
            <a:ext cx="1398557" cy="617220"/>
          </a:xfrm>
          <a:prstGeom prst="swooshArrow">
            <a:avLst>
              <a:gd name="adj1" fmla="val 25000"/>
              <a:gd name="adj2" fmla="val 25000"/>
            </a:avLst>
          </a:prstGeom>
          <a:solidFill>
            <a:schemeClr val="accent2">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6" name="Oval 25">
            <a:extLst>
              <a:ext uri="{FF2B5EF4-FFF2-40B4-BE49-F238E27FC236}">
                <a16:creationId xmlns:a16="http://schemas.microsoft.com/office/drawing/2014/main" id="{B2E05186-3010-AAF6-68EF-1A3BDBFBCC88}"/>
              </a:ext>
            </a:extLst>
          </p:cNvPr>
          <p:cNvSpPr/>
          <p:nvPr/>
        </p:nvSpPr>
        <p:spPr>
          <a:xfrm>
            <a:off x="4306118" y="3186465"/>
            <a:ext cx="394970" cy="412750"/>
          </a:xfrm>
          <a:prstGeom prst="ellipse">
            <a:avLst/>
          </a:prstGeom>
          <a:solidFill>
            <a:schemeClr val="accent4">
              <a:lumMod val="75000"/>
            </a:scheme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7" name="Oval 26">
            <a:extLst>
              <a:ext uri="{FF2B5EF4-FFF2-40B4-BE49-F238E27FC236}">
                <a16:creationId xmlns:a16="http://schemas.microsoft.com/office/drawing/2014/main" id="{C346B47B-8C55-0305-2476-8FDA774D2936}"/>
              </a:ext>
            </a:extLst>
          </p:cNvPr>
          <p:cNvSpPr/>
          <p:nvPr/>
        </p:nvSpPr>
        <p:spPr>
          <a:xfrm>
            <a:off x="4301673" y="3985392"/>
            <a:ext cx="394970" cy="412750"/>
          </a:xfrm>
          <a:prstGeom prst="ellipse">
            <a:avLst/>
          </a:prstGeom>
          <a:solidFill>
            <a:srgbClr val="BC14A8"/>
          </a:solidFill>
          <a:ln w="38100">
            <a:solidFill>
              <a:srgbClr val="BC14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 name="Shape 27">
            <a:extLst>
              <a:ext uri="{FF2B5EF4-FFF2-40B4-BE49-F238E27FC236}">
                <a16:creationId xmlns:a16="http://schemas.microsoft.com/office/drawing/2014/main" id="{4F0E5B05-F407-8659-D5BF-3A28F3133AFB}"/>
              </a:ext>
            </a:extLst>
          </p:cNvPr>
          <p:cNvSpPr/>
          <p:nvPr/>
        </p:nvSpPr>
        <p:spPr>
          <a:xfrm flipH="1" flipV="1">
            <a:off x="4814178" y="2895954"/>
            <a:ext cx="1325819" cy="617220"/>
          </a:xfrm>
          <a:prstGeom prst="swooshArrow">
            <a:avLst>
              <a:gd name="adj1" fmla="val 25000"/>
              <a:gd name="adj2" fmla="val 25000"/>
            </a:avLst>
          </a:prstGeom>
          <a:solidFill>
            <a:schemeClr val="accent4">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9" name="Shape 28">
            <a:extLst>
              <a:ext uri="{FF2B5EF4-FFF2-40B4-BE49-F238E27FC236}">
                <a16:creationId xmlns:a16="http://schemas.microsoft.com/office/drawing/2014/main" id="{790805C7-E732-C7A5-E372-82F4D7CECF35}"/>
              </a:ext>
            </a:extLst>
          </p:cNvPr>
          <p:cNvSpPr/>
          <p:nvPr/>
        </p:nvSpPr>
        <p:spPr>
          <a:xfrm rot="20535398" flipH="1">
            <a:off x="4869171" y="3983867"/>
            <a:ext cx="1350279" cy="511175"/>
          </a:xfrm>
          <a:prstGeom prst="swooshArrow">
            <a:avLst>
              <a:gd name="adj1" fmla="val 25000"/>
              <a:gd name="adj2" fmla="val 25000"/>
            </a:avLst>
          </a:prstGeom>
          <a:solidFill>
            <a:srgbClr val="BC14A8"/>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0" name="Oval 29">
            <a:extLst>
              <a:ext uri="{FF2B5EF4-FFF2-40B4-BE49-F238E27FC236}">
                <a16:creationId xmlns:a16="http://schemas.microsoft.com/office/drawing/2014/main" id="{2B2F11F2-A704-D693-4367-DB9EE72E42AE}"/>
              </a:ext>
            </a:extLst>
          </p:cNvPr>
          <p:cNvSpPr/>
          <p:nvPr/>
        </p:nvSpPr>
        <p:spPr>
          <a:xfrm>
            <a:off x="4301673" y="4876296"/>
            <a:ext cx="394970" cy="412750"/>
          </a:xfrm>
          <a:prstGeom prst="ellipse">
            <a:avLst/>
          </a:prstGeom>
          <a:solidFill>
            <a:schemeClr val="accent3">
              <a:lumMod val="5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1" name="Shape 30">
            <a:extLst>
              <a:ext uri="{FF2B5EF4-FFF2-40B4-BE49-F238E27FC236}">
                <a16:creationId xmlns:a16="http://schemas.microsoft.com/office/drawing/2014/main" id="{F29497AA-7392-4060-762D-941C80EABEEA}"/>
              </a:ext>
            </a:extLst>
          </p:cNvPr>
          <p:cNvSpPr/>
          <p:nvPr/>
        </p:nvSpPr>
        <p:spPr>
          <a:xfrm flipH="1">
            <a:off x="4804597" y="4926026"/>
            <a:ext cx="1367149" cy="511175"/>
          </a:xfrm>
          <a:prstGeom prst="swooshArrow">
            <a:avLst>
              <a:gd name="adj1" fmla="val 25000"/>
              <a:gd name="adj2" fmla="val 25000"/>
            </a:avLst>
          </a:prstGeom>
          <a:solidFill>
            <a:schemeClr val="accent3">
              <a:lumMod val="5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2" name="Oval 31">
            <a:extLst>
              <a:ext uri="{FF2B5EF4-FFF2-40B4-BE49-F238E27FC236}">
                <a16:creationId xmlns:a16="http://schemas.microsoft.com/office/drawing/2014/main" id="{4FC9EEB7-4432-91BC-853C-5C40B538476D}"/>
              </a:ext>
            </a:extLst>
          </p:cNvPr>
          <p:cNvSpPr/>
          <p:nvPr/>
        </p:nvSpPr>
        <p:spPr>
          <a:xfrm>
            <a:off x="9604837" y="1407979"/>
            <a:ext cx="394970" cy="412750"/>
          </a:xfrm>
          <a:prstGeom prst="ellipse">
            <a:avLst/>
          </a:prstGeom>
          <a:solidFill>
            <a:srgbClr val="7030A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3" name="Oval 32">
            <a:extLst>
              <a:ext uri="{FF2B5EF4-FFF2-40B4-BE49-F238E27FC236}">
                <a16:creationId xmlns:a16="http://schemas.microsoft.com/office/drawing/2014/main" id="{0791C26D-6CB8-F5CC-7EDD-E68FA7097C9E}"/>
              </a:ext>
            </a:extLst>
          </p:cNvPr>
          <p:cNvSpPr/>
          <p:nvPr/>
        </p:nvSpPr>
        <p:spPr>
          <a:xfrm>
            <a:off x="9802322" y="3572642"/>
            <a:ext cx="394970" cy="412750"/>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4" name="Oval 33">
            <a:extLst>
              <a:ext uri="{FF2B5EF4-FFF2-40B4-BE49-F238E27FC236}">
                <a16:creationId xmlns:a16="http://schemas.microsoft.com/office/drawing/2014/main" id="{051DE38B-1DD4-B820-DB3C-B28DF22773D1}"/>
              </a:ext>
            </a:extLst>
          </p:cNvPr>
          <p:cNvSpPr/>
          <p:nvPr/>
        </p:nvSpPr>
        <p:spPr>
          <a:xfrm>
            <a:off x="9604837" y="2608146"/>
            <a:ext cx="394970" cy="412750"/>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Oval 34">
            <a:extLst>
              <a:ext uri="{FF2B5EF4-FFF2-40B4-BE49-F238E27FC236}">
                <a16:creationId xmlns:a16="http://schemas.microsoft.com/office/drawing/2014/main" id="{65744ADC-DBAD-7FBE-F967-F1844AF0FE7D}"/>
              </a:ext>
            </a:extLst>
          </p:cNvPr>
          <p:cNvSpPr/>
          <p:nvPr/>
        </p:nvSpPr>
        <p:spPr>
          <a:xfrm>
            <a:off x="9763231" y="4595731"/>
            <a:ext cx="394970" cy="412750"/>
          </a:xfrm>
          <a:prstGeom prst="ellipse">
            <a:avLst/>
          </a:prstGeom>
          <a:solidFill>
            <a:srgbClr val="00B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6" name="Shape 35">
            <a:extLst>
              <a:ext uri="{FF2B5EF4-FFF2-40B4-BE49-F238E27FC236}">
                <a16:creationId xmlns:a16="http://schemas.microsoft.com/office/drawing/2014/main" id="{B14E9385-E735-6875-6FE7-F8781D7C5914}"/>
              </a:ext>
            </a:extLst>
          </p:cNvPr>
          <p:cNvSpPr/>
          <p:nvPr/>
        </p:nvSpPr>
        <p:spPr>
          <a:xfrm rot="21039035">
            <a:off x="8267330" y="1564102"/>
            <a:ext cx="1379220" cy="623570"/>
          </a:xfrm>
          <a:prstGeom prst="swooshArrow">
            <a:avLst>
              <a:gd name="adj1" fmla="val 25000"/>
              <a:gd name="adj2" fmla="val 25000"/>
            </a:avLst>
          </a:prstGeom>
          <a:solidFill>
            <a:srgbClr val="7030A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7" name="Shape 36">
            <a:extLst>
              <a:ext uri="{FF2B5EF4-FFF2-40B4-BE49-F238E27FC236}">
                <a16:creationId xmlns:a16="http://schemas.microsoft.com/office/drawing/2014/main" id="{B1D2D82F-8211-7168-D351-C7657E307020}"/>
              </a:ext>
            </a:extLst>
          </p:cNvPr>
          <p:cNvSpPr/>
          <p:nvPr/>
        </p:nvSpPr>
        <p:spPr>
          <a:xfrm>
            <a:off x="8282767" y="2730066"/>
            <a:ext cx="1308100" cy="514350"/>
          </a:xfrm>
          <a:prstGeom prst="swooshArrow">
            <a:avLst>
              <a:gd name="adj1" fmla="val 25000"/>
              <a:gd name="adj2" fmla="val 25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8" name="Shape 37">
            <a:extLst>
              <a:ext uri="{FF2B5EF4-FFF2-40B4-BE49-F238E27FC236}">
                <a16:creationId xmlns:a16="http://schemas.microsoft.com/office/drawing/2014/main" id="{4F0CE12A-24F6-A59D-11A1-67BFE39B48AA}"/>
              </a:ext>
            </a:extLst>
          </p:cNvPr>
          <p:cNvSpPr/>
          <p:nvPr/>
        </p:nvSpPr>
        <p:spPr>
          <a:xfrm>
            <a:off x="8160650" y="3644930"/>
            <a:ext cx="1604010" cy="691515"/>
          </a:xfrm>
          <a:prstGeom prst="swooshArrow">
            <a:avLst>
              <a:gd name="adj1" fmla="val 25000"/>
              <a:gd name="adj2" fmla="val 25000"/>
            </a:avLst>
          </a:prstGeom>
          <a:solidFill>
            <a:srgbClr val="FF0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9" name="Shape 38">
            <a:extLst>
              <a:ext uri="{FF2B5EF4-FFF2-40B4-BE49-F238E27FC236}">
                <a16:creationId xmlns:a16="http://schemas.microsoft.com/office/drawing/2014/main" id="{76326FE7-A047-377C-1FB7-A49F8DCF74FB}"/>
              </a:ext>
            </a:extLst>
          </p:cNvPr>
          <p:cNvSpPr/>
          <p:nvPr/>
        </p:nvSpPr>
        <p:spPr>
          <a:xfrm rot="228442">
            <a:off x="8218118" y="4628750"/>
            <a:ext cx="1477645" cy="691515"/>
          </a:xfrm>
          <a:prstGeom prst="swooshArrow">
            <a:avLst>
              <a:gd name="adj1" fmla="val 25000"/>
              <a:gd name="adj2" fmla="val 25000"/>
            </a:avLst>
          </a:prstGeom>
          <a:solidFill>
            <a:srgbClr val="00B05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 name="Rectangle 1">
            <a:extLst>
              <a:ext uri="{FF2B5EF4-FFF2-40B4-BE49-F238E27FC236}">
                <a16:creationId xmlns:a16="http://schemas.microsoft.com/office/drawing/2014/main" id="{8E1511E8-7FCF-35CA-9AB5-70D8297D24F7}"/>
              </a:ext>
            </a:extLst>
          </p:cNvPr>
          <p:cNvSpPr/>
          <p:nvPr/>
        </p:nvSpPr>
        <p:spPr>
          <a:xfrm>
            <a:off x="2419605" y="717217"/>
            <a:ext cx="723731" cy="4963216"/>
          </a:xfrm>
          <a:prstGeom prst="rect">
            <a:avLst/>
          </a:prstGeom>
          <a:solidFill>
            <a:schemeClr val="bg1"/>
          </a:solidFill>
          <a:ln w="38100">
            <a:solidFill>
              <a:srgbClr val="062E43"/>
            </a:solidFill>
          </a:ln>
        </p:spPr>
        <p:style>
          <a:lnRef idx="2">
            <a:schemeClr val="accent6">
              <a:shade val="50000"/>
            </a:schemeClr>
          </a:lnRef>
          <a:fillRef idx="1">
            <a:schemeClr val="accent6"/>
          </a:fillRef>
          <a:effectRef idx="0">
            <a:schemeClr val="accent6"/>
          </a:effectRef>
          <a:fontRef idx="minor">
            <a:schemeClr val="lt1"/>
          </a:fontRef>
        </p:style>
        <p:txBody>
          <a:bodyPr vert="wordArtVert" rtlCol="0" anchor="ctr"/>
          <a:lstStyle/>
          <a:p>
            <a:pPr algn="ctr"/>
            <a:r>
              <a:rPr lang="en-US" sz="2400" b="1" dirty="0">
                <a:solidFill>
                  <a:srgbClr val="31DC83"/>
                </a:solidFill>
              </a:rPr>
              <a:t>DASHBOARD</a:t>
            </a:r>
            <a:endParaRPr lang="en-IN" sz="2400" b="1" dirty="0">
              <a:solidFill>
                <a:srgbClr val="31DC83"/>
              </a:solidFill>
            </a:endParaRPr>
          </a:p>
        </p:txBody>
      </p:sp>
    </p:spTree>
    <p:extLst>
      <p:ext uri="{BB962C8B-B14F-4D97-AF65-F5344CB8AC3E}">
        <p14:creationId xmlns:p14="http://schemas.microsoft.com/office/powerpoint/2010/main" val="42375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B4B2702-6AF8-5264-992F-B07BE5B29A50}"/>
              </a:ext>
            </a:extLst>
          </p:cNvPr>
          <p:cNvSpPr/>
          <p:nvPr/>
        </p:nvSpPr>
        <p:spPr>
          <a:xfrm>
            <a:off x="587057" y="322898"/>
            <a:ext cx="394970" cy="412750"/>
          </a:xfrm>
          <a:prstGeom prst="ellipse">
            <a:avLst/>
          </a:prstGeom>
          <a:solidFill>
            <a:schemeClr val="accent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Shape 4">
            <a:extLst>
              <a:ext uri="{FF2B5EF4-FFF2-40B4-BE49-F238E27FC236}">
                <a16:creationId xmlns:a16="http://schemas.microsoft.com/office/drawing/2014/main" id="{CAFE6802-69B6-FB07-AB4A-F49BF00C4A75}"/>
              </a:ext>
            </a:extLst>
          </p:cNvPr>
          <p:cNvSpPr/>
          <p:nvPr/>
        </p:nvSpPr>
        <p:spPr>
          <a:xfrm rot="11103864" flipH="1">
            <a:off x="802550" y="900112"/>
            <a:ext cx="1127760" cy="1486535"/>
          </a:xfrm>
          <a:prstGeom prst="swooshArrow">
            <a:avLst>
              <a:gd name="adj1" fmla="val 25000"/>
              <a:gd name="adj2" fmla="val 25000"/>
            </a:avLst>
          </a:prstGeom>
          <a:solidFill>
            <a:schemeClr val="accent2">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pic>
        <p:nvPicPr>
          <p:cNvPr id="6" name="Picture 5">
            <a:extLst>
              <a:ext uri="{FF2B5EF4-FFF2-40B4-BE49-F238E27FC236}">
                <a16:creationId xmlns:a16="http://schemas.microsoft.com/office/drawing/2014/main" id="{D10AF7A8-C893-B9BF-E53C-9A50FC4B39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3722" y="735649"/>
            <a:ext cx="2465068" cy="4920318"/>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DD0E7DAF-16FC-AE70-9E9E-56B7780AC96B}"/>
              </a:ext>
            </a:extLst>
          </p:cNvPr>
          <p:cNvSpPr/>
          <p:nvPr/>
        </p:nvSpPr>
        <p:spPr>
          <a:xfrm>
            <a:off x="5622925" y="2255157"/>
            <a:ext cx="5626100" cy="1881302"/>
          </a:xfrm>
          <a:prstGeom prst="roundRect">
            <a:avLst/>
          </a:prstGeom>
          <a:solidFill>
            <a:srgbClr val="FFFFFF"/>
          </a:solidFill>
          <a:ln w="57150">
            <a:solidFill>
              <a:srgbClr val="062E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2E43"/>
                </a:solidFill>
              </a:rPr>
              <a:t>In this weather Module, the users can see the weather of today and next 5 days.  that will be helpful for crop growth.</a:t>
            </a:r>
            <a:endParaRPr lang="en-IN" b="1" dirty="0">
              <a:solidFill>
                <a:srgbClr val="062E43"/>
              </a:solidFill>
            </a:endParaRPr>
          </a:p>
        </p:txBody>
      </p:sp>
      <p:sp>
        <p:nvSpPr>
          <p:cNvPr id="3" name="TextBox 2">
            <a:extLst>
              <a:ext uri="{FF2B5EF4-FFF2-40B4-BE49-F238E27FC236}">
                <a16:creationId xmlns:a16="http://schemas.microsoft.com/office/drawing/2014/main" id="{5A3ACDF9-2DA6-25EC-54CD-72BA90C8E51F}"/>
              </a:ext>
            </a:extLst>
          </p:cNvPr>
          <p:cNvSpPr txBox="1"/>
          <p:nvPr/>
        </p:nvSpPr>
        <p:spPr>
          <a:xfrm>
            <a:off x="7408364" y="1757345"/>
            <a:ext cx="2354486" cy="369332"/>
          </a:xfrm>
          <a:prstGeom prst="rect">
            <a:avLst/>
          </a:prstGeom>
          <a:noFill/>
        </p:spPr>
        <p:txBody>
          <a:bodyPr wrap="square">
            <a:spAutoFit/>
          </a:bodyPr>
          <a:lstStyle/>
          <a:p>
            <a:r>
              <a:rPr kumimoji="0" lang="en-IN" sz="1800" b="1" i="0" u="none" strike="noStrike" kern="1200" cap="none" spc="0" normalizeH="0" baseline="0" noProof="0" dirty="0">
                <a:ln>
                  <a:noFill/>
                </a:ln>
                <a:solidFill>
                  <a:srgbClr val="052D43"/>
                </a:solidFill>
                <a:effectLst/>
                <a:uLnTx/>
                <a:uFillTx/>
                <a:latin typeface="Montserrat Light" pitchFamily="2" charset="77"/>
              </a:rPr>
              <a:t>Weather (</a:t>
            </a:r>
            <a:r>
              <a:rPr kumimoji="0" lang="gu-IN" sz="1800" b="1" i="0" u="none" strike="noStrike" kern="1200" cap="none" spc="0" normalizeH="0" baseline="0" noProof="0" dirty="0">
                <a:ln>
                  <a:noFill/>
                </a:ln>
                <a:solidFill>
                  <a:srgbClr val="052D43"/>
                </a:solidFill>
                <a:effectLst/>
                <a:uLnTx/>
                <a:uFillTx/>
                <a:latin typeface="Montserrat Light" pitchFamily="2" charset="77"/>
              </a:rPr>
              <a:t>હવામાન) </a:t>
            </a:r>
          </a:p>
        </p:txBody>
      </p:sp>
    </p:spTree>
    <p:extLst>
      <p:ext uri="{BB962C8B-B14F-4D97-AF65-F5344CB8AC3E}">
        <p14:creationId xmlns:p14="http://schemas.microsoft.com/office/powerpoint/2010/main" val="111973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CA89BC-B32F-2129-F634-EFA518F53B7A}"/>
              </a:ext>
            </a:extLst>
          </p:cNvPr>
          <p:cNvSpPr/>
          <p:nvPr/>
        </p:nvSpPr>
        <p:spPr>
          <a:xfrm>
            <a:off x="587057" y="322898"/>
            <a:ext cx="394970" cy="412750"/>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Shape 9">
            <a:extLst>
              <a:ext uri="{FF2B5EF4-FFF2-40B4-BE49-F238E27FC236}">
                <a16:creationId xmlns:a16="http://schemas.microsoft.com/office/drawing/2014/main" id="{5CB34317-218A-5E1B-3ADA-4CBAC05FBBB9}"/>
              </a:ext>
            </a:extLst>
          </p:cNvPr>
          <p:cNvSpPr/>
          <p:nvPr/>
        </p:nvSpPr>
        <p:spPr>
          <a:xfrm rot="11103864" flipH="1">
            <a:off x="802550" y="900112"/>
            <a:ext cx="1127760" cy="1486535"/>
          </a:xfrm>
          <a:prstGeom prst="swooshArrow">
            <a:avLst>
              <a:gd name="adj1" fmla="val 25000"/>
              <a:gd name="adj2" fmla="val 25000"/>
            </a:avLst>
          </a:prstGeom>
          <a:solidFill>
            <a:srgbClr val="FF0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pic>
        <p:nvPicPr>
          <p:cNvPr id="14" name="Picture 13">
            <a:extLst>
              <a:ext uri="{FF2B5EF4-FFF2-40B4-BE49-F238E27FC236}">
                <a16:creationId xmlns:a16="http://schemas.microsoft.com/office/drawing/2014/main" id="{CB956382-DBD9-6957-E862-F9D7A9812CBE}"/>
              </a:ext>
            </a:extLst>
          </p:cNvPr>
          <p:cNvPicPr>
            <a:picLocks noChangeAspect="1"/>
          </p:cNvPicPr>
          <p:nvPr/>
        </p:nvPicPr>
        <p:blipFill rotWithShape="1">
          <a:blip r:embed="rId2">
            <a:extLst>
              <a:ext uri="{28A0092B-C50C-407E-A947-70E740481C1C}">
                <a14:useLocalDpi xmlns:a14="http://schemas.microsoft.com/office/drawing/2010/main" val="0"/>
              </a:ext>
            </a:extLst>
          </a:blip>
          <a:srcRect b="23428"/>
          <a:stretch/>
        </p:blipFill>
        <p:spPr>
          <a:xfrm>
            <a:off x="1993721" y="640419"/>
            <a:ext cx="2473828" cy="4854689"/>
          </a:xfrm>
          <a:prstGeom prst="rect">
            <a:avLst/>
          </a:prstGeom>
          <a:ln>
            <a:noFill/>
          </a:ln>
          <a:effectLst>
            <a:outerShdw blurRad="292100" dist="139700" dir="2700000" algn="tl" rotWithShape="0">
              <a:srgbClr val="333333">
                <a:alpha val="65000"/>
              </a:srgbClr>
            </a:outerShdw>
          </a:effectLst>
        </p:spPr>
      </p:pic>
      <p:sp>
        <p:nvSpPr>
          <p:cNvPr id="15" name="Rectangle: Rounded Corners 14">
            <a:extLst>
              <a:ext uri="{FF2B5EF4-FFF2-40B4-BE49-F238E27FC236}">
                <a16:creationId xmlns:a16="http://schemas.microsoft.com/office/drawing/2014/main" id="{A045E262-40D9-AA77-EAA8-410C29FE185F}"/>
              </a:ext>
            </a:extLst>
          </p:cNvPr>
          <p:cNvSpPr/>
          <p:nvPr/>
        </p:nvSpPr>
        <p:spPr>
          <a:xfrm>
            <a:off x="5631633" y="2048735"/>
            <a:ext cx="5626100" cy="1881302"/>
          </a:xfrm>
          <a:prstGeom prst="roundRect">
            <a:avLst/>
          </a:prstGeom>
          <a:solidFill>
            <a:srgbClr val="FFFFFF"/>
          </a:solidFill>
          <a:ln w="57150">
            <a:solidFill>
              <a:srgbClr val="062E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2E43"/>
                </a:solidFill>
              </a:rPr>
              <a:t>Crop protection module provides the list of different techniques which will be helpful to prevent from diseases of the commodity.</a:t>
            </a:r>
          </a:p>
        </p:txBody>
      </p:sp>
      <p:sp>
        <p:nvSpPr>
          <p:cNvPr id="3" name="TextBox 2">
            <a:extLst>
              <a:ext uri="{FF2B5EF4-FFF2-40B4-BE49-F238E27FC236}">
                <a16:creationId xmlns:a16="http://schemas.microsoft.com/office/drawing/2014/main" id="{5639F3A4-3A1C-B0CF-70F5-C20F719B2CD0}"/>
              </a:ext>
            </a:extLst>
          </p:cNvPr>
          <p:cNvSpPr txBox="1"/>
          <p:nvPr/>
        </p:nvSpPr>
        <p:spPr>
          <a:xfrm>
            <a:off x="5722131" y="1472563"/>
            <a:ext cx="6096000" cy="3416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IN"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crop protection from diseases </a:t>
            </a:r>
            <a:r>
              <a:rPr kumimoji="0" lang="en-IN" sz="1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1400" b="1" i="0" u="none" strike="noStrike" kern="1200" cap="none" spc="0" normalizeH="0" baseline="0" noProof="0" dirty="0">
                <a:ln>
                  <a:noFill/>
                </a:ln>
                <a:solidFill>
                  <a:srgbClr val="052D43"/>
                </a:solidFill>
                <a:effectLst/>
                <a:uLnTx/>
                <a:uFillTx/>
                <a:latin typeface="Montserrat Light" pitchFamily="2" charset="77"/>
              </a:rPr>
              <a:t>પાક અને</a:t>
            </a:r>
            <a:r>
              <a:rPr kumimoji="0" lang="en-US" sz="14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 </a:t>
            </a:r>
            <a:r>
              <a:rPr kumimoji="0" lang="gu-IN" sz="1400" b="1" i="0" u="none" strike="noStrike" kern="1200" cap="none" spc="0" normalizeH="0" baseline="0" noProof="0" dirty="0">
                <a:ln>
                  <a:noFill/>
                </a:ln>
                <a:solidFill>
                  <a:srgbClr val="052D43"/>
                </a:solidFill>
                <a:effectLst/>
                <a:uLnTx/>
                <a:uFillTx/>
                <a:latin typeface="Montserrat Light" pitchFamily="2" charset="77"/>
              </a:rPr>
              <a:t>રોગો સામેરક્ષણ</a:t>
            </a:r>
            <a:r>
              <a:rPr kumimoji="0" lang="gu-IN" sz="1800" b="0" i="0" u="none" strike="noStrike" kern="1200" cap="none" spc="0" normalizeH="0" baseline="0" noProof="0" dirty="0">
                <a:ln>
                  <a:noFill/>
                </a:ln>
                <a:solidFill>
                  <a:srgbClr val="052D43"/>
                </a:solidFill>
                <a:effectLst/>
                <a:uLnTx/>
                <a:uFillTx/>
                <a:latin typeface="Montserrat Light" pitchFamily="2" charset="77"/>
              </a:rPr>
              <a:t>) </a:t>
            </a:r>
            <a:endParaRPr kumimoji="0" lang="en-US"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spTree>
    <p:extLst>
      <p:ext uri="{BB962C8B-B14F-4D97-AF65-F5344CB8AC3E}">
        <p14:creationId xmlns:p14="http://schemas.microsoft.com/office/powerpoint/2010/main" val="42670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25F706E-EA1C-7002-3EBD-0EAE3CDC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887" y="768530"/>
            <a:ext cx="2395399" cy="4726693"/>
          </a:xfrm>
          <a:prstGeom prst="rect">
            <a:avLst/>
          </a:prstGeom>
          <a:ln>
            <a:noFill/>
          </a:ln>
          <a:effectLst>
            <a:outerShdw blurRad="292100" dist="139700" dir="2700000" algn="tl" rotWithShape="0">
              <a:srgbClr val="333333">
                <a:alpha val="65000"/>
              </a:srgbClr>
            </a:outerShdw>
          </a:effectLst>
        </p:spPr>
      </p:pic>
      <p:sp>
        <p:nvSpPr>
          <p:cNvPr id="17" name="Oval 16">
            <a:extLst>
              <a:ext uri="{FF2B5EF4-FFF2-40B4-BE49-F238E27FC236}">
                <a16:creationId xmlns:a16="http://schemas.microsoft.com/office/drawing/2014/main" id="{01F5B28A-1C19-7FF8-9A32-7E8BEFB645A6}"/>
              </a:ext>
            </a:extLst>
          </p:cNvPr>
          <p:cNvSpPr/>
          <p:nvPr/>
        </p:nvSpPr>
        <p:spPr>
          <a:xfrm>
            <a:off x="576671" y="231115"/>
            <a:ext cx="394970" cy="412750"/>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8" name="Shape 17">
            <a:extLst>
              <a:ext uri="{FF2B5EF4-FFF2-40B4-BE49-F238E27FC236}">
                <a16:creationId xmlns:a16="http://schemas.microsoft.com/office/drawing/2014/main" id="{754F6F9A-DA81-F58E-61EB-2B61991339F2}"/>
              </a:ext>
            </a:extLst>
          </p:cNvPr>
          <p:cNvSpPr/>
          <p:nvPr/>
        </p:nvSpPr>
        <p:spPr>
          <a:xfrm rot="11103864" flipH="1">
            <a:off x="767716" y="815406"/>
            <a:ext cx="1127760" cy="1486535"/>
          </a:xfrm>
          <a:prstGeom prst="swooshArrow">
            <a:avLst>
              <a:gd name="adj1" fmla="val 25000"/>
              <a:gd name="adj2" fmla="val 25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1" name="Rectangle: Rounded Corners 20">
            <a:extLst>
              <a:ext uri="{FF2B5EF4-FFF2-40B4-BE49-F238E27FC236}">
                <a16:creationId xmlns:a16="http://schemas.microsoft.com/office/drawing/2014/main" id="{13CEDFF3-81AD-2EF7-9916-307D51E08C4F}"/>
              </a:ext>
            </a:extLst>
          </p:cNvPr>
          <p:cNvSpPr/>
          <p:nvPr/>
        </p:nvSpPr>
        <p:spPr>
          <a:xfrm>
            <a:off x="5631633" y="2122473"/>
            <a:ext cx="5626100" cy="1881302"/>
          </a:xfrm>
          <a:prstGeom prst="roundRect">
            <a:avLst/>
          </a:prstGeom>
          <a:solidFill>
            <a:srgbClr val="FFFFFF"/>
          </a:solidFill>
          <a:ln w="57150">
            <a:solidFill>
              <a:srgbClr val="062E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2E43"/>
                </a:solidFill>
              </a:rPr>
              <a:t> In this Success stories module, the users can see the posts of other farmers. That will be helpful for encouragement.</a:t>
            </a:r>
          </a:p>
        </p:txBody>
      </p:sp>
      <p:sp>
        <p:nvSpPr>
          <p:cNvPr id="3" name="TextBox 2">
            <a:extLst>
              <a:ext uri="{FF2B5EF4-FFF2-40B4-BE49-F238E27FC236}">
                <a16:creationId xmlns:a16="http://schemas.microsoft.com/office/drawing/2014/main" id="{9E9065A4-6B4C-AD10-7497-B5403F3B865F}"/>
              </a:ext>
            </a:extLst>
          </p:cNvPr>
          <p:cNvSpPr txBox="1"/>
          <p:nvPr/>
        </p:nvSpPr>
        <p:spPr>
          <a:xfrm>
            <a:off x="6794408" y="1623149"/>
            <a:ext cx="3300549" cy="3416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IN"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Success stories </a:t>
            </a:r>
            <a:r>
              <a:rPr kumimoji="0" lang="en-IN" sz="1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1400" b="1" i="0" u="none" strike="noStrike" kern="1200" cap="none" spc="0" normalizeH="0" baseline="0" noProof="0" dirty="0">
                <a:ln>
                  <a:noFill/>
                </a:ln>
                <a:solidFill>
                  <a:srgbClr val="052D43"/>
                </a:solidFill>
                <a:effectLst/>
                <a:uLnTx/>
                <a:uFillTx/>
                <a:latin typeface="Montserrat Light" pitchFamily="2" charset="77"/>
              </a:rPr>
              <a:t>સફલ ગાથા</a:t>
            </a:r>
            <a:r>
              <a:rPr kumimoji="0" lang="gu-IN" sz="1800" b="0" i="0" u="none" strike="noStrike" kern="1200" cap="none" spc="0" normalizeH="0" baseline="0" noProof="0" dirty="0">
                <a:ln>
                  <a:noFill/>
                </a:ln>
                <a:solidFill>
                  <a:srgbClr val="052D43"/>
                </a:solidFill>
                <a:effectLst/>
                <a:uLnTx/>
                <a:uFillTx/>
                <a:latin typeface="Montserrat Light" pitchFamily="2" charset="77"/>
              </a:rPr>
              <a:t>) </a:t>
            </a:r>
            <a:endParaRPr kumimoji="0" lang="en-US"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spTree>
    <p:extLst>
      <p:ext uri="{BB962C8B-B14F-4D97-AF65-F5344CB8AC3E}">
        <p14:creationId xmlns:p14="http://schemas.microsoft.com/office/powerpoint/2010/main" val="245449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E6E9DD-B74C-9DE8-5100-46D52597D9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099" y="884146"/>
            <a:ext cx="2420110" cy="4637088"/>
          </a:xfrm>
          <a:prstGeom prst="rect">
            <a:avLst/>
          </a:prstGeom>
          <a:ln>
            <a:noFill/>
          </a:ln>
          <a:effectLst>
            <a:outerShdw blurRad="190500" algn="tl" rotWithShape="0">
              <a:srgbClr val="000000">
                <a:alpha val="70000"/>
              </a:srgbClr>
            </a:outerShdw>
          </a:effectLst>
        </p:spPr>
      </p:pic>
      <p:sp>
        <p:nvSpPr>
          <p:cNvPr id="13" name="Oval 12">
            <a:extLst>
              <a:ext uri="{FF2B5EF4-FFF2-40B4-BE49-F238E27FC236}">
                <a16:creationId xmlns:a16="http://schemas.microsoft.com/office/drawing/2014/main" id="{AF32F1A9-6299-1569-4A52-EEE434A3CD3E}"/>
              </a:ext>
            </a:extLst>
          </p:cNvPr>
          <p:cNvSpPr/>
          <p:nvPr/>
        </p:nvSpPr>
        <p:spPr>
          <a:xfrm>
            <a:off x="540657" y="236265"/>
            <a:ext cx="394970" cy="412750"/>
          </a:xfrm>
          <a:prstGeom prst="ellipse">
            <a:avLst/>
          </a:prstGeom>
          <a:solidFill>
            <a:schemeClr val="accent4">
              <a:lumMod val="75000"/>
            </a:scheme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Shape 13">
            <a:extLst>
              <a:ext uri="{FF2B5EF4-FFF2-40B4-BE49-F238E27FC236}">
                <a16:creationId xmlns:a16="http://schemas.microsoft.com/office/drawing/2014/main" id="{4FFCC88C-CC9D-32D6-51D1-2323DCEE6E61}"/>
              </a:ext>
            </a:extLst>
          </p:cNvPr>
          <p:cNvSpPr/>
          <p:nvPr/>
        </p:nvSpPr>
        <p:spPr>
          <a:xfrm rot="11103864" flipH="1">
            <a:off x="682897" y="833165"/>
            <a:ext cx="1127760" cy="1486535"/>
          </a:xfrm>
          <a:prstGeom prst="swooshArrow">
            <a:avLst>
              <a:gd name="adj1" fmla="val 25000"/>
              <a:gd name="adj2" fmla="val 25000"/>
            </a:avLst>
          </a:prstGeom>
          <a:solidFill>
            <a:schemeClr val="accent4">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7" name="Rectangle: Rounded Corners 16">
            <a:extLst>
              <a:ext uri="{FF2B5EF4-FFF2-40B4-BE49-F238E27FC236}">
                <a16:creationId xmlns:a16="http://schemas.microsoft.com/office/drawing/2014/main" id="{7EDEFB48-364A-DD28-D3E6-379777B22B66}"/>
              </a:ext>
            </a:extLst>
          </p:cNvPr>
          <p:cNvSpPr/>
          <p:nvPr/>
        </p:nvSpPr>
        <p:spPr>
          <a:xfrm>
            <a:off x="5588091" y="2262039"/>
            <a:ext cx="5626100" cy="1881302"/>
          </a:xfrm>
          <a:prstGeom prst="roundRect">
            <a:avLst/>
          </a:prstGeom>
          <a:solidFill>
            <a:srgbClr val="FFFFFF"/>
          </a:solidFill>
          <a:ln w="57150">
            <a:solidFill>
              <a:srgbClr val="062E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2E43"/>
                </a:solidFill>
              </a:rPr>
              <a:t>In the Market Yard module, users can check the daily market rates for the commodities in a particular region.</a:t>
            </a:r>
          </a:p>
        </p:txBody>
      </p:sp>
      <p:sp>
        <p:nvSpPr>
          <p:cNvPr id="3" name="TextBox 2">
            <a:extLst>
              <a:ext uri="{FF2B5EF4-FFF2-40B4-BE49-F238E27FC236}">
                <a16:creationId xmlns:a16="http://schemas.microsoft.com/office/drawing/2014/main" id="{6C4CA0C1-016E-84F6-EAED-9394529BC7B1}"/>
              </a:ext>
            </a:extLst>
          </p:cNvPr>
          <p:cNvSpPr txBox="1"/>
          <p:nvPr/>
        </p:nvSpPr>
        <p:spPr>
          <a:xfrm>
            <a:off x="7130551" y="1684110"/>
            <a:ext cx="2541179" cy="3416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IN"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Market Yard </a:t>
            </a:r>
            <a:r>
              <a:rPr kumimoji="0" lang="en-IN" sz="1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1400" b="1" i="0" u="none" strike="noStrike" kern="1200" cap="none" spc="0" normalizeH="0" baseline="0" noProof="0" dirty="0">
                <a:ln>
                  <a:noFill/>
                </a:ln>
                <a:solidFill>
                  <a:srgbClr val="052D43"/>
                </a:solidFill>
                <a:effectLst/>
                <a:uLnTx/>
                <a:uFillTx/>
                <a:latin typeface="Montserrat Light" pitchFamily="2" charset="77"/>
              </a:rPr>
              <a:t>માકેટયાડ</a:t>
            </a:r>
            <a:r>
              <a:rPr kumimoji="0" lang="gu-IN" sz="1800" b="0" i="0" u="none" strike="noStrike" kern="1200" cap="none" spc="0" normalizeH="0" baseline="0" noProof="0" dirty="0">
                <a:ln>
                  <a:noFill/>
                </a:ln>
                <a:solidFill>
                  <a:srgbClr val="052D43"/>
                </a:solidFill>
                <a:effectLst/>
                <a:uLnTx/>
                <a:uFillTx/>
                <a:latin typeface="Montserrat Light" pitchFamily="2" charset="77"/>
              </a:rPr>
              <a:t>)</a:t>
            </a:r>
            <a:endParaRPr kumimoji="0" lang="en-IN"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spTree>
    <p:extLst>
      <p:ext uri="{BB962C8B-B14F-4D97-AF65-F5344CB8AC3E}">
        <p14:creationId xmlns:p14="http://schemas.microsoft.com/office/powerpoint/2010/main" val="311028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61724-BA35-1EA9-24A5-1A5EDEE4A6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3721" y="1000125"/>
            <a:ext cx="2207260" cy="450088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47221A1-972D-26BC-241B-E7143838FAF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1800" y="1000125"/>
            <a:ext cx="2286514" cy="4500880"/>
          </a:xfrm>
          <a:prstGeom prst="rect">
            <a:avLst/>
          </a:prstGeom>
          <a:ln>
            <a:noFill/>
          </a:ln>
          <a:effectLst>
            <a:outerShdw blurRad="292100" dist="139700" dir="2700000" algn="tl" rotWithShape="0">
              <a:srgbClr val="333333">
                <a:alpha val="65000"/>
              </a:srgbClr>
            </a:outerShdw>
          </a:effectLst>
        </p:spPr>
      </p:pic>
      <p:sp>
        <p:nvSpPr>
          <p:cNvPr id="8" name="Shape 7">
            <a:extLst>
              <a:ext uri="{FF2B5EF4-FFF2-40B4-BE49-F238E27FC236}">
                <a16:creationId xmlns:a16="http://schemas.microsoft.com/office/drawing/2014/main" id="{A102301D-16E0-F0F8-1379-E796C759F5F7}"/>
              </a:ext>
            </a:extLst>
          </p:cNvPr>
          <p:cNvSpPr/>
          <p:nvPr/>
        </p:nvSpPr>
        <p:spPr>
          <a:xfrm rot="10800000" flipH="1">
            <a:off x="4000721" y="2507297"/>
            <a:ext cx="831079" cy="1486535"/>
          </a:xfrm>
          <a:prstGeom prst="swooshArrow">
            <a:avLst>
              <a:gd name="adj1" fmla="val 25000"/>
              <a:gd name="adj2" fmla="val 25000"/>
            </a:avLst>
          </a:prstGeom>
          <a:solidFill>
            <a:srgbClr val="BC14A8"/>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1" name="Oval 10">
            <a:extLst>
              <a:ext uri="{FF2B5EF4-FFF2-40B4-BE49-F238E27FC236}">
                <a16:creationId xmlns:a16="http://schemas.microsoft.com/office/drawing/2014/main" id="{F42C594D-9FD3-F5D6-D302-A438640F9DD7}"/>
              </a:ext>
            </a:extLst>
          </p:cNvPr>
          <p:cNvSpPr/>
          <p:nvPr/>
        </p:nvSpPr>
        <p:spPr>
          <a:xfrm>
            <a:off x="587057" y="322898"/>
            <a:ext cx="394970" cy="412750"/>
          </a:xfrm>
          <a:prstGeom prst="ellipse">
            <a:avLst/>
          </a:prstGeom>
          <a:solidFill>
            <a:srgbClr val="BC14A8"/>
          </a:solidFill>
          <a:ln w="38100">
            <a:solidFill>
              <a:srgbClr val="BC14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Shape 11">
            <a:extLst>
              <a:ext uri="{FF2B5EF4-FFF2-40B4-BE49-F238E27FC236}">
                <a16:creationId xmlns:a16="http://schemas.microsoft.com/office/drawing/2014/main" id="{172D454B-2D97-4B27-D173-42E88B171627}"/>
              </a:ext>
            </a:extLst>
          </p:cNvPr>
          <p:cNvSpPr/>
          <p:nvPr/>
        </p:nvSpPr>
        <p:spPr>
          <a:xfrm rot="11103864" flipH="1">
            <a:off x="802550" y="900112"/>
            <a:ext cx="1127760" cy="1486535"/>
          </a:xfrm>
          <a:prstGeom prst="swooshArrow">
            <a:avLst>
              <a:gd name="adj1" fmla="val 25000"/>
              <a:gd name="adj2" fmla="val 25000"/>
            </a:avLst>
          </a:prstGeom>
          <a:solidFill>
            <a:srgbClr val="BC14A8"/>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3" name="Rectangle: Rounded Corners 12">
            <a:extLst>
              <a:ext uri="{FF2B5EF4-FFF2-40B4-BE49-F238E27FC236}">
                <a16:creationId xmlns:a16="http://schemas.microsoft.com/office/drawing/2014/main" id="{8863ADEB-C20A-4BE8-6338-51D751D7D391}"/>
              </a:ext>
            </a:extLst>
          </p:cNvPr>
          <p:cNvSpPr/>
          <p:nvPr/>
        </p:nvSpPr>
        <p:spPr>
          <a:xfrm>
            <a:off x="7454538" y="2309914"/>
            <a:ext cx="4526008" cy="1881302"/>
          </a:xfrm>
          <a:prstGeom prst="roundRect">
            <a:avLst/>
          </a:prstGeom>
          <a:solidFill>
            <a:srgbClr val="FFFFFF"/>
          </a:solidFill>
          <a:ln w="57150">
            <a:solidFill>
              <a:srgbClr val="062E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2E43"/>
                </a:solidFill>
              </a:rPr>
              <a:t>In this News Module, the users can see the news related to the farming. That news will be very helpful for the farmers.</a:t>
            </a:r>
          </a:p>
        </p:txBody>
      </p:sp>
      <p:sp>
        <p:nvSpPr>
          <p:cNvPr id="3" name="TextBox 2">
            <a:extLst>
              <a:ext uri="{FF2B5EF4-FFF2-40B4-BE49-F238E27FC236}">
                <a16:creationId xmlns:a16="http://schemas.microsoft.com/office/drawing/2014/main" id="{30EF8689-C2DE-0EBB-563C-699F94994D18}"/>
              </a:ext>
            </a:extLst>
          </p:cNvPr>
          <p:cNvSpPr txBox="1"/>
          <p:nvPr/>
        </p:nvSpPr>
        <p:spPr>
          <a:xfrm>
            <a:off x="8883846" y="1788613"/>
            <a:ext cx="1667392" cy="3416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IN"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News </a:t>
            </a:r>
            <a:r>
              <a:rPr kumimoji="0" lang="en-IN" sz="1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1400" b="1" i="0" u="none" strike="noStrike" kern="1200" cap="none" spc="0" normalizeH="0" baseline="0" noProof="0" dirty="0">
                <a:ln>
                  <a:noFill/>
                </a:ln>
                <a:solidFill>
                  <a:srgbClr val="052D43"/>
                </a:solidFill>
                <a:effectLst/>
                <a:uLnTx/>
                <a:uFillTx/>
                <a:latin typeface="Montserrat Light" pitchFamily="2" charset="77"/>
              </a:rPr>
              <a:t>સમાચાર</a:t>
            </a:r>
            <a:r>
              <a:rPr kumimoji="0" lang="gu-IN" sz="1800" b="0" i="0" u="none" strike="noStrike" kern="1200" cap="none" spc="0" normalizeH="0" baseline="0" noProof="0" dirty="0">
                <a:ln>
                  <a:noFill/>
                </a:ln>
                <a:solidFill>
                  <a:srgbClr val="052D43"/>
                </a:solidFill>
                <a:effectLst/>
                <a:uLnTx/>
                <a:uFillTx/>
                <a:latin typeface="Montserrat Light" pitchFamily="2" charset="77"/>
              </a:rPr>
              <a:t>) </a:t>
            </a:r>
            <a:endParaRPr kumimoji="0" lang="en-US"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spTree>
    <p:extLst>
      <p:ext uri="{BB962C8B-B14F-4D97-AF65-F5344CB8AC3E}">
        <p14:creationId xmlns:p14="http://schemas.microsoft.com/office/powerpoint/2010/main" val="291119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322F11-CDF1-15AC-131F-E8C7595F04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3721" y="529273"/>
            <a:ext cx="2545507" cy="4868295"/>
          </a:xfrm>
          <a:prstGeom prst="rect">
            <a:avLst/>
          </a:prstGeom>
          <a:ln>
            <a:noFill/>
          </a:ln>
          <a:effectLst>
            <a:outerShdw blurRad="292100" dist="139700" dir="2700000" algn="tl" rotWithShape="0">
              <a:srgbClr val="333333">
                <a:alpha val="65000"/>
              </a:srgbClr>
            </a:outerShdw>
          </a:effectLst>
        </p:spPr>
      </p:pic>
      <p:sp>
        <p:nvSpPr>
          <p:cNvPr id="9" name="Oval 8">
            <a:extLst>
              <a:ext uri="{FF2B5EF4-FFF2-40B4-BE49-F238E27FC236}">
                <a16:creationId xmlns:a16="http://schemas.microsoft.com/office/drawing/2014/main" id="{71B2DEC7-D534-4EE4-F345-39931550358A}"/>
              </a:ext>
            </a:extLst>
          </p:cNvPr>
          <p:cNvSpPr/>
          <p:nvPr/>
        </p:nvSpPr>
        <p:spPr>
          <a:xfrm>
            <a:off x="587057" y="322898"/>
            <a:ext cx="394970" cy="412750"/>
          </a:xfrm>
          <a:prstGeom prst="ellipse">
            <a:avLst/>
          </a:prstGeom>
          <a:solidFill>
            <a:schemeClr val="accent3">
              <a:lumMod val="75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Shape 9">
            <a:extLst>
              <a:ext uri="{FF2B5EF4-FFF2-40B4-BE49-F238E27FC236}">
                <a16:creationId xmlns:a16="http://schemas.microsoft.com/office/drawing/2014/main" id="{BA2876A4-6920-FF27-2F5E-C015687377DD}"/>
              </a:ext>
            </a:extLst>
          </p:cNvPr>
          <p:cNvSpPr/>
          <p:nvPr/>
        </p:nvSpPr>
        <p:spPr>
          <a:xfrm rot="11103864" flipH="1">
            <a:off x="802550" y="900112"/>
            <a:ext cx="1127760" cy="1486535"/>
          </a:xfrm>
          <a:prstGeom prst="swooshArrow">
            <a:avLst>
              <a:gd name="adj1" fmla="val 25000"/>
              <a:gd name="adj2" fmla="val 25000"/>
            </a:avLst>
          </a:prstGeom>
          <a:solidFill>
            <a:schemeClr val="accent3">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1" name="Rectangle: Rounded Corners 10">
            <a:extLst>
              <a:ext uri="{FF2B5EF4-FFF2-40B4-BE49-F238E27FC236}">
                <a16:creationId xmlns:a16="http://schemas.microsoft.com/office/drawing/2014/main" id="{44482F6A-03F9-6C59-1099-55285319CBF0}"/>
              </a:ext>
            </a:extLst>
          </p:cNvPr>
          <p:cNvSpPr/>
          <p:nvPr/>
        </p:nvSpPr>
        <p:spPr>
          <a:xfrm>
            <a:off x="5631634" y="2022769"/>
            <a:ext cx="5626100" cy="1881302"/>
          </a:xfrm>
          <a:prstGeom prst="roundRect">
            <a:avLst/>
          </a:prstGeom>
          <a:solidFill>
            <a:srgbClr val="FFFFFF"/>
          </a:solidFill>
          <a:ln w="57150">
            <a:solidFill>
              <a:srgbClr val="062E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2E43"/>
                </a:solidFill>
              </a:rPr>
              <a:t>In the Profile module the users can see their details and users can add, edit, delete     they   details. Also, they can see they have uploaded Posts.</a:t>
            </a:r>
          </a:p>
        </p:txBody>
      </p:sp>
    </p:spTree>
    <p:extLst>
      <p:ext uri="{BB962C8B-B14F-4D97-AF65-F5344CB8AC3E}">
        <p14:creationId xmlns:p14="http://schemas.microsoft.com/office/powerpoint/2010/main" val="343055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789A4-B9EA-ACC3-FBC8-BAB202CA472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9708" y="656885"/>
            <a:ext cx="2474817" cy="4942725"/>
          </a:xfrm>
          <a:prstGeom prst="rect">
            <a:avLst/>
          </a:prstGeom>
          <a:ln>
            <a:noFill/>
          </a:ln>
          <a:effectLst>
            <a:outerShdw blurRad="190500" algn="tl" rotWithShape="0">
              <a:srgbClr val="000000">
                <a:alpha val="70000"/>
              </a:srgbClr>
            </a:outerShdw>
          </a:effectLst>
        </p:spPr>
      </p:pic>
      <p:sp>
        <p:nvSpPr>
          <p:cNvPr id="11" name="Oval 10">
            <a:extLst>
              <a:ext uri="{FF2B5EF4-FFF2-40B4-BE49-F238E27FC236}">
                <a16:creationId xmlns:a16="http://schemas.microsoft.com/office/drawing/2014/main" id="{FFBED9E8-FAD7-3B39-2DFB-37D65B0EE8C3}"/>
              </a:ext>
            </a:extLst>
          </p:cNvPr>
          <p:cNvSpPr/>
          <p:nvPr/>
        </p:nvSpPr>
        <p:spPr>
          <a:xfrm>
            <a:off x="587057" y="322898"/>
            <a:ext cx="394970" cy="412750"/>
          </a:xfrm>
          <a:prstGeom prst="ellipse">
            <a:avLst/>
          </a:prstGeom>
          <a:solidFill>
            <a:srgbClr val="7030A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Shape 11">
            <a:extLst>
              <a:ext uri="{FF2B5EF4-FFF2-40B4-BE49-F238E27FC236}">
                <a16:creationId xmlns:a16="http://schemas.microsoft.com/office/drawing/2014/main" id="{59CA2200-FD3A-4986-A4A6-4F49DE60C988}"/>
              </a:ext>
            </a:extLst>
          </p:cNvPr>
          <p:cNvSpPr/>
          <p:nvPr/>
        </p:nvSpPr>
        <p:spPr>
          <a:xfrm rot="11103864" flipH="1">
            <a:off x="802550" y="900112"/>
            <a:ext cx="1127760" cy="1486535"/>
          </a:xfrm>
          <a:prstGeom prst="swooshArrow">
            <a:avLst>
              <a:gd name="adj1" fmla="val 25000"/>
              <a:gd name="adj2" fmla="val 25000"/>
            </a:avLst>
          </a:prstGeom>
          <a:solidFill>
            <a:srgbClr val="7030A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3" name="Rectangle: Rounded Corners 12">
            <a:extLst>
              <a:ext uri="{FF2B5EF4-FFF2-40B4-BE49-F238E27FC236}">
                <a16:creationId xmlns:a16="http://schemas.microsoft.com/office/drawing/2014/main" id="{39064AAC-812B-51AA-4988-EB14878F26B8}"/>
              </a:ext>
            </a:extLst>
          </p:cNvPr>
          <p:cNvSpPr/>
          <p:nvPr/>
        </p:nvSpPr>
        <p:spPr>
          <a:xfrm>
            <a:off x="5392206" y="2187596"/>
            <a:ext cx="5626100" cy="1881302"/>
          </a:xfrm>
          <a:prstGeom prst="roundRect">
            <a:avLst/>
          </a:prstGeom>
          <a:solidFill>
            <a:srgbClr val="FFFFFF"/>
          </a:solidFill>
          <a:ln w="57150">
            <a:solidFill>
              <a:srgbClr val="062E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2E43"/>
                </a:solidFill>
              </a:rPr>
              <a:t>In the Schemes Module, the users can see the Government schemes for the farmers. This will be helpful for the farmer to take an advantage of schemes which will be provided by the government.</a:t>
            </a:r>
          </a:p>
        </p:txBody>
      </p:sp>
      <p:sp>
        <p:nvSpPr>
          <p:cNvPr id="8" name="TextBox 7">
            <a:extLst>
              <a:ext uri="{FF2B5EF4-FFF2-40B4-BE49-F238E27FC236}">
                <a16:creationId xmlns:a16="http://schemas.microsoft.com/office/drawing/2014/main" id="{C1053048-DE37-B103-09B6-C89F0920C1BE}"/>
              </a:ext>
            </a:extLst>
          </p:cNvPr>
          <p:cNvSpPr txBox="1"/>
          <p:nvPr/>
        </p:nvSpPr>
        <p:spPr>
          <a:xfrm>
            <a:off x="6502730" y="1643379"/>
            <a:ext cx="3405052" cy="3416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IN"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Govt. Schemes </a:t>
            </a:r>
            <a:r>
              <a:rPr kumimoji="0" lang="en-IN" sz="1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1400" b="1" i="0" u="none" strike="noStrike" kern="1200" cap="none" spc="0" normalizeH="0" baseline="0" noProof="0" dirty="0">
                <a:ln>
                  <a:noFill/>
                </a:ln>
                <a:solidFill>
                  <a:srgbClr val="052D43"/>
                </a:solidFill>
                <a:effectLst/>
                <a:uLnTx/>
                <a:uFillTx/>
                <a:latin typeface="Montserrat Light" pitchFamily="2" charset="77"/>
              </a:rPr>
              <a:t>સરકારી યોજનાઓ</a:t>
            </a:r>
            <a:r>
              <a:rPr kumimoji="0" lang="gu-IN" sz="1800" b="0" i="0" u="none" strike="noStrike" kern="1200" cap="none" spc="0" normalizeH="0" baseline="0" noProof="0" dirty="0">
                <a:ln>
                  <a:noFill/>
                </a:ln>
                <a:solidFill>
                  <a:srgbClr val="052D43"/>
                </a:solidFill>
                <a:effectLst/>
                <a:uLnTx/>
                <a:uFillTx/>
                <a:latin typeface="Montserrat Light" pitchFamily="2" charset="77"/>
              </a:rPr>
              <a:t>) </a:t>
            </a:r>
            <a:endParaRPr kumimoji="0" lang="en-US" sz="1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spTree>
    <p:extLst>
      <p:ext uri="{BB962C8B-B14F-4D97-AF65-F5344CB8AC3E}">
        <p14:creationId xmlns:p14="http://schemas.microsoft.com/office/powerpoint/2010/main" val="258119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9261F979-AEA4-3923-A962-5228FC3AE86E}"/>
              </a:ext>
            </a:extLst>
          </p:cNvPr>
          <p:cNvGraphicFramePr/>
          <p:nvPr>
            <p:extLst>
              <p:ext uri="{D42A27DB-BD31-4B8C-83A1-F6EECF244321}">
                <p14:modId xmlns:p14="http://schemas.microsoft.com/office/powerpoint/2010/main" val="3363970315"/>
              </p:ext>
            </p:extLst>
          </p:nvPr>
        </p:nvGraphicFramePr>
        <p:xfrm>
          <a:off x="4397828" y="1627287"/>
          <a:ext cx="6679474" cy="3110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B570A3C1-F44D-A723-A8E9-F93072F668C0}"/>
              </a:ext>
            </a:extLst>
          </p:cNvPr>
          <p:cNvSpPr txBox="1"/>
          <p:nvPr/>
        </p:nvSpPr>
        <p:spPr>
          <a:xfrm>
            <a:off x="4566581" y="1873174"/>
            <a:ext cx="365806" cy="461665"/>
          </a:xfrm>
          <a:prstGeom prst="rect">
            <a:avLst/>
          </a:prstGeom>
          <a:noFill/>
        </p:spPr>
        <p:txBody>
          <a:bodyPr wrap="none" rtlCol="0">
            <a:spAutoFit/>
          </a:bodyPr>
          <a:lstStyle/>
          <a:p>
            <a:r>
              <a:rPr lang="en-US" sz="2400" b="1" dirty="0"/>
              <a:t>1</a:t>
            </a:r>
            <a:endParaRPr lang="en-IN" sz="2400" b="1" dirty="0"/>
          </a:p>
        </p:txBody>
      </p:sp>
      <p:sp>
        <p:nvSpPr>
          <p:cNvPr id="16" name="TextBox 15">
            <a:extLst>
              <a:ext uri="{FF2B5EF4-FFF2-40B4-BE49-F238E27FC236}">
                <a16:creationId xmlns:a16="http://schemas.microsoft.com/office/drawing/2014/main" id="{7F71A75A-F371-21C8-0ADC-FE62837DCA42}"/>
              </a:ext>
            </a:extLst>
          </p:cNvPr>
          <p:cNvSpPr txBox="1"/>
          <p:nvPr/>
        </p:nvSpPr>
        <p:spPr>
          <a:xfrm>
            <a:off x="4855025" y="2580726"/>
            <a:ext cx="346570" cy="461665"/>
          </a:xfrm>
          <a:prstGeom prst="rect">
            <a:avLst/>
          </a:prstGeom>
          <a:noFill/>
        </p:spPr>
        <p:txBody>
          <a:bodyPr wrap="none" rtlCol="0">
            <a:spAutoFit/>
          </a:bodyPr>
          <a:lstStyle/>
          <a:p>
            <a:r>
              <a:rPr lang="en-US" sz="2400" dirty="0"/>
              <a:t>2</a:t>
            </a:r>
            <a:endParaRPr lang="en-IN" sz="2400" dirty="0"/>
          </a:p>
        </p:txBody>
      </p:sp>
      <p:sp>
        <p:nvSpPr>
          <p:cNvPr id="17" name="TextBox 16">
            <a:extLst>
              <a:ext uri="{FF2B5EF4-FFF2-40B4-BE49-F238E27FC236}">
                <a16:creationId xmlns:a16="http://schemas.microsoft.com/office/drawing/2014/main" id="{6B07C624-7B06-0AAC-13BB-DE785835740D}"/>
              </a:ext>
            </a:extLst>
          </p:cNvPr>
          <p:cNvSpPr txBox="1"/>
          <p:nvPr/>
        </p:nvSpPr>
        <p:spPr>
          <a:xfrm>
            <a:off x="4864580" y="3304608"/>
            <a:ext cx="346570" cy="461665"/>
          </a:xfrm>
          <a:prstGeom prst="rect">
            <a:avLst/>
          </a:prstGeom>
          <a:noFill/>
        </p:spPr>
        <p:txBody>
          <a:bodyPr wrap="none" rtlCol="0">
            <a:spAutoFit/>
          </a:bodyPr>
          <a:lstStyle/>
          <a:p>
            <a:r>
              <a:rPr lang="en-US" sz="2400" dirty="0"/>
              <a:t>3</a:t>
            </a:r>
            <a:endParaRPr lang="en-IN" sz="2400" dirty="0"/>
          </a:p>
        </p:txBody>
      </p:sp>
      <p:sp>
        <p:nvSpPr>
          <p:cNvPr id="18" name="TextBox 17">
            <a:extLst>
              <a:ext uri="{FF2B5EF4-FFF2-40B4-BE49-F238E27FC236}">
                <a16:creationId xmlns:a16="http://schemas.microsoft.com/office/drawing/2014/main" id="{7CDEA98C-E775-5F8B-50E4-783D6776754F}"/>
              </a:ext>
            </a:extLst>
          </p:cNvPr>
          <p:cNvSpPr txBox="1"/>
          <p:nvPr/>
        </p:nvSpPr>
        <p:spPr>
          <a:xfrm>
            <a:off x="4567641" y="4023493"/>
            <a:ext cx="346570" cy="461665"/>
          </a:xfrm>
          <a:prstGeom prst="rect">
            <a:avLst/>
          </a:prstGeom>
          <a:noFill/>
        </p:spPr>
        <p:txBody>
          <a:bodyPr wrap="none" rtlCol="0">
            <a:spAutoFit/>
          </a:bodyPr>
          <a:lstStyle/>
          <a:p>
            <a:r>
              <a:rPr lang="en-US" sz="2400" dirty="0"/>
              <a:t>4</a:t>
            </a:r>
            <a:endParaRPr lang="en-IN" sz="2400" dirty="0"/>
          </a:p>
        </p:txBody>
      </p:sp>
      <p:graphicFrame>
        <p:nvGraphicFramePr>
          <p:cNvPr id="20" name="Diagram 19">
            <a:extLst>
              <a:ext uri="{FF2B5EF4-FFF2-40B4-BE49-F238E27FC236}">
                <a16:creationId xmlns:a16="http://schemas.microsoft.com/office/drawing/2014/main" id="{B167EAFB-49DF-9D64-1F59-A8CB01CF4041}"/>
              </a:ext>
            </a:extLst>
          </p:cNvPr>
          <p:cNvGraphicFramePr/>
          <p:nvPr>
            <p:extLst>
              <p:ext uri="{D42A27DB-BD31-4B8C-83A1-F6EECF244321}">
                <p14:modId xmlns:p14="http://schemas.microsoft.com/office/powerpoint/2010/main" val="3290241356"/>
              </p:ext>
            </p:extLst>
          </p:nvPr>
        </p:nvGraphicFramePr>
        <p:xfrm>
          <a:off x="-1120333" y="694502"/>
          <a:ext cx="7739017" cy="49757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6137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2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BDCC7-9AEC-5068-F6E6-E41F49B272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0936" y="586281"/>
            <a:ext cx="2534736" cy="5069976"/>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B16AD53F-CB3C-160A-F9F1-672B3462F03D}"/>
              </a:ext>
            </a:extLst>
          </p:cNvPr>
          <p:cNvSpPr txBox="1"/>
          <p:nvPr/>
        </p:nvSpPr>
        <p:spPr>
          <a:xfrm>
            <a:off x="5868191" y="3010263"/>
            <a:ext cx="6093228" cy="390684"/>
          </a:xfrm>
          <a:prstGeom prst="rect">
            <a:avLst/>
          </a:prstGeom>
          <a:noFill/>
        </p:spPr>
        <p:txBody>
          <a:bodyPr wrap="square">
            <a:spAutoFit/>
          </a:bodyPr>
          <a:lstStyle/>
          <a:p>
            <a:pPr algn="ctr">
              <a:lnSpc>
                <a:spcPct val="115000"/>
              </a:lnSpc>
              <a:spcAft>
                <a:spcPts val="1000"/>
              </a:spcAf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Calibri" panose="020F0502020204030204" pitchFamily="34" charset="0"/>
              <a:ea typeface="Calibri" panose="020F0502020204030204" pitchFamily="34" charset="0"/>
            </a:endParaRPr>
          </a:p>
        </p:txBody>
      </p:sp>
      <p:sp>
        <p:nvSpPr>
          <p:cNvPr id="9" name="Oval 8">
            <a:extLst>
              <a:ext uri="{FF2B5EF4-FFF2-40B4-BE49-F238E27FC236}">
                <a16:creationId xmlns:a16="http://schemas.microsoft.com/office/drawing/2014/main" id="{5AF08F6C-7200-4FCF-DF76-D3B3A0F5FE6E}"/>
              </a:ext>
            </a:extLst>
          </p:cNvPr>
          <p:cNvSpPr/>
          <p:nvPr/>
        </p:nvSpPr>
        <p:spPr>
          <a:xfrm>
            <a:off x="587057" y="322898"/>
            <a:ext cx="394970" cy="412750"/>
          </a:xfrm>
          <a:prstGeom prst="ellipse">
            <a:avLst/>
          </a:prstGeom>
          <a:solidFill>
            <a:srgbClr val="00B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Shape 9">
            <a:extLst>
              <a:ext uri="{FF2B5EF4-FFF2-40B4-BE49-F238E27FC236}">
                <a16:creationId xmlns:a16="http://schemas.microsoft.com/office/drawing/2014/main" id="{56DC6180-EB39-9FBC-2395-E89FF3D34E7F}"/>
              </a:ext>
            </a:extLst>
          </p:cNvPr>
          <p:cNvSpPr/>
          <p:nvPr/>
        </p:nvSpPr>
        <p:spPr>
          <a:xfrm rot="11103864" flipH="1">
            <a:off x="802550" y="900112"/>
            <a:ext cx="1127760" cy="1486535"/>
          </a:xfrm>
          <a:prstGeom prst="swooshArrow">
            <a:avLst>
              <a:gd name="adj1" fmla="val 25000"/>
              <a:gd name="adj2" fmla="val 25000"/>
            </a:avLst>
          </a:prstGeom>
          <a:solidFill>
            <a:srgbClr val="00B05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1" name="Rectangle: Rounded Corners 10">
            <a:extLst>
              <a:ext uri="{FF2B5EF4-FFF2-40B4-BE49-F238E27FC236}">
                <a16:creationId xmlns:a16="http://schemas.microsoft.com/office/drawing/2014/main" id="{3070E56D-1341-0AE9-DC0E-2C4CFD1EA38F}"/>
              </a:ext>
            </a:extLst>
          </p:cNvPr>
          <p:cNvSpPr/>
          <p:nvPr/>
        </p:nvSpPr>
        <p:spPr>
          <a:xfrm>
            <a:off x="5826761" y="2069611"/>
            <a:ext cx="5626100" cy="1881302"/>
          </a:xfrm>
          <a:prstGeom prst="roundRect">
            <a:avLst/>
          </a:prstGeom>
          <a:solidFill>
            <a:srgbClr val="FFFFFF"/>
          </a:solidFill>
          <a:ln w="57150">
            <a:solidFill>
              <a:srgbClr val="062E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2E43"/>
                </a:solidFill>
              </a:rPr>
              <a:t>This Functionality allows the user to logout from the Account.</a:t>
            </a:r>
          </a:p>
        </p:txBody>
      </p:sp>
    </p:spTree>
    <p:extLst>
      <p:ext uri="{BB962C8B-B14F-4D97-AF65-F5344CB8AC3E}">
        <p14:creationId xmlns:p14="http://schemas.microsoft.com/office/powerpoint/2010/main" val="356364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5500-A7E9-1185-88C6-F4F66797AB04}"/>
              </a:ext>
            </a:extLst>
          </p:cNvPr>
          <p:cNvSpPr>
            <a:spLocks noGrp="1"/>
          </p:cNvSpPr>
          <p:nvPr>
            <p:ph type="title"/>
          </p:nvPr>
        </p:nvSpPr>
        <p:spPr/>
        <p:txBody>
          <a:bodyPr/>
          <a:lstStyle/>
          <a:p>
            <a:r>
              <a:rPr lang="en-US" dirty="0"/>
              <a:t>Functionality</a:t>
            </a:r>
            <a:endParaRPr lang="en-IN" dirty="0"/>
          </a:p>
        </p:txBody>
      </p:sp>
      <p:sp>
        <p:nvSpPr>
          <p:cNvPr id="3" name="Content Placeholder 2">
            <a:extLst>
              <a:ext uri="{FF2B5EF4-FFF2-40B4-BE49-F238E27FC236}">
                <a16:creationId xmlns:a16="http://schemas.microsoft.com/office/drawing/2014/main" id="{3F8BE3FC-049C-8CC2-86E9-5A2881EF2752}"/>
              </a:ext>
            </a:extLst>
          </p:cNvPr>
          <p:cNvSpPr>
            <a:spLocks noGrp="1"/>
          </p:cNvSpPr>
          <p:nvPr>
            <p:ph idx="1"/>
          </p:nvPr>
        </p:nvSpPr>
        <p:spPr/>
        <p:txBody>
          <a:bodyPr/>
          <a:lstStyle/>
          <a:p>
            <a:pPr marL="363538" marR="0" lvl="0" indent="-363538" algn="l" defTabSz="914400" rtl="0" eaLnBrk="1" fontAlgn="auto" latinLnBrk="0" hangingPunct="1">
              <a:lnSpc>
                <a:spcPct val="90000"/>
              </a:lnSpc>
              <a:spcBef>
                <a:spcPts val="1000"/>
              </a:spcBef>
              <a:spcAft>
                <a:spcPts val="0"/>
              </a:spcAft>
              <a:buClrTx/>
              <a:buSzTx/>
              <a:buFontTx/>
              <a:buBlip>
                <a:blip r:embed="rId2"/>
              </a:buBlip>
              <a:tabLst/>
              <a:defRPr/>
            </a:pPr>
            <a:r>
              <a:rPr kumimoji="0" lang="en-IN"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App Language: Gujarati </a:t>
            </a:r>
            <a:r>
              <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2000" b="1" i="0" u="none" strike="noStrike" kern="1200" cap="none" spc="0" normalizeH="0" baseline="0" noProof="0" dirty="0">
                <a:ln>
                  <a:noFill/>
                </a:ln>
                <a:solidFill>
                  <a:srgbClr val="052D43"/>
                </a:solidFill>
                <a:effectLst/>
                <a:uLnTx/>
                <a:uFillTx/>
                <a:latin typeface="Montserrat Light" pitchFamily="2" charset="77"/>
              </a:rPr>
              <a:t>ગુજરાતી</a:t>
            </a:r>
            <a:r>
              <a:rPr kumimoji="0" lang="gu-IN" sz="2800" b="0" i="0" u="none" strike="noStrike" kern="1200" cap="none" spc="0" normalizeH="0" baseline="0" noProof="0" dirty="0">
                <a:ln>
                  <a:noFill/>
                </a:ln>
                <a:solidFill>
                  <a:srgbClr val="052D43"/>
                </a:solidFill>
                <a:effectLst/>
                <a:uLnTx/>
                <a:uFillTx/>
                <a:latin typeface="Montserrat Light" pitchFamily="2" charset="77"/>
              </a:rPr>
              <a:t>) </a:t>
            </a:r>
            <a:endParaRPr kumimoji="0" lang="en-US"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a:p>
            <a:pPr marL="363538" marR="0" lvl="0" indent="-363538" algn="l" defTabSz="914400" rtl="0" eaLnBrk="1" fontAlgn="auto" latinLnBrk="0" hangingPunct="1">
              <a:lnSpc>
                <a:spcPct val="90000"/>
              </a:lnSpc>
              <a:spcBef>
                <a:spcPts val="1000"/>
              </a:spcBef>
              <a:spcAft>
                <a:spcPts val="0"/>
              </a:spcAft>
              <a:buClrTx/>
              <a:buSzTx/>
              <a:buFontTx/>
              <a:buBlip>
                <a:blip r:embed="rId2"/>
              </a:buBlip>
              <a:tabLst/>
              <a:defRPr/>
            </a:pPr>
            <a:r>
              <a:rPr kumimoji="0" lang="en-IN"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Govt. Schemes </a:t>
            </a:r>
            <a:r>
              <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2000" b="1" i="0" u="none" strike="noStrike" kern="1200" cap="none" spc="0" normalizeH="0" baseline="0" noProof="0" dirty="0">
                <a:ln>
                  <a:noFill/>
                </a:ln>
                <a:solidFill>
                  <a:srgbClr val="052D43"/>
                </a:solidFill>
                <a:effectLst/>
                <a:uLnTx/>
                <a:uFillTx/>
                <a:latin typeface="Montserrat Light" pitchFamily="2" charset="77"/>
              </a:rPr>
              <a:t>સરકારી યોજનાઓ</a:t>
            </a:r>
            <a:r>
              <a:rPr kumimoji="0" lang="gu-IN" sz="2800" b="0" i="0" u="none" strike="noStrike" kern="1200" cap="none" spc="0" normalizeH="0" baseline="0" noProof="0" dirty="0">
                <a:ln>
                  <a:noFill/>
                </a:ln>
                <a:solidFill>
                  <a:srgbClr val="052D43"/>
                </a:solidFill>
                <a:effectLst/>
                <a:uLnTx/>
                <a:uFillTx/>
                <a:latin typeface="Montserrat Light" pitchFamily="2" charset="77"/>
              </a:rPr>
              <a:t>) </a:t>
            </a:r>
            <a:endParaRPr kumimoji="0" lang="en-US"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a:p>
            <a:pPr marL="363538" marR="0" lvl="0" indent="-363538" algn="l" defTabSz="914400" rtl="0" eaLnBrk="1" fontAlgn="auto" latinLnBrk="0" hangingPunct="1">
              <a:lnSpc>
                <a:spcPct val="90000"/>
              </a:lnSpc>
              <a:spcBef>
                <a:spcPts val="1000"/>
              </a:spcBef>
              <a:spcAft>
                <a:spcPts val="0"/>
              </a:spcAft>
              <a:buClrTx/>
              <a:buSzTx/>
              <a:buFontTx/>
              <a:buBlip>
                <a:blip r:embed="rId2"/>
              </a:buBlip>
              <a:tabLst/>
              <a:defRPr/>
            </a:pPr>
            <a:r>
              <a:rPr kumimoji="0" lang="en-IN"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crop protection from diseases </a:t>
            </a:r>
            <a:r>
              <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2000" b="1" i="0" u="none" strike="noStrike" kern="1200" cap="none" spc="0" normalizeH="0" baseline="0" noProof="0" dirty="0">
                <a:ln>
                  <a:noFill/>
                </a:ln>
                <a:solidFill>
                  <a:srgbClr val="052D43"/>
                </a:solidFill>
                <a:effectLst/>
                <a:uLnTx/>
                <a:uFillTx/>
                <a:latin typeface="Montserrat Light" pitchFamily="2" charset="77"/>
              </a:rPr>
              <a:t>પાક અને</a:t>
            </a:r>
            <a:r>
              <a:rPr kumimoji="0" lang="en-US" sz="20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 </a:t>
            </a:r>
            <a:r>
              <a:rPr kumimoji="0" lang="gu-IN" sz="2000" b="1" i="0" u="none" strike="noStrike" kern="1200" cap="none" spc="0" normalizeH="0" baseline="0" noProof="0" dirty="0">
                <a:ln>
                  <a:noFill/>
                </a:ln>
                <a:solidFill>
                  <a:srgbClr val="052D43"/>
                </a:solidFill>
                <a:effectLst/>
                <a:uLnTx/>
                <a:uFillTx/>
                <a:latin typeface="Montserrat Light" pitchFamily="2" charset="77"/>
              </a:rPr>
              <a:t>રોગો સામેરક્ષણ</a:t>
            </a:r>
            <a:r>
              <a:rPr kumimoji="0" lang="gu-IN" sz="2800" b="0" i="0" u="none" strike="noStrike" kern="1200" cap="none" spc="0" normalizeH="0" baseline="0" noProof="0" dirty="0">
                <a:ln>
                  <a:noFill/>
                </a:ln>
                <a:solidFill>
                  <a:srgbClr val="052D43"/>
                </a:solidFill>
                <a:effectLst/>
                <a:uLnTx/>
                <a:uFillTx/>
                <a:latin typeface="Montserrat Light" pitchFamily="2" charset="77"/>
              </a:rPr>
              <a:t>) </a:t>
            </a:r>
            <a:endParaRPr kumimoji="0" lang="en-US"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a:p>
            <a:pPr marL="363538" marR="0" lvl="0" indent="-363538" algn="l" defTabSz="914400" rtl="0" eaLnBrk="1" fontAlgn="auto" latinLnBrk="0" hangingPunct="1">
              <a:lnSpc>
                <a:spcPct val="90000"/>
              </a:lnSpc>
              <a:spcBef>
                <a:spcPts val="1000"/>
              </a:spcBef>
              <a:spcAft>
                <a:spcPts val="0"/>
              </a:spcAft>
              <a:buClrTx/>
              <a:buSzTx/>
              <a:buFontTx/>
              <a:buBlip>
                <a:blip r:embed="rId2"/>
              </a:buBlip>
              <a:tabLst/>
              <a:defRPr/>
            </a:pPr>
            <a:r>
              <a:rPr kumimoji="0" lang="en-IN"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News </a:t>
            </a:r>
            <a:r>
              <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2000" b="1" i="0" u="none" strike="noStrike" kern="1200" cap="none" spc="0" normalizeH="0" baseline="0" noProof="0" dirty="0">
                <a:ln>
                  <a:noFill/>
                </a:ln>
                <a:solidFill>
                  <a:srgbClr val="052D43"/>
                </a:solidFill>
                <a:effectLst/>
                <a:uLnTx/>
                <a:uFillTx/>
                <a:latin typeface="Montserrat Light" pitchFamily="2" charset="77"/>
              </a:rPr>
              <a:t>સમાચાર</a:t>
            </a:r>
            <a:r>
              <a:rPr kumimoji="0" lang="gu-IN" sz="2800" b="0" i="0" u="none" strike="noStrike" kern="1200" cap="none" spc="0" normalizeH="0" baseline="0" noProof="0" dirty="0">
                <a:ln>
                  <a:noFill/>
                </a:ln>
                <a:solidFill>
                  <a:srgbClr val="052D43"/>
                </a:solidFill>
                <a:effectLst/>
                <a:uLnTx/>
                <a:uFillTx/>
                <a:latin typeface="Montserrat Light" pitchFamily="2" charset="77"/>
              </a:rPr>
              <a:t>) </a:t>
            </a:r>
            <a:endParaRPr kumimoji="0" lang="en-US"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a:p>
            <a:pPr marL="363538" marR="0" lvl="0" indent="-363538" algn="l" defTabSz="914400" rtl="0" eaLnBrk="1" fontAlgn="auto" latinLnBrk="0" hangingPunct="1">
              <a:lnSpc>
                <a:spcPct val="90000"/>
              </a:lnSpc>
              <a:spcBef>
                <a:spcPts val="1000"/>
              </a:spcBef>
              <a:spcAft>
                <a:spcPts val="0"/>
              </a:spcAft>
              <a:buClrTx/>
              <a:buSzTx/>
              <a:buFontTx/>
              <a:buBlip>
                <a:blip r:embed="rId2"/>
              </a:buBlip>
              <a:tabLst/>
              <a:defRPr/>
            </a:pPr>
            <a:r>
              <a:rPr kumimoji="0" lang="en-IN"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Weather </a:t>
            </a:r>
            <a:r>
              <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2000" b="1" i="0" u="none" strike="noStrike" kern="1200" cap="none" spc="0" normalizeH="0" baseline="0" noProof="0" dirty="0">
                <a:ln>
                  <a:noFill/>
                </a:ln>
                <a:solidFill>
                  <a:srgbClr val="052D43"/>
                </a:solidFill>
                <a:effectLst/>
                <a:uLnTx/>
                <a:uFillTx/>
                <a:latin typeface="Montserrat Light" pitchFamily="2" charset="77"/>
              </a:rPr>
              <a:t>હવામાન</a:t>
            </a:r>
            <a:r>
              <a:rPr kumimoji="0" lang="gu-IN" sz="2800" b="0" i="0" u="none" strike="noStrike" kern="1200" cap="none" spc="0" normalizeH="0" baseline="0" noProof="0" dirty="0">
                <a:ln>
                  <a:noFill/>
                </a:ln>
                <a:solidFill>
                  <a:srgbClr val="052D43"/>
                </a:solidFill>
                <a:effectLst/>
                <a:uLnTx/>
                <a:uFillTx/>
                <a:latin typeface="Montserrat Light" pitchFamily="2" charset="77"/>
              </a:rPr>
              <a:t>) </a:t>
            </a:r>
            <a:endParaRPr kumimoji="0" lang="en-US"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a:p>
            <a:pPr marL="363538" marR="0" lvl="0" indent="-363538" algn="l" defTabSz="914400" rtl="0" eaLnBrk="1" fontAlgn="auto" latinLnBrk="0" hangingPunct="1">
              <a:lnSpc>
                <a:spcPct val="90000"/>
              </a:lnSpc>
              <a:spcBef>
                <a:spcPts val="1000"/>
              </a:spcBef>
              <a:spcAft>
                <a:spcPts val="0"/>
              </a:spcAft>
              <a:buClrTx/>
              <a:buSzTx/>
              <a:buFontTx/>
              <a:buBlip>
                <a:blip r:embed="rId2"/>
              </a:buBlip>
              <a:tabLst/>
              <a:defRPr/>
            </a:pPr>
            <a:r>
              <a:rPr kumimoji="0" lang="en-IN"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Success stories </a:t>
            </a:r>
            <a:r>
              <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2000" b="1" i="0" u="none" strike="noStrike" kern="1200" cap="none" spc="0" normalizeH="0" baseline="0" noProof="0" dirty="0">
                <a:ln>
                  <a:noFill/>
                </a:ln>
                <a:solidFill>
                  <a:srgbClr val="052D43"/>
                </a:solidFill>
                <a:effectLst/>
                <a:uLnTx/>
                <a:uFillTx/>
                <a:latin typeface="Montserrat Light" pitchFamily="2" charset="77"/>
              </a:rPr>
              <a:t>સફલ ગાથા</a:t>
            </a:r>
            <a:r>
              <a:rPr kumimoji="0" lang="gu-IN" sz="2800" b="0" i="0" u="none" strike="noStrike" kern="1200" cap="none" spc="0" normalizeH="0" baseline="0" noProof="0" dirty="0">
                <a:ln>
                  <a:noFill/>
                </a:ln>
                <a:solidFill>
                  <a:srgbClr val="052D43"/>
                </a:solidFill>
                <a:effectLst/>
                <a:uLnTx/>
                <a:uFillTx/>
                <a:latin typeface="Montserrat Light" pitchFamily="2" charset="77"/>
              </a:rPr>
              <a:t>) </a:t>
            </a:r>
            <a:endParaRPr kumimoji="0" lang="en-US"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a:p>
            <a:pPr marL="363538" marR="0" lvl="0" indent="-363538" algn="l" defTabSz="914400" rtl="0" eaLnBrk="1" fontAlgn="auto" latinLnBrk="0" hangingPunct="1">
              <a:lnSpc>
                <a:spcPct val="90000"/>
              </a:lnSpc>
              <a:spcBef>
                <a:spcPts val="1000"/>
              </a:spcBef>
              <a:spcAft>
                <a:spcPts val="0"/>
              </a:spcAft>
              <a:buClrTx/>
              <a:buSzTx/>
              <a:buFontTx/>
              <a:buBlip>
                <a:blip r:embed="rId2"/>
              </a:buBlip>
              <a:tabLst/>
              <a:defRPr/>
            </a:pPr>
            <a:r>
              <a:rPr kumimoji="0" lang="en-IN"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Market Yard </a:t>
            </a:r>
            <a:r>
              <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a:t>
            </a:r>
            <a:r>
              <a:rPr kumimoji="0" lang="gu-IN" sz="2000" b="1" i="0" u="none" strike="noStrike" kern="1200" cap="none" spc="0" normalizeH="0" baseline="0" noProof="0" dirty="0">
                <a:ln>
                  <a:noFill/>
                </a:ln>
                <a:solidFill>
                  <a:srgbClr val="052D43"/>
                </a:solidFill>
                <a:effectLst/>
                <a:uLnTx/>
                <a:uFillTx/>
                <a:latin typeface="Montserrat Light" pitchFamily="2" charset="77"/>
              </a:rPr>
              <a:t>માકેટયાડ</a:t>
            </a:r>
            <a:r>
              <a:rPr kumimoji="0" lang="gu-IN" sz="2800" b="0" i="0" u="none" strike="noStrike" kern="1200" cap="none" spc="0" normalizeH="0" baseline="0" noProof="0" dirty="0">
                <a:ln>
                  <a:noFill/>
                </a:ln>
                <a:solidFill>
                  <a:srgbClr val="052D43"/>
                </a:solidFill>
                <a:effectLst/>
                <a:uLnTx/>
                <a:uFillTx/>
                <a:latin typeface="Montserrat Light" pitchFamily="2" charset="77"/>
              </a:rPr>
              <a:t>)</a:t>
            </a:r>
            <a:endParaRPr kumimoji="0" lang="en-IN"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a:p>
            <a:endParaRPr lang="en-IN" dirty="0"/>
          </a:p>
        </p:txBody>
      </p:sp>
    </p:spTree>
    <p:extLst>
      <p:ext uri="{BB962C8B-B14F-4D97-AF65-F5344CB8AC3E}">
        <p14:creationId xmlns:p14="http://schemas.microsoft.com/office/powerpoint/2010/main" val="269959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826C-BA5A-EC51-4725-4A37EE9B42FA}"/>
              </a:ext>
            </a:extLst>
          </p:cNvPr>
          <p:cNvSpPr>
            <a:spLocks noGrp="1"/>
          </p:cNvSpPr>
          <p:nvPr>
            <p:ph type="title"/>
          </p:nvPr>
        </p:nvSpPr>
        <p:spPr/>
        <p:txBody>
          <a:bodyPr/>
          <a:lstStyle/>
          <a:p>
            <a:r>
              <a:rPr lang="en-US" dirty="0"/>
              <a:t>Future scope/Limitation</a:t>
            </a:r>
            <a:endParaRPr lang="en-IN" dirty="0"/>
          </a:p>
        </p:txBody>
      </p:sp>
      <p:sp>
        <p:nvSpPr>
          <p:cNvPr id="3" name="Content Placeholder 2">
            <a:extLst>
              <a:ext uri="{FF2B5EF4-FFF2-40B4-BE49-F238E27FC236}">
                <a16:creationId xmlns:a16="http://schemas.microsoft.com/office/drawing/2014/main" id="{1F88E48D-5FFC-08B2-DE26-1F15DE620BFD}"/>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800" b="0" i="0" u="none" strike="noStrike" kern="1200" cap="none" spc="0" normalizeH="0" baseline="0" noProof="0" dirty="0">
                <a:ln>
                  <a:noFill/>
                </a:ln>
                <a:solidFill>
                  <a:srgbClr val="E02CB1"/>
                </a:solidFill>
                <a:effectLst/>
                <a:uLnTx/>
                <a:uFillTx/>
                <a:latin typeface="Montserrat Light" pitchFamily="2" charset="77"/>
                <a:cs typeface="Futura Medium" panose="020B0602020204020303" pitchFamily="34" charset="-79"/>
              </a:rPr>
              <a:t> </a:t>
            </a:r>
            <a:r>
              <a:rPr kumimoji="0" lang="en-US" sz="2800" b="0" i="0" u="none" strike="noStrike" kern="1200" cap="none" spc="0" normalizeH="0" baseline="0" noProof="0" dirty="0">
                <a:ln>
                  <a:noFill/>
                </a:ln>
                <a:solidFill>
                  <a:srgbClr val="062E43"/>
                </a:solidFill>
                <a:effectLst/>
                <a:uLnTx/>
                <a:uFillTx/>
                <a:latin typeface="Montserrat Light" pitchFamily="2" charset="77"/>
                <a:cs typeface="Futura Medium" panose="020B0602020204020303" pitchFamily="34" charset="-79"/>
              </a:rPr>
              <a:t>NPK Proportion calculator for the mixing of fertilizers.</a:t>
            </a:r>
          </a:p>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800" b="0" i="0" u="none" strike="noStrike" kern="1200" cap="none" spc="0" normalizeH="0" baseline="0" noProof="0" dirty="0">
                <a:ln>
                  <a:noFill/>
                </a:ln>
                <a:solidFill>
                  <a:srgbClr val="062E43"/>
                </a:solidFill>
                <a:effectLst/>
                <a:uLnTx/>
                <a:uFillTx/>
                <a:latin typeface="Montserrat Light" pitchFamily="2" charset="77"/>
                <a:cs typeface="Futura Medium" panose="020B0602020204020303" pitchFamily="34" charset="-79"/>
              </a:rPr>
              <a:t> panel for feedback.</a:t>
            </a:r>
          </a:p>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800" b="0" i="0" u="none" strike="noStrike" kern="1200" cap="none" spc="0" normalizeH="0" baseline="0" noProof="0" dirty="0">
                <a:ln>
                  <a:noFill/>
                </a:ln>
                <a:solidFill>
                  <a:srgbClr val="062E43"/>
                </a:solidFill>
                <a:effectLst/>
                <a:uLnTx/>
                <a:uFillTx/>
                <a:latin typeface="Montserrat Light" pitchFamily="2" charset="77"/>
                <a:cs typeface="Futura Medium" panose="020B0602020204020303" pitchFamily="34" charset="-79"/>
              </a:rPr>
              <a:t> other rural language support.</a:t>
            </a:r>
          </a:p>
        </p:txBody>
      </p:sp>
    </p:spTree>
    <p:extLst>
      <p:ext uri="{BB962C8B-B14F-4D97-AF65-F5344CB8AC3E}">
        <p14:creationId xmlns:p14="http://schemas.microsoft.com/office/powerpoint/2010/main" val="77277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2E69-EBA7-2A80-564F-BD67961E8F22}"/>
              </a:ext>
            </a:extLst>
          </p:cNvPr>
          <p:cNvSpPr>
            <a:spLocks noGrp="1"/>
          </p:cNvSpPr>
          <p:nvPr>
            <p:ph type="title"/>
          </p:nvPr>
        </p:nvSpPr>
        <p:spPr>
          <a:xfrm>
            <a:off x="724989" y="2103437"/>
            <a:ext cx="10515600" cy="1325563"/>
          </a:xfrm>
        </p:spPr>
        <p:txBody>
          <a:bodyPr/>
          <a:lstStyle/>
          <a:p>
            <a:r>
              <a:rPr lang="en-US" dirty="0"/>
              <a:t>Any Questions ?</a:t>
            </a:r>
            <a:endParaRPr lang="en-IN" dirty="0"/>
          </a:p>
        </p:txBody>
      </p:sp>
    </p:spTree>
    <p:extLst>
      <p:ext uri="{BB962C8B-B14F-4D97-AF65-F5344CB8AC3E}">
        <p14:creationId xmlns:p14="http://schemas.microsoft.com/office/powerpoint/2010/main" val="280786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0D88-C409-1EEC-E89F-90AA809F0804}"/>
              </a:ext>
            </a:extLst>
          </p:cNvPr>
          <p:cNvSpPr>
            <a:spLocks noGrp="1"/>
          </p:cNvSpPr>
          <p:nvPr>
            <p:ph type="title"/>
          </p:nvPr>
        </p:nvSpPr>
        <p:spPr/>
        <p:txBody>
          <a:bodyPr/>
          <a:lstStyle/>
          <a:p>
            <a:r>
              <a:rPr lang="en-US" dirty="0"/>
              <a:t>Topics to be covered</a:t>
            </a:r>
            <a:endParaRPr lang="en-IN" dirty="0"/>
          </a:p>
        </p:txBody>
      </p:sp>
      <p:sp>
        <p:nvSpPr>
          <p:cNvPr id="3" name="Content Placeholder 2">
            <a:extLst>
              <a:ext uri="{FF2B5EF4-FFF2-40B4-BE49-F238E27FC236}">
                <a16:creationId xmlns:a16="http://schemas.microsoft.com/office/drawing/2014/main" id="{B80FA41C-2961-EB7A-03A4-0093299CD714}"/>
              </a:ext>
            </a:extLst>
          </p:cNvPr>
          <p:cNvSpPr>
            <a:spLocks noGrp="1"/>
          </p:cNvSpPr>
          <p:nvPr>
            <p:ph idx="1"/>
          </p:nvPr>
        </p:nvSpPr>
        <p:spPr>
          <a:xfrm>
            <a:off x="925286" y="1560059"/>
            <a:ext cx="10515600" cy="4579484"/>
          </a:xfrm>
        </p:spPr>
        <p:txBody>
          <a:bodyPr>
            <a:noAutofit/>
          </a:bodyPr>
          <a:lstStyle/>
          <a:p>
            <a:r>
              <a:rPr lang="en-US" sz="2300" dirty="0"/>
              <a:t> Work Distribution</a:t>
            </a:r>
          </a:p>
          <a:p>
            <a:r>
              <a:rPr lang="en-US" sz="2300" dirty="0"/>
              <a:t> Scope of project</a:t>
            </a:r>
          </a:p>
          <a:p>
            <a:r>
              <a:rPr lang="en-US" sz="2300" dirty="0"/>
              <a:t> Technology</a:t>
            </a:r>
          </a:p>
          <a:p>
            <a:r>
              <a:rPr lang="en-US" sz="2300" dirty="0"/>
              <a:t> Dependencies</a:t>
            </a:r>
          </a:p>
          <a:p>
            <a:r>
              <a:rPr lang="en-US" sz="2300" dirty="0"/>
              <a:t> Functional Requirements</a:t>
            </a:r>
          </a:p>
          <a:p>
            <a:r>
              <a:rPr lang="en-US" sz="2300" dirty="0"/>
              <a:t> Non functional requirements </a:t>
            </a:r>
          </a:p>
          <a:p>
            <a:r>
              <a:rPr lang="en-US" sz="2300" dirty="0"/>
              <a:t> Prototype</a:t>
            </a:r>
          </a:p>
          <a:p>
            <a:r>
              <a:rPr lang="en-US" sz="2300" dirty="0"/>
              <a:t> Functionalities</a:t>
            </a:r>
          </a:p>
          <a:p>
            <a:r>
              <a:rPr lang="en-US" sz="2300" dirty="0"/>
              <a:t> Future scopes</a:t>
            </a:r>
          </a:p>
          <a:p>
            <a:r>
              <a:rPr lang="en-US" sz="2300" dirty="0"/>
              <a:t> Q &amp;A</a:t>
            </a:r>
          </a:p>
          <a:p>
            <a:endParaRPr lang="en-US" sz="2300" dirty="0"/>
          </a:p>
        </p:txBody>
      </p:sp>
    </p:spTree>
    <p:extLst>
      <p:ext uri="{BB962C8B-B14F-4D97-AF65-F5344CB8AC3E}">
        <p14:creationId xmlns:p14="http://schemas.microsoft.com/office/powerpoint/2010/main" val="138350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1A3F-2067-E79D-B828-076364B83B19}"/>
              </a:ext>
            </a:extLst>
          </p:cNvPr>
          <p:cNvSpPr>
            <a:spLocks noGrp="1"/>
          </p:cNvSpPr>
          <p:nvPr>
            <p:ph type="title"/>
          </p:nvPr>
        </p:nvSpPr>
        <p:spPr/>
        <p:txBody>
          <a:bodyPr/>
          <a:lstStyle/>
          <a:p>
            <a:r>
              <a:rPr lang="en-US" dirty="0"/>
              <a:t>Work Distribution</a:t>
            </a:r>
            <a:endParaRPr lang="en-IN" dirty="0"/>
          </a:p>
        </p:txBody>
      </p:sp>
      <p:grpSp>
        <p:nvGrpSpPr>
          <p:cNvPr id="3" name="Group 2">
            <a:extLst>
              <a:ext uri="{FF2B5EF4-FFF2-40B4-BE49-F238E27FC236}">
                <a16:creationId xmlns:a16="http://schemas.microsoft.com/office/drawing/2014/main" id="{5B2AD17D-3413-3490-9CBD-062770056F66}"/>
              </a:ext>
            </a:extLst>
          </p:cNvPr>
          <p:cNvGrpSpPr/>
          <p:nvPr/>
        </p:nvGrpSpPr>
        <p:grpSpPr>
          <a:xfrm>
            <a:off x="1095391" y="1850065"/>
            <a:ext cx="2125841" cy="3302960"/>
            <a:chOff x="602334" y="1850065"/>
            <a:chExt cx="2125841" cy="3302960"/>
          </a:xfrm>
        </p:grpSpPr>
        <p:sp>
          <p:nvSpPr>
            <p:cNvPr id="6" name="Freeform: Shape 5">
              <a:extLst>
                <a:ext uri="{FF2B5EF4-FFF2-40B4-BE49-F238E27FC236}">
                  <a16:creationId xmlns:a16="http://schemas.microsoft.com/office/drawing/2014/main" id="{B191B414-0668-EF0C-25E6-0130F60A2D12}"/>
                </a:ext>
              </a:extLst>
            </p:cNvPr>
            <p:cNvSpPr/>
            <p:nvPr/>
          </p:nvSpPr>
          <p:spPr>
            <a:xfrm>
              <a:off x="602334" y="2873705"/>
              <a:ext cx="2125841" cy="2279320"/>
            </a:xfrm>
            <a:custGeom>
              <a:avLst/>
              <a:gdLst>
                <a:gd name="connsiteX0" fmla="*/ 0 w 2585086"/>
                <a:gd name="connsiteY0" fmla="*/ 213216 h 2132155"/>
                <a:gd name="connsiteX1" fmla="*/ 213216 w 2585086"/>
                <a:gd name="connsiteY1" fmla="*/ 0 h 2132155"/>
                <a:gd name="connsiteX2" fmla="*/ 2371871 w 2585086"/>
                <a:gd name="connsiteY2" fmla="*/ 0 h 2132155"/>
                <a:gd name="connsiteX3" fmla="*/ 2585087 w 2585086"/>
                <a:gd name="connsiteY3" fmla="*/ 213216 h 2132155"/>
                <a:gd name="connsiteX4" fmla="*/ 2585086 w 2585086"/>
                <a:gd name="connsiteY4" fmla="*/ 1918940 h 2132155"/>
                <a:gd name="connsiteX5" fmla="*/ 2371870 w 2585086"/>
                <a:gd name="connsiteY5" fmla="*/ 2132156 h 2132155"/>
                <a:gd name="connsiteX6" fmla="*/ 213216 w 2585086"/>
                <a:gd name="connsiteY6" fmla="*/ 2132155 h 2132155"/>
                <a:gd name="connsiteX7" fmla="*/ 0 w 2585086"/>
                <a:gd name="connsiteY7" fmla="*/ 1918939 h 2132155"/>
                <a:gd name="connsiteX8" fmla="*/ 0 w 2585086"/>
                <a:gd name="connsiteY8" fmla="*/ 213216 h 213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5086" h="2132155">
                  <a:moveTo>
                    <a:pt x="0" y="213216"/>
                  </a:moveTo>
                  <a:cubicBezTo>
                    <a:pt x="0" y="95460"/>
                    <a:pt x="95460" y="0"/>
                    <a:pt x="213216" y="0"/>
                  </a:cubicBezTo>
                  <a:lnTo>
                    <a:pt x="2371871" y="0"/>
                  </a:lnTo>
                  <a:cubicBezTo>
                    <a:pt x="2489627" y="0"/>
                    <a:pt x="2585087" y="95460"/>
                    <a:pt x="2585087" y="213216"/>
                  </a:cubicBezTo>
                  <a:cubicBezTo>
                    <a:pt x="2585087" y="781791"/>
                    <a:pt x="2585086" y="1350365"/>
                    <a:pt x="2585086" y="1918940"/>
                  </a:cubicBezTo>
                  <a:cubicBezTo>
                    <a:pt x="2585086" y="2036696"/>
                    <a:pt x="2489626" y="2132156"/>
                    <a:pt x="2371870" y="2132156"/>
                  </a:cubicBezTo>
                  <a:lnTo>
                    <a:pt x="213216" y="2132155"/>
                  </a:lnTo>
                  <a:cubicBezTo>
                    <a:pt x="95460" y="2132155"/>
                    <a:pt x="0" y="2036695"/>
                    <a:pt x="0" y="1918939"/>
                  </a:cubicBezTo>
                  <a:lnTo>
                    <a:pt x="0" y="213216"/>
                  </a:lnTo>
                  <a:close/>
                </a:path>
              </a:pathLst>
            </a:custGeom>
            <a:ln w="28575">
              <a:solidFill>
                <a:srgbClr val="00B050"/>
              </a:solidFill>
            </a:ln>
          </p:spPr>
          <p:style>
            <a:lnRef idx="2">
              <a:schemeClr val="accent6"/>
            </a:lnRef>
            <a:fillRef idx="1">
              <a:schemeClr val="lt1"/>
            </a:fillRef>
            <a:effectRef idx="0">
              <a:schemeClr val="accent6"/>
            </a:effectRef>
            <a:fontRef idx="minor">
              <a:schemeClr val="dk1"/>
            </a:fontRef>
          </p:style>
          <p:txBody>
            <a:bodyPr spcFirstLastPara="0" vert="horz" wrap="square" lIns="136697" tIns="136697" rIns="136697" bIns="593587" numCol="1" spcCol="1270" anchor="t" anchorCtr="0">
              <a:noAutofit/>
            </a:bodyPr>
            <a:lstStyle/>
            <a:p>
              <a:pPr marL="285750" lvl="1" indent="-285750" algn="l" defTabSz="2044700">
                <a:lnSpc>
                  <a:spcPct val="90000"/>
                </a:lnSpc>
                <a:spcBef>
                  <a:spcPct val="0"/>
                </a:spcBef>
                <a:spcAft>
                  <a:spcPct val="15000"/>
                </a:spcAft>
                <a:buChar char="•"/>
              </a:pPr>
              <a:r>
                <a:rPr lang="en-IN" kern="1200" dirty="0"/>
                <a:t>Diagrams:</a:t>
              </a:r>
            </a:p>
            <a:p>
              <a:pPr marL="742950" lvl="2" indent="-285750" defTabSz="2044700">
                <a:lnSpc>
                  <a:spcPct val="90000"/>
                </a:lnSpc>
                <a:spcBef>
                  <a:spcPct val="0"/>
                </a:spcBef>
                <a:spcAft>
                  <a:spcPct val="15000"/>
                </a:spcAft>
                <a:buFont typeface="Wingdings" panose="05000000000000000000" pitchFamily="2" charset="2"/>
                <a:buChar char="§"/>
              </a:pPr>
              <a:r>
                <a:rPr lang="en-IN" sz="1600" kern="1200" dirty="0"/>
                <a:t>Flow Chart</a:t>
              </a:r>
            </a:p>
            <a:p>
              <a:pPr marL="742950" lvl="2" indent="-285750" defTabSz="2044700">
                <a:lnSpc>
                  <a:spcPct val="90000"/>
                </a:lnSpc>
                <a:spcBef>
                  <a:spcPct val="0"/>
                </a:spcBef>
                <a:spcAft>
                  <a:spcPct val="15000"/>
                </a:spcAft>
                <a:buFont typeface="Wingdings" panose="05000000000000000000" pitchFamily="2" charset="2"/>
                <a:buChar char="§"/>
              </a:pPr>
              <a:r>
                <a:rPr lang="en-IN" sz="1600" dirty="0"/>
                <a:t>Sequence</a:t>
              </a:r>
              <a:endParaRPr lang="en-IN" sz="1600" kern="1200" dirty="0"/>
            </a:p>
            <a:p>
              <a:pPr marL="285750" lvl="1" indent="-285750" algn="l" defTabSz="2044700">
                <a:lnSpc>
                  <a:spcPct val="90000"/>
                </a:lnSpc>
                <a:spcBef>
                  <a:spcPct val="0"/>
                </a:spcBef>
                <a:spcAft>
                  <a:spcPct val="15000"/>
                </a:spcAft>
                <a:buChar char="•"/>
              </a:pPr>
              <a:r>
                <a:rPr lang="en-IN" kern="1200" dirty="0"/>
                <a:t>Front end:</a:t>
              </a:r>
            </a:p>
            <a:p>
              <a:pPr marL="742950" lvl="2" indent="-285750" defTabSz="2044700">
                <a:lnSpc>
                  <a:spcPct val="90000"/>
                </a:lnSpc>
                <a:spcBef>
                  <a:spcPct val="0"/>
                </a:spcBef>
                <a:spcAft>
                  <a:spcPct val="15000"/>
                </a:spcAft>
                <a:buFont typeface="Wingdings" panose="05000000000000000000" pitchFamily="2" charset="2"/>
                <a:buChar char="§"/>
              </a:pPr>
              <a:r>
                <a:rPr lang="en-IN" dirty="0"/>
                <a:t>XML</a:t>
              </a:r>
              <a:endParaRPr lang="en-IN" kern="1200" dirty="0"/>
            </a:p>
            <a:p>
              <a:pPr marL="285750" lvl="1" indent="-285750" algn="l" defTabSz="2044700">
                <a:lnSpc>
                  <a:spcPct val="90000"/>
                </a:lnSpc>
                <a:spcBef>
                  <a:spcPct val="0"/>
                </a:spcBef>
                <a:spcAft>
                  <a:spcPct val="15000"/>
                </a:spcAft>
                <a:buChar char="•"/>
              </a:pPr>
              <a:r>
                <a:rPr lang="en-IN" kern="1200" dirty="0"/>
                <a:t>SRS</a:t>
              </a:r>
            </a:p>
            <a:p>
              <a:pPr marL="285750" lvl="1" indent="-285750" defTabSz="2044700">
                <a:lnSpc>
                  <a:spcPct val="90000"/>
                </a:lnSpc>
                <a:spcBef>
                  <a:spcPct val="0"/>
                </a:spcBef>
                <a:spcAft>
                  <a:spcPct val="15000"/>
                </a:spcAft>
                <a:buFontTx/>
                <a:buChar char="•"/>
              </a:pPr>
              <a:r>
                <a:rPr lang="en-IN" dirty="0"/>
                <a:t>Wireframes</a:t>
              </a:r>
              <a:endParaRPr lang="en-IN" kern="1200" dirty="0"/>
            </a:p>
            <a:p>
              <a:pPr marL="0" lvl="1" algn="l" defTabSz="2044700">
                <a:lnSpc>
                  <a:spcPct val="90000"/>
                </a:lnSpc>
                <a:spcBef>
                  <a:spcPct val="0"/>
                </a:spcBef>
                <a:spcAft>
                  <a:spcPct val="15000"/>
                </a:spcAft>
              </a:pPr>
              <a:endParaRPr lang="en-IN" kern="1200" dirty="0"/>
            </a:p>
          </p:txBody>
        </p:sp>
        <p:sp>
          <p:nvSpPr>
            <p:cNvPr id="8" name="Freeform: Shape 7">
              <a:extLst>
                <a:ext uri="{FF2B5EF4-FFF2-40B4-BE49-F238E27FC236}">
                  <a16:creationId xmlns:a16="http://schemas.microsoft.com/office/drawing/2014/main" id="{C3DE3F57-D2C6-ACED-C035-E8250204F0CC}"/>
                </a:ext>
              </a:extLst>
            </p:cNvPr>
            <p:cNvSpPr/>
            <p:nvPr/>
          </p:nvSpPr>
          <p:spPr>
            <a:xfrm>
              <a:off x="720436" y="1850065"/>
              <a:ext cx="1889636" cy="545746"/>
            </a:xfrm>
            <a:custGeom>
              <a:avLst/>
              <a:gdLst>
                <a:gd name="connsiteX0" fmla="*/ 0 w 2297854"/>
                <a:gd name="connsiteY0" fmla="*/ 91378 h 913780"/>
                <a:gd name="connsiteX1" fmla="*/ 91378 w 2297854"/>
                <a:gd name="connsiteY1" fmla="*/ 0 h 913780"/>
                <a:gd name="connsiteX2" fmla="*/ 2206476 w 2297854"/>
                <a:gd name="connsiteY2" fmla="*/ 0 h 913780"/>
                <a:gd name="connsiteX3" fmla="*/ 2297854 w 2297854"/>
                <a:gd name="connsiteY3" fmla="*/ 91378 h 913780"/>
                <a:gd name="connsiteX4" fmla="*/ 2297854 w 2297854"/>
                <a:gd name="connsiteY4" fmla="*/ 822402 h 913780"/>
                <a:gd name="connsiteX5" fmla="*/ 2206476 w 2297854"/>
                <a:gd name="connsiteY5" fmla="*/ 913780 h 913780"/>
                <a:gd name="connsiteX6" fmla="*/ 91378 w 2297854"/>
                <a:gd name="connsiteY6" fmla="*/ 913780 h 913780"/>
                <a:gd name="connsiteX7" fmla="*/ 0 w 2297854"/>
                <a:gd name="connsiteY7" fmla="*/ 822402 h 913780"/>
                <a:gd name="connsiteX8" fmla="*/ 0 w 2297854"/>
                <a:gd name="connsiteY8" fmla="*/ 91378 h 91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7854" h="913780">
                  <a:moveTo>
                    <a:pt x="0" y="91378"/>
                  </a:moveTo>
                  <a:cubicBezTo>
                    <a:pt x="0" y="40911"/>
                    <a:pt x="40911" y="0"/>
                    <a:pt x="91378" y="0"/>
                  </a:cubicBezTo>
                  <a:lnTo>
                    <a:pt x="2206476" y="0"/>
                  </a:lnTo>
                  <a:cubicBezTo>
                    <a:pt x="2256943" y="0"/>
                    <a:pt x="2297854" y="40911"/>
                    <a:pt x="2297854" y="91378"/>
                  </a:cubicBezTo>
                  <a:lnTo>
                    <a:pt x="2297854" y="822402"/>
                  </a:lnTo>
                  <a:cubicBezTo>
                    <a:pt x="2297854" y="872869"/>
                    <a:pt x="2256943" y="913780"/>
                    <a:pt x="2206476" y="913780"/>
                  </a:cubicBezTo>
                  <a:lnTo>
                    <a:pt x="91378" y="913780"/>
                  </a:lnTo>
                  <a:cubicBezTo>
                    <a:pt x="40911" y="913780"/>
                    <a:pt x="0" y="872869"/>
                    <a:pt x="0" y="822402"/>
                  </a:cubicBezTo>
                  <a:lnTo>
                    <a:pt x="0" y="91378"/>
                  </a:lnTo>
                  <a:close/>
                </a:path>
              </a:pathLst>
            </a:custGeom>
            <a:solidFill>
              <a:srgbClr val="00B050"/>
            </a:solidFill>
            <a:effectLst>
              <a:innerShdw blurRad="63500" dist="50800" dir="2700000">
                <a:prstClr val="black">
                  <a:alpha val="50000"/>
                </a:prstClr>
              </a:inn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824" tIns="92804" rIns="125824" bIns="92804" numCol="1" spcCol="1270" anchor="ctr" anchorCtr="0">
              <a:noAutofit/>
            </a:bodyPr>
            <a:lstStyle/>
            <a:p>
              <a:pPr marL="0" lvl="0" indent="0" algn="ctr" defTabSz="2311400">
                <a:lnSpc>
                  <a:spcPct val="90000"/>
                </a:lnSpc>
                <a:spcBef>
                  <a:spcPct val="0"/>
                </a:spcBef>
                <a:spcAft>
                  <a:spcPct val="35000"/>
                </a:spcAft>
                <a:buNone/>
              </a:pPr>
              <a:r>
                <a:rPr lang="en-US" sz="2000" kern="1200" dirty="0"/>
                <a:t>Viren</a:t>
              </a:r>
              <a:endParaRPr lang="en-IN" sz="2000" kern="1200" dirty="0"/>
            </a:p>
          </p:txBody>
        </p:sp>
      </p:grpSp>
      <p:grpSp>
        <p:nvGrpSpPr>
          <p:cNvPr id="4" name="Group 3">
            <a:extLst>
              <a:ext uri="{FF2B5EF4-FFF2-40B4-BE49-F238E27FC236}">
                <a16:creationId xmlns:a16="http://schemas.microsoft.com/office/drawing/2014/main" id="{4DB55EBB-1950-6A8C-0A49-7DCDE349490F}"/>
              </a:ext>
            </a:extLst>
          </p:cNvPr>
          <p:cNvGrpSpPr/>
          <p:nvPr/>
        </p:nvGrpSpPr>
        <p:grpSpPr>
          <a:xfrm>
            <a:off x="3883060" y="1850065"/>
            <a:ext cx="2125841" cy="3302960"/>
            <a:chOff x="3390003" y="1850065"/>
            <a:chExt cx="2125841" cy="3302960"/>
          </a:xfrm>
        </p:grpSpPr>
        <p:sp>
          <p:nvSpPr>
            <p:cNvPr id="20" name="Freeform: Shape 19">
              <a:extLst>
                <a:ext uri="{FF2B5EF4-FFF2-40B4-BE49-F238E27FC236}">
                  <a16:creationId xmlns:a16="http://schemas.microsoft.com/office/drawing/2014/main" id="{FD4B9720-B8AA-3D72-F316-AD9EED31EEB2}"/>
                </a:ext>
              </a:extLst>
            </p:cNvPr>
            <p:cNvSpPr/>
            <p:nvPr/>
          </p:nvSpPr>
          <p:spPr>
            <a:xfrm>
              <a:off x="3508106" y="1850065"/>
              <a:ext cx="1889636" cy="545746"/>
            </a:xfrm>
            <a:custGeom>
              <a:avLst/>
              <a:gdLst>
                <a:gd name="connsiteX0" fmla="*/ 0 w 2297854"/>
                <a:gd name="connsiteY0" fmla="*/ 91378 h 913780"/>
                <a:gd name="connsiteX1" fmla="*/ 91378 w 2297854"/>
                <a:gd name="connsiteY1" fmla="*/ 0 h 913780"/>
                <a:gd name="connsiteX2" fmla="*/ 2206476 w 2297854"/>
                <a:gd name="connsiteY2" fmla="*/ 0 h 913780"/>
                <a:gd name="connsiteX3" fmla="*/ 2297854 w 2297854"/>
                <a:gd name="connsiteY3" fmla="*/ 91378 h 913780"/>
                <a:gd name="connsiteX4" fmla="*/ 2297854 w 2297854"/>
                <a:gd name="connsiteY4" fmla="*/ 822402 h 913780"/>
                <a:gd name="connsiteX5" fmla="*/ 2206476 w 2297854"/>
                <a:gd name="connsiteY5" fmla="*/ 913780 h 913780"/>
                <a:gd name="connsiteX6" fmla="*/ 91378 w 2297854"/>
                <a:gd name="connsiteY6" fmla="*/ 913780 h 913780"/>
                <a:gd name="connsiteX7" fmla="*/ 0 w 2297854"/>
                <a:gd name="connsiteY7" fmla="*/ 822402 h 913780"/>
                <a:gd name="connsiteX8" fmla="*/ 0 w 2297854"/>
                <a:gd name="connsiteY8" fmla="*/ 91378 h 91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7854" h="913780">
                  <a:moveTo>
                    <a:pt x="0" y="91378"/>
                  </a:moveTo>
                  <a:cubicBezTo>
                    <a:pt x="0" y="40911"/>
                    <a:pt x="40911" y="0"/>
                    <a:pt x="91378" y="0"/>
                  </a:cubicBezTo>
                  <a:lnTo>
                    <a:pt x="2206476" y="0"/>
                  </a:lnTo>
                  <a:cubicBezTo>
                    <a:pt x="2256943" y="0"/>
                    <a:pt x="2297854" y="40911"/>
                    <a:pt x="2297854" y="91378"/>
                  </a:cubicBezTo>
                  <a:lnTo>
                    <a:pt x="2297854" y="822402"/>
                  </a:lnTo>
                  <a:cubicBezTo>
                    <a:pt x="2297854" y="872869"/>
                    <a:pt x="2256943" y="913780"/>
                    <a:pt x="2206476" y="913780"/>
                  </a:cubicBezTo>
                  <a:lnTo>
                    <a:pt x="91378" y="913780"/>
                  </a:lnTo>
                  <a:cubicBezTo>
                    <a:pt x="40911" y="913780"/>
                    <a:pt x="0" y="872869"/>
                    <a:pt x="0" y="822402"/>
                  </a:cubicBezTo>
                  <a:lnTo>
                    <a:pt x="0" y="91378"/>
                  </a:lnTo>
                  <a:close/>
                </a:path>
              </a:pathLst>
            </a:custGeom>
            <a:solidFill>
              <a:srgbClr val="00B050"/>
            </a:solidFill>
            <a:effectLst>
              <a:innerShdw blurRad="63500" dist="50800" dir="2700000">
                <a:prstClr val="black">
                  <a:alpha val="50000"/>
                </a:prstClr>
              </a:inn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824" tIns="92804" rIns="125824" bIns="92804" numCol="1" spcCol="1270" anchor="ctr" anchorCtr="0">
              <a:noAutofit/>
            </a:bodyPr>
            <a:lstStyle/>
            <a:p>
              <a:pPr marL="0" lvl="0" indent="0" algn="ctr" defTabSz="2311400">
                <a:lnSpc>
                  <a:spcPct val="90000"/>
                </a:lnSpc>
                <a:spcBef>
                  <a:spcPct val="0"/>
                </a:spcBef>
                <a:spcAft>
                  <a:spcPct val="35000"/>
                </a:spcAft>
                <a:buNone/>
              </a:pPr>
              <a:r>
                <a:rPr lang="en-US" sz="2000" dirty="0"/>
                <a:t>Siddharth</a:t>
              </a:r>
              <a:endParaRPr lang="en-IN" sz="2000" kern="1200" dirty="0"/>
            </a:p>
          </p:txBody>
        </p:sp>
        <p:sp>
          <p:nvSpPr>
            <p:cNvPr id="23" name="Freeform: Shape 22">
              <a:extLst>
                <a:ext uri="{FF2B5EF4-FFF2-40B4-BE49-F238E27FC236}">
                  <a16:creationId xmlns:a16="http://schemas.microsoft.com/office/drawing/2014/main" id="{2E0B7A64-597D-D2DF-E29E-A1DDC7A95FE4}"/>
                </a:ext>
              </a:extLst>
            </p:cNvPr>
            <p:cNvSpPr/>
            <p:nvPr/>
          </p:nvSpPr>
          <p:spPr>
            <a:xfrm>
              <a:off x="3390003" y="2873705"/>
              <a:ext cx="2125841" cy="2279320"/>
            </a:xfrm>
            <a:custGeom>
              <a:avLst/>
              <a:gdLst>
                <a:gd name="connsiteX0" fmla="*/ 0 w 2585086"/>
                <a:gd name="connsiteY0" fmla="*/ 213216 h 2132155"/>
                <a:gd name="connsiteX1" fmla="*/ 213216 w 2585086"/>
                <a:gd name="connsiteY1" fmla="*/ 0 h 2132155"/>
                <a:gd name="connsiteX2" fmla="*/ 2371871 w 2585086"/>
                <a:gd name="connsiteY2" fmla="*/ 0 h 2132155"/>
                <a:gd name="connsiteX3" fmla="*/ 2585087 w 2585086"/>
                <a:gd name="connsiteY3" fmla="*/ 213216 h 2132155"/>
                <a:gd name="connsiteX4" fmla="*/ 2585086 w 2585086"/>
                <a:gd name="connsiteY4" fmla="*/ 1918940 h 2132155"/>
                <a:gd name="connsiteX5" fmla="*/ 2371870 w 2585086"/>
                <a:gd name="connsiteY5" fmla="*/ 2132156 h 2132155"/>
                <a:gd name="connsiteX6" fmla="*/ 213216 w 2585086"/>
                <a:gd name="connsiteY6" fmla="*/ 2132155 h 2132155"/>
                <a:gd name="connsiteX7" fmla="*/ 0 w 2585086"/>
                <a:gd name="connsiteY7" fmla="*/ 1918939 h 2132155"/>
                <a:gd name="connsiteX8" fmla="*/ 0 w 2585086"/>
                <a:gd name="connsiteY8" fmla="*/ 213216 h 213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5086" h="2132155">
                  <a:moveTo>
                    <a:pt x="0" y="213216"/>
                  </a:moveTo>
                  <a:cubicBezTo>
                    <a:pt x="0" y="95460"/>
                    <a:pt x="95460" y="0"/>
                    <a:pt x="213216" y="0"/>
                  </a:cubicBezTo>
                  <a:lnTo>
                    <a:pt x="2371871" y="0"/>
                  </a:lnTo>
                  <a:cubicBezTo>
                    <a:pt x="2489627" y="0"/>
                    <a:pt x="2585087" y="95460"/>
                    <a:pt x="2585087" y="213216"/>
                  </a:cubicBezTo>
                  <a:cubicBezTo>
                    <a:pt x="2585087" y="781791"/>
                    <a:pt x="2585086" y="1350365"/>
                    <a:pt x="2585086" y="1918940"/>
                  </a:cubicBezTo>
                  <a:cubicBezTo>
                    <a:pt x="2585086" y="2036696"/>
                    <a:pt x="2489626" y="2132156"/>
                    <a:pt x="2371870" y="2132156"/>
                  </a:cubicBezTo>
                  <a:lnTo>
                    <a:pt x="213216" y="2132155"/>
                  </a:lnTo>
                  <a:cubicBezTo>
                    <a:pt x="95460" y="2132155"/>
                    <a:pt x="0" y="2036695"/>
                    <a:pt x="0" y="1918939"/>
                  </a:cubicBezTo>
                  <a:lnTo>
                    <a:pt x="0" y="213216"/>
                  </a:lnTo>
                  <a:close/>
                </a:path>
              </a:pathLst>
            </a:custGeom>
            <a:ln w="28575">
              <a:solidFill>
                <a:srgbClr val="00B050"/>
              </a:solidFill>
            </a:ln>
          </p:spPr>
          <p:style>
            <a:lnRef idx="2">
              <a:schemeClr val="accent6"/>
            </a:lnRef>
            <a:fillRef idx="1">
              <a:schemeClr val="lt1"/>
            </a:fillRef>
            <a:effectRef idx="0">
              <a:schemeClr val="accent6"/>
            </a:effectRef>
            <a:fontRef idx="minor">
              <a:schemeClr val="dk1"/>
            </a:fontRef>
          </p:style>
          <p:txBody>
            <a:bodyPr spcFirstLastPara="0" vert="horz" wrap="square" lIns="136697" tIns="136697" rIns="136697" bIns="593587" numCol="1" spcCol="1270" anchor="t" anchorCtr="0">
              <a:noAutofit/>
            </a:bodyPr>
            <a:lstStyle/>
            <a:p>
              <a:pPr marL="285750" lvl="1" indent="-285750" algn="l" defTabSz="2044700">
                <a:lnSpc>
                  <a:spcPct val="90000"/>
                </a:lnSpc>
                <a:spcBef>
                  <a:spcPct val="0"/>
                </a:spcBef>
                <a:spcAft>
                  <a:spcPct val="15000"/>
                </a:spcAft>
                <a:buChar char="•"/>
              </a:pPr>
              <a:r>
                <a:rPr lang="en-IN" kern="1200" dirty="0"/>
                <a:t>Diagrams:</a:t>
              </a:r>
            </a:p>
            <a:p>
              <a:pPr marL="742950" lvl="2" indent="-285750" defTabSz="2044700">
                <a:lnSpc>
                  <a:spcPct val="90000"/>
                </a:lnSpc>
                <a:spcBef>
                  <a:spcPct val="0"/>
                </a:spcBef>
                <a:spcAft>
                  <a:spcPct val="15000"/>
                </a:spcAft>
                <a:buFont typeface="Wingdings" panose="05000000000000000000" pitchFamily="2" charset="2"/>
                <a:buChar char="§"/>
              </a:pPr>
              <a:r>
                <a:rPr lang="en-IN" sz="1600" dirty="0"/>
                <a:t>Use-Case</a:t>
              </a:r>
              <a:endParaRPr lang="en-IN" sz="1600" kern="1200" dirty="0"/>
            </a:p>
            <a:p>
              <a:pPr marL="285750" lvl="1" indent="-285750" algn="l" defTabSz="2044700">
                <a:lnSpc>
                  <a:spcPct val="90000"/>
                </a:lnSpc>
                <a:spcBef>
                  <a:spcPct val="0"/>
                </a:spcBef>
                <a:spcAft>
                  <a:spcPct val="15000"/>
                </a:spcAft>
                <a:buChar char="•"/>
              </a:pPr>
              <a:r>
                <a:rPr lang="en-IN" kern="1200" dirty="0"/>
                <a:t>Front end:</a:t>
              </a:r>
            </a:p>
            <a:p>
              <a:pPr marL="742950" lvl="2" indent="-285750" defTabSz="2044700">
                <a:lnSpc>
                  <a:spcPct val="90000"/>
                </a:lnSpc>
                <a:spcBef>
                  <a:spcPct val="0"/>
                </a:spcBef>
                <a:spcAft>
                  <a:spcPct val="15000"/>
                </a:spcAft>
                <a:buFont typeface="Wingdings" panose="05000000000000000000" pitchFamily="2" charset="2"/>
                <a:buChar char="§"/>
              </a:pPr>
              <a:r>
                <a:rPr lang="en-IN" dirty="0"/>
                <a:t>XML</a:t>
              </a:r>
            </a:p>
            <a:p>
              <a:pPr marL="285750" lvl="1" indent="-285750" algn="l" defTabSz="2044700">
                <a:lnSpc>
                  <a:spcPct val="90000"/>
                </a:lnSpc>
                <a:spcBef>
                  <a:spcPct val="0"/>
                </a:spcBef>
                <a:spcAft>
                  <a:spcPct val="15000"/>
                </a:spcAft>
                <a:buChar char="•"/>
              </a:pPr>
              <a:r>
                <a:rPr lang="en-IN" dirty="0"/>
                <a:t>Back</a:t>
              </a:r>
              <a:r>
                <a:rPr lang="en-IN" kern="1200" dirty="0"/>
                <a:t> end:</a:t>
              </a:r>
            </a:p>
            <a:p>
              <a:pPr marL="742950" lvl="2" indent="-285750" defTabSz="2044700">
                <a:lnSpc>
                  <a:spcPct val="90000"/>
                </a:lnSpc>
                <a:spcBef>
                  <a:spcPct val="0"/>
                </a:spcBef>
                <a:spcAft>
                  <a:spcPct val="15000"/>
                </a:spcAft>
                <a:buFont typeface="Wingdings" panose="05000000000000000000" pitchFamily="2" charset="2"/>
                <a:buChar char="§"/>
              </a:pPr>
              <a:r>
                <a:rPr lang="en-IN" dirty="0"/>
                <a:t>Database</a:t>
              </a:r>
            </a:p>
            <a:p>
              <a:pPr marL="742950" lvl="2" indent="-285750" defTabSz="2044700">
                <a:lnSpc>
                  <a:spcPct val="90000"/>
                </a:lnSpc>
                <a:spcBef>
                  <a:spcPct val="0"/>
                </a:spcBef>
                <a:spcAft>
                  <a:spcPct val="15000"/>
                </a:spcAft>
                <a:buFont typeface="Wingdings" panose="05000000000000000000" pitchFamily="2" charset="2"/>
                <a:buChar char="§"/>
              </a:pPr>
              <a:r>
                <a:rPr lang="en-IN" dirty="0"/>
                <a:t>API</a:t>
              </a:r>
            </a:p>
            <a:p>
              <a:pPr marL="742950" lvl="2" indent="-285750" defTabSz="2044700">
                <a:lnSpc>
                  <a:spcPct val="90000"/>
                </a:lnSpc>
                <a:spcBef>
                  <a:spcPct val="0"/>
                </a:spcBef>
                <a:spcAft>
                  <a:spcPct val="15000"/>
                </a:spcAft>
                <a:buFont typeface="Wingdings" panose="05000000000000000000" pitchFamily="2" charset="2"/>
                <a:buChar char="§"/>
              </a:pPr>
              <a:endParaRPr lang="en-IN" kern="1200" dirty="0"/>
            </a:p>
            <a:p>
              <a:pPr marL="457200" lvl="2" defTabSz="2044700">
                <a:lnSpc>
                  <a:spcPct val="90000"/>
                </a:lnSpc>
                <a:spcBef>
                  <a:spcPct val="0"/>
                </a:spcBef>
                <a:spcAft>
                  <a:spcPct val="15000"/>
                </a:spcAft>
              </a:pPr>
              <a:endParaRPr lang="en-IN" kern="1200" dirty="0"/>
            </a:p>
            <a:p>
              <a:pPr marL="285750" lvl="1" indent="-285750" algn="l" defTabSz="2044700">
                <a:lnSpc>
                  <a:spcPct val="90000"/>
                </a:lnSpc>
                <a:spcBef>
                  <a:spcPct val="0"/>
                </a:spcBef>
                <a:spcAft>
                  <a:spcPct val="15000"/>
                </a:spcAft>
                <a:buChar char="•"/>
              </a:pPr>
              <a:endParaRPr lang="en-IN" sz="2000" kern="1200" dirty="0"/>
            </a:p>
          </p:txBody>
        </p:sp>
      </p:grpSp>
      <p:grpSp>
        <p:nvGrpSpPr>
          <p:cNvPr id="5" name="Group 4">
            <a:extLst>
              <a:ext uri="{FF2B5EF4-FFF2-40B4-BE49-F238E27FC236}">
                <a16:creationId xmlns:a16="http://schemas.microsoft.com/office/drawing/2014/main" id="{1AB10511-82F7-48A0-E8EE-171119F2EF09}"/>
              </a:ext>
            </a:extLst>
          </p:cNvPr>
          <p:cNvGrpSpPr/>
          <p:nvPr/>
        </p:nvGrpSpPr>
        <p:grpSpPr>
          <a:xfrm>
            <a:off x="6684230" y="1850065"/>
            <a:ext cx="2125841" cy="3302960"/>
            <a:chOff x="6191173" y="1850065"/>
            <a:chExt cx="2125841" cy="3302960"/>
          </a:xfrm>
        </p:grpSpPr>
        <p:sp>
          <p:nvSpPr>
            <p:cNvPr id="21" name="Freeform: Shape 20">
              <a:extLst>
                <a:ext uri="{FF2B5EF4-FFF2-40B4-BE49-F238E27FC236}">
                  <a16:creationId xmlns:a16="http://schemas.microsoft.com/office/drawing/2014/main" id="{BA4E845F-80A0-6AF1-357D-138D0C969F61}"/>
                </a:ext>
              </a:extLst>
            </p:cNvPr>
            <p:cNvSpPr/>
            <p:nvPr/>
          </p:nvSpPr>
          <p:spPr>
            <a:xfrm>
              <a:off x="6309276" y="1850065"/>
              <a:ext cx="1889636" cy="545746"/>
            </a:xfrm>
            <a:custGeom>
              <a:avLst/>
              <a:gdLst>
                <a:gd name="connsiteX0" fmla="*/ 0 w 2297854"/>
                <a:gd name="connsiteY0" fmla="*/ 91378 h 913780"/>
                <a:gd name="connsiteX1" fmla="*/ 91378 w 2297854"/>
                <a:gd name="connsiteY1" fmla="*/ 0 h 913780"/>
                <a:gd name="connsiteX2" fmla="*/ 2206476 w 2297854"/>
                <a:gd name="connsiteY2" fmla="*/ 0 h 913780"/>
                <a:gd name="connsiteX3" fmla="*/ 2297854 w 2297854"/>
                <a:gd name="connsiteY3" fmla="*/ 91378 h 913780"/>
                <a:gd name="connsiteX4" fmla="*/ 2297854 w 2297854"/>
                <a:gd name="connsiteY4" fmla="*/ 822402 h 913780"/>
                <a:gd name="connsiteX5" fmla="*/ 2206476 w 2297854"/>
                <a:gd name="connsiteY5" fmla="*/ 913780 h 913780"/>
                <a:gd name="connsiteX6" fmla="*/ 91378 w 2297854"/>
                <a:gd name="connsiteY6" fmla="*/ 913780 h 913780"/>
                <a:gd name="connsiteX7" fmla="*/ 0 w 2297854"/>
                <a:gd name="connsiteY7" fmla="*/ 822402 h 913780"/>
                <a:gd name="connsiteX8" fmla="*/ 0 w 2297854"/>
                <a:gd name="connsiteY8" fmla="*/ 91378 h 91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7854" h="913780">
                  <a:moveTo>
                    <a:pt x="0" y="91378"/>
                  </a:moveTo>
                  <a:cubicBezTo>
                    <a:pt x="0" y="40911"/>
                    <a:pt x="40911" y="0"/>
                    <a:pt x="91378" y="0"/>
                  </a:cubicBezTo>
                  <a:lnTo>
                    <a:pt x="2206476" y="0"/>
                  </a:lnTo>
                  <a:cubicBezTo>
                    <a:pt x="2256943" y="0"/>
                    <a:pt x="2297854" y="40911"/>
                    <a:pt x="2297854" y="91378"/>
                  </a:cubicBezTo>
                  <a:lnTo>
                    <a:pt x="2297854" y="822402"/>
                  </a:lnTo>
                  <a:cubicBezTo>
                    <a:pt x="2297854" y="872869"/>
                    <a:pt x="2256943" y="913780"/>
                    <a:pt x="2206476" y="913780"/>
                  </a:cubicBezTo>
                  <a:lnTo>
                    <a:pt x="91378" y="913780"/>
                  </a:lnTo>
                  <a:cubicBezTo>
                    <a:pt x="40911" y="913780"/>
                    <a:pt x="0" y="872869"/>
                    <a:pt x="0" y="822402"/>
                  </a:cubicBezTo>
                  <a:lnTo>
                    <a:pt x="0" y="91378"/>
                  </a:lnTo>
                  <a:close/>
                </a:path>
              </a:pathLst>
            </a:custGeom>
            <a:solidFill>
              <a:srgbClr val="00B050"/>
            </a:solidFill>
            <a:effectLst>
              <a:innerShdw blurRad="63500" dist="50800" dir="2700000">
                <a:prstClr val="black">
                  <a:alpha val="50000"/>
                </a:prstClr>
              </a:inn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824" tIns="92804" rIns="125824" bIns="92804" numCol="1" spcCol="1270" anchor="ctr" anchorCtr="0">
              <a:noAutofit/>
            </a:bodyPr>
            <a:lstStyle/>
            <a:p>
              <a:pPr marL="0" lvl="0" indent="0" algn="ctr" defTabSz="2311400">
                <a:lnSpc>
                  <a:spcPct val="90000"/>
                </a:lnSpc>
                <a:spcBef>
                  <a:spcPct val="0"/>
                </a:spcBef>
                <a:spcAft>
                  <a:spcPct val="35000"/>
                </a:spcAft>
                <a:buNone/>
              </a:pPr>
              <a:r>
                <a:rPr lang="en-US" sz="2000" dirty="0"/>
                <a:t>Darpan</a:t>
              </a:r>
              <a:endParaRPr lang="en-IN" sz="2000" kern="1200" dirty="0"/>
            </a:p>
          </p:txBody>
        </p:sp>
        <p:sp>
          <p:nvSpPr>
            <p:cNvPr id="24" name="Freeform: Shape 23">
              <a:extLst>
                <a:ext uri="{FF2B5EF4-FFF2-40B4-BE49-F238E27FC236}">
                  <a16:creationId xmlns:a16="http://schemas.microsoft.com/office/drawing/2014/main" id="{2A4951B5-C941-5384-EE7C-DC4AE2BA6E39}"/>
                </a:ext>
              </a:extLst>
            </p:cNvPr>
            <p:cNvSpPr/>
            <p:nvPr/>
          </p:nvSpPr>
          <p:spPr>
            <a:xfrm>
              <a:off x="6191173" y="2873705"/>
              <a:ext cx="2125841" cy="2279320"/>
            </a:xfrm>
            <a:custGeom>
              <a:avLst/>
              <a:gdLst>
                <a:gd name="connsiteX0" fmla="*/ 0 w 2585086"/>
                <a:gd name="connsiteY0" fmla="*/ 213216 h 2132155"/>
                <a:gd name="connsiteX1" fmla="*/ 213216 w 2585086"/>
                <a:gd name="connsiteY1" fmla="*/ 0 h 2132155"/>
                <a:gd name="connsiteX2" fmla="*/ 2371871 w 2585086"/>
                <a:gd name="connsiteY2" fmla="*/ 0 h 2132155"/>
                <a:gd name="connsiteX3" fmla="*/ 2585087 w 2585086"/>
                <a:gd name="connsiteY3" fmla="*/ 213216 h 2132155"/>
                <a:gd name="connsiteX4" fmla="*/ 2585086 w 2585086"/>
                <a:gd name="connsiteY4" fmla="*/ 1918940 h 2132155"/>
                <a:gd name="connsiteX5" fmla="*/ 2371870 w 2585086"/>
                <a:gd name="connsiteY5" fmla="*/ 2132156 h 2132155"/>
                <a:gd name="connsiteX6" fmla="*/ 213216 w 2585086"/>
                <a:gd name="connsiteY6" fmla="*/ 2132155 h 2132155"/>
                <a:gd name="connsiteX7" fmla="*/ 0 w 2585086"/>
                <a:gd name="connsiteY7" fmla="*/ 1918939 h 2132155"/>
                <a:gd name="connsiteX8" fmla="*/ 0 w 2585086"/>
                <a:gd name="connsiteY8" fmla="*/ 213216 h 213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5086" h="2132155">
                  <a:moveTo>
                    <a:pt x="0" y="213216"/>
                  </a:moveTo>
                  <a:cubicBezTo>
                    <a:pt x="0" y="95460"/>
                    <a:pt x="95460" y="0"/>
                    <a:pt x="213216" y="0"/>
                  </a:cubicBezTo>
                  <a:lnTo>
                    <a:pt x="2371871" y="0"/>
                  </a:lnTo>
                  <a:cubicBezTo>
                    <a:pt x="2489627" y="0"/>
                    <a:pt x="2585087" y="95460"/>
                    <a:pt x="2585087" y="213216"/>
                  </a:cubicBezTo>
                  <a:cubicBezTo>
                    <a:pt x="2585087" y="781791"/>
                    <a:pt x="2585086" y="1350365"/>
                    <a:pt x="2585086" y="1918940"/>
                  </a:cubicBezTo>
                  <a:cubicBezTo>
                    <a:pt x="2585086" y="2036696"/>
                    <a:pt x="2489626" y="2132156"/>
                    <a:pt x="2371870" y="2132156"/>
                  </a:cubicBezTo>
                  <a:lnTo>
                    <a:pt x="213216" y="2132155"/>
                  </a:lnTo>
                  <a:cubicBezTo>
                    <a:pt x="95460" y="2132155"/>
                    <a:pt x="0" y="2036695"/>
                    <a:pt x="0" y="1918939"/>
                  </a:cubicBezTo>
                  <a:lnTo>
                    <a:pt x="0" y="213216"/>
                  </a:lnTo>
                  <a:close/>
                </a:path>
              </a:pathLst>
            </a:custGeom>
            <a:ln w="28575">
              <a:solidFill>
                <a:srgbClr val="00B050"/>
              </a:solidFill>
            </a:ln>
          </p:spPr>
          <p:style>
            <a:lnRef idx="2">
              <a:schemeClr val="accent6"/>
            </a:lnRef>
            <a:fillRef idx="1">
              <a:schemeClr val="lt1"/>
            </a:fillRef>
            <a:effectRef idx="0">
              <a:schemeClr val="accent6"/>
            </a:effectRef>
            <a:fontRef idx="minor">
              <a:schemeClr val="dk1"/>
            </a:fontRef>
          </p:style>
          <p:txBody>
            <a:bodyPr spcFirstLastPara="0" vert="horz" wrap="square" lIns="136697" tIns="136697" rIns="136697" bIns="593587" numCol="1" spcCol="1270" anchor="t" anchorCtr="0">
              <a:noAutofit/>
            </a:bodyPr>
            <a:lstStyle/>
            <a:p>
              <a:pPr marL="285750" lvl="1" indent="-285750" algn="l" defTabSz="2044700">
                <a:lnSpc>
                  <a:spcPct val="90000"/>
                </a:lnSpc>
                <a:spcBef>
                  <a:spcPct val="0"/>
                </a:spcBef>
                <a:spcAft>
                  <a:spcPct val="15000"/>
                </a:spcAft>
                <a:buChar char="•"/>
              </a:pPr>
              <a:r>
                <a:rPr lang="en-IN" kern="1200" dirty="0"/>
                <a:t>Diagrams:</a:t>
              </a:r>
            </a:p>
            <a:p>
              <a:pPr marL="742950" lvl="2" indent="-285750" defTabSz="2044700">
                <a:lnSpc>
                  <a:spcPct val="90000"/>
                </a:lnSpc>
                <a:spcBef>
                  <a:spcPct val="0"/>
                </a:spcBef>
                <a:spcAft>
                  <a:spcPct val="15000"/>
                </a:spcAft>
                <a:buFont typeface="Wingdings" panose="05000000000000000000" pitchFamily="2" charset="2"/>
                <a:buChar char="§"/>
              </a:pPr>
              <a:r>
                <a:rPr lang="en-IN" sz="1600" dirty="0"/>
                <a:t>Class</a:t>
              </a:r>
            </a:p>
            <a:p>
              <a:pPr marL="742950" lvl="2" indent="-285750" defTabSz="2044700">
                <a:lnSpc>
                  <a:spcPct val="90000"/>
                </a:lnSpc>
                <a:spcBef>
                  <a:spcPct val="0"/>
                </a:spcBef>
                <a:spcAft>
                  <a:spcPct val="15000"/>
                </a:spcAft>
                <a:buFont typeface="Wingdings" panose="05000000000000000000" pitchFamily="2" charset="2"/>
                <a:buChar char="§"/>
              </a:pPr>
              <a:r>
                <a:rPr lang="en-IN" sz="1600" kern="1200" dirty="0"/>
                <a:t>ER</a:t>
              </a:r>
            </a:p>
            <a:p>
              <a:pPr marL="285750" lvl="1" indent="-285750" algn="l" defTabSz="2044700">
                <a:lnSpc>
                  <a:spcPct val="90000"/>
                </a:lnSpc>
                <a:spcBef>
                  <a:spcPct val="0"/>
                </a:spcBef>
                <a:spcAft>
                  <a:spcPct val="15000"/>
                </a:spcAft>
                <a:buChar char="•"/>
              </a:pPr>
              <a:r>
                <a:rPr lang="en-IN" kern="1200" dirty="0"/>
                <a:t>Front end:</a:t>
              </a:r>
            </a:p>
            <a:p>
              <a:pPr marL="742950" lvl="2" indent="-285750" defTabSz="2044700">
                <a:lnSpc>
                  <a:spcPct val="90000"/>
                </a:lnSpc>
                <a:spcBef>
                  <a:spcPct val="0"/>
                </a:spcBef>
                <a:spcAft>
                  <a:spcPct val="15000"/>
                </a:spcAft>
                <a:buFont typeface="Wingdings" panose="05000000000000000000" pitchFamily="2" charset="2"/>
                <a:buChar char="§"/>
              </a:pPr>
              <a:r>
                <a:rPr lang="en-IN" dirty="0"/>
                <a:t>XML</a:t>
              </a:r>
              <a:endParaRPr lang="en-IN" kern="1200" dirty="0"/>
            </a:p>
            <a:p>
              <a:pPr marL="285750" lvl="1" indent="-285750" algn="l" defTabSz="2044700">
                <a:lnSpc>
                  <a:spcPct val="90000"/>
                </a:lnSpc>
                <a:spcBef>
                  <a:spcPct val="0"/>
                </a:spcBef>
                <a:spcAft>
                  <a:spcPct val="15000"/>
                </a:spcAft>
                <a:buChar char="•"/>
              </a:pPr>
              <a:r>
                <a:rPr lang="en-IN" kern="1200" dirty="0"/>
                <a:t>SRS</a:t>
              </a:r>
            </a:p>
            <a:p>
              <a:pPr marL="285750" lvl="1" indent="-285750" algn="l" defTabSz="2044700">
                <a:lnSpc>
                  <a:spcPct val="90000"/>
                </a:lnSpc>
                <a:spcBef>
                  <a:spcPct val="0"/>
                </a:spcBef>
                <a:spcAft>
                  <a:spcPct val="15000"/>
                </a:spcAft>
                <a:buChar char="•"/>
              </a:pPr>
              <a:r>
                <a:rPr lang="en-IN" dirty="0"/>
                <a:t>Testing</a:t>
              </a:r>
              <a:endParaRPr lang="en-IN" kern="1200" dirty="0"/>
            </a:p>
          </p:txBody>
        </p:sp>
      </p:grpSp>
      <p:grpSp>
        <p:nvGrpSpPr>
          <p:cNvPr id="7" name="Group 6">
            <a:extLst>
              <a:ext uri="{FF2B5EF4-FFF2-40B4-BE49-F238E27FC236}">
                <a16:creationId xmlns:a16="http://schemas.microsoft.com/office/drawing/2014/main" id="{1A1A55BA-C6C2-A644-DEFD-820D708B524C}"/>
              </a:ext>
            </a:extLst>
          </p:cNvPr>
          <p:cNvGrpSpPr/>
          <p:nvPr/>
        </p:nvGrpSpPr>
        <p:grpSpPr>
          <a:xfrm>
            <a:off x="9227959" y="1850065"/>
            <a:ext cx="2125841" cy="3302960"/>
            <a:chOff x="9227959" y="1850065"/>
            <a:chExt cx="2125841" cy="3302960"/>
          </a:xfrm>
        </p:grpSpPr>
        <p:sp>
          <p:nvSpPr>
            <p:cNvPr id="22" name="Freeform: Shape 21">
              <a:extLst>
                <a:ext uri="{FF2B5EF4-FFF2-40B4-BE49-F238E27FC236}">
                  <a16:creationId xmlns:a16="http://schemas.microsoft.com/office/drawing/2014/main" id="{30151308-2ECA-A41F-4300-23C8EC30F659}"/>
                </a:ext>
              </a:extLst>
            </p:cNvPr>
            <p:cNvSpPr/>
            <p:nvPr/>
          </p:nvSpPr>
          <p:spPr>
            <a:xfrm>
              <a:off x="9339900" y="1850065"/>
              <a:ext cx="1889636" cy="545746"/>
            </a:xfrm>
            <a:custGeom>
              <a:avLst/>
              <a:gdLst>
                <a:gd name="connsiteX0" fmla="*/ 0 w 2297854"/>
                <a:gd name="connsiteY0" fmla="*/ 91378 h 913780"/>
                <a:gd name="connsiteX1" fmla="*/ 91378 w 2297854"/>
                <a:gd name="connsiteY1" fmla="*/ 0 h 913780"/>
                <a:gd name="connsiteX2" fmla="*/ 2206476 w 2297854"/>
                <a:gd name="connsiteY2" fmla="*/ 0 h 913780"/>
                <a:gd name="connsiteX3" fmla="*/ 2297854 w 2297854"/>
                <a:gd name="connsiteY3" fmla="*/ 91378 h 913780"/>
                <a:gd name="connsiteX4" fmla="*/ 2297854 w 2297854"/>
                <a:gd name="connsiteY4" fmla="*/ 822402 h 913780"/>
                <a:gd name="connsiteX5" fmla="*/ 2206476 w 2297854"/>
                <a:gd name="connsiteY5" fmla="*/ 913780 h 913780"/>
                <a:gd name="connsiteX6" fmla="*/ 91378 w 2297854"/>
                <a:gd name="connsiteY6" fmla="*/ 913780 h 913780"/>
                <a:gd name="connsiteX7" fmla="*/ 0 w 2297854"/>
                <a:gd name="connsiteY7" fmla="*/ 822402 h 913780"/>
                <a:gd name="connsiteX8" fmla="*/ 0 w 2297854"/>
                <a:gd name="connsiteY8" fmla="*/ 91378 h 91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7854" h="913780">
                  <a:moveTo>
                    <a:pt x="0" y="91378"/>
                  </a:moveTo>
                  <a:cubicBezTo>
                    <a:pt x="0" y="40911"/>
                    <a:pt x="40911" y="0"/>
                    <a:pt x="91378" y="0"/>
                  </a:cubicBezTo>
                  <a:lnTo>
                    <a:pt x="2206476" y="0"/>
                  </a:lnTo>
                  <a:cubicBezTo>
                    <a:pt x="2256943" y="0"/>
                    <a:pt x="2297854" y="40911"/>
                    <a:pt x="2297854" y="91378"/>
                  </a:cubicBezTo>
                  <a:lnTo>
                    <a:pt x="2297854" y="822402"/>
                  </a:lnTo>
                  <a:cubicBezTo>
                    <a:pt x="2297854" y="872869"/>
                    <a:pt x="2256943" y="913780"/>
                    <a:pt x="2206476" y="913780"/>
                  </a:cubicBezTo>
                  <a:lnTo>
                    <a:pt x="91378" y="913780"/>
                  </a:lnTo>
                  <a:cubicBezTo>
                    <a:pt x="40911" y="913780"/>
                    <a:pt x="0" y="872869"/>
                    <a:pt x="0" y="822402"/>
                  </a:cubicBezTo>
                  <a:lnTo>
                    <a:pt x="0" y="91378"/>
                  </a:lnTo>
                  <a:close/>
                </a:path>
              </a:pathLst>
            </a:custGeom>
            <a:solidFill>
              <a:srgbClr val="00B050"/>
            </a:solidFill>
            <a:effectLst>
              <a:innerShdw blurRad="63500" dist="50800" dir="2700000">
                <a:prstClr val="black">
                  <a:alpha val="50000"/>
                </a:prstClr>
              </a:inn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824" tIns="92804" rIns="125824" bIns="92804" numCol="1" spcCol="1270" anchor="ctr" anchorCtr="0">
              <a:noAutofit/>
            </a:bodyPr>
            <a:lstStyle/>
            <a:p>
              <a:pPr marL="0" lvl="0" indent="0" algn="ctr" defTabSz="2311400">
                <a:lnSpc>
                  <a:spcPct val="90000"/>
                </a:lnSpc>
                <a:spcBef>
                  <a:spcPct val="0"/>
                </a:spcBef>
                <a:spcAft>
                  <a:spcPct val="35000"/>
                </a:spcAft>
                <a:buNone/>
              </a:pPr>
              <a:r>
                <a:rPr lang="en-US" sz="2000" dirty="0"/>
                <a:t>Kinjal</a:t>
              </a:r>
              <a:endParaRPr lang="en-IN" sz="2000" kern="1200" dirty="0"/>
            </a:p>
          </p:txBody>
        </p:sp>
        <p:sp>
          <p:nvSpPr>
            <p:cNvPr id="25" name="Freeform: Shape 24">
              <a:extLst>
                <a:ext uri="{FF2B5EF4-FFF2-40B4-BE49-F238E27FC236}">
                  <a16:creationId xmlns:a16="http://schemas.microsoft.com/office/drawing/2014/main" id="{C2F08C9F-4A7C-23E2-90E1-2A2A7844D92E}"/>
                </a:ext>
              </a:extLst>
            </p:cNvPr>
            <p:cNvSpPr/>
            <p:nvPr/>
          </p:nvSpPr>
          <p:spPr>
            <a:xfrm>
              <a:off x="9227959" y="2873705"/>
              <a:ext cx="2125841" cy="2279320"/>
            </a:xfrm>
            <a:custGeom>
              <a:avLst/>
              <a:gdLst>
                <a:gd name="connsiteX0" fmla="*/ 0 w 2585086"/>
                <a:gd name="connsiteY0" fmla="*/ 213216 h 2132155"/>
                <a:gd name="connsiteX1" fmla="*/ 213216 w 2585086"/>
                <a:gd name="connsiteY1" fmla="*/ 0 h 2132155"/>
                <a:gd name="connsiteX2" fmla="*/ 2371871 w 2585086"/>
                <a:gd name="connsiteY2" fmla="*/ 0 h 2132155"/>
                <a:gd name="connsiteX3" fmla="*/ 2585087 w 2585086"/>
                <a:gd name="connsiteY3" fmla="*/ 213216 h 2132155"/>
                <a:gd name="connsiteX4" fmla="*/ 2585086 w 2585086"/>
                <a:gd name="connsiteY4" fmla="*/ 1918940 h 2132155"/>
                <a:gd name="connsiteX5" fmla="*/ 2371870 w 2585086"/>
                <a:gd name="connsiteY5" fmla="*/ 2132156 h 2132155"/>
                <a:gd name="connsiteX6" fmla="*/ 213216 w 2585086"/>
                <a:gd name="connsiteY6" fmla="*/ 2132155 h 2132155"/>
                <a:gd name="connsiteX7" fmla="*/ 0 w 2585086"/>
                <a:gd name="connsiteY7" fmla="*/ 1918939 h 2132155"/>
                <a:gd name="connsiteX8" fmla="*/ 0 w 2585086"/>
                <a:gd name="connsiteY8" fmla="*/ 213216 h 213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5086" h="2132155">
                  <a:moveTo>
                    <a:pt x="0" y="213216"/>
                  </a:moveTo>
                  <a:cubicBezTo>
                    <a:pt x="0" y="95460"/>
                    <a:pt x="95460" y="0"/>
                    <a:pt x="213216" y="0"/>
                  </a:cubicBezTo>
                  <a:lnTo>
                    <a:pt x="2371871" y="0"/>
                  </a:lnTo>
                  <a:cubicBezTo>
                    <a:pt x="2489627" y="0"/>
                    <a:pt x="2585087" y="95460"/>
                    <a:pt x="2585087" y="213216"/>
                  </a:cubicBezTo>
                  <a:cubicBezTo>
                    <a:pt x="2585087" y="781791"/>
                    <a:pt x="2585086" y="1350365"/>
                    <a:pt x="2585086" y="1918940"/>
                  </a:cubicBezTo>
                  <a:cubicBezTo>
                    <a:pt x="2585086" y="2036696"/>
                    <a:pt x="2489626" y="2132156"/>
                    <a:pt x="2371870" y="2132156"/>
                  </a:cubicBezTo>
                  <a:lnTo>
                    <a:pt x="213216" y="2132155"/>
                  </a:lnTo>
                  <a:cubicBezTo>
                    <a:pt x="95460" y="2132155"/>
                    <a:pt x="0" y="2036695"/>
                    <a:pt x="0" y="1918939"/>
                  </a:cubicBezTo>
                  <a:lnTo>
                    <a:pt x="0" y="213216"/>
                  </a:lnTo>
                  <a:close/>
                </a:path>
              </a:pathLst>
            </a:custGeom>
            <a:ln w="28575">
              <a:solidFill>
                <a:srgbClr val="00B050"/>
              </a:solidFill>
            </a:ln>
          </p:spPr>
          <p:style>
            <a:lnRef idx="2">
              <a:schemeClr val="accent6"/>
            </a:lnRef>
            <a:fillRef idx="1">
              <a:schemeClr val="lt1"/>
            </a:fillRef>
            <a:effectRef idx="0">
              <a:schemeClr val="accent6"/>
            </a:effectRef>
            <a:fontRef idx="minor">
              <a:schemeClr val="dk1"/>
            </a:fontRef>
          </p:style>
          <p:txBody>
            <a:bodyPr spcFirstLastPara="0" vert="horz" wrap="square" lIns="136697" tIns="136697" rIns="136697" bIns="593587" numCol="1" spcCol="1270" anchor="t" anchorCtr="0">
              <a:noAutofit/>
            </a:bodyPr>
            <a:lstStyle/>
            <a:p>
              <a:pPr marL="285750" lvl="1" indent="-285750" algn="l" defTabSz="2044700">
                <a:lnSpc>
                  <a:spcPct val="90000"/>
                </a:lnSpc>
                <a:spcBef>
                  <a:spcPct val="0"/>
                </a:spcBef>
                <a:spcAft>
                  <a:spcPct val="15000"/>
                </a:spcAft>
                <a:buChar char="•"/>
              </a:pPr>
              <a:r>
                <a:rPr lang="en-IN" kern="1200" dirty="0"/>
                <a:t>Diagrams:</a:t>
              </a:r>
            </a:p>
            <a:p>
              <a:pPr marL="742950" lvl="2" indent="-285750" defTabSz="2044700">
                <a:lnSpc>
                  <a:spcPct val="90000"/>
                </a:lnSpc>
                <a:spcBef>
                  <a:spcPct val="0"/>
                </a:spcBef>
                <a:spcAft>
                  <a:spcPct val="15000"/>
                </a:spcAft>
                <a:buFont typeface="Wingdings" panose="05000000000000000000" pitchFamily="2" charset="2"/>
                <a:buChar char="§"/>
              </a:pPr>
              <a:r>
                <a:rPr lang="en-IN" sz="1600" dirty="0"/>
                <a:t>Activity</a:t>
              </a:r>
            </a:p>
            <a:p>
              <a:pPr marL="742950" lvl="2" indent="-285750" defTabSz="2044700">
                <a:lnSpc>
                  <a:spcPct val="90000"/>
                </a:lnSpc>
                <a:spcBef>
                  <a:spcPct val="0"/>
                </a:spcBef>
                <a:spcAft>
                  <a:spcPct val="15000"/>
                </a:spcAft>
                <a:buFont typeface="Wingdings" panose="05000000000000000000" pitchFamily="2" charset="2"/>
                <a:buChar char="§"/>
              </a:pPr>
              <a:r>
                <a:rPr lang="en-IN" sz="1600" kern="1200" dirty="0"/>
                <a:t>DFD</a:t>
              </a:r>
            </a:p>
            <a:p>
              <a:pPr marL="285750" lvl="1" indent="-285750" algn="l" defTabSz="2044700">
                <a:lnSpc>
                  <a:spcPct val="90000"/>
                </a:lnSpc>
                <a:spcBef>
                  <a:spcPct val="0"/>
                </a:spcBef>
                <a:spcAft>
                  <a:spcPct val="15000"/>
                </a:spcAft>
                <a:buChar char="•"/>
              </a:pPr>
              <a:r>
                <a:rPr lang="en-IN" kern="1200" dirty="0"/>
                <a:t>Wireframes</a:t>
              </a:r>
            </a:p>
            <a:p>
              <a:pPr marL="285750" lvl="1" indent="-285750" algn="l" defTabSz="2044700">
                <a:lnSpc>
                  <a:spcPct val="90000"/>
                </a:lnSpc>
                <a:spcBef>
                  <a:spcPct val="0"/>
                </a:spcBef>
                <a:spcAft>
                  <a:spcPct val="15000"/>
                </a:spcAft>
                <a:buChar char="•"/>
              </a:pPr>
              <a:r>
                <a:rPr lang="en-IN" dirty="0"/>
                <a:t>SRS</a:t>
              </a:r>
            </a:p>
            <a:p>
              <a:pPr marL="285750" lvl="1" indent="-285750" algn="l" defTabSz="2044700">
                <a:lnSpc>
                  <a:spcPct val="90000"/>
                </a:lnSpc>
                <a:spcBef>
                  <a:spcPct val="0"/>
                </a:spcBef>
                <a:spcAft>
                  <a:spcPct val="15000"/>
                </a:spcAft>
                <a:buChar char="•"/>
              </a:pPr>
              <a:r>
                <a:rPr lang="en-IN" kern="1200" dirty="0"/>
                <a:t>Testing</a:t>
              </a:r>
            </a:p>
            <a:p>
              <a:pPr marL="285750" lvl="1" indent="-285750" algn="l" defTabSz="2044700">
                <a:lnSpc>
                  <a:spcPct val="90000"/>
                </a:lnSpc>
                <a:spcBef>
                  <a:spcPct val="0"/>
                </a:spcBef>
                <a:spcAft>
                  <a:spcPct val="15000"/>
                </a:spcAft>
                <a:buChar char="•"/>
              </a:pPr>
              <a:endParaRPr lang="en-IN" kern="1200" dirty="0"/>
            </a:p>
          </p:txBody>
        </p:sp>
      </p:grpSp>
    </p:spTree>
    <p:extLst>
      <p:ext uri="{BB962C8B-B14F-4D97-AF65-F5344CB8AC3E}">
        <p14:creationId xmlns:p14="http://schemas.microsoft.com/office/powerpoint/2010/main" val="284147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D81B-39AD-E8A4-1806-D3A58380A8A7}"/>
              </a:ext>
            </a:extLst>
          </p:cNvPr>
          <p:cNvSpPr>
            <a:spLocks noGrp="1"/>
          </p:cNvSpPr>
          <p:nvPr>
            <p:ph type="title"/>
          </p:nvPr>
        </p:nvSpPr>
        <p:spPr/>
        <p:txBody>
          <a:bodyPr/>
          <a:lstStyle/>
          <a:p>
            <a:r>
              <a:rPr lang="en-US" dirty="0"/>
              <a:t>Scope of project</a:t>
            </a:r>
            <a:endParaRPr lang="en-IN" dirty="0"/>
          </a:p>
        </p:txBody>
      </p:sp>
      <p:sp>
        <p:nvSpPr>
          <p:cNvPr id="3" name="Content Placeholder 2">
            <a:extLst>
              <a:ext uri="{FF2B5EF4-FFF2-40B4-BE49-F238E27FC236}">
                <a16:creationId xmlns:a16="http://schemas.microsoft.com/office/drawing/2014/main" id="{F02D7154-01B3-68E0-1563-195E01FEE23B}"/>
              </a:ext>
            </a:extLst>
          </p:cNvPr>
          <p:cNvSpPr>
            <a:spLocks noGrp="1"/>
          </p:cNvSpPr>
          <p:nvPr>
            <p:ph idx="1"/>
          </p:nvPr>
        </p:nvSpPr>
        <p:spPr>
          <a:xfrm>
            <a:off x="838200" y="1624140"/>
            <a:ext cx="10515600" cy="4387352"/>
          </a:xfrm>
        </p:spPr>
        <p:txBody>
          <a:bodyPr>
            <a:normAutofit fontScale="92500"/>
          </a:bodyPr>
          <a:lstStyle/>
          <a:p>
            <a:pPr marL="363538" indent="-363538"/>
            <a:r>
              <a:rPr lang="en-US" dirty="0"/>
              <a:t>We had done the survey for the problems of the farmers.</a:t>
            </a:r>
          </a:p>
          <a:p>
            <a:pPr marL="363538" indent="-363538"/>
            <a:r>
              <a:rPr lang="en-US" dirty="0"/>
              <a:t>Some of the problems are :</a:t>
            </a:r>
          </a:p>
          <a:p>
            <a:pPr marL="900113" indent="0">
              <a:buFont typeface="Arial" panose="020B0604020202020204" pitchFamily="34" charset="0"/>
              <a:buChar char="•"/>
            </a:pPr>
            <a:r>
              <a:rPr lang="en-US" dirty="0"/>
              <a:t> </a:t>
            </a:r>
            <a:r>
              <a:rPr lang="en-US" sz="2800" dirty="0"/>
              <a:t>some farmers don’t know about government schemes.</a:t>
            </a:r>
          </a:p>
          <a:p>
            <a:pPr marL="900113" indent="0">
              <a:buFont typeface="Arial" panose="020B0604020202020204" pitchFamily="34" charset="0"/>
              <a:buChar char="•"/>
            </a:pPr>
            <a:r>
              <a:rPr lang="en-US" sz="2800" dirty="0"/>
              <a:t> at farms they don’t have TV to watch News. </a:t>
            </a:r>
          </a:p>
          <a:p>
            <a:pPr marL="900113" indent="0">
              <a:buFont typeface="Arial" panose="020B0604020202020204" pitchFamily="34" charset="0"/>
              <a:buChar char="•"/>
            </a:pPr>
            <a:r>
              <a:rPr lang="en-US" sz="2800" dirty="0"/>
              <a:t> they must go to yard for enquiries related crop selling.</a:t>
            </a:r>
          </a:p>
          <a:p>
            <a:pPr marL="900113" indent="0">
              <a:buFont typeface="Arial" panose="020B0604020202020204" pitchFamily="34" charset="0"/>
              <a:buChar char="•"/>
            </a:pPr>
            <a:r>
              <a:rPr lang="en-US" sz="2800" dirty="0"/>
              <a:t> some farmers don’t know the new crop protection techniques.</a:t>
            </a:r>
          </a:p>
          <a:p>
            <a:pPr marL="363538" indent="-363538"/>
            <a:r>
              <a:rPr lang="en-US" dirty="0"/>
              <a:t>We together list out the problems and we come up with the solution as mobile application in Gujarati language.</a:t>
            </a:r>
            <a:endParaRPr lang="en-IN" dirty="0"/>
          </a:p>
        </p:txBody>
      </p:sp>
    </p:spTree>
    <p:extLst>
      <p:ext uri="{BB962C8B-B14F-4D97-AF65-F5344CB8AC3E}">
        <p14:creationId xmlns:p14="http://schemas.microsoft.com/office/powerpoint/2010/main" val="83683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0FC9-F2C0-4AC6-5453-C43D965D7D83}"/>
              </a:ext>
            </a:extLst>
          </p:cNvPr>
          <p:cNvSpPr>
            <a:spLocks noGrp="1"/>
          </p:cNvSpPr>
          <p:nvPr>
            <p:ph type="title"/>
          </p:nvPr>
        </p:nvSpPr>
        <p:spPr/>
        <p:txBody>
          <a:bodyPr/>
          <a:lstStyle/>
          <a:p>
            <a:r>
              <a:rPr lang="en-US" dirty="0"/>
              <a:t>Technology</a:t>
            </a:r>
            <a:endParaRPr lang="en-IN" dirty="0"/>
          </a:p>
        </p:txBody>
      </p:sp>
      <p:grpSp>
        <p:nvGrpSpPr>
          <p:cNvPr id="27" name="Group 26">
            <a:extLst>
              <a:ext uri="{FF2B5EF4-FFF2-40B4-BE49-F238E27FC236}">
                <a16:creationId xmlns:a16="http://schemas.microsoft.com/office/drawing/2014/main" id="{8177D48D-14A5-241B-B4EB-3B5B709F5A07}"/>
              </a:ext>
            </a:extLst>
          </p:cNvPr>
          <p:cNvGrpSpPr/>
          <p:nvPr/>
        </p:nvGrpSpPr>
        <p:grpSpPr>
          <a:xfrm>
            <a:off x="6247451" y="3381905"/>
            <a:ext cx="5186364" cy="2356756"/>
            <a:chOff x="6169024" y="3111501"/>
            <a:chExt cx="5186364" cy="2356756"/>
          </a:xfrm>
        </p:grpSpPr>
        <p:sp>
          <p:nvSpPr>
            <p:cNvPr id="16" name="Text Placeholder 4">
              <a:extLst>
                <a:ext uri="{FF2B5EF4-FFF2-40B4-BE49-F238E27FC236}">
                  <a16:creationId xmlns:a16="http://schemas.microsoft.com/office/drawing/2014/main" id="{144EB8DD-E109-9170-2CB7-2DEB9A02B114}"/>
                </a:ext>
              </a:extLst>
            </p:cNvPr>
            <p:cNvSpPr txBox="1">
              <a:spLocks/>
            </p:cNvSpPr>
            <p:nvPr/>
          </p:nvSpPr>
          <p:spPr>
            <a:xfrm>
              <a:off x="6169024" y="3111501"/>
              <a:ext cx="5183188"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Tx/>
                <a:buNone/>
                <a:defRPr sz="2400" b="1"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457200" indent="0" algn="l" defTabSz="914400" rtl="0" eaLnBrk="1" latinLnBrk="0" hangingPunct="1">
                <a:lnSpc>
                  <a:spcPct val="90000"/>
                </a:lnSpc>
                <a:spcBef>
                  <a:spcPts val="500"/>
                </a:spcBef>
                <a:buFontTx/>
                <a:buNone/>
                <a:defRPr sz="2000" b="1"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914400" indent="0" algn="l" defTabSz="914400" rtl="0" eaLnBrk="1" latinLnBrk="0" hangingPunct="1">
                <a:lnSpc>
                  <a:spcPct val="90000"/>
                </a:lnSpc>
                <a:spcBef>
                  <a:spcPts val="500"/>
                </a:spcBef>
                <a:buFontTx/>
                <a:buNone/>
                <a:defRPr sz="1800" b="1"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371600" indent="0" algn="l" defTabSz="914400" rtl="0" eaLnBrk="1" latinLnBrk="0" hangingPunct="1">
                <a:lnSpc>
                  <a:spcPct val="90000"/>
                </a:lnSpc>
                <a:spcBef>
                  <a:spcPts val="500"/>
                </a:spcBef>
                <a:buFontTx/>
                <a:buNone/>
                <a:defRPr sz="1600" b="1"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1828800" indent="0" algn="l" defTabSz="914400" rtl="0" eaLnBrk="1" latinLnBrk="0" hangingPunct="1">
                <a:lnSpc>
                  <a:spcPct val="90000"/>
                </a:lnSpc>
                <a:spcBef>
                  <a:spcPts val="500"/>
                </a:spcBef>
                <a:buFontTx/>
                <a:buNone/>
                <a:defRPr sz="1600" b="1"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Hardware ( developer side )</a:t>
              </a:r>
              <a:endPar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sp>
          <p:nvSpPr>
            <p:cNvPr id="17" name="Content Placeholder 5">
              <a:extLst>
                <a:ext uri="{FF2B5EF4-FFF2-40B4-BE49-F238E27FC236}">
                  <a16:creationId xmlns:a16="http://schemas.microsoft.com/office/drawing/2014/main" id="{F5C15404-B3F9-123F-5AB8-FDA0C7375C94}"/>
                </a:ext>
              </a:extLst>
            </p:cNvPr>
            <p:cNvSpPr txBox="1">
              <a:spLocks/>
            </p:cNvSpPr>
            <p:nvPr/>
          </p:nvSpPr>
          <p:spPr>
            <a:xfrm>
              <a:off x="6172200" y="3935413"/>
              <a:ext cx="5183188" cy="1532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2"/>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2"/>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 Laptop (min. 8GB RAM )</a:t>
              </a:r>
            </a:p>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 Android mobile phones for testing purposes.</a:t>
              </a:r>
              <a:endParaRPr kumimoji="0" lang="en-IN" sz="20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grpSp>
      <p:grpSp>
        <p:nvGrpSpPr>
          <p:cNvPr id="18" name="Group 17">
            <a:extLst>
              <a:ext uri="{FF2B5EF4-FFF2-40B4-BE49-F238E27FC236}">
                <a16:creationId xmlns:a16="http://schemas.microsoft.com/office/drawing/2014/main" id="{4E66F846-AA34-FB45-17BE-C441FFD586BF}"/>
              </a:ext>
            </a:extLst>
          </p:cNvPr>
          <p:cNvGrpSpPr/>
          <p:nvPr/>
        </p:nvGrpSpPr>
        <p:grpSpPr>
          <a:xfrm>
            <a:off x="905512" y="3226109"/>
            <a:ext cx="5157788" cy="2688408"/>
            <a:chOff x="836611" y="3111501"/>
            <a:chExt cx="5157788" cy="2688408"/>
          </a:xfrm>
        </p:grpSpPr>
        <p:sp>
          <p:nvSpPr>
            <p:cNvPr id="19" name="Text Placeholder 2">
              <a:extLst>
                <a:ext uri="{FF2B5EF4-FFF2-40B4-BE49-F238E27FC236}">
                  <a16:creationId xmlns:a16="http://schemas.microsoft.com/office/drawing/2014/main" id="{A06C6639-2251-237B-D50A-94710ADE25CE}"/>
                </a:ext>
              </a:extLst>
            </p:cNvPr>
            <p:cNvSpPr txBox="1">
              <a:spLocks/>
            </p:cNvSpPr>
            <p:nvPr/>
          </p:nvSpPr>
          <p:spPr>
            <a:xfrm>
              <a:off x="836612" y="3111501"/>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Tx/>
                <a:buNone/>
                <a:defRPr sz="2400" b="1"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457200" indent="0" algn="l" defTabSz="914400" rtl="0" eaLnBrk="1" latinLnBrk="0" hangingPunct="1">
                <a:lnSpc>
                  <a:spcPct val="90000"/>
                </a:lnSpc>
                <a:spcBef>
                  <a:spcPts val="500"/>
                </a:spcBef>
                <a:buFontTx/>
                <a:buNone/>
                <a:defRPr sz="2000" b="1"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914400" indent="0" algn="l" defTabSz="914400" rtl="0" eaLnBrk="1" latinLnBrk="0" hangingPunct="1">
                <a:lnSpc>
                  <a:spcPct val="90000"/>
                </a:lnSpc>
                <a:spcBef>
                  <a:spcPts val="500"/>
                </a:spcBef>
                <a:buFontTx/>
                <a:buNone/>
                <a:defRPr sz="1800" b="1"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371600" indent="0" algn="l" defTabSz="914400" rtl="0" eaLnBrk="1" latinLnBrk="0" hangingPunct="1">
                <a:lnSpc>
                  <a:spcPct val="90000"/>
                </a:lnSpc>
                <a:spcBef>
                  <a:spcPts val="500"/>
                </a:spcBef>
                <a:buFontTx/>
                <a:buNone/>
                <a:defRPr sz="1600" b="1"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1828800" indent="0" algn="l" defTabSz="914400" rtl="0" eaLnBrk="1" latinLnBrk="0" hangingPunct="1">
                <a:lnSpc>
                  <a:spcPct val="90000"/>
                </a:lnSpc>
                <a:spcBef>
                  <a:spcPts val="500"/>
                </a:spcBef>
                <a:buFontTx/>
                <a:buNone/>
                <a:defRPr sz="1600" b="1"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Software ( developer side )</a:t>
              </a:r>
              <a:endPar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sp>
          <p:nvSpPr>
            <p:cNvPr id="20" name="Content Placeholder 3">
              <a:extLst>
                <a:ext uri="{FF2B5EF4-FFF2-40B4-BE49-F238E27FC236}">
                  <a16:creationId xmlns:a16="http://schemas.microsoft.com/office/drawing/2014/main" id="{E826ACA1-E637-9641-2052-E19058FC32AE}"/>
                </a:ext>
              </a:extLst>
            </p:cNvPr>
            <p:cNvSpPr txBox="1">
              <a:spLocks/>
            </p:cNvSpPr>
            <p:nvPr/>
          </p:nvSpPr>
          <p:spPr>
            <a:xfrm>
              <a:off x="836611" y="4037919"/>
              <a:ext cx="5157787" cy="1761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2"/>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2"/>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 JDK</a:t>
              </a:r>
            </a:p>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  MySQL</a:t>
              </a:r>
            </a:p>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 Android SDK</a:t>
              </a:r>
            </a:p>
          </p:txBody>
        </p:sp>
      </p:grpSp>
      <p:grpSp>
        <p:nvGrpSpPr>
          <p:cNvPr id="21" name="Group 20">
            <a:extLst>
              <a:ext uri="{FF2B5EF4-FFF2-40B4-BE49-F238E27FC236}">
                <a16:creationId xmlns:a16="http://schemas.microsoft.com/office/drawing/2014/main" id="{F92D0C37-9A08-E356-EE7A-A4C24EAF6405}"/>
              </a:ext>
            </a:extLst>
          </p:cNvPr>
          <p:cNvGrpSpPr/>
          <p:nvPr/>
        </p:nvGrpSpPr>
        <p:grpSpPr>
          <a:xfrm>
            <a:off x="6261740" y="1773710"/>
            <a:ext cx="5157787" cy="1327832"/>
            <a:chOff x="6200777" y="1681163"/>
            <a:chExt cx="5157787" cy="1597931"/>
          </a:xfrm>
        </p:grpSpPr>
        <p:sp>
          <p:nvSpPr>
            <p:cNvPr id="22" name="Text Placeholder 2">
              <a:extLst>
                <a:ext uri="{FF2B5EF4-FFF2-40B4-BE49-F238E27FC236}">
                  <a16:creationId xmlns:a16="http://schemas.microsoft.com/office/drawing/2014/main" id="{5352D087-FFB9-DDE7-084E-5195E747EF7F}"/>
                </a:ext>
              </a:extLst>
            </p:cNvPr>
            <p:cNvSpPr txBox="1">
              <a:spLocks/>
            </p:cNvSpPr>
            <p:nvPr/>
          </p:nvSpPr>
          <p:spPr>
            <a:xfrm>
              <a:off x="6200777" y="1681163"/>
              <a:ext cx="5157787"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Tx/>
                <a:buNone/>
                <a:defRPr sz="2400" b="1"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457200" indent="0" algn="l" defTabSz="914400" rtl="0" eaLnBrk="1" latinLnBrk="0" hangingPunct="1">
                <a:lnSpc>
                  <a:spcPct val="90000"/>
                </a:lnSpc>
                <a:spcBef>
                  <a:spcPts val="500"/>
                </a:spcBef>
                <a:buFontTx/>
                <a:buNone/>
                <a:defRPr sz="2000" b="1"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914400" indent="0" algn="l" defTabSz="914400" rtl="0" eaLnBrk="1" latinLnBrk="0" hangingPunct="1">
                <a:lnSpc>
                  <a:spcPct val="90000"/>
                </a:lnSpc>
                <a:spcBef>
                  <a:spcPts val="500"/>
                </a:spcBef>
                <a:buFontTx/>
                <a:buNone/>
                <a:defRPr sz="1800" b="1"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371600" indent="0" algn="l" defTabSz="914400" rtl="0" eaLnBrk="1" latinLnBrk="0" hangingPunct="1">
                <a:lnSpc>
                  <a:spcPct val="90000"/>
                </a:lnSpc>
                <a:spcBef>
                  <a:spcPts val="500"/>
                </a:spcBef>
                <a:buFontTx/>
                <a:buNone/>
                <a:defRPr sz="1600" b="1"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1828800" indent="0" algn="l" defTabSz="914400" rtl="0" eaLnBrk="1" latinLnBrk="0" hangingPunct="1">
                <a:lnSpc>
                  <a:spcPct val="90000"/>
                </a:lnSpc>
                <a:spcBef>
                  <a:spcPts val="500"/>
                </a:spcBef>
                <a:buFontTx/>
                <a:buNone/>
                <a:defRPr sz="1600" b="1"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Hardware ( user side )</a:t>
              </a:r>
              <a:endPar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sp>
          <p:nvSpPr>
            <p:cNvPr id="23" name="Content Placeholder 3">
              <a:extLst>
                <a:ext uri="{FF2B5EF4-FFF2-40B4-BE49-F238E27FC236}">
                  <a16:creationId xmlns:a16="http://schemas.microsoft.com/office/drawing/2014/main" id="{1477EF3D-5A4B-E476-43AE-9DD47C249B40}"/>
                </a:ext>
              </a:extLst>
            </p:cNvPr>
            <p:cNvSpPr txBox="1">
              <a:spLocks/>
            </p:cNvSpPr>
            <p:nvPr/>
          </p:nvSpPr>
          <p:spPr>
            <a:xfrm>
              <a:off x="6200777" y="2505074"/>
              <a:ext cx="5157787" cy="774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2"/>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2"/>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 </a:t>
              </a:r>
              <a:r>
                <a:rPr kumimoji="0" lang="en-US" sz="20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mobile phone ( min. 2GB RAM)</a:t>
              </a:r>
              <a:endParaRPr kumimoji="0" lang="en-US" sz="28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grpSp>
      <p:grpSp>
        <p:nvGrpSpPr>
          <p:cNvPr id="24" name="Group 23">
            <a:extLst>
              <a:ext uri="{FF2B5EF4-FFF2-40B4-BE49-F238E27FC236}">
                <a16:creationId xmlns:a16="http://schemas.microsoft.com/office/drawing/2014/main" id="{94006030-A3A1-3CD8-96A1-145BA92D1D59}"/>
              </a:ext>
            </a:extLst>
          </p:cNvPr>
          <p:cNvGrpSpPr/>
          <p:nvPr/>
        </p:nvGrpSpPr>
        <p:grpSpPr>
          <a:xfrm>
            <a:off x="905512" y="1773710"/>
            <a:ext cx="5157787" cy="1327832"/>
            <a:chOff x="836612" y="3111501"/>
            <a:chExt cx="5157787" cy="1327832"/>
          </a:xfrm>
        </p:grpSpPr>
        <p:sp>
          <p:nvSpPr>
            <p:cNvPr id="25" name="Text Placeholder 2">
              <a:extLst>
                <a:ext uri="{FF2B5EF4-FFF2-40B4-BE49-F238E27FC236}">
                  <a16:creationId xmlns:a16="http://schemas.microsoft.com/office/drawing/2014/main" id="{61514BDF-BA45-2B19-772D-EF214BF375B7}"/>
                </a:ext>
              </a:extLst>
            </p:cNvPr>
            <p:cNvSpPr txBox="1">
              <a:spLocks/>
            </p:cNvSpPr>
            <p:nvPr/>
          </p:nvSpPr>
          <p:spPr>
            <a:xfrm>
              <a:off x="836612" y="3111501"/>
              <a:ext cx="5157787"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Tx/>
                <a:buNone/>
                <a:defRPr sz="2400" b="1"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457200" indent="0" algn="l" defTabSz="914400" rtl="0" eaLnBrk="1" latinLnBrk="0" hangingPunct="1">
                <a:lnSpc>
                  <a:spcPct val="90000"/>
                </a:lnSpc>
                <a:spcBef>
                  <a:spcPts val="500"/>
                </a:spcBef>
                <a:buFontTx/>
                <a:buNone/>
                <a:defRPr sz="2000" b="1"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914400" indent="0" algn="l" defTabSz="914400" rtl="0" eaLnBrk="1" latinLnBrk="0" hangingPunct="1">
                <a:lnSpc>
                  <a:spcPct val="90000"/>
                </a:lnSpc>
                <a:spcBef>
                  <a:spcPts val="500"/>
                </a:spcBef>
                <a:buFontTx/>
                <a:buNone/>
                <a:defRPr sz="1800" b="1"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371600" indent="0" algn="l" defTabSz="914400" rtl="0" eaLnBrk="1" latinLnBrk="0" hangingPunct="1">
                <a:lnSpc>
                  <a:spcPct val="90000"/>
                </a:lnSpc>
                <a:spcBef>
                  <a:spcPts val="500"/>
                </a:spcBef>
                <a:buFontTx/>
                <a:buNone/>
                <a:defRPr sz="1600" b="1"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1828800" indent="0" algn="l" defTabSz="914400" rtl="0" eaLnBrk="1" latinLnBrk="0" hangingPunct="1">
                <a:lnSpc>
                  <a:spcPct val="90000"/>
                </a:lnSpc>
                <a:spcBef>
                  <a:spcPts val="500"/>
                </a:spcBef>
                <a:buFontTx/>
                <a:buNone/>
                <a:defRPr sz="1600" b="1"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Software ( user side )</a:t>
              </a:r>
              <a:endParaRPr kumimoji="0" lang="en-IN" sz="2800" b="1"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endParaRPr>
            </a:p>
          </p:txBody>
        </p:sp>
        <p:sp>
          <p:nvSpPr>
            <p:cNvPr id="26" name="Content Placeholder 3">
              <a:extLst>
                <a:ext uri="{FF2B5EF4-FFF2-40B4-BE49-F238E27FC236}">
                  <a16:creationId xmlns:a16="http://schemas.microsoft.com/office/drawing/2014/main" id="{A23B09FA-480D-6B4F-CB1B-AD0174B9CC4D}"/>
                </a:ext>
              </a:extLst>
            </p:cNvPr>
            <p:cNvSpPr txBox="1">
              <a:spLocks/>
            </p:cNvSpPr>
            <p:nvPr/>
          </p:nvSpPr>
          <p:spPr>
            <a:xfrm>
              <a:off x="836612" y="3935413"/>
              <a:ext cx="5157787" cy="503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2"/>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2"/>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2"/>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052D43"/>
                  </a:solidFill>
                  <a:effectLst/>
                  <a:uLnTx/>
                  <a:uFillTx/>
                  <a:latin typeface="Montserrat Light" pitchFamily="2" charset="77"/>
                  <a:cs typeface="Futura Medium" panose="020B0602020204020303" pitchFamily="34" charset="-79"/>
                </a:rPr>
                <a:t> Android 5.0 +</a:t>
              </a:r>
            </a:p>
          </p:txBody>
        </p:sp>
      </p:grpSp>
    </p:spTree>
    <p:extLst>
      <p:ext uri="{BB962C8B-B14F-4D97-AF65-F5344CB8AC3E}">
        <p14:creationId xmlns:p14="http://schemas.microsoft.com/office/powerpoint/2010/main" val="425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F77B-4772-0F52-1BA3-54C9C21479DA}"/>
              </a:ext>
            </a:extLst>
          </p:cNvPr>
          <p:cNvSpPr>
            <a:spLocks noGrp="1"/>
          </p:cNvSpPr>
          <p:nvPr>
            <p:ph type="title"/>
          </p:nvPr>
        </p:nvSpPr>
        <p:spPr/>
        <p:txBody>
          <a:bodyPr/>
          <a:lstStyle/>
          <a:p>
            <a:r>
              <a:rPr lang="en-US" dirty="0"/>
              <a:t>Dependencies</a:t>
            </a:r>
            <a:endParaRPr lang="en-IN" dirty="0"/>
          </a:p>
        </p:txBody>
      </p:sp>
      <p:grpSp>
        <p:nvGrpSpPr>
          <p:cNvPr id="11" name="Group 10">
            <a:extLst>
              <a:ext uri="{FF2B5EF4-FFF2-40B4-BE49-F238E27FC236}">
                <a16:creationId xmlns:a16="http://schemas.microsoft.com/office/drawing/2014/main" id="{AC6E02BB-36C6-8120-37B6-2FB80AAB6A40}"/>
              </a:ext>
            </a:extLst>
          </p:cNvPr>
          <p:cNvGrpSpPr/>
          <p:nvPr/>
        </p:nvGrpSpPr>
        <p:grpSpPr>
          <a:xfrm>
            <a:off x="1571897" y="1756836"/>
            <a:ext cx="3888377" cy="1158332"/>
            <a:chOff x="1001486" y="1828708"/>
            <a:chExt cx="3422468" cy="1158332"/>
          </a:xfrm>
        </p:grpSpPr>
        <p:sp>
          <p:nvSpPr>
            <p:cNvPr id="9" name="Rectangle: Rounded Corners 8">
              <a:extLst>
                <a:ext uri="{FF2B5EF4-FFF2-40B4-BE49-F238E27FC236}">
                  <a16:creationId xmlns:a16="http://schemas.microsoft.com/office/drawing/2014/main" id="{4A92D996-464E-7A47-311D-4BFFB9349FAE}"/>
                </a:ext>
              </a:extLst>
            </p:cNvPr>
            <p:cNvSpPr/>
            <p:nvPr/>
          </p:nvSpPr>
          <p:spPr>
            <a:xfrm>
              <a:off x="1001486" y="2316480"/>
              <a:ext cx="3422468" cy="670560"/>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rgbClr val="062E43"/>
                  </a:solidFill>
                </a:rPr>
                <a:t>'io.github.florent37:shapeofview:1.4.7’</a:t>
              </a:r>
            </a:p>
            <a:p>
              <a:pPr algn="ctr"/>
              <a:r>
                <a:rPr lang="en-US" sz="1400" b="0" i="0" dirty="0">
                  <a:solidFill>
                    <a:srgbClr val="24292F"/>
                  </a:solidFill>
                  <a:effectLst/>
                  <a:latin typeface="-apple-system"/>
                </a:rPr>
                <a:t>Give a custom shape to any android view.</a:t>
              </a:r>
              <a:endParaRPr lang="en-IN" sz="1400" dirty="0">
                <a:solidFill>
                  <a:srgbClr val="062E43"/>
                </a:solidFill>
              </a:endParaRPr>
            </a:p>
          </p:txBody>
        </p:sp>
        <p:sp>
          <p:nvSpPr>
            <p:cNvPr id="10" name="Freeform: Shape 9">
              <a:extLst>
                <a:ext uri="{FF2B5EF4-FFF2-40B4-BE49-F238E27FC236}">
                  <a16:creationId xmlns:a16="http://schemas.microsoft.com/office/drawing/2014/main" id="{8204C8C7-499A-DDB0-A232-1459BD0850BF}"/>
                </a:ext>
              </a:extLst>
            </p:cNvPr>
            <p:cNvSpPr/>
            <p:nvPr/>
          </p:nvSpPr>
          <p:spPr>
            <a:xfrm>
              <a:off x="1776548" y="1828708"/>
              <a:ext cx="1872344" cy="421623"/>
            </a:xfrm>
            <a:custGeom>
              <a:avLst/>
              <a:gdLst>
                <a:gd name="connsiteX0" fmla="*/ 0 w 2297854"/>
                <a:gd name="connsiteY0" fmla="*/ 91378 h 913780"/>
                <a:gd name="connsiteX1" fmla="*/ 91378 w 2297854"/>
                <a:gd name="connsiteY1" fmla="*/ 0 h 913780"/>
                <a:gd name="connsiteX2" fmla="*/ 2206476 w 2297854"/>
                <a:gd name="connsiteY2" fmla="*/ 0 h 913780"/>
                <a:gd name="connsiteX3" fmla="*/ 2297854 w 2297854"/>
                <a:gd name="connsiteY3" fmla="*/ 91378 h 913780"/>
                <a:gd name="connsiteX4" fmla="*/ 2297854 w 2297854"/>
                <a:gd name="connsiteY4" fmla="*/ 822402 h 913780"/>
                <a:gd name="connsiteX5" fmla="*/ 2206476 w 2297854"/>
                <a:gd name="connsiteY5" fmla="*/ 913780 h 913780"/>
                <a:gd name="connsiteX6" fmla="*/ 91378 w 2297854"/>
                <a:gd name="connsiteY6" fmla="*/ 913780 h 913780"/>
                <a:gd name="connsiteX7" fmla="*/ 0 w 2297854"/>
                <a:gd name="connsiteY7" fmla="*/ 822402 h 913780"/>
                <a:gd name="connsiteX8" fmla="*/ 0 w 2297854"/>
                <a:gd name="connsiteY8" fmla="*/ 91378 h 91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7854" h="913780">
                  <a:moveTo>
                    <a:pt x="0" y="91378"/>
                  </a:moveTo>
                  <a:cubicBezTo>
                    <a:pt x="0" y="40911"/>
                    <a:pt x="40911" y="0"/>
                    <a:pt x="91378" y="0"/>
                  </a:cubicBezTo>
                  <a:lnTo>
                    <a:pt x="2206476" y="0"/>
                  </a:lnTo>
                  <a:cubicBezTo>
                    <a:pt x="2256943" y="0"/>
                    <a:pt x="2297854" y="40911"/>
                    <a:pt x="2297854" y="91378"/>
                  </a:cubicBezTo>
                  <a:lnTo>
                    <a:pt x="2297854" y="822402"/>
                  </a:lnTo>
                  <a:cubicBezTo>
                    <a:pt x="2297854" y="872869"/>
                    <a:pt x="2256943" y="913780"/>
                    <a:pt x="2206476" y="913780"/>
                  </a:cubicBezTo>
                  <a:lnTo>
                    <a:pt x="91378" y="913780"/>
                  </a:lnTo>
                  <a:cubicBezTo>
                    <a:pt x="40911" y="913780"/>
                    <a:pt x="0" y="872869"/>
                    <a:pt x="0" y="822402"/>
                  </a:cubicBezTo>
                  <a:lnTo>
                    <a:pt x="0" y="91378"/>
                  </a:lnTo>
                  <a:close/>
                </a:path>
              </a:pathLst>
            </a:custGeom>
            <a:solidFill>
              <a:srgbClr val="00B050"/>
            </a:solidFill>
            <a:effectLst>
              <a:innerShdw blurRad="63500" dist="50800" dir="2700000">
                <a:prstClr val="black">
                  <a:alpha val="50000"/>
                </a:prstClr>
              </a:inn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824" tIns="92804" rIns="125824" bIns="92804" numCol="1" spcCol="1270" anchor="ctr" anchorCtr="0">
              <a:noAutofit/>
            </a:bodyPr>
            <a:lstStyle/>
            <a:p>
              <a:pPr marL="0" lvl="0" indent="0" algn="ctr" defTabSz="2311400">
                <a:lnSpc>
                  <a:spcPct val="90000"/>
                </a:lnSpc>
                <a:spcBef>
                  <a:spcPct val="0"/>
                </a:spcBef>
                <a:spcAft>
                  <a:spcPct val="35000"/>
                </a:spcAft>
                <a:buNone/>
              </a:pPr>
              <a:r>
                <a:rPr lang="en-US" sz="2000" dirty="0"/>
                <a:t>Shape of View</a:t>
              </a:r>
              <a:endParaRPr lang="en-IN" sz="2000" kern="1200" dirty="0"/>
            </a:p>
          </p:txBody>
        </p:sp>
      </p:grpSp>
      <p:grpSp>
        <p:nvGrpSpPr>
          <p:cNvPr id="3" name="Group 2">
            <a:extLst>
              <a:ext uri="{FF2B5EF4-FFF2-40B4-BE49-F238E27FC236}">
                <a16:creationId xmlns:a16="http://schemas.microsoft.com/office/drawing/2014/main" id="{CA27C2CC-6CFD-151D-8952-9C31AED7DF58}"/>
              </a:ext>
            </a:extLst>
          </p:cNvPr>
          <p:cNvGrpSpPr/>
          <p:nvPr/>
        </p:nvGrpSpPr>
        <p:grpSpPr>
          <a:xfrm>
            <a:off x="1571897" y="3056709"/>
            <a:ext cx="3888377" cy="1237007"/>
            <a:chOff x="1571897" y="3056709"/>
            <a:chExt cx="3888377" cy="1237007"/>
          </a:xfrm>
        </p:grpSpPr>
        <p:sp>
          <p:nvSpPr>
            <p:cNvPr id="13" name="Rectangle: Rounded Corners 12">
              <a:extLst>
                <a:ext uri="{FF2B5EF4-FFF2-40B4-BE49-F238E27FC236}">
                  <a16:creationId xmlns:a16="http://schemas.microsoft.com/office/drawing/2014/main" id="{766FB458-63E1-65D7-FA90-67C7FBFFB729}"/>
                </a:ext>
              </a:extLst>
            </p:cNvPr>
            <p:cNvSpPr/>
            <p:nvPr/>
          </p:nvSpPr>
          <p:spPr>
            <a:xfrm>
              <a:off x="1571897" y="3483819"/>
              <a:ext cx="3888377" cy="809897"/>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rgbClr val="062E43"/>
                  </a:solidFill>
                </a:rPr>
                <a:t>'com.google.code.gson:gson:2.8.9’</a:t>
              </a:r>
            </a:p>
            <a:p>
              <a:pPr algn="ctr"/>
              <a:r>
                <a:rPr lang="en-US" sz="1400" b="0" i="0" dirty="0">
                  <a:solidFill>
                    <a:srgbClr val="000000"/>
                  </a:solidFill>
                  <a:effectLst/>
                  <a:latin typeface="-apple-system"/>
                </a:rPr>
                <a:t>used to convert Java Objects into their JSON representation.</a:t>
              </a:r>
              <a:endParaRPr lang="en-IN" sz="1400" dirty="0">
                <a:solidFill>
                  <a:srgbClr val="062E43"/>
                </a:solidFill>
              </a:endParaRPr>
            </a:p>
          </p:txBody>
        </p:sp>
        <p:sp>
          <p:nvSpPr>
            <p:cNvPr id="14" name="Freeform: Shape 13">
              <a:extLst>
                <a:ext uri="{FF2B5EF4-FFF2-40B4-BE49-F238E27FC236}">
                  <a16:creationId xmlns:a16="http://schemas.microsoft.com/office/drawing/2014/main" id="{D4502A9E-19C2-ABEB-CFC8-E43BA650999D}"/>
                </a:ext>
              </a:extLst>
            </p:cNvPr>
            <p:cNvSpPr/>
            <p:nvPr/>
          </p:nvSpPr>
          <p:spPr>
            <a:xfrm>
              <a:off x="3018022" y="3056709"/>
              <a:ext cx="996125" cy="360962"/>
            </a:xfrm>
            <a:custGeom>
              <a:avLst/>
              <a:gdLst>
                <a:gd name="connsiteX0" fmla="*/ 0 w 2297854"/>
                <a:gd name="connsiteY0" fmla="*/ 91378 h 913780"/>
                <a:gd name="connsiteX1" fmla="*/ 91378 w 2297854"/>
                <a:gd name="connsiteY1" fmla="*/ 0 h 913780"/>
                <a:gd name="connsiteX2" fmla="*/ 2206476 w 2297854"/>
                <a:gd name="connsiteY2" fmla="*/ 0 h 913780"/>
                <a:gd name="connsiteX3" fmla="*/ 2297854 w 2297854"/>
                <a:gd name="connsiteY3" fmla="*/ 91378 h 913780"/>
                <a:gd name="connsiteX4" fmla="*/ 2297854 w 2297854"/>
                <a:gd name="connsiteY4" fmla="*/ 822402 h 913780"/>
                <a:gd name="connsiteX5" fmla="*/ 2206476 w 2297854"/>
                <a:gd name="connsiteY5" fmla="*/ 913780 h 913780"/>
                <a:gd name="connsiteX6" fmla="*/ 91378 w 2297854"/>
                <a:gd name="connsiteY6" fmla="*/ 913780 h 913780"/>
                <a:gd name="connsiteX7" fmla="*/ 0 w 2297854"/>
                <a:gd name="connsiteY7" fmla="*/ 822402 h 913780"/>
                <a:gd name="connsiteX8" fmla="*/ 0 w 2297854"/>
                <a:gd name="connsiteY8" fmla="*/ 91378 h 91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7854" h="913780">
                  <a:moveTo>
                    <a:pt x="0" y="91378"/>
                  </a:moveTo>
                  <a:cubicBezTo>
                    <a:pt x="0" y="40911"/>
                    <a:pt x="40911" y="0"/>
                    <a:pt x="91378" y="0"/>
                  </a:cubicBezTo>
                  <a:lnTo>
                    <a:pt x="2206476" y="0"/>
                  </a:lnTo>
                  <a:cubicBezTo>
                    <a:pt x="2256943" y="0"/>
                    <a:pt x="2297854" y="40911"/>
                    <a:pt x="2297854" y="91378"/>
                  </a:cubicBezTo>
                  <a:lnTo>
                    <a:pt x="2297854" y="822402"/>
                  </a:lnTo>
                  <a:cubicBezTo>
                    <a:pt x="2297854" y="872869"/>
                    <a:pt x="2256943" y="913780"/>
                    <a:pt x="2206476" y="913780"/>
                  </a:cubicBezTo>
                  <a:lnTo>
                    <a:pt x="91378" y="913780"/>
                  </a:lnTo>
                  <a:cubicBezTo>
                    <a:pt x="40911" y="913780"/>
                    <a:pt x="0" y="872869"/>
                    <a:pt x="0" y="822402"/>
                  </a:cubicBezTo>
                  <a:lnTo>
                    <a:pt x="0" y="91378"/>
                  </a:lnTo>
                  <a:close/>
                </a:path>
              </a:pathLst>
            </a:custGeom>
            <a:solidFill>
              <a:srgbClr val="00B050"/>
            </a:solidFill>
            <a:effectLst>
              <a:innerShdw blurRad="63500" dist="50800" dir="2700000">
                <a:prstClr val="black">
                  <a:alpha val="50000"/>
                </a:prstClr>
              </a:inn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824" tIns="92804" rIns="125824" bIns="92804" numCol="1" spcCol="1270" anchor="ctr" anchorCtr="0">
              <a:noAutofit/>
            </a:bodyPr>
            <a:lstStyle/>
            <a:p>
              <a:pPr marL="0" lvl="0" indent="0" algn="ctr" defTabSz="2311400">
                <a:lnSpc>
                  <a:spcPct val="90000"/>
                </a:lnSpc>
                <a:spcBef>
                  <a:spcPct val="0"/>
                </a:spcBef>
                <a:spcAft>
                  <a:spcPct val="35000"/>
                </a:spcAft>
                <a:buNone/>
              </a:pPr>
              <a:r>
                <a:rPr lang="en-US" sz="2000" kern="1200" dirty="0" err="1"/>
                <a:t>Gson</a:t>
              </a:r>
              <a:endParaRPr lang="en-IN" sz="2000" kern="1200" dirty="0"/>
            </a:p>
          </p:txBody>
        </p:sp>
      </p:grpSp>
      <p:grpSp>
        <p:nvGrpSpPr>
          <p:cNvPr id="4" name="Group 3">
            <a:extLst>
              <a:ext uri="{FF2B5EF4-FFF2-40B4-BE49-F238E27FC236}">
                <a16:creationId xmlns:a16="http://schemas.microsoft.com/office/drawing/2014/main" id="{2F98868F-CBD9-133D-C66C-FB71D5209141}"/>
              </a:ext>
            </a:extLst>
          </p:cNvPr>
          <p:cNvGrpSpPr/>
          <p:nvPr/>
        </p:nvGrpSpPr>
        <p:grpSpPr>
          <a:xfrm>
            <a:off x="1571897" y="4441371"/>
            <a:ext cx="3888377" cy="1220985"/>
            <a:chOff x="1571897" y="4441371"/>
            <a:chExt cx="3888377" cy="1220985"/>
          </a:xfrm>
        </p:grpSpPr>
        <p:sp>
          <p:nvSpPr>
            <p:cNvPr id="15" name="Rectangle: Rounded Corners 14">
              <a:extLst>
                <a:ext uri="{FF2B5EF4-FFF2-40B4-BE49-F238E27FC236}">
                  <a16:creationId xmlns:a16="http://schemas.microsoft.com/office/drawing/2014/main" id="{6DAC4E86-07E9-4607-5D42-A4AF532C12B8}"/>
                </a:ext>
              </a:extLst>
            </p:cNvPr>
            <p:cNvSpPr/>
            <p:nvPr/>
          </p:nvSpPr>
          <p:spPr>
            <a:xfrm>
              <a:off x="1571897" y="4852459"/>
              <a:ext cx="3888377" cy="809897"/>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rgbClr val="062E43"/>
                  </a:solidFill>
                </a:rPr>
                <a:t>'com.airbnb.android:lottie:5.2.0’</a:t>
              </a:r>
            </a:p>
            <a:p>
              <a:pPr algn="ctr"/>
              <a:r>
                <a:rPr lang="en-US" sz="1400" b="0" i="0" dirty="0">
                  <a:solidFill>
                    <a:srgbClr val="24292F"/>
                  </a:solidFill>
                  <a:effectLst/>
                  <a:latin typeface="-apple-system"/>
                </a:rPr>
                <a:t>Lottie renders JSON animations natively on mobile!</a:t>
              </a:r>
              <a:endParaRPr lang="en-US" sz="1400" dirty="0">
                <a:solidFill>
                  <a:srgbClr val="062E43"/>
                </a:solidFill>
              </a:endParaRPr>
            </a:p>
          </p:txBody>
        </p:sp>
        <p:sp>
          <p:nvSpPr>
            <p:cNvPr id="16" name="Freeform: Shape 15">
              <a:extLst>
                <a:ext uri="{FF2B5EF4-FFF2-40B4-BE49-F238E27FC236}">
                  <a16:creationId xmlns:a16="http://schemas.microsoft.com/office/drawing/2014/main" id="{7E749227-BB60-C5A7-8B41-F2064EB3940A}"/>
                </a:ext>
              </a:extLst>
            </p:cNvPr>
            <p:cNvSpPr/>
            <p:nvPr/>
          </p:nvSpPr>
          <p:spPr>
            <a:xfrm>
              <a:off x="3018022" y="4441371"/>
              <a:ext cx="996125" cy="344940"/>
            </a:xfrm>
            <a:custGeom>
              <a:avLst/>
              <a:gdLst>
                <a:gd name="connsiteX0" fmla="*/ 0 w 2297854"/>
                <a:gd name="connsiteY0" fmla="*/ 91378 h 913780"/>
                <a:gd name="connsiteX1" fmla="*/ 91378 w 2297854"/>
                <a:gd name="connsiteY1" fmla="*/ 0 h 913780"/>
                <a:gd name="connsiteX2" fmla="*/ 2206476 w 2297854"/>
                <a:gd name="connsiteY2" fmla="*/ 0 h 913780"/>
                <a:gd name="connsiteX3" fmla="*/ 2297854 w 2297854"/>
                <a:gd name="connsiteY3" fmla="*/ 91378 h 913780"/>
                <a:gd name="connsiteX4" fmla="*/ 2297854 w 2297854"/>
                <a:gd name="connsiteY4" fmla="*/ 822402 h 913780"/>
                <a:gd name="connsiteX5" fmla="*/ 2206476 w 2297854"/>
                <a:gd name="connsiteY5" fmla="*/ 913780 h 913780"/>
                <a:gd name="connsiteX6" fmla="*/ 91378 w 2297854"/>
                <a:gd name="connsiteY6" fmla="*/ 913780 h 913780"/>
                <a:gd name="connsiteX7" fmla="*/ 0 w 2297854"/>
                <a:gd name="connsiteY7" fmla="*/ 822402 h 913780"/>
                <a:gd name="connsiteX8" fmla="*/ 0 w 2297854"/>
                <a:gd name="connsiteY8" fmla="*/ 91378 h 91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7854" h="913780">
                  <a:moveTo>
                    <a:pt x="0" y="91378"/>
                  </a:moveTo>
                  <a:cubicBezTo>
                    <a:pt x="0" y="40911"/>
                    <a:pt x="40911" y="0"/>
                    <a:pt x="91378" y="0"/>
                  </a:cubicBezTo>
                  <a:lnTo>
                    <a:pt x="2206476" y="0"/>
                  </a:lnTo>
                  <a:cubicBezTo>
                    <a:pt x="2256943" y="0"/>
                    <a:pt x="2297854" y="40911"/>
                    <a:pt x="2297854" y="91378"/>
                  </a:cubicBezTo>
                  <a:lnTo>
                    <a:pt x="2297854" y="822402"/>
                  </a:lnTo>
                  <a:cubicBezTo>
                    <a:pt x="2297854" y="872869"/>
                    <a:pt x="2256943" y="913780"/>
                    <a:pt x="2206476" y="913780"/>
                  </a:cubicBezTo>
                  <a:lnTo>
                    <a:pt x="91378" y="913780"/>
                  </a:lnTo>
                  <a:cubicBezTo>
                    <a:pt x="40911" y="913780"/>
                    <a:pt x="0" y="872869"/>
                    <a:pt x="0" y="822402"/>
                  </a:cubicBezTo>
                  <a:lnTo>
                    <a:pt x="0" y="91378"/>
                  </a:lnTo>
                  <a:close/>
                </a:path>
              </a:pathLst>
            </a:custGeom>
            <a:solidFill>
              <a:srgbClr val="00B050"/>
            </a:solidFill>
            <a:effectLst>
              <a:innerShdw blurRad="63500" dist="50800" dir="2700000">
                <a:prstClr val="black">
                  <a:alpha val="50000"/>
                </a:prstClr>
              </a:inn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824" tIns="92804" rIns="125824" bIns="92804" numCol="1" spcCol="1270" anchor="ctr" anchorCtr="0">
              <a:noAutofit/>
            </a:bodyPr>
            <a:lstStyle/>
            <a:p>
              <a:pPr marL="0" lvl="0" indent="0" algn="ctr" defTabSz="2311400">
                <a:lnSpc>
                  <a:spcPct val="90000"/>
                </a:lnSpc>
                <a:spcBef>
                  <a:spcPct val="0"/>
                </a:spcBef>
                <a:spcAft>
                  <a:spcPct val="35000"/>
                </a:spcAft>
                <a:buNone/>
              </a:pPr>
              <a:r>
                <a:rPr lang="en-US" sz="2000" kern="1200" dirty="0"/>
                <a:t>Lottie</a:t>
              </a:r>
              <a:endParaRPr lang="en-IN" sz="2000" kern="1200" dirty="0"/>
            </a:p>
          </p:txBody>
        </p:sp>
      </p:grpSp>
      <p:grpSp>
        <p:nvGrpSpPr>
          <p:cNvPr id="17" name="Group 16">
            <a:extLst>
              <a:ext uri="{FF2B5EF4-FFF2-40B4-BE49-F238E27FC236}">
                <a16:creationId xmlns:a16="http://schemas.microsoft.com/office/drawing/2014/main" id="{B17D3BC5-6650-B4E4-CD15-1D0C32C3CF45}"/>
              </a:ext>
            </a:extLst>
          </p:cNvPr>
          <p:cNvGrpSpPr/>
          <p:nvPr/>
        </p:nvGrpSpPr>
        <p:grpSpPr>
          <a:xfrm>
            <a:off x="6731728" y="3824371"/>
            <a:ext cx="4042954" cy="1254987"/>
            <a:chOff x="1001485" y="1915885"/>
            <a:chExt cx="3450771" cy="1071155"/>
          </a:xfrm>
        </p:grpSpPr>
        <p:sp>
          <p:nvSpPr>
            <p:cNvPr id="18" name="Rectangle: Rounded Corners 17">
              <a:extLst>
                <a:ext uri="{FF2B5EF4-FFF2-40B4-BE49-F238E27FC236}">
                  <a16:creationId xmlns:a16="http://schemas.microsoft.com/office/drawing/2014/main" id="{5F86134F-560E-005A-1D89-26AFDC9814A1}"/>
                </a:ext>
              </a:extLst>
            </p:cNvPr>
            <p:cNvSpPr/>
            <p:nvPr/>
          </p:nvSpPr>
          <p:spPr>
            <a:xfrm>
              <a:off x="1001485" y="2316480"/>
              <a:ext cx="3450771" cy="670560"/>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i="0" dirty="0">
                  <a:solidFill>
                    <a:srgbClr val="062E43"/>
                  </a:solidFill>
                  <a:effectLst/>
                  <a:latin typeface="-apple-system"/>
                </a:rPr>
                <a:t>'com.github.dhaval2404:imagepicker:2.1’</a:t>
              </a:r>
            </a:p>
            <a:p>
              <a:pPr algn="ctr"/>
              <a:r>
                <a:rPr lang="en-US" sz="1400" i="0" dirty="0">
                  <a:solidFill>
                    <a:srgbClr val="24292F"/>
                  </a:solidFill>
                  <a:effectLst/>
                  <a:latin typeface="-apple-system"/>
                </a:rPr>
                <a:t>to Pick an image from the Gallery or Capture image using Camera.</a:t>
              </a:r>
              <a:endParaRPr lang="en-IN" sz="1400" dirty="0">
                <a:solidFill>
                  <a:srgbClr val="062E43"/>
                </a:solidFill>
              </a:endParaRPr>
            </a:p>
          </p:txBody>
        </p:sp>
        <p:sp>
          <p:nvSpPr>
            <p:cNvPr id="19" name="Freeform: Shape 18">
              <a:extLst>
                <a:ext uri="{FF2B5EF4-FFF2-40B4-BE49-F238E27FC236}">
                  <a16:creationId xmlns:a16="http://schemas.microsoft.com/office/drawing/2014/main" id="{029F3260-BF9F-292A-494A-FD10F72BC4C3}"/>
                </a:ext>
              </a:extLst>
            </p:cNvPr>
            <p:cNvSpPr/>
            <p:nvPr/>
          </p:nvSpPr>
          <p:spPr>
            <a:xfrm>
              <a:off x="1905608" y="1915885"/>
              <a:ext cx="1614222" cy="334446"/>
            </a:xfrm>
            <a:custGeom>
              <a:avLst/>
              <a:gdLst>
                <a:gd name="connsiteX0" fmla="*/ 0 w 2297854"/>
                <a:gd name="connsiteY0" fmla="*/ 91378 h 913780"/>
                <a:gd name="connsiteX1" fmla="*/ 91378 w 2297854"/>
                <a:gd name="connsiteY1" fmla="*/ 0 h 913780"/>
                <a:gd name="connsiteX2" fmla="*/ 2206476 w 2297854"/>
                <a:gd name="connsiteY2" fmla="*/ 0 h 913780"/>
                <a:gd name="connsiteX3" fmla="*/ 2297854 w 2297854"/>
                <a:gd name="connsiteY3" fmla="*/ 91378 h 913780"/>
                <a:gd name="connsiteX4" fmla="*/ 2297854 w 2297854"/>
                <a:gd name="connsiteY4" fmla="*/ 822402 h 913780"/>
                <a:gd name="connsiteX5" fmla="*/ 2206476 w 2297854"/>
                <a:gd name="connsiteY5" fmla="*/ 913780 h 913780"/>
                <a:gd name="connsiteX6" fmla="*/ 91378 w 2297854"/>
                <a:gd name="connsiteY6" fmla="*/ 913780 h 913780"/>
                <a:gd name="connsiteX7" fmla="*/ 0 w 2297854"/>
                <a:gd name="connsiteY7" fmla="*/ 822402 h 913780"/>
                <a:gd name="connsiteX8" fmla="*/ 0 w 2297854"/>
                <a:gd name="connsiteY8" fmla="*/ 91378 h 91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7854" h="913780">
                  <a:moveTo>
                    <a:pt x="0" y="91378"/>
                  </a:moveTo>
                  <a:cubicBezTo>
                    <a:pt x="0" y="40911"/>
                    <a:pt x="40911" y="0"/>
                    <a:pt x="91378" y="0"/>
                  </a:cubicBezTo>
                  <a:lnTo>
                    <a:pt x="2206476" y="0"/>
                  </a:lnTo>
                  <a:cubicBezTo>
                    <a:pt x="2256943" y="0"/>
                    <a:pt x="2297854" y="40911"/>
                    <a:pt x="2297854" y="91378"/>
                  </a:cubicBezTo>
                  <a:lnTo>
                    <a:pt x="2297854" y="822402"/>
                  </a:lnTo>
                  <a:cubicBezTo>
                    <a:pt x="2297854" y="872869"/>
                    <a:pt x="2256943" y="913780"/>
                    <a:pt x="2206476" y="913780"/>
                  </a:cubicBezTo>
                  <a:lnTo>
                    <a:pt x="91378" y="913780"/>
                  </a:lnTo>
                  <a:cubicBezTo>
                    <a:pt x="40911" y="913780"/>
                    <a:pt x="0" y="872869"/>
                    <a:pt x="0" y="822402"/>
                  </a:cubicBezTo>
                  <a:lnTo>
                    <a:pt x="0" y="91378"/>
                  </a:lnTo>
                  <a:close/>
                </a:path>
              </a:pathLst>
            </a:custGeom>
            <a:solidFill>
              <a:srgbClr val="00B050"/>
            </a:solidFill>
            <a:effectLst>
              <a:innerShdw blurRad="63500" dist="50800" dir="2700000">
                <a:prstClr val="black">
                  <a:alpha val="50000"/>
                </a:prstClr>
              </a:inn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824" tIns="92804" rIns="125824" bIns="92804" numCol="1" spcCol="1270" anchor="ctr" anchorCtr="0">
              <a:noAutofit/>
            </a:bodyPr>
            <a:lstStyle/>
            <a:p>
              <a:pPr marL="0" lvl="0" indent="0" algn="ctr" defTabSz="2311400">
                <a:lnSpc>
                  <a:spcPct val="90000"/>
                </a:lnSpc>
                <a:spcBef>
                  <a:spcPct val="0"/>
                </a:spcBef>
                <a:spcAft>
                  <a:spcPct val="35000"/>
                </a:spcAft>
                <a:buNone/>
              </a:pPr>
              <a:r>
                <a:rPr lang="en-IN" sz="2000" kern="1200" dirty="0"/>
                <a:t>Image Picker</a:t>
              </a:r>
            </a:p>
          </p:txBody>
        </p:sp>
      </p:grpSp>
      <p:grpSp>
        <p:nvGrpSpPr>
          <p:cNvPr id="23" name="Group 22">
            <a:extLst>
              <a:ext uri="{FF2B5EF4-FFF2-40B4-BE49-F238E27FC236}">
                <a16:creationId xmlns:a16="http://schemas.microsoft.com/office/drawing/2014/main" id="{691C1F45-0CF6-4BB7-4521-5C2B4275CF48}"/>
              </a:ext>
            </a:extLst>
          </p:cNvPr>
          <p:cNvGrpSpPr/>
          <p:nvPr/>
        </p:nvGrpSpPr>
        <p:grpSpPr>
          <a:xfrm>
            <a:off x="6715148" y="2385737"/>
            <a:ext cx="4042955" cy="1228054"/>
            <a:chOff x="1001486" y="1928910"/>
            <a:chExt cx="3209052" cy="1057726"/>
          </a:xfrm>
        </p:grpSpPr>
        <p:sp>
          <p:nvSpPr>
            <p:cNvPr id="24" name="Rectangle: Rounded Corners 23">
              <a:extLst>
                <a:ext uri="{FF2B5EF4-FFF2-40B4-BE49-F238E27FC236}">
                  <a16:creationId xmlns:a16="http://schemas.microsoft.com/office/drawing/2014/main" id="{1DF44FC7-68BD-806A-B804-85F6D5C416D3}"/>
                </a:ext>
              </a:extLst>
            </p:cNvPr>
            <p:cNvSpPr/>
            <p:nvPr/>
          </p:nvSpPr>
          <p:spPr>
            <a:xfrm>
              <a:off x="1001486" y="2316076"/>
              <a:ext cx="3209052" cy="670560"/>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rgbClr val="062E43"/>
                  </a:solidFill>
                </a:rPr>
                <a:t>'com.android.volley:volley:1.2.1’</a:t>
              </a:r>
            </a:p>
            <a:p>
              <a:pPr algn="ctr"/>
              <a:r>
                <a:rPr lang="en-US" sz="1400" b="0" i="0" dirty="0">
                  <a:solidFill>
                    <a:srgbClr val="24292E"/>
                  </a:solidFill>
                  <a:effectLst/>
                  <a:latin typeface="-apple-system"/>
                </a:rPr>
                <a:t>HTTP library that makes networking for Android apps easier and most importantly, faster. </a:t>
              </a:r>
              <a:endParaRPr lang="en-IN" sz="1400" dirty="0">
                <a:solidFill>
                  <a:srgbClr val="062E43"/>
                </a:solidFill>
              </a:endParaRPr>
            </a:p>
          </p:txBody>
        </p:sp>
        <p:sp>
          <p:nvSpPr>
            <p:cNvPr id="25" name="Freeform: Shape 24">
              <a:extLst>
                <a:ext uri="{FF2B5EF4-FFF2-40B4-BE49-F238E27FC236}">
                  <a16:creationId xmlns:a16="http://schemas.microsoft.com/office/drawing/2014/main" id="{83032F97-47BD-31B6-0F18-F6DFCF8B34C7}"/>
                </a:ext>
              </a:extLst>
            </p:cNvPr>
            <p:cNvSpPr/>
            <p:nvPr/>
          </p:nvSpPr>
          <p:spPr>
            <a:xfrm>
              <a:off x="2065861" y="1928910"/>
              <a:ext cx="1106622" cy="334445"/>
            </a:xfrm>
            <a:custGeom>
              <a:avLst/>
              <a:gdLst>
                <a:gd name="connsiteX0" fmla="*/ 0 w 2297854"/>
                <a:gd name="connsiteY0" fmla="*/ 91378 h 913780"/>
                <a:gd name="connsiteX1" fmla="*/ 91378 w 2297854"/>
                <a:gd name="connsiteY1" fmla="*/ 0 h 913780"/>
                <a:gd name="connsiteX2" fmla="*/ 2206476 w 2297854"/>
                <a:gd name="connsiteY2" fmla="*/ 0 h 913780"/>
                <a:gd name="connsiteX3" fmla="*/ 2297854 w 2297854"/>
                <a:gd name="connsiteY3" fmla="*/ 91378 h 913780"/>
                <a:gd name="connsiteX4" fmla="*/ 2297854 w 2297854"/>
                <a:gd name="connsiteY4" fmla="*/ 822402 h 913780"/>
                <a:gd name="connsiteX5" fmla="*/ 2206476 w 2297854"/>
                <a:gd name="connsiteY5" fmla="*/ 913780 h 913780"/>
                <a:gd name="connsiteX6" fmla="*/ 91378 w 2297854"/>
                <a:gd name="connsiteY6" fmla="*/ 913780 h 913780"/>
                <a:gd name="connsiteX7" fmla="*/ 0 w 2297854"/>
                <a:gd name="connsiteY7" fmla="*/ 822402 h 913780"/>
                <a:gd name="connsiteX8" fmla="*/ 0 w 2297854"/>
                <a:gd name="connsiteY8" fmla="*/ 91378 h 91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7854" h="913780">
                  <a:moveTo>
                    <a:pt x="0" y="91378"/>
                  </a:moveTo>
                  <a:cubicBezTo>
                    <a:pt x="0" y="40911"/>
                    <a:pt x="40911" y="0"/>
                    <a:pt x="91378" y="0"/>
                  </a:cubicBezTo>
                  <a:lnTo>
                    <a:pt x="2206476" y="0"/>
                  </a:lnTo>
                  <a:cubicBezTo>
                    <a:pt x="2256943" y="0"/>
                    <a:pt x="2297854" y="40911"/>
                    <a:pt x="2297854" y="91378"/>
                  </a:cubicBezTo>
                  <a:lnTo>
                    <a:pt x="2297854" y="822402"/>
                  </a:lnTo>
                  <a:cubicBezTo>
                    <a:pt x="2297854" y="872869"/>
                    <a:pt x="2256943" y="913780"/>
                    <a:pt x="2206476" y="913780"/>
                  </a:cubicBezTo>
                  <a:lnTo>
                    <a:pt x="91378" y="913780"/>
                  </a:lnTo>
                  <a:cubicBezTo>
                    <a:pt x="40911" y="913780"/>
                    <a:pt x="0" y="872869"/>
                    <a:pt x="0" y="822402"/>
                  </a:cubicBezTo>
                  <a:lnTo>
                    <a:pt x="0" y="91378"/>
                  </a:lnTo>
                  <a:close/>
                </a:path>
              </a:pathLst>
            </a:custGeom>
            <a:solidFill>
              <a:srgbClr val="00B050"/>
            </a:solidFill>
            <a:effectLst>
              <a:innerShdw blurRad="63500" dist="50800" dir="2700000">
                <a:prstClr val="black">
                  <a:alpha val="50000"/>
                </a:prstClr>
              </a:inn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824" tIns="92804" rIns="125824" bIns="92804" numCol="1" spcCol="1270" anchor="ctr" anchorCtr="0">
              <a:noAutofit/>
            </a:bodyPr>
            <a:lstStyle/>
            <a:p>
              <a:pPr marL="0" lvl="0" indent="0" algn="ctr" defTabSz="2311400">
                <a:lnSpc>
                  <a:spcPct val="90000"/>
                </a:lnSpc>
                <a:spcBef>
                  <a:spcPct val="0"/>
                </a:spcBef>
                <a:spcAft>
                  <a:spcPct val="35000"/>
                </a:spcAft>
                <a:buNone/>
              </a:pPr>
              <a:r>
                <a:rPr lang="en-US" sz="2000" kern="1200" dirty="0"/>
                <a:t>Volley</a:t>
              </a:r>
              <a:endParaRPr lang="en-IN" sz="2000" kern="1200" dirty="0"/>
            </a:p>
          </p:txBody>
        </p:sp>
      </p:grpSp>
    </p:spTree>
    <p:extLst>
      <p:ext uri="{BB962C8B-B14F-4D97-AF65-F5344CB8AC3E}">
        <p14:creationId xmlns:p14="http://schemas.microsoft.com/office/powerpoint/2010/main" val="323326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C140-5BC0-39CE-0EF8-EFA7ED72FD42}"/>
              </a:ext>
            </a:extLst>
          </p:cNvPr>
          <p:cNvSpPr>
            <a:spLocks noGrp="1"/>
          </p:cNvSpPr>
          <p:nvPr>
            <p:ph type="title"/>
          </p:nvPr>
        </p:nvSpPr>
        <p:spPr/>
        <p:txBody>
          <a:bodyPr/>
          <a:lstStyle/>
          <a:p>
            <a:r>
              <a:rPr lang="en-US" dirty="0"/>
              <a:t>Functional Requirements</a:t>
            </a:r>
            <a:endParaRPr lang="en-IN" dirty="0"/>
          </a:p>
        </p:txBody>
      </p:sp>
      <p:sp>
        <p:nvSpPr>
          <p:cNvPr id="3" name="Content Placeholder 2">
            <a:extLst>
              <a:ext uri="{FF2B5EF4-FFF2-40B4-BE49-F238E27FC236}">
                <a16:creationId xmlns:a16="http://schemas.microsoft.com/office/drawing/2014/main" id="{EA5795A7-844A-E495-08C9-2E08EF67B95C}"/>
              </a:ext>
            </a:extLst>
          </p:cNvPr>
          <p:cNvSpPr>
            <a:spLocks noGrp="1"/>
          </p:cNvSpPr>
          <p:nvPr>
            <p:ph idx="1"/>
          </p:nvPr>
        </p:nvSpPr>
        <p:spPr>
          <a:xfrm>
            <a:off x="838200" y="1789611"/>
            <a:ext cx="10515600" cy="3095898"/>
          </a:xfrm>
        </p:spPr>
        <p:txBody>
          <a:bodyPr/>
          <a:lstStyle/>
          <a:p>
            <a:r>
              <a:rPr lang="en-US" dirty="0"/>
              <a:t> Authentication</a:t>
            </a:r>
          </a:p>
          <a:p>
            <a:r>
              <a:rPr lang="en-US" dirty="0"/>
              <a:t> Internet</a:t>
            </a:r>
          </a:p>
          <a:p>
            <a:r>
              <a:rPr lang="en-US" dirty="0"/>
              <a:t> Location</a:t>
            </a:r>
          </a:p>
          <a:p>
            <a:r>
              <a:rPr lang="en-US" dirty="0"/>
              <a:t> Read Write external storage</a:t>
            </a:r>
          </a:p>
          <a:p>
            <a:r>
              <a:rPr lang="en-US" dirty="0"/>
              <a:t> </a:t>
            </a:r>
            <a:r>
              <a:rPr lang="en-US" dirty="0" err="1"/>
              <a:t>php</a:t>
            </a:r>
            <a:r>
              <a:rPr lang="en-US" dirty="0"/>
              <a:t> MySQL API</a:t>
            </a:r>
          </a:p>
          <a:p>
            <a:r>
              <a:rPr lang="en-US" dirty="0"/>
              <a:t> other API calls</a:t>
            </a:r>
          </a:p>
          <a:p>
            <a:pPr marL="0" indent="0">
              <a:buNone/>
            </a:pPr>
            <a:endParaRPr lang="en-US" dirty="0"/>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167085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ABBE-7916-8E13-567E-313BA2A4C896}"/>
              </a:ext>
            </a:extLst>
          </p:cNvPr>
          <p:cNvSpPr>
            <a:spLocks noGrp="1"/>
          </p:cNvSpPr>
          <p:nvPr>
            <p:ph type="title"/>
          </p:nvPr>
        </p:nvSpPr>
        <p:spPr/>
        <p:txBody>
          <a:bodyPr/>
          <a:lstStyle/>
          <a:p>
            <a:r>
              <a:rPr lang="en-US" dirty="0"/>
              <a:t>Non functional Requirements</a:t>
            </a:r>
            <a:endParaRPr lang="en-IN" dirty="0"/>
          </a:p>
        </p:txBody>
      </p:sp>
      <p:sp>
        <p:nvSpPr>
          <p:cNvPr id="3" name="Content Placeholder 2">
            <a:extLst>
              <a:ext uri="{FF2B5EF4-FFF2-40B4-BE49-F238E27FC236}">
                <a16:creationId xmlns:a16="http://schemas.microsoft.com/office/drawing/2014/main" id="{1DEA5B66-1B66-B010-AC23-E06D60B05D38}"/>
              </a:ext>
            </a:extLst>
          </p:cNvPr>
          <p:cNvSpPr>
            <a:spLocks noGrp="1"/>
          </p:cNvSpPr>
          <p:nvPr>
            <p:ph idx="1"/>
          </p:nvPr>
        </p:nvSpPr>
        <p:spPr>
          <a:xfrm>
            <a:off x="838200" y="1963783"/>
            <a:ext cx="10515600" cy="3287486"/>
          </a:xfrm>
        </p:spPr>
        <p:txBody>
          <a:bodyPr/>
          <a:lstStyle/>
          <a:p>
            <a:r>
              <a:rPr lang="en-US" dirty="0"/>
              <a:t>Availability: Info related farming such as Govt. Schemes, weather statistics,  Farming news will available easily inside the app.</a:t>
            </a:r>
          </a:p>
          <a:p>
            <a:r>
              <a:rPr lang="en-US" dirty="0"/>
              <a:t>Usability: The app satisfies the maximum number of farmer’s needs.</a:t>
            </a:r>
          </a:p>
          <a:p>
            <a:r>
              <a:rPr lang="en-US" dirty="0"/>
              <a:t>Confidentially : We respect user privacy and we are storing all the data securely .</a:t>
            </a:r>
          </a:p>
        </p:txBody>
      </p:sp>
    </p:spTree>
    <p:extLst>
      <p:ext uri="{BB962C8B-B14F-4D97-AF65-F5344CB8AC3E}">
        <p14:creationId xmlns:p14="http://schemas.microsoft.com/office/powerpoint/2010/main" val="129354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khedutmit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hedutmitra" id="{93624DCB-19B5-41B3-9E99-353D75850F53}" vid="{4E8F71F1-2083-4BC8-B9C2-1E7C358B790A}"/>
    </a:ext>
  </a:extLst>
</a:theme>
</file>

<file path=docProps/app.xml><?xml version="1.0" encoding="utf-8"?>
<Properties xmlns="http://schemas.openxmlformats.org/officeDocument/2006/extended-properties" xmlns:vt="http://schemas.openxmlformats.org/officeDocument/2006/docPropsVTypes">
  <Template>khedutmitra</Template>
  <TotalTime>761</TotalTime>
  <Words>756</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Montserrat</vt:lpstr>
      <vt:lpstr>Montserrat Light</vt:lpstr>
      <vt:lpstr>Times New Roman</vt:lpstr>
      <vt:lpstr>Trebuchet MS</vt:lpstr>
      <vt:lpstr>Wingdings</vt:lpstr>
      <vt:lpstr>khedutmitra</vt:lpstr>
      <vt:lpstr>PowerPoint Presentation</vt:lpstr>
      <vt:lpstr>PowerPoint Presentation</vt:lpstr>
      <vt:lpstr>Topics to be covered</vt:lpstr>
      <vt:lpstr>Work Distribution</vt:lpstr>
      <vt:lpstr>Scope of project</vt:lpstr>
      <vt:lpstr>Technology</vt:lpstr>
      <vt:lpstr>Dependencies</vt:lpstr>
      <vt:lpstr>Functional Requirements</vt:lpstr>
      <vt:lpstr>Non functional Requirements</vt:lpstr>
      <vt:lpstr>Prototype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Functionality</vt:lpstr>
      <vt:lpstr>Future scope/Limitation</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Viren Ribadiya</dc:creator>
  <cp:lastModifiedBy>Viren Ribadiya</cp:lastModifiedBy>
  <cp:revision>11</cp:revision>
  <dcterms:created xsi:type="dcterms:W3CDTF">2022-10-07T04:24:04Z</dcterms:created>
  <dcterms:modified xsi:type="dcterms:W3CDTF">2022-10-07T20:37:57Z</dcterms:modified>
</cp:coreProperties>
</file>