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y="5143500" cx="9144000"/>
  <p:notesSz cx="6858000" cy="9144000"/>
  <p:embeddedFontLst>
    <p:embeddedFont>
      <p:font typeface="Raleway"/>
      <p:regular r:id="rId59"/>
      <p:bold r:id="rId60"/>
      <p:italic r:id="rId61"/>
      <p:boldItalic r:id="rId62"/>
    </p:embeddedFont>
    <p:embeddedFont>
      <p:font typeface="Lat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24B506-EF05-41A8-A3E2-562604E7A8A3}">
  <a:tblStyle styleId="{E024B506-EF05-41A8-A3E2-562604E7A8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Raleway-boldItalic.fntdata"/><Relationship Id="rId61" Type="http://schemas.openxmlformats.org/officeDocument/2006/relationships/font" Target="fonts/Raleway-italic.fntdata"/><Relationship Id="rId20" Type="http://schemas.openxmlformats.org/officeDocument/2006/relationships/slide" Target="slides/slide13.xml"/><Relationship Id="rId64" Type="http://schemas.openxmlformats.org/officeDocument/2006/relationships/font" Target="fonts/Lato-bold.fntdata"/><Relationship Id="rId63" Type="http://schemas.openxmlformats.org/officeDocument/2006/relationships/font" Target="fonts/Lato-regular.fntdata"/><Relationship Id="rId22" Type="http://schemas.openxmlformats.org/officeDocument/2006/relationships/slide" Target="slides/slide15.xml"/><Relationship Id="rId66" Type="http://schemas.openxmlformats.org/officeDocument/2006/relationships/font" Target="fonts/Lato-boldItalic.fntdata"/><Relationship Id="rId21" Type="http://schemas.openxmlformats.org/officeDocument/2006/relationships/slide" Target="slides/slide14.xml"/><Relationship Id="rId65" Type="http://schemas.openxmlformats.org/officeDocument/2006/relationships/font" Target="fonts/Lato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Raleway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Raleway-regular.fntdata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요리법 -&gt; 레시피로 수정했습니다 (유)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레시피대신 요리법으로 하시고 싶으시면 댓글남겨주세요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6fa86ac81_3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6fa86ac8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6fa86ac81_3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6fa86ac8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6fa86ac81_3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6fa86ac81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6fa86ac8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6fa86ac8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6fa86ac81_1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6fa86ac81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레시피게시판 / 홈페이지전반 </a:t>
            </a:r>
            <a:r>
              <a:rPr lang="ko">
                <a:solidFill>
                  <a:schemeClr val="dk1"/>
                </a:solidFill>
              </a:rPr>
              <a:t>/ 챗봇 (재료선택)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ko"/>
              <a:t>챗봇 :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ko"/>
              <a:t>게시판 : </a:t>
            </a:r>
            <a:r>
              <a:rPr lang="ko">
                <a:solidFill>
                  <a:schemeClr val="dk1"/>
                </a:solidFill>
              </a:rPr>
              <a:t>mealkit / </a:t>
            </a:r>
            <a:r>
              <a:rPr lang="ko"/>
              <a:t>order / cart / payment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6fa86ac81_8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6fa86ac81_8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6fa86ac81_8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6fa86ac81_8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f6fa86ac81_8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f6fa86ac81_8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f6fa86ac81_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f6fa86ac81_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f6fa86ac81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f6fa86ac81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6fa86ac81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6fa86ac81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f6fa86ac81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f6fa86ac81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f6fa86ac81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f6fa86ac81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6fa86ac81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6fa86ac81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f6fa86ac81_8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f6fa86ac81_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f6fa86ac81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f6fa86ac81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f6fa86ac81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f6fa86ac81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f6fa86ac81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f6fa86ac81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&lt;myzzimlist.jsp&gt;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f6fa86ac81_8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f6fa86ac81_8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&lt;myzzimlist.jsp&gt;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f6fa86ac81_8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f6fa86ac81_8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&lt;myzzimlist.jsp&gt;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f6fa86ac81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f6fa86ac81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&lt;myrecipelist.jsp&gt;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f6fa86ac81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f6fa86ac81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&lt;myinform.jsp&gt;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6fa86ac81_2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6fa86ac81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f6fa86ac81_2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f6fa86ac81_2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&lt;admin.jsp&gt;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f6fa86ac8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f6fa86ac8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f6fa86ac8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f6fa86ac8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f6fa86ac8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f6fa86ac8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&lt;noticelist.jsp&gt;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f6fa86ac8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f6fa86ac8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f6fa86ac8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f6fa86ac8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&lt;noticewrite.jsp&gt;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f6fa86ac8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f6fa86ac8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f6fa86ac8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f6fa86ac8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&lt;noticedetail.jsp&gt;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f6fa86ac8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f6fa86ac8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fa86ac8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fa86ac8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&lt;noticedetail.jsp&gt;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f6fa86ac81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f6fa86ac81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f6fa86ac81_4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f6fa86ac81_4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f6fa86ac81_4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f6fa86ac81_4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f6fa86ac81_4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f6fa86ac81_4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&lt;chatbot.jsp&gt;  → 챗봇레시피 상세&lt;모달&gt;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이게 ai인가 싶기도 하네요. 고정된 질문과 답변을 하고있네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기분에 따른 레시피 추천에 대해 ai가 꼭 들어가야 한다면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정말 사진을 찍어서 사진으로부터 사용자의 감정을 판단해서 레시피를 추천한다.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채팅을 하면 그 내용들 속에서 감정을 판단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방법 1. 정해진 질문들을 다 하게 한다. 오늘 어땠어요?, 오늘 기분이 어때요? 매운거 괜찮아요? 등등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재료기반 레시피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방향을 아예 바꿔봐도 좋을 거 같아요 현재 레시피를 추천받는 코드가 실행될 때 오랜 시간을 잡아 먹는데 쿠팡이나 쇼핑몰에서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물건을 검색하고 필터를 통해서 원하는 상품을 보잖아요? 예) 검색에 아이폰13 케이스 치면 여러 상품이 나오지만 필터를 눌러서 휴대폰 기종 : 아이폰13, 케이스 종류 : 카드지갑, 브랜드 : 케이안 등등 이렇게 분류 받기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우리도 돼지고기 누르면 돼지고기 들어간 레시피만 분류되고 거기서 강황가루 누르면 돼지고기 들어간 레시피에서 강황가루가 들어간 레시피를 분류하고… 그 중에 랜덤으로 3가지만 추천 받자 하는 거죠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이렇게 하면 장점이 사용자가 레시피 목록을 바로바로  확인할 수 있는거예요. 돼지고기 강황가루 갑자기 중국 소스를 선택했는데 레시피 목록을 보니까 추천되는 레시피가 없으니까 아 여기서 중국 소스가 들어간 레시피는 없구나 생각을 할 수 있죠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재료기반 레시피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사용자가 가지고있는 재료를 사진으로 첨부하여 올리면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AI는 해당 재료가 무엇인지 Object Detection으로 감지하고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재료가 포함된 레시피를 랜덤으로 출력한다.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마음에 안들면 새로고침/더보기 하여 계속 출력.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예시) 사용자가 설탕하나만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설탕이 들어간 모든 레시피 중 랜덤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재료 6개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6개 모두 들어간 레시피는 없어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1 2 3 4 5 6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 =&gt; 레시피를 보여줬음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20개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1, 2, 4 =&gt; 레시피를 보여준다?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1, 5 ,6 =&gt; 레시피를 보여준다?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재료기반 레시피 파일 업로드 부분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$("#messageWindow").append("&lt;p style='background-color:white; border-radius:5px 5px 5px 5px; margin:10px'&gt;" 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+ bubbles[b].data.description + "&lt;/p&gt;" +</a:t>
            </a:r>
            <a:r>
              <a:rPr lang="ko">
                <a:solidFill>
                  <a:srgbClr val="FF0000"/>
                </a:solidFill>
              </a:rPr>
              <a:t>"&lt;input type='file'&gt;"</a:t>
            </a:r>
            <a:r>
              <a:rPr lang="ko"/>
              <a:t>);</a:t>
            </a:r>
            <a:endParaRPr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1안: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재료 결과가 사과 돼지고기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레시피 재료 DB에서 사과와 돼지고기가 들어간 레시피를 찾고 =&gt; 다 레시피 그 중에 3개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2안: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재료 결과가 사과 돼지고기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레시피 재료 DB에서 사과 들어간 레시피도 찾고 돼지고기가 들어간 레시피도 찾고 =&gt; 다 레시피 그 중에 3개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3안: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재료 선택갯수에 따라 필터(최대갯수 설정)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0~3개 사이로 선택시 - 해당 재료 가지고 있는 레시피 필터 후, 랜덤 3개 추출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4~?개 선택시 - 해당 재료 3개이상 가지고 있는 레시피 필터 후, 랜덤 3개 추출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4안: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재료 몇개를 골라도 모두 다 들어간 레시피가 없다면 그 중 재료 3~ 5개 랜덤으로 뽑아서 그 재료가 모두 들어간 레시피를 추출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f6fa86ac81_4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f6fa86ac81_4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6fa86ac81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6fa86ac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6fa86ac8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6fa86ac8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fa86ac81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fa86ac81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6fa86ac81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6fa86ac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6fa86ac81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6fa86ac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 챗봇 기반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레시피 추천 </a:t>
            </a:r>
            <a:endParaRPr/>
          </a:p>
        </p:txBody>
      </p:sp>
      <p:sp>
        <p:nvSpPr>
          <p:cNvPr id="118" name="Google Shape;118;p2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3조 챗봇서비스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2400250" y="5590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서비스 기획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2400250" y="1103000"/>
            <a:ext cx="63216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1단계</a:t>
            </a:r>
            <a:r>
              <a:rPr b="1" lang="ko" sz="1400">
                <a:solidFill>
                  <a:schemeClr val="dk1"/>
                </a:solidFill>
              </a:rPr>
              <a:t>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기획목적과 어떤 ai서비스를 활용할지를 회의를 통해 도출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400">
                <a:solidFill>
                  <a:schemeClr val="dk1"/>
                </a:solidFill>
              </a:rPr>
              <a:t>2단계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전체 구현 계획을 작성(구현예정 포함)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MVC구조를 기준으로 페이지 화면간의 관계도와 기능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DB설계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400">
                <a:solidFill>
                  <a:schemeClr val="dk1"/>
                </a:solidFill>
              </a:rPr>
              <a:t>3단계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결정 계획에 따라 세부적으로 팀원들 임무 분담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진행예정</a:t>
            </a:r>
            <a:r>
              <a:rPr b="0" lang="ko" sz="2000"/>
              <a:t>(1차회의 이후)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2400250" y="1103000"/>
            <a:ext cx="63216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400">
                <a:solidFill>
                  <a:schemeClr val="dk1"/>
                </a:solidFill>
              </a:rPr>
              <a:t>1단계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미구현 기능 완성 및 추가 구현 기능  수행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2단계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DB실제 구축(workbench활용) 및 개발 착수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/>
              <a:t>진행예정</a:t>
            </a:r>
            <a:r>
              <a:rPr b="0" lang="ko" sz="2000"/>
              <a:t>(2차회의 이후)</a:t>
            </a:r>
            <a:endParaRPr b="0" sz="2000"/>
          </a:p>
        </p:txBody>
      </p:sp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2400250" y="1103000"/>
            <a:ext cx="63216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400">
                <a:solidFill>
                  <a:schemeClr val="dk1"/>
                </a:solidFill>
              </a:rPr>
              <a:t>1단계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추가적으로 구현할 기능에 대한 회의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2단계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웹디자인 세부 계획 및 개발 착수</a:t>
            </a:r>
            <a:endParaRPr sz="14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ko" sz="1300"/>
              <a:t>웹디자인 설정은 메인 페이지를 일차적으로 구현하고 통일하기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3단계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결정된 추가 기능에 대해서 개발 착수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최종확인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2400250" y="1103000"/>
            <a:ext cx="6321600" cy="35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400">
                <a:solidFill>
                  <a:schemeClr val="dk1"/>
                </a:solidFill>
              </a:rPr>
              <a:t>1단계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400"/>
              <a:t>네이버 서버 구축하고 프로젝트 업로드 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400">
                <a:solidFill>
                  <a:schemeClr val="dk1"/>
                </a:solidFill>
              </a:rPr>
              <a:t>2단계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테스트 시나리오 작성 및 통합테스트 진행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 회의 목표</a:t>
            </a:r>
            <a:endParaRPr/>
          </a:p>
        </p:txBody>
      </p:sp>
      <p:sp>
        <p:nvSpPr>
          <p:cNvPr id="233" name="Google Shape;233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1차 기능 진행상황 확인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서비스 테스트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프론트 세부 계획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ko"/>
              <a:t>기능 추가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화면구성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/>
          <p:nvPr/>
        </p:nvSpPr>
        <p:spPr>
          <a:xfrm>
            <a:off x="2527085" y="-860208"/>
            <a:ext cx="749100" cy="23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main.jsp</a:t>
            </a:r>
            <a:endParaRPr sz="1000"/>
          </a:p>
        </p:txBody>
      </p:sp>
      <p:sp>
        <p:nvSpPr>
          <p:cNvPr id="244" name="Google Shape;244;p40"/>
          <p:cNvSpPr/>
          <p:nvPr/>
        </p:nvSpPr>
        <p:spPr>
          <a:xfrm>
            <a:off x="-2383750" y="822500"/>
            <a:ext cx="7491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</a:t>
            </a:r>
            <a:endParaRPr sz="1000"/>
          </a:p>
        </p:txBody>
      </p:sp>
      <p:sp>
        <p:nvSpPr>
          <p:cNvPr id="245" name="Google Shape;245;p40"/>
          <p:cNvSpPr/>
          <p:nvPr/>
        </p:nvSpPr>
        <p:spPr>
          <a:xfrm>
            <a:off x="3929713" y="767013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관리자 </a:t>
            </a:r>
            <a:endParaRPr sz="1000"/>
          </a:p>
        </p:txBody>
      </p:sp>
      <p:sp>
        <p:nvSpPr>
          <p:cNvPr id="246" name="Google Shape;246;p40"/>
          <p:cNvSpPr/>
          <p:nvPr/>
        </p:nvSpPr>
        <p:spPr>
          <a:xfrm>
            <a:off x="7698986" y="787640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레시피게시판 </a:t>
            </a:r>
            <a:endParaRPr sz="1000"/>
          </a:p>
        </p:txBody>
      </p:sp>
      <p:sp>
        <p:nvSpPr>
          <p:cNvPr id="247" name="Google Shape;247;p40"/>
          <p:cNvSpPr/>
          <p:nvPr/>
        </p:nvSpPr>
        <p:spPr>
          <a:xfrm>
            <a:off x="18238026" y="5408100"/>
            <a:ext cx="909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챗봇</a:t>
            </a:r>
            <a:endParaRPr sz="1000"/>
          </a:p>
        </p:txBody>
      </p:sp>
      <p:sp>
        <p:nvSpPr>
          <p:cNvPr id="248" name="Google Shape;248;p40"/>
          <p:cNvSpPr/>
          <p:nvPr/>
        </p:nvSpPr>
        <p:spPr>
          <a:xfrm>
            <a:off x="7733338" y="1591440"/>
            <a:ext cx="1032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recipelist.jsp</a:t>
            </a:r>
            <a:endParaRPr sz="1000"/>
          </a:p>
        </p:txBody>
      </p:sp>
      <p:sp>
        <p:nvSpPr>
          <p:cNvPr id="249" name="Google Shape;249;p40"/>
          <p:cNvSpPr/>
          <p:nvPr/>
        </p:nvSpPr>
        <p:spPr>
          <a:xfrm>
            <a:off x="10659169" y="2587740"/>
            <a:ext cx="10581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mealdetail.jsp</a:t>
            </a:r>
            <a:endParaRPr sz="1000"/>
          </a:p>
        </p:txBody>
      </p:sp>
      <p:sp>
        <p:nvSpPr>
          <p:cNvPr id="250" name="Google Shape;250;p40"/>
          <p:cNvSpPr txBox="1"/>
          <p:nvPr/>
        </p:nvSpPr>
        <p:spPr>
          <a:xfrm>
            <a:off x="3942526" y="1644300"/>
            <a:ext cx="10581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usermanager.jsp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251" name="Google Shape;251;p40"/>
          <p:cNvSpPr/>
          <p:nvPr/>
        </p:nvSpPr>
        <p:spPr>
          <a:xfrm>
            <a:off x="8350049" y="2115365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recipewrite.jsp</a:t>
            </a:r>
            <a:endParaRPr sz="1000"/>
          </a:p>
        </p:txBody>
      </p:sp>
      <p:sp>
        <p:nvSpPr>
          <p:cNvPr id="252" name="Google Shape;252;p40"/>
          <p:cNvSpPr/>
          <p:nvPr/>
        </p:nvSpPr>
        <p:spPr>
          <a:xfrm>
            <a:off x="6574286" y="2573290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recipedetail.jsp</a:t>
            </a:r>
            <a:endParaRPr sz="1000"/>
          </a:p>
        </p:txBody>
      </p:sp>
      <p:sp>
        <p:nvSpPr>
          <p:cNvPr id="253" name="Google Shape;253;p40"/>
          <p:cNvSpPr/>
          <p:nvPr/>
        </p:nvSpPr>
        <p:spPr>
          <a:xfrm>
            <a:off x="15460507" y="653727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밀키트게시판</a:t>
            </a:r>
            <a:endParaRPr sz="1000"/>
          </a:p>
        </p:txBody>
      </p:sp>
      <p:sp>
        <p:nvSpPr>
          <p:cNvPr id="254" name="Google Shape;254;p40"/>
          <p:cNvSpPr/>
          <p:nvPr/>
        </p:nvSpPr>
        <p:spPr>
          <a:xfrm>
            <a:off x="15398782" y="1452126"/>
            <a:ext cx="1032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meallist.jsp</a:t>
            </a:r>
            <a:endParaRPr sz="1000"/>
          </a:p>
        </p:txBody>
      </p:sp>
      <p:sp>
        <p:nvSpPr>
          <p:cNvPr id="255" name="Google Shape;255;p40"/>
          <p:cNvSpPr/>
          <p:nvPr/>
        </p:nvSpPr>
        <p:spPr>
          <a:xfrm>
            <a:off x="-2410750" y="1704850"/>
            <a:ext cx="8148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header.jsp</a:t>
            </a:r>
            <a:endParaRPr sz="1000"/>
          </a:p>
        </p:txBody>
      </p:sp>
      <p:sp>
        <p:nvSpPr>
          <p:cNvPr id="256" name="Google Shape;256;p40"/>
          <p:cNvSpPr/>
          <p:nvPr/>
        </p:nvSpPr>
        <p:spPr>
          <a:xfrm>
            <a:off x="-1368050" y="819601"/>
            <a:ext cx="7491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</a:t>
            </a:r>
            <a:endParaRPr sz="1000"/>
          </a:p>
        </p:txBody>
      </p:sp>
      <p:sp>
        <p:nvSpPr>
          <p:cNvPr id="257" name="Google Shape;257;p40"/>
          <p:cNvSpPr/>
          <p:nvPr/>
        </p:nvSpPr>
        <p:spPr>
          <a:xfrm>
            <a:off x="387438" y="791776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마이 페이지 </a:t>
            </a:r>
            <a:endParaRPr sz="1000"/>
          </a:p>
        </p:txBody>
      </p:sp>
      <p:sp>
        <p:nvSpPr>
          <p:cNvPr id="258" name="Google Shape;258;p40"/>
          <p:cNvSpPr/>
          <p:nvPr/>
        </p:nvSpPr>
        <p:spPr>
          <a:xfrm>
            <a:off x="292834" y="3517973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myzzimrecipe.jsp</a:t>
            </a:r>
            <a:endParaRPr sz="1000"/>
          </a:p>
        </p:txBody>
      </p:sp>
      <p:sp>
        <p:nvSpPr>
          <p:cNvPr id="259" name="Google Shape;259;p40"/>
          <p:cNvSpPr/>
          <p:nvPr/>
        </p:nvSpPr>
        <p:spPr>
          <a:xfrm>
            <a:off x="1905500" y="5331413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myrecipelist.jsp</a:t>
            </a:r>
            <a:endParaRPr sz="1000"/>
          </a:p>
        </p:txBody>
      </p:sp>
      <p:sp>
        <p:nvSpPr>
          <p:cNvPr id="260" name="Google Shape;260;p40"/>
          <p:cNvSpPr/>
          <p:nvPr/>
        </p:nvSpPr>
        <p:spPr>
          <a:xfrm>
            <a:off x="-1354900" y="1246639"/>
            <a:ext cx="7491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email.jsp</a:t>
            </a:r>
            <a:endParaRPr sz="1000"/>
          </a:p>
        </p:txBody>
      </p:sp>
      <p:sp>
        <p:nvSpPr>
          <p:cNvPr id="261" name="Google Shape;261;p40"/>
          <p:cNvSpPr/>
          <p:nvPr/>
        </p:nvSpPr>
        <p:spPr>
          <a:xfrm>
            <a:off x="-1448950" y="2042500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join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262" name="Google Shape;262;p40"/>
          <p:cNvSpPr/>
          <p:nvPr/>
        </p:nvSpPr>
        <p:spPr>
          <a:xfrm>
            <a:off x="385088" y="1635325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myorderlist.jsp</a:t>
            </a:r>
            <a:endParaRPr sz="1000"/>
          </a:p>
        </p:txBody>
      </p:sp>
      <p:sp>
        <p:nvSpPr>
          <p:cNvPr id="263" name="Google Shape;263;p40"/>
          <p:cNvSpPr/>
          <p:nvPr/>
        </p:nvSpPr>
        <p:spPr>
          <a:xfrm>
            <a:off x="17711489" y="607788"/>
            <a:ext cx="8610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공지사항</a:t>
            </a:r>
            <a:endParaRPr sz="1000"/>
          </a:p>
        </p:txBody>
      </p:sp>
      <p:sp>
        <p:nvSpPr>
          <p:cNvPr id="264" name="Google Shape;264;p40"/>
          <p:cNvSpPr/>
          <p:nvPr/>
        </p:nvSpPr>
        <p:spPr>
          <a:xfrm>
            <a:off x="17716165" y="1024691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noticelist.jsp</a:t>
            </a:r>
            <a:endParaRPr sz="1000"/>
          </a:p>
        </p:txBody>
      </p:sp>
      <p:cxnSp>
        <p:nvCxnSpPr>
          <p:cNvPr id="265" name="Google Shape;265;p40"/>
          <p:cNvCxnSpPr>
            <a:stCxn id="255" idx="2"/>
          </p:cNvCxnSpPr>
          <p:nvPr/>
        </p:nvCxnSpPr>
        <p:spPr>
          <a:xfrm>
            <a:off x="-2003350" y="20144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40"/>
          <p:cNvSpPr/>
          <p:nvPr/>
        </p:nvSpPr>
        <p:spPr>
          <a:xfrm>
            <a:off x="-1425300" y="2878100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joinresult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267" name="Google Shape;267;p40"/>
          <p:cNvSpPr txBox="1"/>
          <p:nvPr/>
        </p:nvSpPr>
        <p:spPr>
          <a:xfrm>
            <a:off x="387450" y="4534238"/>
            <a:ext cx="957300" cy="4617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myinform_pw.jsp</a:t>
            </a:r>
            <a:endParaRPr sz="900"/>
          </a:p>
        </p:txBody>
      </p:sp>
      <p:sp>
        <p:nvSpPr>
          <p:cNvPr id="268" name="Google Shape;268;p40"/>
          <p:cNvSpPr/>
          <p:nvPr/>
        </p:nvSpPr>
        <p:spPr>
          <a:xfrm>
            <a:off x="15717869" y="2551777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mealwrite.jsp</a:t>
            </a:r>
            <a:endParaRPr sz="1000"/>
          </a:p>
        </p:txBody>
      </p:sp>
      <p:sp>
        <p:nvSpPr>
          <p:cNvPr id="269" name="Google Shape;269;p40"/>
          <p:cNvSpPr/>
          <p:nvPr/>
        </p:nvSpPr>
        <p:spPr>
          <a:xfrm>
            <a:off x="17101889" y="1517075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noticewrite.jsp</a:t>
            </a:r>
            <a:endParaRPr sz="1000"/>
          </a:p>
        </p:txBody>
      </p:sp>
      <p:sp>
        <p:nvSpPr>
          <p:cNvPr id="270" name="Google Shape;270;p40"/>
          <p:cNvSpPr txBox="1"/>
          <p:nvPr/>
        </p:nvSpPr>
        <p:spPr>
          <a:xfrm>
            <a:off x="387450" y="5571700"/>
            <a:ext cx="9573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myinform.jsp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21088812" y="1024371"/>
            <a:ext cx="9726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asklist.jsp</a:t>
            </a:r>
            <a:endParaRPr sz="1000"/>
          </a:p>
        </p:txBody>
      </p:sp>
      <p:sp>
        <p:nvSpPr>
          <p:cNvPr id="272" name="Google Shape;272;p40"/>
          <p:cNvSpPr/>
          <p:nvPr/>
        </p:nvSpPr>
        <p:spPr>
          <a:xfrm>
            <a:off x="20347450" y="1556577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askwrite.jsp</a:t>
            </a:r>
            <a:endParaRPr sz="1000"/>
          </a:p>
        </p:txBody>
      </p:sp>
      <p:sp>
        <p:nvSpPr>
          <p:cNvPr id="273" name="Google Shape;273;p40"/>
          <p:cNvSpPr/>
          <p:nvPr/>
        </p:nvSpPr>
        <p:spPr>
          <a:xfrm>
            <a:off x="18097164" y="2485478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noticemodify.jsp</a:t>
            </a:r>
            <a:endParaRPr sz="1000"/>
          </a:p>
        </p:txBody>
      </p:sp>
      <p:sp>
        <p:nvSpPr>
          <p:cNvPr id="274" name="Google Shape;274;p40"/>
          <p:cNvSpPr/>
          <p:nvPr/>
        </p:nvSpPr>
        <p:spPr>
          <a:xfrm>
            <a:off x="7291936" y="3052179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recipemodify.jsp</a:t>
            </a:r>
            <a:endParaRPr sz="1000"/>
          </a:p>
        </p:txBody>
      </p:sp>
      <p:sp>
        <p:nvSpPr>
          <p:cNvPr id="275" name="Google Shape;275;p40"/>
          <p:cNvSpPr/>
          <p:nvPr/>
        </p:nvSpPr>
        <p:spPr>
          <a:xfrm>
            <a:off x="22491146" y="2469851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askmodify.jsp</a:t>
            </a:r>
            <a:endParaRPr sz="1000"/>
          </a:p>
        </p:txBody>
      </p:sp>
      <p:sp>
        <p:nvSpPr>
          <p:cNvPr id="276" name="Google Shape;276;p40"/>
          <p:cNvSpPr/>
          <p:nvPr/>
        </p:nvSpPr>
        <p:spPr>
          <a:xfrm>
            <a:off x="11011819" y="3069490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mealmodify.jsp</a:t>
            </a:r>
            <a:endParaRPr sz="1000"/>
          </a:p>
        </p:txBody>
      </p:sp>
      <p:sp>
        <p:nvSpPr>
          <p:cNvPr id="277" name="Google Shape;277;p40"/>
          <p:cNvSpPr/>
          <p:nvPr/>
        </p:nvSpPr>
        <p:spPr>
          <a:xfrm>
            <a:off x="21449825" y="2470175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askreply.jsp</a:t>
            </a:r>
            <a:endParaRPr sz="1000"/>
          </a:p>
        </p:txBody>
      </p:sp>
      <p:cxnSp>
        <p:nvCxnSpPr>
          <p:cNvPr id="278" name="Google Shape;278;p40"/>
          <p:cNvCxnSpPr>
            <a:stCxn id="274" idx="0"/>
            <a:endCxn id="274" idx="0"/>
          </p:cNvCxnSpPr>
          <p:nvPr/>
        </p:nvCxnSpPr>
        <p:spPr>
          <a:xfrm>
            <a:off x="7839436" y="305217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40"/>
          <p:cNvSpPr txBox="1"/>
          <p:nvPr/>
        </p:nvSpPr>
        <p:spPr>
          <a:xfrm>
            <a:off x="3863913" y="3502600"/>
            <a:ext cx="11583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ordermanager.jsp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940525" y="2162300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reviewwrite.jsp</a:t>
            </a:r>
            <a:endParaRPr sz="1000"/>
          </a:p>
        </p:txBody>
      </p:sp>
      <p:sp>
        <p:nvSpPr>
          <p:cNvPr id="281" name="Google Shape;281;p40"/>
          <p:cNvSpPr/>
          <p:nvPr/>
        </p:nvSpPr>
        <p:spPr>
          <a:xfrm>
            <a:off x="18630564" y="1974275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noticedetail.jsp</a:t>
            </a:r>
            <a:endParaRPr sz="1000"/>
          </a:p>
        </p:txBody>
      </p:sp>
      <p:sp>
        <p:nvSpPr>
          <p:cNvPr id="282" name="Google Shape;282;p40"/>
          <p:cNvSpPr/>
          <p:nvPr/>
        </p:nvSpPr>
        <p:spPr>
          <a:xfrm>
            <a:off x="22471025" y="1961825"/>
            <a:ext cx="9726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askdetail.jsp</a:t>
            </a:r>
            <a:endParaRPr sz="1000"/>
          </a:p>
        </p:txBody>
      </p:sp>
      <p:sp>
        <p:nvSpPr>
          <p:cNvPr id="283" name="Google Shape;283;p40"/>
          <p:cNvSpPr/>
          <p:nvPr/>
        </p:nvSpPr>
        <p:spPr>
          <a:xfrm>
            <a:off x="18068752" y="5000337"/>
            <a:ext cx="12348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ChatbotService</a:t>
            </a:r>
            <a:endParaRPr sz="1000"/>
          </a:p>
        </p:txBody>
      </p:sp>
      <p:sp>
        <p:nvSpPr>
          <p:cNvPr id="284" name="Google Shape;284;p40"/>
          <p:cNvSpPr/>
          <p:nvPr/>
        </p:nvSpPr>
        <p:spPr>
          <a:xfrm>
            <a:off x="-2443150" y="1257750"/>
            <a:ext cx="9147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getUserOne</a:t>
            </a:r>
            <a:endParaRPr sz="1000"/>
          </a:p>
        </p:txBody>
      </p:sp>
      <p:sp>
        <p:nvSpPr>
          <p:cNvPr id="285" name="Google Shape;285;p40"/>
          <p:cNvSpPr/>
          <p:nvPr/>
        </p:nvSpPr>
        <p:spPr>
          <a:xfrm>
            <a:off x="401985" y="364725"/>
            <a:ext cx="11583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MypageService</a:t>
            </a:r>
            <a:endParaRPr sz="1000"/>
          </a:p>
        </p:txBody>
      </p:sp>
      <p:sp>
        <p:nvSpPr>
          <p:cNvPr id="286" name="Google Shape;286;p40"/>
          <p:cNvSpPr/>
          <p:nvPr/>
        </p:nvSpPr>
        <p:spPr>
          <a:xfrm>
            <a:off x="7669286" y="386764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RecipeService</a:t>
            </a:r>
            <a:endParaRPr sz="1000"/>
          </a:p>
        </p:txBody>
      </p:sp>
      <p:sp>
        <p:nvSpPr>
          <p:cNvPr id="287" name="Google Shape;287;p40"/>
          <p:cNvSpPr/>
          <p:nvPr/>
        </p:nvSpPr>
        <p:spPr>
          <a:xfrm>
            <a:off x="15396632" y="254526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MealService</a:t>
            </a:r>
            <a:endParaRPr sz="1000"/>
          </a:p>
        </p:txBody>
      </p:sp>
      <p:sp>
        <p:nvSpPr>
          <p:cNvPr id="288" name="Google Shape;288;p40"/>
          <p:cNvSpPr/>
          <p:nvPr/>
        </p:nvSpPr>
        <p:spPr>
          <a:xfrm>
            <a:off x="21030769" y="257774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AskService</a:t>
            </a:r>
            <a:endParaRPr sz="1000"/>
          </a:p>
        </p:txBody>
      </p:sp>
      <p:sp>
        <p:nvSpPr>
          <p:cNvPr id="289" name="Google Shape;289;p40"/>
          <p:cNvSpPr/>
          <p:nvPr/>
        </p:nvSpPr>
        <p:spPr>
          <a:xfrm>
            <a:off x="17626000" y="231924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NoticeService</a:t>
            </a:r>
            <a:endParaRPr sz="1000"/>
          </a:p>
        </p:txBody>
      </p:sp>
      <p:sp>
        <p:nvSpPr>
          <p:cNvPr id="290" name="Google Shape;290;p40"/>
          <p:cNvSpPr/>
          <p:nvPr/>
        </p:nvSpPr>
        <p:spPr>
          <a:xfrm>
            <a:off x="3891650" y="353712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AdminSe</a:t>
            </a:r>
            <a:r>
              <a:rPr lang="ko" sz="1000">
                <a:solidFill>
                  <a:schemeClr val="dk1"/>
                </a:solidFill>
              </a:rPr>
              <a:t>r</a:t>
            </a:r>
            <a:r>
              <a:rPr lang="ko" sz="1000"/>
              <a:t>vice</a:t>
            </a:r>
            <a:endParaRPr sz="1000"/>
          </a:p>
        </p:txBody>
      </p:sp>
      <p:sp>
        <p:nvSpPr>
          <p:cNvPr id="291" name="Google Shape;291;p40"/>
          <p:cNvSpPr/>
          <p:nvPr/>
        </p:nvSpPr>
        <p:spPr>
          <a:xfrm>
            <a:off x="-1419500" y="2468725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addUser</a:t>
            </a:r>
            <a:endParaRPr sz="1000"/>
          </a:p>
        </p:txBody>
      </p:sp>
      <p:sp>
        <p:nvSpPr>
          <p:cNvPr id="292" name="Google Shape;292;p40"/>
          <p:cNvSpPr/>
          <p:nvPr/>
        </p:nvSpPr>
        <p:spPr>
          <a:xfrm>
            <a:off x="-1968125" y="412616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UserService</a:t>
            </a:r>
            <a:endParaRPr sz="1000"/>
          </a:p>
        </p:txBody>
      </p:sp>
      <p:sp>
        <p:nvSpPr>
          <p:cNvPr id="293" name="Google Shape;293;p40"/>
          <p:cNvSpPr/>
          <p:nvPr/>
        </p:nvSpPr>
        <p:spPr>
          <a:xfrm>
            <a:off x="-1966688" y="11550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UserController</a:t>
            </a:r>
            <a:endParaRPr sz="1000"/>
          </a:p>
        </p:txBody>
      </p:sp>
      <p:sp>
        <p:nvSpPr>
          <p:cNvPr id="294" name="Google Shape;294;p40"/>
          <p:cNvSpPr/>
          <p:nvPr/>
        </p:nvSpPr>
        <p:spPr>
          <a:xfrm>
            <a:off x="401976" y="-20375"/>
            <a:ext cx="12717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MypageController</a:t>
            </a:r>
            <a:endParaRPr sz="1000"/>
          </a:p>
        </p:txBody>
      </p:sp>
      <p:sp>
        <p:nvSpPr>
          <p:cNvPr id="295" name="Google Shape;295;p40"/>
          <p:cNvSpPr/>
          <p:nvPr/>
        </p:nvSpPr>
        <p:spPr>
          <a:xfrm>
            <a:off x="-1419550" y="1642725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certify</a:t>
            </a:r>
            <a:r>
              <a:rPr lang="ko" sz="1000"/>
              <a:t>Email</a:t>
            </a:r>
            <a:endParaRPr sz="1000"/>
          </a:p>
        </p:txBody>
      </p:sp>
      <p:sp>
        <p:nvSpPr>
          <p:cNvPr id="296" name="Google Shape;296;p40"/>
          <p:cNvSpPr/>
          <p:nvPr/>
        </p:nvSpPr>
        <p:spPr>
          <a:xfrm>
            <a:off x="3896155" y="-21037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AdminController</a:t>
            </a:r>
            <a:endParaRPr sz="1000"/>
          </a:p>
        </p:txBody>
      </p:sp>
      <p:sp>
        <p:nvSpPr>
          <p:cNvPr id="297" name="Google Shape;297;p40"/>
          <p:cNvSpPr/>
          <p:nvPr/>
        </p:nvSpPr>
        <p:spPr>
          <a:xfrm>
            <a:off x="7700124" y="-21022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RecipeController</a:t>
            </a:r>
            <a:endParaRPr sz="1000"/>
          </a:p>
        </p:txBody>
      </p:sp>
      <p:sp>
        <p:nvSpPr>
          <p:cNvPr id="298" name="Google Shape;298;p40"/>
          <p:cNvSpPr/>
          <p:nvPr/>
        </p:nvSpPr>
        <p:spPr>
          <a:xfrm>
            <a:off x="17626000" y="-143950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NoticeController</a:t>
            </a:r>
            <a:endParaRPr sz="1000"/>
          </a:p>
        </p:txBody>
      </p:sp>
      <p:sp>
        <p:nvSpPr>
          <p:cNvPr id="299" name="Google Shape;299;p40"/>
          <p:cNvSpPr/>
          <p:nvPr/>
        </p:nvSpPr>
        <p:spPr>
          <a:xfrm>
            <a:off x="21019095" y="-112175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AskController</a:t>
            </a:r>
            <a:endParaRPr sz="1000"/>
          </a:p>
        </p:txBody>
      </p:sp>
      <p:sp>
        <p:nvSpPr>
          <p:cNvPr id="300" name="Google Shape;300;p40"/>
          <p:cNvSpPr/>
          <p:nvPr/>
        </p:nvSpPr>
        <p:spPr>
          <a:xfrm>
            <a:off x="15389964" y="-143946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MealController</a:t>
            </a:r>
            <a:endParaRPr sz="1000"/>
          </a:p>
        </p:txBody>
      </p:sp>
      <p:sp>
        <p:nvSpPr>
          <p:cNvPr id="301" name="Google Shape;301;p40"/>
          <p:cNvSpPr/>
          <p:nvPr/>
        </p:nvSpPr>
        <p:spPr>
          <a:xfrm>
            <a:off x="18029450" y="4592550"/>
            <a:ext cx="12348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ChatbotController</a:t>
            </a:r>
            <a:endParaRPr sz="1000"/>
          </a:p>
        </p:txBody>
      </p:sp>
      <p:sp>
        <p:nvSpPr>
          <p:cNvPr id="302" name="Google Shape;302;p40"/>
          <p:cNvSpPr/>
          <p:nvPr/>
        </p:nvSpPr>
        <p:spPr>
          <a:xfrm>
            <a:off x="2234350" y="-1287475"/>
            <a:ext cx="12717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MainController</a:t>
            </a:r>
            <a:endParaRPr sz="1000"/>
          </a:p>
        </p:txBody>
      </p:sp>
      <p:sp>
        <p:nvSpPr>
          <p:cNvPr id="303" name="Google Shape;303;p40"/>
          <p:cNvSpPr/>
          <p:nvPr/>
        </p:nvSpPr>
        <p:spPr>
          <a:xfrm>
            <a:off x="1798899" y="829864"/>
            <a:ext cx="861000" cy="309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side.jsp</a:t>
            </a:r>
            <a:endParaRPr sz="1000"/>
          </a:p>
        </p:txBody>
      </p:sp>
      <p:sp>
        <p:nvSpPr>
          <p:cNvPr id="304" name="Google Shape;304;p40"/>
          <p:cNvSpPr/>
          <p:nvPr/>
        </p:nvSpPr>
        <p:spPr>
          <a:xfrm>
            <a:off x="373238" y="1213550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getMyOrderList</a:t>
            </a:r>
            <a:endParaRPr sz="1000"/>
          </a:p>
        </p:txBody>
      </p:sp>
      <p:sp>
        <p:nvSpPr>
          <p:cNvPr id="305" name="Google Shape;305;p40"/>
          <p:cNvSpPr/>
          <p:nvPr/>
        </p:nvSpPr>
        <p:spPr>
          <a:xfrm>
            <a:off x="-107962" y="2157175"/>
            <a:ext cx="9147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modifyOrder</a:t>
            </a:r>
            <a:endParaRPr sz="1000"/>
          </a:p>
        </p:txBody>
      </p:sp>
      <p:cxnSp>
        <p:nvCxnSpPr>
          <p:cNvPr id="306" name="Google Shape;306;p40"/>
          <p:cNvCxnSpPr>
            <a:stCxn id="262" idx="2"/>
            <a:endCxn id="305" idx="0"/>
          </p:cNvCxnSpPr>
          <p:nvPr/>
        </p:nvCxnSpPr>
        <p:spPr>
          <a:xfrm rot="5400000">
            <a:off x="500288" y="1793875"/>
            <a:ext cx="212400" cy="514500"/>
          </a:xfrm>
          <a:prstGeom prst="bentConnector3">
            <a:avLst>
              <a:gd fmla="val 499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40"/>
          <p:cNvSpPr/>
          <p:nvPr/>
        </p:nvSpPr>
        <p:spPr>
          <a:xfrm>
            <a:off x="945200" y="2592813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writeReview</a:t>
            </a:r>
            <a:endParaRPr sz="1000"/>
          </a:p>
        </p:txBody>
      </p:sp>
      <p:cxnSp>
        <p:nvCxnSpPr>
          <p:cNvPr id="308" name="Google Shape;308;p40"/>
          <p:cNvCxnSpPr>
            <a:stCxn id="262" idx="2"/>
            <a:endCxn id="280" idx="0"/>
          </p:cNvCxnSpPr>
          <p:nvPr/>
        </p:nvCxnSpPr>
        <p:spPr>
          <a:xfrm flipH="1" rot="-5400000">
            <a:off x="1008638" y="1800025"/>
            <a:ext cx="217500" cy="507300"/>
          </a:xfrm>
          <a:prstGeom prst="bentConnector3">
            <a:avLst>
              <a:gd fmla="val 499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40"/>
          <p:cNvSpPr/>
          <p:nvPr/>
        </p:nvSpPr>
        <p:spPr>
          <a:xfrm>
            <a:off x="285701" y="3055388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getMyZzim</a:t>
            </a:r>
            <a:r>
              <a:rPr lang="ko" sz="1000">
                <a:solidFill>
                  <a:schemeClr val="dk1"/>
                </a:solidFill>
              </a:rPr>
              <a:t>Recipe</a:t>
            </a:r>
            <a:r>
              <a:rPr lang="ko" sz="1000"/>
              <a:t>List</a:t>
            </a:r>
            <a:endParaRPr sz="1000"/>
          </a:p>
        </p:txBody>
      </p:sp>
      <p:sp>
        <p:nvSpPr>
          <p:cNvPr id="310" name="Google Shape;310;p40"/>
          <p:cNvSpPr/>
          <p:nvPr/>
        </p:nvSpPr>
        <p:spPr>
          <a:xfrm>
            <a:off x="1859900" y="4886525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getMyRecipeList</a:t>
            </a:r>
            <a:endParaRPr sz="1000"/>
          </a:p>
        </p:txBody>
      </p:sp>
      <p:cxnSp>
        <p:nvCxnSpPr>
          <p:cNvPr id="311" name="Google Shape;311;p40"/>
          <p:cNvCxnSpPr>
            <a:stCxn id="310" idx="2"/>
            <a:endCxn id="259" idx="0"/>
          </p:cNvCxnSpPr>
          <p:nvPr/>
        </p:nvCxnSpPr>
        <p:spPr>
          <a:xfrm>
            <a:off x="2439050" y="5196125"/>
            <a:ext cx="14100" cy="1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40"/>
          <p:cNvSpPr/>
          <p:nvPr/>
        </p:nvSpPr>
        <p:spPr>
          <a:xfrm>
            <a:off x="265925" y="5108975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checkPassword</a:t>
            </a:r>
            <a:endParaRPr sz="1000"/>
          </a:p>
        </p:txBody>
      </p:sp>
      <p:sp>
        <p:nvSpPr>
          <p:cNvPr id="313" name="Google Shape;313;p40"/>
          <p:cNvSpPr/>
          <p:nvPr/>
        </p:nvSpPr>
        <p:spPr>
          <a:xfrm>
            <a:off x="-375775" y="6200325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modifyInfo</a:t>
            </a:r>
            <a:endParaRPr sz="1000"/>
          </a:p>
        </p:txBody>
      </p:sp>
      <p:sp>
        <p:nvSpPr>
          <p:cNvPr id="314" name="Google Shape;314;p40"/>
          <p:cNvSpPr/>
          <p:nvPr/>
        </p:nvSpPr>
        <p:spPr>
          <a:xfrm>
            <a:off x="926325" y="6200325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deleteInfo</a:t>
            </a:r>
            <a:endParaRPr sz="1000"/>
          </a:p>
        </p:txBody>
      </p:sp>
      <p:cxnSp>
        <p:nvCxnSpPr>
          <p:cNvPr id="315" name="Google Shape;315;p40"/>
          <p:cNvCxnSpPr>
            <a:stCxn id="270" idx="2"/>
            <a:endCxn id="313" idx="0"/>
          </p:cNvCxnSpPr>
          <p:nvPr/>
        </p:nvCxnSpPr>
        <p:spPr>
          <a:xfrm rot="5400000">
            <a:off x="382050" y="5716150"/>
            <a:ext cx="305400" cy="6627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40"/>
          <p:cNvCxnSpPr>
            <a:stCxn id="270" idx="2"/>
            <a:endCxn id="314" idx="0"/>
          </p:cNvCxnSpPr>
          <p:nvPr/>
        </p:nvCxnSpPr>
        <p:spPr>
          <a:xfrm flipH="1" rot="-5400000">
            <a:off x="1033050" y="5727850"/>
            <a:ext cx="305400" cy="6393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40"/>
          <p:cNvCxnSpPr>
            <a:endCxn id="312" idx="0"/>
          </p:cNvCxnSpPr>
          <p:nvPr/>
        </p:nvCxnSpPr>
        <p:spPr>
          <a:xfrm flipH="1">
            <a:off x="845075" y="4995875"/>
            <a:ext cx="2100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40"/>
          <p:cNvCxnSpPr>
            <a:stCxn id="257" idx="3"/>
            <a:endCxn id="303" idx="1"/>
          </p:cNvCxnSpPr>
          <p:nvPr/>
        </p:nvCxnSpPr>
        <p:spPr>
          <a:xfrm>
            <a:off x="1360038" y="946576"/>
            <a:ext cx="4389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40"/>
          <p:cNvSpPr/>
          <p:nvPr/>
        </p:nvSpPr>
        <p:spPr>
          <a:xfrm>
            <a:off x="3284587" y="2154738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modifyInfo</a:t>
            </a:r>
            <a:endParaRPr sz="1000"/>
          </a:p>
        </p:txBody>
      </p:sp>
      <p:sp>
        <p:nvSpPr>
          <p:cNvPr id="320" name="Google Shape;320;p40"/>
          <p:cNvSpPr/>
          <p:nvPr/>
        </p:nvSpPr>
        <p:spPr>
          <a:xfrm>
            <a:off x="4586687" y="2154738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deleteInfo</a:t>
            </a:r>
            <a:endParaRPr sz="1000"/>
          </a:p>
        </p:txBody>
      </p:sp>
      <p:cxnSp>
        <p:nvCxnSpPr>
          <p:cNvPr id="321" name="Google Shape;321;p40"/>
          <p:cNvCxnSpPr>
            <a:stCxn id="250" idx="2"/>
            <a:endCxn id="319" idx="0"/>
          </p:cNvCxnSpPr>
          <p:nvPr/>
        </p:nvCxnSpPr>
        <p:spPr>
          <a:xfrm rot="5400000">
            <a:off x="4074076" y="1757100"/>
            <a:ext cx="187200" cy="6078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40"/>
          <p:cNvSpPr/>
          <p:nvPr/>
        </p:nvSpPr>
        <p:spPr>
          <a:xfrm>
            <a:off x="3863912" y="1167250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getUserList</a:t>
            </a:r>
            <a:endParaRPr sz="1000"/>
          </a:p>
        </p:txBody>
      </p:sp>
      <p:cxnSp>
        <p:nvCxnSpPr>
          <p:cNvPr id="323" name="Google Shape;323;p40"/>
          <p:cNvCxnSpPr>
            <a:stCxn id="250" idx="2"/>
            <a:endCxn id="320" idx="0"/>
          </p:cNvCxnSpPr>
          <p:nvPr/>
        </p:nvCxnSpPr>
        <p:spPr>
          <a:xfrm flipH="1" rot="-5400000">
            <a:off x="4725076" y="1713900"/>
            <a:ext cx="187200" cy="6942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40"/>
          <p:cNvSpPr/>
          <p:nvPr/>
        </p:nvSpPr>
        <p:spPr>
          <a:xfrm>
            <a:off x="3271062" y="4022663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modifyOrder</a:t>
            </a:r>
            <a:endParaRPr sz="1000"/>
          </a:p>
        </p:txBody>
      </p:sp>
      <p:sp>
        <p:nvSpPr>
          <p:cNvPr id="325" name="Google Shape;325;p40"/>
          <p:cNvSpPr/>
          <p:nvPr/>
        </p:nvSpPr>
        <p:spPr>
          <a:xfrm>
            <a:off x="4586687" y="4022663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modifyShip</a:t>
            </a:r>
            <a:endParaRPr sz="1000"/>
          </a:p>
        </p:txBody>
      </p:sp>
      <p:sp>
        <p:nvSpPr>
          <p:cNvPr id="326" name="Google Shape;326;p40"/>
          <p:cNvSpPr/>
          <p:nvPr/>
        </p:nvSpPr>
        <p:spPr>
          <a:xfrm>
            <a:off x="3863912" y="2996050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getOrderList</a:t>
            </a:r>
            <a:endParaRPr sz="1000"/>
          </a:p>
        </p:txBody>
      </p:sp>
      <p:cxnSp>
        <p:nvCxnSpPr>
          <p:cNvPr id="327" name="Google Shape;327;p40"/>
          <p:cNvCxnSpPr>
            <a:stCxn id="279" idx="2"/>
            <a:endCxn id="324" idx="0"/>
          </p:cNvCxnSpPr>
          <p:nvPr/>
        </p:nvCxnSpPr>
        <p:spPr>
          <a:xfrm rot="5400000">
            <a:off x="4048113" y="3627850"/>
            <a:ext cx="197100" cy="592800"/>
          </a:xfrm>
          <a:prstGeom prst="bentConnector3">
            <a:avLst>
              <a:gd fmla="val 499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0"/>
          <p:cNvCxnSpPr>
            <a:stCxn id="279" idx="2"/>
            <a:endCxn id="325" idx="0"/>
          </p:cNvCxnSpPr>
          <p:nvPr/>
        </p:nvCxnSpPr>
        <p:spPr>
          <a:xfrm flipH="1" rot="-5400000">
            <a:off x="4705863" y="3562900"/>
            <a:ext cx="197100" cy="722700"/>
          </a:xfrm>
          <a:prstGeom prst="bentConnector3">
            <a:avLst>
              <a:gd fmla="val 499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0"/>
          <p:cNvSpPr/>
          <p:nvPr/>
        </p:nvSpPr>
        <p:spPr>
          <a:xfrm>
            <a:off x="7669277" y="1188525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getRecipeList</a:t>
            </a:r>
            <a:endParaRPr sz="1000"/>
          </a:p>
        </p:txBody>
      </p:sp>
      <p:sp>
        <p:nvSpPr>
          <p:cNvPr id="330" name="Google Shape;330;p40"/>
          <p:cNvSpPr/>
          <p:nvPr/>
        </p:nvSpPr>
        <p:spPr>
          <a:xfrm>
            <a:off x="6006302" y="209442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getRecipeOne</a:t>
            </a:r>
            <a:endParaRPr sz="1000"/>
          </a:p>
        </p:txBody>
      </p:sp>
      <p:sp>
        <p:nvSpPr>
          <p:cNvPr id="331" name="Google Shape;331;p40"/>
          <p:cNvSpPr/>
          <p:nvPr/>
        </p:nvSpPr>
        <p:spPr>
          <a:xfrm>
            <a:off x="7310377" y="3461363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modifyRecipe</a:t>
            </a:r>
            <a:endParaRPr sz="1000"/>
          </a:p>
        </p:txBody>
      </p:sp>
      <p:sp>
        <p:nvSpPr>
          <p:cNvPr id="332" name="Google Shape;332;p40"/>
          <p:cNvSpPr/>
          <p:nvPr/>
        </p:nvSpPr>
        <p:spPr>
          <a:xfrm>
            <a:off x="7149302" y="209442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getZzimOne</a:t>
            </a:r>
            <a:endParaRPr sz="1000"/>
          </a:p>
        </p:txBody>
      </p:sp>
      <p:cxnSp>
        <p:nvCxnSpPr>
          <p:cNvPr id="333" name="Google Shape;333;p40"/>
          <p:cNvCxnSpPr>
            <a:stCxn id="330" idx="2"/>
            <a:endCxn id="252" idx="0"/>
          </p:cNvCxnSpPr>
          <p:nvPr/>
        </p:nvCxnSpPr>
        <p:spPr>
          <a:xfrm flipH="1" rot="-5400000">
            <a:off x="6744002" y="2195375"/>
            <a:ext cx="169200" cy="5865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0"/>
          <p:cNvCxnSpPr>
            <a:stCxn id="332" idx="2"/>
            <a:endCxn id="252" idx="0"/>
          </p:cNvCxnSpPr>
          <p:nvPr/>
        </p:nvCxnSpPr>
        <p:spPr>
          <a:xfrm rot="5400000">
            <a:off x="7315502" y="2210375"/>
            <a:ext cx="169200" cy="5565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0"/>
          <p:cNvSpPr/>
          <p:nvPr/>
        </p:nvSpPr>
        <p:spPr>
          <a:xfrm>
            <a:off x="6072752" y="305217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addZzim</a:t>
            </a:r>
            <a:endParaRPr sz="1000"/>
          </a:p>
        </p:txBody>
      </p:sp>
      <p:cxnSp>
        <p:nvCxnSpPr>
          <p:cNvPr id="336" name="Google Shape;336;p40"/>
          <p:cNvCxnSpPr>
            <a:stCxn id="252" idx="2"/>
            <a:endCxn id="335" idx="0"/>
          </p:cNvCxnSpPr>
          <p:nvPr/>
        </p:nvCxnSpPr>
        <p:spPr>
          <a:xfrm rot="5400000">
            <a:off x="6777236" y="2707540"/>
            <a:ext cx="169200" cy="519900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0"/>
          <p:cNvCxnSpPr>
            <a:stCxn id="252" idx="2"/>
            <a:endCxn id="274" idx="0"/>
          </p:cNvCxnSpPr>
          <p:nvPr/>
        </p:nvCxnSpPr>
        <p:spPr>
          <a:xfrm flipH="1" rot="-5400000">
            <a:off x="7395986" y="2608690"/>
            <a:ext cx="169200" cy="717600"/>
          </a:xfrm>
          <a:prstGeom prst="bentConnector3">
            <a:avLst>
              <a:gd fmla="val 500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40"/>
          <p:cNvCxnSpPr>
            <a:stCxn id="248" idx="2"/>
            <a:endCxn id="251" idx="0"/>
          </p:cNvCxnSpPr>
          <p:nvPr/>
        </p:nvCxnSpPr>
        <p:spPr>
          <a:xfrm flipH="1" rot="-5400000">
            <a:off x="8466388" y="1683990"/>
            <a:ext cx="214200" cy="648300"/>
          </a:xfrm>
          <a:prstGeom prst="bentConnector3">
            <a:avLst>
              <a:gd fmla="val 500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9" name="Google Shape;339;p40"/>
          <p:cNvSpPr/>
          <p:nvPr/>
        </p:nvSpPr>
        <p:spPr>
          <a:xfrm>
            <a:off x="15398764" y="1052925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getMealList</a:t>
            </a:r>
            <a:endParaRPr sz="1000"/>
          </a:p>
        </p:txBody>
      </p:sp>
      <p:sp>
        <p:nvSpPr>
          <p:cNvPr id="340" name="Google Shape;340;p40"/>
          <p:cNvSpPr/>
          <p:nvPr/>
        </p:nvSpPr>
        <p:spPr>
          <a:xfrm>
            <a:off x="10661315" y="209792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getMealOne</a:t>
            </a:r>
            <a:endParaRPr sz="1000"/>
          </a:p>
        </p:txBody>
      </p:sp>
      <p:sp>
        <p:nvSpPr>
          <p:cNvPr id="341" name="Google Shape;341;p40"/>
          <p:cNvSpPr/>
          <p:nvPr/>
        </p:nvSpPr>
        <p:spPr>
          <a:xfrm>
            <a:off x="9442127" y="3077575"/>
            <a:ext cx="10581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addCartOne</a:t>
            </a:r>
            <a:endParaRPr sz="1000"/>
          </a:p>
        </p:txBody>
      </p:sp>
      <p:cxnSp>
        <p:nvCxnSpPr>
          <p:cNvPr id="342" name="Google Shape;342;p40"/>
          <p:cNvCxnSpPr>
            <a:stCxn id="249" idx="2"/>
            <a:endCxn id="341" idx="0"/>
          </p:cNvCxnSpPr>
          <p:nvPr/>
        </p:nvCxnSpPr>
        <p:spPr>
          <a:xfrm rot="5400000">
            <a:off x="10489519" y="2378940"/>
            <a:ext cx="180300" cy="12171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0"/>
          <p:cNvCxnSpPr>
            <a:stCxn id="249" idx="2"/>
            <a:endCxn id="276" idx="0"/>
          </p:cNvCxnSpPr>
          <p:nvPr/>
        </p:nvCxnSpPr>
        <p:spPr>
          <a:xfrm flipH="1" rot="-5400000">
            <a:off x="11287669" y="2797890"/>
            <a:ext cx="172200" cy="3711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40"/>
          <p:cNvSpPr/>
          <p:nvPr/>
        </p:nvSpPr>
        <p:spPr>
          <a:xfrm>
            <a:off x="8377177" y="2546963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writeRecipe</a:t>
            </a:r>
            <a:endParaRPr sz="1000"/>
          </a:p>
        </p:txBody>
      </p:sp>
      <p:sp>
        <p:nvSpPr>
          <p:cNvPr id="345" name="Google Shape;345;p40"/>
          <p:cNvSpPr/>
          <p:nvPr/>
        </p:nvSpPr>
        <p:spPr>
          <a:xfrm>
            <a:off x="15767102" y="300417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writeMeal</a:t>
            </a:r>
            <a:endParaRPr sz="1000"/>
          </a:p>
        </p:txBody>
      </p:sp>
      <p:cxnSp>
        <p:nvCxnSpPr>
          <p:cNvPr id="346" name="Google Shape;346;p40"/>
          <p:cNvCxnSpPr>
            <a:stCxn id="340" idx="2"/>
            <a:endCxn id="249" idx="0"/>
          </p:cNvCxnSpPr>
          <p:nvPr/>
        </p:nvCxnSpPr>
        <p:spPr>
          <a:xfrm flipH="1">
            <a:off x="11188265" y="2407525"/>
            <a:ext cx="2100" cy="18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0"/>
          <p:cNvSpPr/>
          <p:nvPr/>
        </p:nvSpPr>
        <p:spPr>
          <a:xfrm>
            <a:off x="14143227" y="2085325"/>
            <a:ext cx="10581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addCartOne</a:t>
            </a:r>
            <a:endParaRPr sz="1000"/>
          </a:p>
        </p:txBody>
      </p:sp>
      <p:cxnSp>
        <p:nvCxnSpPr>
          <p:cNvPr id="348" name="Google Shape;348;p40"/>
          <p:cNvCxnSpPr>
            <a:stCxn id="254" idx="2"/>
            <a:endCxn id="340" idx="0"/>
          </p:cNvCxnSpPr>
          <p:nvPr/>
        </p:nvCxnSpPr>
        <p:spPr>
          <a:xfrm rot="5400000">
            <a:off x="13384432" y="-432324"/>
            <a:ext cx="336300" cy="47244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0"/>
          <p:cNvCxnSpPr>
            <a:stCxn id="254" idx="3"/>
            <a:endCxn id="268" idx="3"/>
          </p:cNvCxnSpPr>
          <p:nvPr/>
        </p:nvCxnSpPr>
        <p:spPr>
          <a:xfrm>
            <a:off x="16430782" y="1606926"/>
            <a:ext cx="382200" cy="1099800"/>
          </a:xfrm>
          <a:prstGeom prst="bentConnector3">
            <a:avLst>
              <a:gd fmla="val 1622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0"/>
          <p:cNvCxnSpPr>
            <a:stCxn id="254" idx="2"/>
            <a:endCxn id="347" idx="0"/>
          </p:cNvCxnSpPr>
          <p:nvPr/>
        </p:nvCxnSpPr>
        <p:spPr>
          <a:xfrm rot="5400000">
            <a:off x="15131632" y="1302276"/>
            <a:ext cx="323700" cy="1242600"/>
          </a:xfrm>
          <a:prstGeom prst="bent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40"/>
          <p:cNvSpPr/>
          <p:nvPr/>
        </p:nvSpPr>
        <p:spPr>
          <a:xfrm>
            <a:off x="10195438" y="4543549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PaySe</a:t>
            </a:r>
            <a:r>
              <a:rPr lang="ko" sz="1000">
                <a:solidFill>
                  <a:schemeClr val="dk1"/>
                </a:solidFill>
              </a:rPr>
              <a:t>r</a:t>
            </a:r>
            <a:r>
              <a:rPr lang="ko" sz="1000"/>
              <a:t>vice</a:t>
            </a:r>
            <a:endParaRPr sz="1000"/>
          </a:p>
        </p:txBody>
      </p:sp>
      <p:sp>
        <p:nvSpPr>
          <p:cNvPr id="352" name="Google Shape;352;p40"/>
          <p:cNvSpPr/>
          <p:nvPr/>
        </p:nvSpPr>
        <p:spPr>
          <a:xfrm>
            <a:off x="9023350" y="5539937"/>
            <a:ext cx="8610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mycart.jsp</a:t>
            </a:r>
            <a:endParaRPr sz="1000"/>
          </a:p>
        </p:txBody>
      </p:sp>
      <p:sp>
        <p:nvSpPr>
          <p:cNvPr id="353" name="Google Shape;353;p40"/>
          <p:cNvSpPr/>
          <p:nvPr/>
        </p:nvSpPr>
        <p:spPr>
          <a:xfrm>
            <a:off x="9497950" y="6052964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order.jsp</a:t>
            </a:r>
            <a:endParaRPr sz="1000"/>
          </a:p>
        </p:txBody>
      </p:sp>
      <p:sp>
        <p:nvSpPr>
          <p:cNvPr id="354" name="Google Shape;354;p40"/>
          <p:cNvSpPr/>
          <p:nvPr/>
        </p:nvSpPr>
        <p:spPr>
          <a:xfrm>
            <a:off x="9497920" y="6984331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orderconfirm.jsp</a:t>
            </a:r>
            <a:endParaRPr sz="1000"/>
          </a:p>
        </p:txBody>
      </p:sp>
      <p:sp>
        <p:nvSpPr>
          <p:cNvPr id="355" name="Google Shape;355;p40"/>
          <p:cNvSpPr/>
          <p:nvPr/>
        </p:nvSpPr>
        <p:spPr>
          <a:xfrm>
            <a:off x="10195427" y="4158646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PayController</a:t>
            </a:r>
            <a:endParaRPr sz="1000"/>
          </a:p>
        </p:txBody>
      </p:sp>
      <p:sp>
        <p:nvSpPr>
          <p:cNvPr id="356" name="Google Shape;356;p40"/>
          <p:cNvSpPr/>
          <p:nvPr/>
        </p:nvSpPr>
        <p:spPr>
          <a:xfrm>
            <a:off x="8904327" y="652211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addOrder</a:t>
            </a:r>
            <a:endParaRPr sz="1000"/>
          </a:p>
        </p:txBody>
      </p:sp>
      <p:sp>
        <p:nvSpPr>
          <p:cNvPr id="357" name="Google Shape;357;p40"/>
          <p:cNvSpPr/>
          <p:nvPr/>
        </p:nvSpPr>
        <p:spPr>
          <a:xfrm>
            <a:off x="8924790" y="511656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getCartList</a:t>
            </a:r>
            <a:endParaRPr sz="1000"/>
          </a:p>
        </p:txBody>
      </p:sp>
      <p:sp>
        <p:nvSpPr>
          <p:cNvPr id="358" name="Google Shape;358;p40"/>
          <p:cNvSpPr/>
          <p:nvPr/>
        </p:nvSpPr>
        <p:spPr>
          <a:xfrm>
            <a:off x="11030265" y="3551228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modifyMeal</a:t>
            </a:r>
            <a:endParaRPr sz="1000"/>
          </a:p>
        </p:txBody>
      </p:sp>
      <p:sp>
        <p:nvSpPr>
          <p:cNvPr id="359" name="Google Shape;359;p40"/>
          <p:cNvSpPr/>
          <p:nvPr/>
        </p:nvSpPr>
        <p:spPr>
          <a:xfrm>
            <a:off x="11421125" y="4188725"/>
            <a:ext cx="972600" cy="836100"/>
          </a:xfrm>
          <a:prstGeom prst="wedgeRectCallout">
            <a:avLst>
              <a:gd fmla="val -26970" name="adj1"/>
              <a:gd fmla="val -8907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상품사진, 상품명, 가격, 상세정보, 수정 가능</a:t>
            </a:r>
            <a:endParaRPr sz="1000"/>
          </a:p>
        </p:txBody>
      </p:sp>
      <p:sp>
        <p:nvSpPr>
          <p:cNvPr id="360" name="Google Shape;360;p40"/>
          <p:cNvSpPr/>
          <p:nvPr/>
        </p:nvSpPr>
        <p:spPr>
          <a:xfrm>
            <a:off x="12503815" y="398545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modifyReview</a:t>
            </a:r>
            <a:endParaRPr sz="1000"/>
          </a:p>
        </p:txBody>
      </p:sp>
      <p:cxnSp>
        <p:nvCxnSpPr>
          <p:cNvPr id="361" name="Google Shape;361;p40"/>
          <p:cNvCxnSpPr>
            <a:stCxn id="249" idx="2"/>
            <a:endCxn id="355" idx="0"/>
          </p:cNvCxnSpPr>
          <p:nvPr/>
        </p:nvCxnSpPr>
        <p:spPr>
          <a:xfrm rot="5400000">
            <a:off x="10319269" y="3289590"/>
            <a:ext cx="1261200" cy="476700"/>
          </a:xfrm>
          <a:prstGeom prst="bentConnector3">
            <a:avLst>
              <a:gd fmla="val 69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40"/>
          <p:cNvSpPr/>
          <p:nvPr/>
        </p:nvSpPr>
        <p:spPr>
          <a:xfrm>
            <a:off x="12503815" y="306345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getReviewList</a:t>
            </a:r>
            <a:endParaRPr sz="1000"/>
          </a:p>
        </p:txBody>
      </p:sp>
      <p:sp>
        <p:nvSpPr>
          <p:cNvPr id="363" name="Google Shape;363;p40"/>
          <p:cNvSpPr/>
          <p:nvPr/>
        </p:nvSpPr>
        <p:spPr>
          <a:xfrm>
            <a:off x="14120315" y="304820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getQnaList</a:t>
            </a:r>
            <a:endParaRPr sz="1000"/>
          </a:p>
        </p:txBody>
      </p:sp>
      <p:sp>
        <p:nvSpPr>
          <p:cNvPr id="364" name="Google Shape;364;p40"/>
          <p:cNvSpPr/>
          <p:nvPr/>
        </p:nvSpPr>
        <p:spPr>
          <a:xfrm>
            <a:off x="12503815" y="352445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deleteReview</a:t>
            </a:r>
            <a:endParaRPr sz="1000"/>
          </a:p>
        </p:txBody>
      </p:sp>
      <p:sp>
        <p:nvSpPr>
          <p:cNvPr id="365" name="Google Shape;365;p40"/>
          <p:cNvSpPr/>
          <p:nvPr/>
        </p:nvSpPr>
        <p:spPr>
          <a:xfrm>
            <a:off x="14780977" y="444926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writeQna</a:t>
            </a:r>
            <a:endParaRPr sz="1000"/>
          </a:p>
        </p:txBody>
      </p:sp>
      <p:sp>
        <p:nvSpPr>
          <p:cNvPr id="366" name="Google Shape;366;p40"/>
          <p:cNvSpPr/>
          <p:nvPr/>
        </p:nvSpPr>
        <p:spPr>
          <a:xfrm>
            <a:off x="14131063" y="398495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modifyQna</a:t>
            </a:r>
            <a:endParaRPr sz="1000"/>
          </a:p>
        </p:txBody>
      </p:sp>
      <p:sp>
        <p:nvSpPr>
          <p:cNvPr id="367" name="Google Shape;367;p40"/>
          <p:cNvSpPr/>
          <p:nvPr/>
        </p:nvSpPr>
        <p:spPr>
          <a:xfrm>
            <a:off x="14131063" y="3534256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deleteQna</a:t>
            </a:r>
            <a:endParaRPr sz="1000"/>
          </a:p>
        </p:txBody>
      </p:sp>
      <p:cxnSp>
        <p:nvCxnSpPr>
          <p:cNvPr id="368" name="Google Shape;368;p40"/>
          <p:cNvCxnSpPr>
            <a:stCxn id="249" idx="3"/>
            <a:endCxn id="362" idx="0"/>
          </p:cNvCxnSpPr>
          <p:nvPr/>
        </p:nvCxnSpPr>
        <p:spPr>
          <a:xfrm>
            <a:off x="11717269" y="2742540"/>
            <a:ext cx="1315500" cy="32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40"/>
          <p:cNvCxnSpPr>
            <a:stCxn id="249" idx="3"/>
            <a:endCxn id="363" idx="0"/>
          </p:cNvCxnSpPr>
          <p:nvPr/>
        </p:nvCxnSpPr>
        <p:spPr>
          <a:xfrm>
            <a:off x="11717269" y="2742540"/>
            <a:ext cx="2932200" cy="30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40"/>
          <p:cNvSpPr/>
          <p:nvPr/>
        </p:nvSpPr>
        <p:spPr>
          <a:xfrm>
            <a:off x="21005075" y="644575"/>
            <a:ext cx="10950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문의하기</a:t>
            </a:r>
            <a:endParaRPr sz="1000"/>
          </a:p>
        </p:txBody>
      </p:sp>
      <p:sp>
        <p:nvSpPr>
          <p:cNvPr id="371" name="Google Shape;371;p40"/>
          <p:cNvSpPr/>
          <p:nvPr/>
        </p:nvSpPr>
        <p:spPr>
          <a:xfrm>
            <a:off x="17003352" y="189295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writeNotice</a:t>
            </a:r>
            <a:endParaRPr sz="1000"/>
          </a:p>
        </p:txBody>
      </p:sp>
      <p:sp>
        <p:nvSpPr>
          <p:cNvPr id="372" name="Google Shape;372;p40"/>
          <p:cNvSpPr/>
          <p:nvPr/>
        </p:nvSpPr>
        <p:spPr>
          <a:xfrm>
            <a:off x="18527352" y="151195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getNoticeOne</a:t>
            </a:r>
            <a:endParaRPr sz="1000"/>
          </a:p>
        </p:txBody>
      </p:sp>
      <p:sp>
        <p:nvSpPr>
          <p:cNvPr id="373" name="Google Shape;373;p40"/>
          <p:cNvSpPr/>
          <p:nvPr/>
        </p:nvSpPr>
        <p:spPr>
          <a:xfrm>
            <a:off x="17917752" y="295975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modifyNotice</a:t>
            </a:r>
            <a:endParaRPr sz="1000"/>
          </a:p>
        </p:txBody>
      </p:sp>
      <p:sp>
        <p:nvSpPr>
          <p:cNvPr id="374" name="Google Shape;374;p40"/>
          <p:cNvSpPr/>
          <p:nvPr/>
        </p:nvSpPr>
        <p:spPr>
          <a:xfrm>
            <a:off x="19136952" y="250255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deleteNotice</a:t>
            </a:r>
            <a:endParaRPr sz="1000"/>
          </a:p>
        </p:txBody>
      </p:sp>
      <p:cxnSp>
        <p:nvCxnSpPr>
          <p:cNvPr id="375" name="Google Shape;375;p40"/>
          <p:cNvCxnSpPr>
            <a:stCxn id="281" idx="2"/>
            <a:endCxn id="273" idx="0"/>
          </p:cNvCxnSpPr>
          <p:nvPr/>
        </p:nvCxnSpPr>
        <p:spPr>
          <a:xfrm rot="5400000">
            <a:off x="18693564" y="2117975"/>
            <a:ext cx="201600" cy="5334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40"/>
          <p:cNvCxnSpPr>
            <a:stCxn id="281" idx="2"/>
            <a:endCxn id="374" idx="0"/>
          </p:cNvCxnSpPr>
          <p:nvPr/>
        </p:nvCxnSpPr>
        <p:spPr>
          <a:xfrm flipH="1" rot="-5400000">
            <a:off x="19254114" y="2090825"/>
            <a:ext cx="218700" cy="6048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40"/>
          <p:cNvCxnSpPr>
            <a:stCxn id="264" idx="2"/>
            <a:endCxn id="269" idx="0"/>
          </p:cNvCxnSpPr>
          <p:nvPr/>
        </p:nvCxnSpPr>
        <p:spPr>
          <a:xfrm rot="5400000">
            <a:off x="17748115" y="1118441"/>
            <a:ext cx="182700" cy="614400"/>
          </a:xfrm>
          <a:prstGeom prst="bentConnector3">
            <a:avLst>
              <a:gd fmla="val 50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40"/>
          <p:cNvCxnSpPr>
            <a:stCxn id="264" idx="2"/>
            <a:endCxn id="372" idx="0"/>
          </p:cNvCxnSpPr>
          <p:nvPr/>
        </p:nvCxnSpPr>
        <p:spPr>
          <a:xfrm flipH="1" rot="-5400000">
            <a:off x="18512665" y="968291"/>
            <a:ext cx="177600" cy="9096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p40"/>
          <p:cNvSpPr/>
          <p:nvPr/>
        </p:nvSpPr>
        <p:spPr>
          <a:xfrm>
            <a:off x="20302302" y="1936363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writeAsk</a:t>
            </a:r>
            <a:endParaRPr sz="1000"/>
          </a:p>
        </p:txBody>
      </p:sp>
      <p:sp>
        <p:nvSpPr>
          <p:cNvPr id="380" name="Google Shape;380;p40"/>
          <p:cNvSpPr/>
          <p:nvPr/>
        </p:nvSpPr>
        <p:spPr>
          <a:xfrm>
            <a:off x="22415952" y="1569299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getAskOne</a:t>
            </a:r>
            <a:endParaRPr sz="1000"/>
          </a:p>
        </p:txBody>
      </p:sp>
      <p:cxnSp>
        <p:nvCxnSpPr>
          <p:cNvPr id="381" name="Google Shape;381;p40"/>
          <p:cNvCxnSpPr>
            <a:stCxn id="271" idx="2"/>
            <a:endCxn id="272" idx="0"/>
          </p:cNvCxnSpPr>
          <p:nvPr/>
        </p:nvCxnSpPr>
        <p:spPr>
          <a:xfrm rot="5400000">
            <a:off x="21089262" y="1070721"/>
            <a:ext cx="222600" cy="749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0"/>
          <p:cNvCxnSpPr>
            <a:stCxn id="271" idx="2"/>
            <a:endCxn id="380" idx="0"/>
          </p:cNvCxnSpPr>
          <p:nvPr/>
        </p:nvCxnSpPr>
        <p:spPr>
          <a:xfrm flipH="1" rot="-5400000">
            <a:off x="22142412" y="766671"/>
            <a:ext cx="235200" cy="1369800"/>
          </a:xfrm>
          <a:prstGeom prst="bentConnector3">
            <a:avLst>
              <a:gd fmla="val 5002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40"/>
          <p:cNvSpPr/>
          <p:nvPr/>
        </p:nvSpPr>
        <p:spPr>
          <a:xfrm>
            <a:off x="22517952" y="294715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modifyAsk</a:t>
            </a:r>
            <a:endParaRPr sz="1000"/>
          </a:p>
        </p:txBody>
      </p:sp>
      <p:sp>
        <p:nvSpPr>
          <p:cNvPr id="384" name="Google Shape;384;p40"/>
          <p:cNvSpPr/>
          <p:nvPr/>
        </p:nvSpPr>
        <p:spPr>
          <a:xfrm>
            <a:off x="23584273" y="2470780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deleteAsk</a:t>
            </a:r>
            <a:endParaRPr sz="1000"/>
          </a:p>
        </p:txBody>
      </p:sp>
      <p:sp>
        <p:nvSpPr>
          <p:cNvPr id="385" name="Google Shape;385;p40"/>
          <p:cNvSpPr/>
          <p:nvPr/>
        </p:nvSpPr>
        <p:spPr>
          <a:xfrm>
            <a:off x="21259625" y="2947150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writeReplyAsk</a:t>
            </a:r>
            <a:endParaRPr sz="1000"/>
          </a:p>
        </p:txBody>
      </p:sp>
      <p:cxnSp>
        <p:nvCxnSpPr>
          <p:cNvPr id="386" name="Google Shape;386;p40"/>
          <p:cNvCxnSpPr>
            <a:stCxn id="282" idx="2"/>
            <a:endCxn id="277" idx="0"/>
          </p:cNvCxnSpPr>
          <p:nvPr/>
        </p:nvCxnSpPr>
        <p:spPr>
          <a:xfrm rot="5400000">
            <a:off x="22343375" y="1856375"/>
            <a:ext cx="198900" cy="1029000"/>
          </a:xfrm>
          <a:prstGeom prst="bentConnector3">
            <a:avLst>
              <a:gd fmla="val 499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0"/>
          <p:cNvCxnSpPr>
            <a:stCxn id="282" idx="2"/>
            <a:endCxn id="384" idx="0"/>
          </p:cNvCxnSpPr>
          <p:nvPr/>
        </p:nvCxnSpPr>
        <p:spPr>
          <a:xfrm flipH="1" rot="-5400000">
            <a:off x="23435525" y="1793225"/>
            <a:ext cx="199500" cy="1155900"/>
          </a:xfrm>
          <a:prstGeom prst="bentConnector3">
            <a:avLst>
              <a:gd fmla="val 499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0"/>
          <p:cNvCxnSpPr>
            <a:stCxn id="282" idx="2"/>
            <a:endCxn id="275" idx="0"/>
          </p:cNvCxnSpPr>
          <p:nvPr/>
        </p:nvCxnSpPr>
        <p:spPr>
          <a:xfrm>
            <a:off x="22957325" y="2271425"/>
            <a:ext cx="12600" cy="19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40"/>
          <p:cNvSpPr/>
          <p:nvPr/>
        </p:nvSpPr>
        <p:spPr>
          <a:xfrm>
            <a:off x="13535952" y="4460729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writeReplyQna</a:t>
            </a:r>
            <a:endParaRPr sz="1000"/>
          </a:p>
        </p:txBody>
      </p:sp>
      <p:sp>
        <p:nvSpPr>
          <p:cNvPr id="390" name="Google Shape;390;p40"/>
          <p:cNvSpPr/>
          <p:nvPr/>
        </p:nvSpPr>
        <p:spPr>
          <a:xfrm>
            <a:off x="18242984" y="5824971"/>
            <a:ext cx="9726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chatbot.jsp</a:t>
            </a:r>
            <a:endParaRPr sz="1000"/>
          </a:p>
        </p:txBody>
      </p:sp>
      <p:sp>
        <p:nvSpPr>
          <p:cNvPr id="391" name="Google Shape;391;p40"/>
          <p:cNvSpPr/>
          <p:nvPr/>
        </p:nvSpPr>
        <p:spPr>
          <a:xfrm>
            <a:off x="1973513" y="2154750"/>
            <a:ext cx="861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refundwrite.jsp</a:t>
            </a:r>
            <a:endParaRPr sz="1000"/>
          </a:p>
        </p:txBody>
      </p:sp>
      <p:sp>
        <p:nvSpPr>
          <p:cNvPr id="392" name="Google Shape;392;p40"/>
          <p:cNvSpPr/>
          <p:nvPr/>
        </p:nvSpPr>
        <p:spPr>
          <a:xfrm>
            <a:off x="1946675" y="2608813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writeRefund</a:t>
            </a:r>
            <a:endParaRPr sz="1000"/>
          </a:p>
        </p:txBody>
      </p:sp>
      <p:cxnSp>
        <p:nvCxnSpPr>
          <p:cNvPr id="393" name="Google Shape;393;p40"/>
          <p:cNvCxnSpPr>
            <a:stCxn id="262" idx="2"/>
            <a:endCxn id="391" idx="0"/>
          </p:cNvCxnSpPr>
          <p:nvPr/>
        </p:nvCxnSpPr>
        <p:spPr>
          <a:xfrm flipH="1" rot="-5400000">
            <a:off x="1528988" y="1279675"/>
            <a:ext cx="209700" cy="1540200"/>
          </a:xfrm>
          <a:prstGeom prst="bentConnector3">
            <a:avLst>
              <a:gd fmla="val 500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40"/>
          <p:cNvSpPr/>
          <p:nvPr/>
        </p:nvSpPr>
        <p:spPr>
          <a:xfrm>
            <a:off x="193525" y="4023663"/>
            <a:ext cx="11559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deleteZzimRecipeOne</a:t>
            </a:r>
            <a:endParaRPr sz="1000"/>
          </a:p>
        </p:txBody>
      </p:sp>
      <p:cxnSp>
        <p:nvCxnSpPr>
          <p:cNvPr id="395" name="Google Shape;395;p40"/>
          <p:cNvCxnSpPr>
            <a:stCxn id="309" idx="2"/>
            <a:endCxn id="258" idx="0"/>
          </p:cNvCxnSpPr>
          <p:nvPr/>
        </p:nvCxnSpPr>
        <p:spPr>
          <a:xfrm rot="5400000">
            <a:off x="710051" y="3426338"/>
            <a:ext cx="153000" cy="3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0"/>
          <p:cNvCxnSpPr>
            <a:stCxn id="394" idx="0"/>
            <a:endCxn id="258" idx="2"/>
          </p:cNvCxnSpPr>
          <p:nvPr/>
        </p:nvCxnSpPr>
        <p:spPr>
          <a:xfrm rot="-5400000">
            <a:off x="673675" y="3925263"/>
            <a:ext cx="196200" cy="600"/>
          </a:xfrm>
          <a:prstGeom prst="bentConnector3">
            <a:avLst>
              <a:gd fmla="val 4997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40"/>
          <p:cNvSpPr/>
          <p:nvPr/>
        </p:nvSpPr>
        <p:spPr>
          <a:xfrm>
            <a:off x="1720234" y="3594385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myzzimmeal.jsp</a:t>
            </a:r>
            <a:endParaRPr sz="1000"/>
          </a:p>
        </p:txBody>
      </p:sp>
      <p:sp>
        <p:nvSpPr>
          <p:cNvPr id="398" name="Google Shape;398;p40"/>
          <p:cNvSpPr/>
          <p:nvPr/>
        </p:nvSpPr>
        <p:spPr>
          <a:xfrm>
            <a:off x="1720226" y="3123875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getMyZzimMealList</a:t>
            </a:r>
            <a:endParaRPr sz="1000"/>
          </a:p>
        </p:txBody>
      </p:sp>
      <p:sp>
        <p:nvSpPr>
          <p:cNvPr id="399" name="Google Shape;399;p40"/>
          <p:cNvSpPr/>
          <p:nvPr/>
        </p:nvSpPr>
        <p:spPr>
          <a:xfrm>
            <a:off x="1618000" y="4064863"/>
            <a:ext cx="11559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deleteZzimMealOne</a:t>
            </a:r>
            <a:endParaRPr sz="1000"/>
          </a:p>
        </p:txBody>
      </p:sp>
      <p:cxnSp>
        <p:nvCxnSpPr>
          <p:cNvPr id="400" name="Google Shape;400;p40"/>
          <p:cNvCxnSpPr>
            <a:stCxn id="398" idx="2"/>
            <a:endCxn id="397" idx="0"/>
          </p:cNvCxnSpPr>
          <p:nvPr/>
        </p:nvCxnSpPr>
        <p:spPr>
          <a:xfrm rot="5400000">
            <a:off x="2137226" y="3495275"/>
            <a:ext cx="160800" cy="37200"/>
          </a:xfrm>
          <a:prstGeom prst="bentConnector3">
            <a:avLst>
              <a:gd fmla="val 500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0"/>
          <p:cNvCxnSpPr>
            <a:stCxn id="399" idx="0"/>
            <a:endCxn id="397" idx="2"/>
          </p:cNvCxnSpPr>
          <p:nvPr/>
        </p:nvCxnSpPr>
        <p:spPr>
          <a:xfrm rot="-5400000">
            <a:off x="2117050" y="3982963"/>
            <a:ext cx="160800" cy="3000"/>
          </a:xfrm>
          <a:prstGeom prst="bent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40"/>
          <p:cNvSpPr txBox="1"/>
          <p:nvPr/>
        </p:nvSpPr>
        <p:spPr>
          <a:xfrm>
            <a:off x="4016313" y="5026600"/>
            <a:ext cx="11583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refundmanager.jsp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403" name="Google Shape;403;p40"/>
          <p:cNvSpPr/>
          <p:nvPr/>
        </p:nvSpPr>
        <p:spPr>
          <a:xfrm>
            <a:off x="4033062" y="5470463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modifyRefund</a:t>
            </a:r>
            <a:endParaRPr sz="1000"/>
          </a:p>
        </p:txBody>
      </p:sp>
      <p:sp>
        <p:nvSpPr>
          <p:cNvPr id="404" name="Google Shape;404;p40"/>
          <p:cNvSpPr/>
          <p:nvPr/>
        </p:nvSpPr>
        <p:spPr>
          <a:xfrm>
            <a:off x="4016312" y="4596250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getrefundList</a:t>
            </a:r>
            <a:endParaRPr sz="1000"/>
          </a:p>
        </p:txBody>
      </p:sp>
      <p:sp>
        <p:nvSpPr>
          <p:cNvPr id="405" name="Google Shape;405;p40"/>
          <p:cNvSpPr/>
          <p:nvPr/>
        </p:nvSpPr>
        <p:spPr>
          <a:xfrm>
            <a:off x="10090352" y="6522116"/>
            <a:ext cx="10581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getUserOne</a:t>
            </a:r>
            <a:endParaRPr sz="1000"/>
          </a:p>
        </p:txBody>
      </p:sp>
      <p:sp>
        <p:nvSpPr>
          <p:cNvPr id="406" name="Google Shape;406;p40"/>
          <p:cNvSpPr/>
          <p:nvPr/>
        </p:nvSpPr>
        <p:spPr>
          <a:xfrm>
            <a:off x="10054207" y="5551090"/>
            <a:ext cx="10581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addCartOne</a:t>
            </a:r>
            <a:endParaRPr sz="1000"/>
          </a:p>
        </p:txBody>
      </p:sp>
      <p:cxnSp>
        <p:nvCxnSpPr>
          <p:cNvPr id="407" name="Google Shape;407;p40"/>
          <p:cNvCxnSpPr>
            <a:stCxn id="352" idx="2"/>
            <a:endCxn id="353" idx="0"/>
          </p:cNvCxnSpPr>
          <p:nvPr/>
        </p:nvCxnSpPr>
        <p:spPr>
          <a:xfrm flipH="1" rot="-5400000">
            <a:off x="9596200" y="5720687"/>
            <a:ext cx="189900" cy="474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40"/>
          <p:cNvCxnSpPr>
            <a:stCxn id="406" idx="2"/>
            <a:endCxn id="353" idx="0"/>
          </p:cNvCxnSpPr>
          <p:nvPr/>
        </p:nvCxnSpPr>
        <p:spPr>
          <a:xfrm rot="5400000">
            <a:off x="10159657" y="5629390"/>
            <a:ext cx="192300" cy="654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40"/>
          <p:cNvSpPr/>
          <p:nvPr/>
        </p:nvSpPr>
        <p:spPr>
          <a:xfrm>
            <a:off x="7795407" y="6084490"/>
            <a:ext cx="10581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addCartOne</a:t>
            </a:r>
            <a:endParaRPr sz="1000"/>
          </a:p>
        </p:txBody>
      </p:sp>
      <p:cxnSp>
        <p:nvCxnSpPr>
          <p:cNvPr id="410" name="Google Shape;410;p40"/>
          <p:cNvCxnSpPr>
            <a:stCxn id="352" idx="2"/>
            <a:endCxn id="409" idx="0"/>
          </p:cNvCxnSpPr>
          <p:nvPr/>
        </p:nvCxnSpPr>
        <p:spPr>
          <a:xfrm rot="5400000">
            <a:off x="8778400" y="5408987"/>
            <a:ext cx="221400" cy="11295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0"/>
          <p:cNvCxnSpPr>
            <a:stCxn id="351" idx="2"/>
            <a:endCxn id="357" idx="3"/>
          </p:cNvCxnSpPr>
          <p:nvPr/>
        </p:nvCxnSpPr>
        <p:spPr>
          <a:xfrm rot="5400000">
            <a:off x="10138138" y="4698049"/>
            <a:ext cx="418200" cy="72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40"/>
          <p:cNvSpPr/>
          <p:nvPr/>
        </p:nvSpPr>
        <p:spPr>
          <a:xfrm>
            <a:off x="14104893" y="4877427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qnawrite.jsp</a:t>
            </a:r>
            <a:endParaRPr sz="1000"/>
          </a:p>
        </p:txBody>
      </p:sp>
      <p:sp>
        <p:nvSpPr>
          <p:cNvPr id="413" name="Google Shape;413;p40"/>
          <p:cNvSpPr/>
          <p:nvPr/>
        </p:nvSpPr>
        <p:spPr>
          <a:xfrm>
            <a:off x="9152349" y="1230590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ingredient.jsp</a:t>
            </a:r>
            <a:endParaRPr sz="1000"/>
          </a:p>
        </p:txBody>
      </p:sp>
      <p:sp>
        <p:nvSpPr>
          <p:cNvPr id="414" name="Google Shape;414;p40"/>
          <p:cNvSpPr/>
          <p:nvPr/>
        </p:nvSpPr>
        <p:spPr>
          <a:xfrm>
            <a:off x="9183852" y="1687800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addIngredient</a:t>
            </a:r>
            <a:endParaRPr sz="1000"/>
          </a:p>
        </p:txBody>
      </p:sp>
      <p:cxnSp>
        <p:nvCxnSpPr>
          <p:cNvPr id="415" name="Google Shape;415;p40"/>
          <p:cNvCxnSpPr>
            <a:stCxn id="413" idx="2"/>
            <a:endCxn id="414" idx="0"/>
          </p:cNvCxnSpPr>
          <p:nvPr/>
        </p:nvCxnSpPr>
        <p:spPr>
          <a:xfrm flipH="1" rot="-5400000">
            <a:off x="9626349" y="1613690"/>
            <a:ext cx="1476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/>
          <p:cNvSpPr/>
          <p:nvPr/>
        </p:nvSpPr>
        <p:spPr>
          <a:xfrm>
            <a:off x="1003085" y="1044792"/>
            <a:ext cx="749100" cy="23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main.jsp</a:t>
            </a:r>
            <a:endParaRPr sz="1000"/>
          </a:p>
        </p:txBody>
      </p:sp>
      <p:sp>
        <p:nvSpPr>
          <p:cNvPr id="421" name="Google Shape;421;p41"/>
          <p:cNvSpPr/>
          <p:nvPr/>
        </p:nvSpPr>
        <p:spPr>
          <a:xfrm>
            <a:off x="710350" y="617525"/>
            <a:ext cx="1271700" cy="309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MainController</a:t>
            </a:r>
            <a:endParaRPr sz="1000"/>
          </a:p>
        </p:txBody>
      </p:sp>
      <p:sp>
        <p:nvSpPr>
          <p:cNvPr id="422" name="Google Shape;422;p41"/>
          <p:cNvSpPr/>
          <p:nvPr/>
        </p:nvSpPr>
        <p:spPr>
          <a:xfrm>
            <a:off x="1409246" y="2270300"/>
            <a:ext cx="7491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</a:t>
            </a:r>
            <a:endParaRPr sz="1000"/>
          </a:p>
        </p:txBody>
      </p:sp>
      <p:sp>
        <p:nvSpPr>
          <p:cNvPr id="423" name="Google Shape;423;p41"/>
          <p:cNvSpPr/>
          <p:nvPr/>
        </p:nvSpPr>
        <p:spPr>
          <a:xfrm>
            <a:off x="1382246" y="3152650"/>
            <a:ext cx="8148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header.jsp</a:t>
            </a:r>
            <a:endParaRPr sz="1000"/>
          </a:p>
        </p:txBody>
      </p:sp>
      <p:sp>
        <p:nvSpPr>
          <p:cNvPr id="424" name="Google Shape;424;p41"/>
          <p:cNvSpPr/>
          <p:nvPr/>
        </p:nvSpPr>
        <p:spPr>
          <a:xfrm>
            <a:off x="2424946" y="2267401"/>
            <a:ext cx="7491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회원가입</a:t>
            </a:r>
            <a:endParaRPr sz="1000"/>
          </a:p>
        </p:txBody>
      </p:sp>
      <p:sp>
        <p:nvSpPr>
          <p:cNvPr id="425" name="Google Shape;425;p41"/>
          <p:cNvSpPr/>
          <p:nvPr/>
        </p:nvSpPr>
        <p:spPr>
          <a:xfrm>
            <a:off x="2438096" y="2694439"/>
            <a:ext cx="7491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email.jsp</a:t>
            </a:r>
            <a:endParaRPr sz="1000"/>
          </a:p>
        </p:txBody>
      </p:sp>
      <p:sp>
        <p:nvSpPr>
          <p:cNvPr id="426" name="Google Shape;426;p41"/>
          <p:cNvSpPr/>
          <p:nvPr/>
        </p:nvSpPr>
        <p:spPr>
          <a:xfrm>
            <a:off x="2344046" y="3490300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join</a:t>
            </a:r>
            <a:r>
              <a:rPr lang="ko" sz="1000"/>
              <a:t>.jsp</a:t>
            </a:r>
            <a:endParaRPr sz="1000"/>
          </a:p>
        </p:txBody>
      </p:sp>
      <p:cxnSp>
        <p:nvCxnSpPr>
          <p:cNvPr id="427" name="Google Shape;427;p41"/>
          <p:cNvCxnSpPr>
            <a:stCxn id="423" idx="2"/>
          </p:cNvCxnSpPr>
          <p:nvPr/>
        </p:nvCxnSpPr>
        <p:spPr>
          <a:xfrm>
            <a:off x="1789646" y="34622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41"/>
          <p:cNvSpPr/>
          <p:nvPr/>
        </p:nvSpPr>
        <p:spPr>
          <a:xfrm>
            <a:off x="2367696" y="4325900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joinresult</a:t>
            </a:r>
            <a:r>
              <a:rPr lang="ko" sz="1000"/>
              <a:t>.jsp</a:t>
            </a:r>
            <a:endParaRPr sz="1000"/>
          </a:p>
        </p:txBody>
      </p:sp>
      <p:sp>
        <p:nvSpPr>
          <p:cNvPr id="429" name="Google Shape;429;p41"/>
          <p:cNvSpPr/>
          <p:nvPr/>
        </p:nvSpPr>
        <p:spPr>
          <a:xfrm>
            <a:off x="1349846" y="2705550"/>
            <a:ext cx="9147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getUserOne</a:t>
            </a:r>
            <a:endParaRPr sz="1000"/>
          </a:p>
        </p:txBody>
      </p:sp>
      <p:sp>
        <p:nvSpPr>
          <p:cNvPr id="430" name="Google Shape;430;p41"/>
          <p:cNvSpPr/>
          <p:nvPr/>
        </p:nvSpPr>
        <p:spPr>
          <a:xfrm>
            <a:off x="2373496" y="3916525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addUser</a:t>
            </a:r>
            <a:endParaRPr sz="1000"/>
          </a:p>
        </p:txBody>
      </p:sp>
      <p:sp>
        <p:nvSpPr>
          <p:cNvPr id="431" name="Google Shape;431;p41"/>
          <p:cNvSpPr/>
          <p:nvPr/>
        </p:nvSpPr>
        <p:spPr>
          <a:xfrm>
            <a:off x="1824871" y="1860416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UserService</a:t>
            </a:r>
            <a:endParaRPr sz="1000"/>
          </a:p>
        </p:txBody>
      </p:sp>
      <p:sp>
        <p:nvSpPr>
          <p:cNvPr id="432" name="Google Shape;432;p41"/>
          <p:cNvSpPr/>
          <p:nvPr/>
        </p:nvSpPr>
        <p:spPr>
          <a:xfrm>
            <a:off x="1826308" y="1459350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UserController</a:t>
            </a:r>
            <a:endParaRPr sz="1000"/>
          </a:p>
        </p:txBody>
      </p:sp>
      <p:sp>
        <p:nvSpPr>
          <p:cNvPr id="433" name="Google Shape;433;p41"/>
          <p:cNvSpPr/>
          <p:nvPr/>
        </p:nvSpPr>
        <p:spPr>
          <a:xfrm>
            <a:off x="2373446" y="3090525"/>
            <a:ext cx="9147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certify</a:t>
            </a:r>
            <a:r>
              <a:rPr lang="ko" sz="1000"/>
              <a:t>Email</a:t>
            </a:r>
            <a:endParaRPr sz="1000"/>
          </a:p>
        </p:txBody>
      </p:sp>
      <p:sp>
        <p:nvSpPr>
          <p:cNvPr id="434" name="Google Shape;434;p41"/>
          <p:cNvSpPr/>
          <p:nvPr/>
        </p:nvSpPr>
        <p:spPr>
          <a:xfrm>
            <a:off x="4255027" y="2284497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마이 페이지 </a:t>
            </a:r>
            <a:endParaRPr sz="1000"/>
          </a:p>
        </p:txBody>
      </p:sp>
      <p:sp>
        <p:nvSpPr>
          <p:cNvPr id="435" name="Google Shape;435;p41"/>
          <p:cNvSpPr/>
          <p:nvPr/>
        </p:nvSpPr>
        <p:spPr>
          <a:xfrm>
            <a:off x="4288121" y="3201626"/>
            <a:ext cx="9573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myzzimrecipelist.jsp</a:t>
            </a:r>
            <a:endParaRPr sz="1000"/>
          </a:p>
        </p:txBody>
      </p:sp>
      <p:sp>
        <p:nvSpPr>
          <p:cNvPr id="436" name="Google Shape;436;p41"/>
          <p:cNvSpPr/>
          <p:nvPr/>
        </p:nvSpPr>
        <p:spPr>
          <a:xfrm>
            <a:off x="7335757" y="3188994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myrecipelist.jsp</a:t>
            </a:r>
            <a:endParaRPr sz="1000"/>
          </a:p>
        </p:txBody>
      </p:sp>
      <p:sp>
        <p:nvSpPr>
          <p:cNvPr id="437" name="Google Shape;437;p41"/>
          <p:cNvSpPr txBox="1"/>
          <p:nvPr/>
        </p:nvSpPr>
        <p:spPr>
          <a:xfrm>
            <a:off x="5831657" y="2669189"/>
            <a:ext cx="957300" cy="4617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myinform_pw.jsp</a:t>
            </a:r>
            <a:endParaRPr sz="900"/>
          </a:p>
        </p:txBody>
      </p:sp>
      <p:sp>
        <p:nvSpPr>
          <p:cNvPr id="438" name="Google Shape;438;p41"/>
          <p:cNvSpPr txBox="1"/>
          <p:nvPr/>
        </p:nvSpPr>
        <p:spPr>
          <a:xfrm>
            <a:off x="5831657" y="3706651"/>
            <a:ext cx="9573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myinform.jsp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439" name="Google Shape;439;p41"/>
          <p:cNvSpPr/>
          <p:nvPr/>
        </p:nvSpPr>
        <p:spPr>
          <a:xfrm>
            <a:off x="4269574" y="1857446"/>
            <a:ext cx="11583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MypageService</a:t>
            </a:r>
            <a:endParaRPr sz="1000"/>
          </a:p>
        </p:txBody>
      </p:sp>
      <p:sp>
        <p:nvSpPr>
          <p:cNvPr id="440" name="Google Shape;440;p41"/>
          <p:cNvSpPr/>
          <p:nvPr/>
        </p:nvSpPr>
        <p:spPr>
          <a:xfrm>
            <a:off x="4269565" y="1472346"/>
            <a:ext cx="1271700" cy="309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MypageController</a:t>
            </a:r>
            <a:endParaRPr sz="1000"/>
          </a:p>
        </p:txBody>
      </p:sp>
      <p:sp>
        <p:nvSpPr>
          <p:cNvPr id="441" name="Google Shape;441;p41"/>
          <p:cNvSpPr/>
          <p:nvPr/>
        </p:nvSpPr>
        <p:spPr>
          <a:xfrm>
            <a:off x="5996908" y="1857815"/>
            <a:ext cx="861000" cy="3096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side.jsp</a:t>
            </a:r>
            <a:endParaRPr sz="1000"/>
          </a:p>
        </p:txBody>
      </p:sp>
      <p:sp>
        <p:nvSpPr>
          <p:cNvPr id="442" name="Google Shape;442;p41"/>
          <p:cNvSpPr/>
          <p:nvPr/>
        </p:nvSpPr>
        <p:spPr>
          <a:xfrm>
            <a:off x="4280988" y="2739041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getMyZzimRecipeList</a:t>
            </a:r>
            <a:endParaRPr sz="1000"/>
          </a:p>
        </p:txBody>
      </p:sp>
      <p:sp>
        <p:nvSpPr>
          <p:cNvPr id="443" name="Google Shape;443;p41"/>
          <p:cNvSpPr/>
          <p:nvPr/>
        </p:nvSpPr>
        <p:spPr>
          <a:xfrm>
            <a:off x="7304107" y="2744106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getMyRecipeList</a:t>
            </a:r>
            <a:endParaRPr sz="1000"/>
          </a:p>
        </p:txBody>
      </p:sp>
      <p:cxnSp>
        <p:nvCxnSpPr>
          <p:cNvPr id="444" name="Google Shape;444;p41"/>
          <p:cNvCxnSpPr>
            <a:stCxn id="443" idx="2"/>
            <a:endCxn id="436" idx="0"/>
          </p:cNvCxnSpPr>
          <p:nvPr/>
        </p:nvCxnSpPr>
        <p:spPr>
          <a:xfrm>
            <a:off x="7883257" y="3053706"/>
            <a:ext cx="0" cy="1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41"/>
          <p:cNvSpPr/>
          <p:nvPr/>
        </p:nvSpPr>
        <p:spPr>
          <a:xfrm>
            <a:off x="5710132" y="3243926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checkPassword</a:t>
            </a:r>
            <a:endParaRPr sz="1000"/>
          </a:p>
        </p:txBody>
      </p:sp>
      <p:sp>
        <p:nvSpPr>
          <p:cNvPr id="446" name="Google Shape;446;p41"/>
          <p:cNvSpPr/>
          <p:nvPr/>
        </p:nvSpPr>
        <p:spPr>
          <a:xfrm>
            <a:off x="5068432" y="4335276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modifyInfo</a:t>
            </a:r>
            <a:endParaRPr sz="1000"/>
          </a:p>
        </p:txBody>
      </p:sp>
      <p:sp>
        <p:nvSpPr>
          <p:cNvPr id="447" name="Google Shape;447;p41"/>
          <p:cNvSpPr/>
          <p:nvPr/>
        </p:nvSpPr>
        <p:spPr>
          <a:xfrm>
            <a:off x="6370532" y="4335276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deleteInfo</a:t>
            </a:r>
            <a:endParaRPr sz="1000"/>
          </a:p>
        </p:txBody>
      </p:sp>
      <p:cxnSp>
        <p:nvCxnSpPr>
          <p:cNvPr id="448" name="Google Shape;448;p41"/>
          <p:cNvCxnSpPr>
            <a:stCxn id="438" idx="2"/>
            <a:endCxn id="446" idx="0"/>
          </p:cNvCxnSpPr>
          <p:nvPr/>
        </p:nvCxnSpPr>
        <p:spPr>
          <a:xfrm rot="5400000">
            <a:off x="5826257" y="3851101"/>
            <a:ext cx="305400" cy="6627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41"/>
          <p:cNvCxnSpPr>
            <a:stCxn id="438" idx="2"/>
            <a:endCxn id="447" idx="0"/>
          </p:cNvCxnSpPr>
          <p:nvPr/>
        </p:nvCxnSpPr>
        <p:spPr>
          <a:xfrm flipH="1" rot="-5400000">
            <a:off x="6477257" y="3862801"/>
            <a:ext cx="305400" cy="639300"/>
          </a:xfrm>
          <a:prstGeom prst="bentConnector3">
            <a:avLst>
              <a:gd fmla="val 5002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1"/>
          <p:cNvCxnSpPr>
            <a:endCxn id="445" idx="0"/>
          </p:cNvCxnSpPr>
          <p:nvPr/>
        </p:nvCxnSpPr>
        <p:spPr>
          <a:xfrm flipH="1">
            <a:off x="6289282" y="3130826"/>
            <a:ext cx="21000" cy="1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p41"/>
          <p:cNvSpPr/>
          <p:nvPr/>
        </p:nvSpPr>
        <p:spPr>
          <a:xfrm>
            <a:off x="4188812" y="3707316"/>
            <a:ext cx="11559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deleteZzimRecipeOne</a:t>
            </a:r>
            <a:endParaRPr sz="1000"/>
          </a:p>
        </p:txBody>
      </p:sp>
      <p:cxnSp>
        <p:nvCxnSpPr>
          <p:cNvPr id="452" name="Google Shape;452;p41"/>
          <p:cNvCxnSpPr>
            <a:stCxn id="442" idx="2"/>
            <a:endCxn id="435" idx="0"/>
          </p:cNvCxnSpPr>
          <p:nvPr/>
        </p:nvCxnSpPr>
        <p:spPr>
          <a:xfrm rot="5400000">
            <a:off x="4705338" y="3109991"/>
            <a:ext cx="153000" cy="3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1"/>
          <p:cNvCxnSpPr>
            <a:stCxn id="451" idx="0"/>
            <a:endCxn id="435" idx="2"/>
          </p:cNvCxnSpPr>
          <p:nvPr/>
        </p:nvCxnSpPr>
        <p:spPr>
          <a:xfrm rot="-5400000">
            <a:off x="4668962" y="3608916"/>
            <a:ext cx="196200" cy="600"/>
          </a:xfrm>
          <a:prstGeom prst="bentConnector3">
            <a:avLst>
              <a:gd fmla="val 4997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1"/>
          <p:cNvCxnSpPr>
            <a:stCxn id="439" idx="3"/>
            <a:endCxn id="441" idx="1"/>
          </p:cNvCxnSpPr>
          <p:nvPr/>
        </p:nvCxnSpPr>
        <p:spPr>
          <a:xfrm>
            <a:off x="5427874" y="2012246"/>
            <a:ext cx="5691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41"/>
          <p:cNvSpPr/>
          <p:nvPr/>
        </p:nvSpPr>
        <p:spPr>
          <a:xfrm>
            <a:off x="2001621" y="1006460"/>
            <a:ext cx="861000" cy="3096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header</a:t>
            </a:r>
            <a:r>
              <a:rPr lang="ko" sz="1000"/>
              <a:t>.jsp</a:t>
            </a:r>
            <a:endParaRPr sz="1000"/>
          </a:p>
        </p:txBody>
      </p:sp>
      <p:cxnSp>
        <p:nvCxnSpPr>
          <p:cNvPr id="456" name="Google Shape;456;p41"/>
          <p:cNvCxnSpPr>
            <a:stCxn id="420" idx="3"/>
            <a:endCxn id="455" idx="1"/>
          </p:cNvCxnSpPr>
          <p:nvPr/>
        </p:nvCxnSpPr>
        <p:spPr>
          <a:xfrm flipH="1" rot="10800000">
            <a:off x="1752185" y="1161342"/>
            <a:ext cx="249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"/>
          <p:cNvSpPr/>
          <p:nvPr/>
        </p:nvSpPr>
        <p:spPr>
          <a:xfrm>
            <a:off x="1003085" y="1044792"/>
            <a:ext cx="749100" cy="23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main.jsp</a:t>
            </a:r>
            <a:endParaRPr sz="1000"/>
          </a:p>
        </p:txBody>
      </p:sp>
      <p:sp>
        <p:nvSpPr>
          <p:cNvPr id="462" name="Google Shape;462;p42"/>
          <p:cNvSpPr/>
          <p:nvPr/>
        </p:nvSpPr>
        <p:spPr>
          <a:xfrm>
            <a:off x="710350" y="617525"/>
            <a:ext cx="1271700" cy="309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MainController</a:t>
            </a:r>
            <a:endParaRPr sz="1000"/>
          </a:p>
        </p:txBody>
      </p:sp>
      <p:sp>
        <p:nvSpPr>
          <p:cNvPr id="463" name="Google Shape;463;p42"/>
          <p:cNvSpPr/>
          <p:nvPr/>
        </p:nvSpPr>
        <p:spPr>
          <a:xfrm>
            <a:off x="2690006" y="2297852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레시피게시판 </a:t>
            </a:r>
            <a:endParaRPr sz="1000"/>
          </a:p>
        </p:txBody>
      </p:sp>
      <p:sp>
        <p:nvSpPr>
          <p:cNvPr id="464" name="Google Shape;464;p42"/>
          <p:cNvSpPr/>
          <p:nvPr/>
        </p:nvSpPr>
        <p:spPr>
          <a:xfrm>
            <a:off x="3410157" y="3147694"/>
            <a:ext cx="1032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recipelist.jsp</a:t>
            </a:r>
            <a:endParaRPr sz="1000"/>
          </a:p>
        </p:txBody>
      </p:sp>
      <p:sp>
        <p:nvSpPr>
          <p:cNvPr id="465" name="Google Shape;465;p42"/>
          <p:cNvSpPr/>
          <p:nvPr/>
        </p:nvSpPr>
        <p:spPr>
          <a:xfrm>
            <a:off x="4026868" y="3625577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recipewrite.jsp</a:t>
            </a:r>
            <a:endParaRPr sz="1000"/>
          </a:p>
        </p:txBody>
      </p:sp>
      <p:sp>
        <p:nvSpPr>
          <p:cNvPr id="466" name="Google Shape;466;p42"/>
          <p:cNvSpPr/>
          <p:nvPr/>
        </p:nvSpPr>
        <p:spPr>
          <a:xfrm>
            <a:off x="1379045" y="3208713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recipedetail.jsp</a:t>
            </a:r>
            <a:endParaRPr sz="1000"/>
          </a:p>
        </p:txBody>
      </p:sp>
      <p:sp>
        <p:nvSpPr>
          <p:cNvPr id="467" name="Google Shape;467;p42"/>
          <p:cNvSpPr/>
          <p:nvPr/>
        </p:nvSpPr>
        <p:spPr>
          <a:xfrm>
            <a:off x="2020495" y="3687602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recipemodify.jsp</a:t>
            </a:r>
            <a:endParaRPr sz="1000"/>
          </a:p>
        </p:txBody>
      </p:sp>
      <p:cxnSp>
        <p:nvCxnSpPr>
          <p:cNvPr id="468" name="Google Shape;468;p42"/>
          <p:cNvCxnSpPr>
            <a:stCxn id="467" idx="0"/>
            <a:endCxn id="467" idx="0"/>
          </p:cNvCxnSpPr>
          <p:nvPr/>
        </p:nvCxnSpPr>
        <p:spPr>
          <a:xfrm>
            <a:off x="2567995" y="3687602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42"/>
          <p:cNvSpPr/>
          <p:nvPr/>
        </p:nvSpPr>
        <p:spPr>
          <a:xfrm>
            <a:off x="2660306" y="1896976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RecipeService</a:t>
            </a:r>
            <a:endParaRPr sz="1000"/>
          </a:p>
        </p:txBody>
      </p:sp>
      <p:sp>
        <p:nvSpPr>
          <p:cNvPr id="470" name="Google Shape;470;p42"/>
          <p:cNvSpPr/>
          <p:nvPr/>
        </p:nvSpPr>
        <p:spPr>
          <a:xfrm>
            <a:off x="2691143" y="1489190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RecipeController</a:t>
            </a:r>
            <a:endParaRPr sz="1000"/>
          </a:p>
        </p:txBody>
      </p:sp>
      <p:sp>
        <p:nvSpPr>
          <p:cNvPr id="471" name="Google Shape;471;p42"/>
          <p:cNvSpPr/>
          <p:nvPr/>
        </p:nvSpPr>
        <p:spPr>
          <a:xfrm>
            <a:off x="3346096" y="2744778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getRecipeList</a:t>
            </a:r>
            <a:endParaRPr sz="1000"/>
          </a:p>
        </p:txBody>
      </p:sp>
      <p:sp>
        <p:nvSpPr>
          <p:cNvPr id="472" name="Google Shape;472;p42"/>
          <p:cNvSpPr/>
          <p:nvPr/>
        </p:nvSpPr>
        <p:spPr>
          <a:xfrm>
            <a:off x="734860" y="2729847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getRecipeOne</a:t>
            </a:r>
            <a:endParaRPr sz="1000"/>
          </a:p>
        </p:txBody>
      </p:sp>
      <p:sp>
        <p:nvSpPr>
          <p:cNvPr id="473" name="Google Shape;473;p42"/>
          <p:cNvSpPr/>
          <p:nvPr/>
        </p:nvSpPr>
        <p:spPr>
          <a:xfrm>
            <a:off x="2038935" y="4096785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modifyRecipe</a:t>
            </a:r>
            <a:endParaRPr sz="1000"/>
          </a:p>
        </p:txBody>
      </p:sp>
      <p:sp>
        <p:nvSpPr>
          <p:cNvPr id="474" name="Google Shape;474;p42"/>
          <p:cNvSpPr/>
          <p:nvPr/>
        </p:nvSpPr>
        <p:spPr>
          <a:xfrm>
            <a:off x="2049992" y="2729847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getZzimOne</a:t>
            </a:r>
            <a:endParaRPr sz="1000"/>
          </a:p>
        </p:txBody>
      </p:sp>
      <p:cxnSp>
        <p:nvCxnSpPr>
          <p:cNvPr id="475" name="Google Shape;475;p42"/>
          <p:cNvCxnSpPr>
            <a:stCxn id="472" idx="2"/>
            <a:endCxn id="466" idx="0"/>
          </p:cNvCxnSpPr>
          <p:nvPr/>
        </p:nvCxnSpPr>
        <p:spPr>
          <a:xfrm flipH="1" rot="-5400000">
            <a:off x="1510660" y="2792697"/>
            <a:ext cx="169200" cy="6627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42"/>
          <p:cNvCxnSpPr>
            <a:stCxn id="474" idx="2"/>
            <a:endCxn id="466" idx="0"/>
          </p:cNvCxnSpPr>
          <p:nvPr/>
        </p:nvCxnSpPr>
        <p:spPr>
          <a:xfrm rot="5400000">
            <a:off x="2168192" y="2797797"/>
            <a:ext cx="169200" cy="6525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42"/>
          <p:cNvSpPr/>
          <p:nvPr/>
        </p:nvSpPr>
        <p:spPr>
          <a:xfrm>
            <a:off x="725110" y="3687597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addZzim</a:t>
            </a:r>
            <a:endParaRPr sz="1000"/>
          </a:p>
        </p:txBody>
      </p:sp>
      <p:cxnSp>
        <p:nvCxnSpPr>
          <p:cNvPr id="478" name="Google Shape;478;p42"/>
          <p:cNvCxnSpPr>
            <a:stCxn id="466" idx="2"/>
            <a:endCxn id="477" idx="0"/>
          </p:cNvCxnSpPr>
          <p:nvPr/>
        </p:nvCxnSpPr>
        <p:spPr>
          <a:xfrm rot="5400000">
            <a:off x="1505795" y="3266763"/>
            <a:ext cx="169200" cy="672300"/>
          </a:xfrm>
          <a:prstGeom prst="bentConnector3">
            <a:avLst>
              <a:gd fmla="val 500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2"/>
          <p:cNvCxnSpPr>
            <a:stCxn id="466" idx="2"/>
            <a:endCxn id="467" idx="0"/>
          </p:cNvCxnSpPr>
          <p:nvPr/>
        </p:nvCxnSpPr>
        <p:spPr>
          <a:xfrm flipH="1" rot="-5400000">
            <a:off x="2162645" y="3282213"/>
            <a:ext cx="169200" cy="641400"/>
          </a:xfrm>
          <a:prstGeom prst="bentConnector3">
            <a:avLst>
              <a:gd fmla="val 500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42"/>
          <p:cNvCxnSpPr>
            <a:stCxn id="464" idx="2"/>
            <a:endCxn id="465" idx="0"/>
          </p:cNvCxnSpPr>
          <p:nvPr/>
        </p:nvCxnSpPr>
        <p:spPr>
          <a:xfrm flipH="1" rot="-5400000">
            <a:off x="4166157" y="3217294"/>
            <a:ext cx="168300" cy="648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42"/>
          <p:cNvSpPr/>
          <p:nvPr/>
        </p:nvSpPr>
        <p:spPr>
          <a:xfrm>
            <a:off x="4053996" y="4057174"/>
            <a:ext cx="10581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writeRecipe</a:t>
            </a:r>
            <a:endParaRPr sz="1000"/>
          </a:p>
        </p:txBody>
      </p:sp>
      <p:sp>
        <p:nvSpPr>
          <p:cNvPr id="482" name="Google Shape;482;p42"/>
          <p:cNvSpPr/>
          <p:nvPr/>
        </p:nvSpPr>
        <p:spPr>
          <a:xfrm>
            <a:off x="4617572" y="2296757"/>
            <a:ext cx="10950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ingredient.jsp</a:t>
            </a:r>
            <a:endParaRPr sz="1000"/>
          </a:p>
        </p:txBody>
      </p:sp>
      <p:sp>
        <p:nvSpPr>
          <p:cNvPr id="483" name="Google Shape;483;p42"/>
          <p:cNvSpPr/>
          <p:nvPr/>
        </p:nvSpPr>
        <p:spPr>
          <a:xfrm>
            <a:off x="4649075" y="2753967"/>
            <a:ext cx="10320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addIngredient</a:t>
            </a:r>
            <a:endParaRPr sz="1000"/>
          </a:p>
        </p:txBody>
      </p:sp>
      <p:cxnSp>
        <p:nvCxnSpPr>
          <p:cNvPr id="484" name="Google Shape;484;p42"/>
          <p:cNvCxnSpPr>
            <a:stCxn id="482" idx="2"/>
            <a:endCxn id="483" idx="0"/>
          </p:cNvCxnSpPr>
          <p:nvPr/>
        </p:nvCxnSpPr>
        <p:spPr>
          <a:xfrm flipH="1" rot="-5400000">
            <a:off x="5091572" y="2679857"/>
            <a:ext cx="147600" cy="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42"/>
          <p:cNvSpPr/>
          <p:nvPr/>
        </p:nvSpPr>
        <p:spPr>
          <a:xfrm>
            <a:off x="6779271" y="2323899"/>
            <a:ext cx="972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관리자 </a:t>
            </a:r>
            <a:endParaRPr sz="1000"/>
          </a:p>
        </p:txBody>
      </p:sp>
      <p:sp>
        <p:nvSpPr>
          <p:cNvPr id="486" name="Google Shape;486;p42"/>
          <p:cNvSpPr txBox="1"/>
          <p:nvPr/>
        </p:nvSpPr>
        <p:spPr>
          <a:xfrm>
            <a:off x="6792084" y="3201187"/>
            <a:ext cx="1058100" cy="3231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highlight>
                  <a:srgbClr val="F3F3F3"/>
                </a:highlight>
              </a:rPr>
              <a:t>usermanager.jsp</a:t>
            </a:r>
            <a:endParaRPr sz="900">
              <a:highlight>
                <a:srgbClr val="F3F3F3"/>
              </a:highlight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6741208" y="1910598"/>
            <a:ext cx="10320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AdminSe</a:t>
            </a:r>
            <a:r>
              <a:rPr lang="ko" sz="1000">
                <a:solidFill>
                  <a:schemeClr val="dk2"/>
                </a:solidFill>
              </a:rPr>
              <a:t>r</a:t>
            </a:r>
            <a:r>
              <a:rPr lang="ko" sz="1000">
                <a:solidFill>
                  <a:schemeClr val="dk2"/>
                </a:solidFill>
              </a:rPr>
              <a:t>vice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88" name="Google Shape;488;p42"/>
          <p:cNvSpPr/>
          <p:nvPr/>
        </p:nvSpPr>
        <p:spPr>
          <a:xfrm>
            <a:off x="6745714" y="1535849"/>
            <a:ext cx="1032000" cy="309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AdminController</a:t>
            </a:r>
            <a:endParaRPr sz="1000"/>
          </a:p>
        </p:txBody>
      </p:sp>
      <p:sp>
        <p:nvSpPr>
          <p:cNvPr id="489" name="Google Shape;489;p42"/>
          <p:cNvSpPr/>
          <p:nvPr/>
        </p:nvSpPr>
        <p:spPr>
          <a:xfrm>
            <a:off x="6134146" y="3711624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modifyInfo</a:t>
            </a:r>
            <a:endParaRPr sz="1000"/>
          </a:p>
        </p:txBody>
      </p:sp>
      <p:sp>
        <p:nvSpPr>
          <p:cNvPr id="490" name="Google Shape;490;p42"/>
          <p:cNvSpPr/>
          <p:nvPr/>
        </p:nvSpPr>
        <p:spPr>
          <a:xfrm>
            <a:off x="7436246" y="3711624"/>
            <a:ext cx="1158300" cy="309600"/>
          </a:xfrm>
          <a:prstGeom prst="rect">
            <a:avLst/>
          </a:prstGeom>
          <a:solidFill>
            <a:srgbClr val="FCE5CD"/>
          </a:solidFill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deleteInfo</a:t>
            </a:r>
            <a:endParaRPr sz="1000"/>
          </a:p>
        </p:txBody>
      </p:sp>
      <p:cxnSp>
        <p:nvCxnSpPr>
          <p:cNvPr id="491" name="Google Shape;491;p42"/>
          <p:cNvCxnSpPr>
            <a:stCxn id="486" idx="2"/>
            <a:endCxn id="489" idx="0"/>
          </p:cNvCxnSpPr>
          <p:nvPr/>
        </p:nvCxnSpPr>
        <p:spPr>
          <a:xfrm rot="5400000">
            <a:off x="6923634" y="3313987"/>
            <a:ext cx="187200" cy="6078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42"/>
          <p:cNvSpPr/>
          <p:nvPr/>
        </p:nvSpPr>
        <p:spPr>
          <a:xfrm>
            <a:off x="6713471" y="2724137"/>
            <a:ext cx="1158300" cy="309600"/>
          </a:xfrm>
          <a:prstGeom prst="rect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getUserList</a:t>
            </a:r>
            <a:endParaRPr sz="1000"/>
          </a:p>
        </p:txBody>
      </p:sp>
      <p:cxnSp>
        <p:nvCxnSpPr>
          <p:cNvPr id="493" name="Google Shape;493;p42"/>
          <p:cNvCxnSpPr>
            <a:stCxn id="486" idx="2"/>
            <a:endCxn id="490" idx="0"/>
          </p:cNvCxnSpPr>
          <p:nvPr/>
        </p:nvCxnSpPr>
        <p:spPr>
          <a:xfrm flipH="1" rot="-5400000">
            <a:off x="7574634" y="3270787"/>
            <a:ext cx="187200" cy="694200"/>
          </a:xfrm>
          <a:prstGeom prst="bentConnector3">
            <a:avLst>
              <a:gd fmla="val 500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42"/>
          <p:cNvSpPr/>
          <p:nvPr/>
        </p:nvSpPr>
        <p:spPr>
          <a:xfrm>
            <a:off x="2001621" y="1006460"/>
            <a:ext cx="861000" cy="3096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header.jsp</a:t>
            </a:r>
            <a:endParaRPr sz="1000"/>
          </a:p>
        </p:txBody>
      </p:sp>
      <p:cxnSp>
        <p:nvCxnSpPr>
          <p:cNvPr id="495" name="Google Shape;495;p42"/>
          <p:cNvCxnSpPr>
            <a:endCxn id="494" idx="1"/>
          </p:cNvCxnSpPr>
          <p:nvPr/>
        </p:nvCxnSpPr>
        <p:spPr>
          <a:xfrm flipH="1" rot="10800000">
            <a:off x="1752321" y="1161260"/>
            <a:ext cx="249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"/>
          <p:cNvSpPr/>
          <p:nvPr/>
        </p:nvSpPr>
        <p:spPr>
          <a:xfrm>
            <a:off x="1003085" y="1044792"/>
            <a:ext cx="749100" cy="23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main.jsp</a:t>
            </a:r>
            <a:endParaRPr sz="1000"/>
          </a:p>
        </p:txBody>
      </p:sp>
      <p:sp>
        <p:nvSpPr>
          <p:cNvPr id="501" name="Google Shape;501;p43"/>
          <p:cNvSpPr/>
          <p:nvPr/>
        </p:nvSpPr>
        <p:spPr>
          <a:xfrm>
            <a:off x="710350" y="617525"/>
            <a:ext cx="1271700" cy="3096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MainController</a:t>
            </a:r>
            <a:endParaRPr sz="1000"/>
          </a:p>
        </p:txBody>
      </p:sp>
      <p:sp>
        <p:nvSpPr>
          <p:cNvPr id="502" name="Google Shape;502;p43"/>
          <p:cNvSpPr/>
          <p:nvPr/>
        </p:nvSpPr>
        <p:spPr>
          <a:xfrm>
            <a:off x="3962301" y="1902900"/>
            <a:ext cx="909600" cy="30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챗봇</a:t>
            </a:r>
            <a:endParaRPr sz="1000"/>
          </a:p>
        </p:txBody>
      </p:sp>
      <p:sp>
        <p:nvSpPr>
          <p:cNvPr id="503" name="Google Shape;503;p43"/>
          <p:cNvSpPr/>
          <p:nvPr/>
        </p:nvSpPr>
        <p:spPr>
          <a:xfrm>
            <a:off x="3799701" y="1495137"/>
            <a:ext cx="1234800" cy="30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ChatbotService</a:t>
            </a:r>
            <a:endParaRPr sz="1000"/>
          </a:p>
        </p:txBody>
      </p:sp>
      <p:sp>
        <p:nvSpPr>
          <p:cNvPr id="504" name="Google Shape;504;p43"/>
          <p:cNvSpPr/>
          <p:nvPr/>
        </p:nvSpPr>
        <p:spPr>
          <a:xfrm>
            <a:off x="3799701" y="1087350"/>
            <a:ext cx="1234800" cy="309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ChatbotController</a:t>
            </a:r>
            <a:endParaRPr sz="1000"/>
          </a:p>
        </p:txBody>
      </p:sp>
      <p:sp>
        <p:nvSpPr>
          <p:cNvPr id="505" name="Google Shape;505;p43"/>
          <p:cNvSpPr/>
          <p:nvPr/>
        </p:nvSpPr>
        <p:spPr>
          <a:xfrm>
            <a:off x="3930801" y="2319771"/>
            <a:ext cx="972600" cy="309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chatbot.jsp</a:t>
            </a:r>
            <a:endParaRPr sz="1000"/>
          </a:p>
        </p:txBody>
      </p:sp>
      <p:sp>
        <p:nvSpPr>
          <p:cNvPr id="506" name="Google Shape;506;p43"/>
          <p:cNvSpPr/>
          <p:nvPr/>
        </p:nvSpPr>
        <p:spPr>
          <a:xfrm>
            <a:off x="2001621" y="1006460"/>
            <a:ext cx="861000" cy="3096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header.jsp</a:t>
            </a:r>
            <a:endParaRPr sz="1000"/>
          </a:p>
        </p:txBody>
      </p:sp>
      <p:cxnSp>
        <p:nvCxnSpPr>
          <p:cNvPr id="507" name="Google Shape;507;p43"/>
          <p:cNvCxnSpPr>
            <a:endCxn id="506" idx="1"/>
          </p:cNvCxnSpPr>
          <p:nvPr/>
        </p:nvCxnSpPr>
        <p:spPr>
          <a:xfrm flipH="1" rot="10800000">
            <a:off x="1752321" y="1161260"/>
            <a:ext cx="249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개요</a:t>
            </a:r>
            <a:endParaRPr/>
          </a:p>
        </p:txBody>
      </p:sp>
      <p:sp>
        <p:nvSpPr>
          <p:cNvPr id="124" name="Google Shape;12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서비스 배포 예정일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2021	년 11월  4일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현재 진행 상황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1600"/>
              </a:spcAft>
              <a:buSzPts val="1500"/>
              <a:buChar char="●"/>
            </a:pPr>
            <a:r>
              <a:rPr lang="ko" sz="1500"/>
              <a:t>서비스 기획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4"/>
          <p:cNvSpPr txBox="1"/>
          <p:nvPr>
            <p:ph type="title"/>
          </p:nvPr>
        </p:nvSpPr>
        <p:spPr>
          <a:xfrm>
            <a:off x="853950" y="17620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로그인 / 회원가입</a:t>
            </a:r>
            <a:endParaRPr b="0" sz="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5"/>
          <p:cNvSpPr/>
          <p:nvPr/>
        </p:nvSpPr>
        <p:spPr>
          <a:xfrm>
            <a:off x="2522880" y="906513"/>
            <a:ext cx="5323800" cy="3650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5"/>
          <p:cNvSpPr txBox="1"/>
          <p:nvPr/>
        </p:nvSpPr>
        <p:spPr>
          <a:xfrm>
            <a:off x="3232883" y="1113629"/>
            <a:ext cx="24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sp>
        <p:nvSpPr>
          <p:cNvPr id="519" name="Google Shape;519;p45"/>
          <p:cNvSpPr/>
          <p:nvPr/>
        </p:nvSpPr>
        <p:spPr>
          <a:xfrm>
            <a:off x="3946820" y="604135"/>
            <a:ext cx="2234700" cy="171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</a:rPr>
              <a:t>oo님 ㅎㅇ염</a:t>
            </a:r>
            <a:endParaRPr sz="1300"/>
          </a:p>
        </p:txBody>
      </p:sp>
      <p:cxnSp>
        <p:nvCxnSpPr>
          <p:cNvPr id="520" name="Google Shape;520;p45"/>
          <p:cNvCxnSpPr/>
          <p:nvPr/>
        </p:nvCxnSpPr>
        <p:spPr>
          <a:xfrm flipH="1" rot="10800000">
            <a:off x="2510704" y="1823229"/>
            <a:ext cx="5348100" cy="7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45"/>
          <p:cNvSpPr txBox="1"/>
          <p:nvPr/>
        </p:nvSpPr>
        <p:spPr>
          <a:xfrm>
            <a:off x="2798299" y="1113582"/>
            <a:ext cx="435600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522" name="Google Shape;522;p45"/>
          <p:cNvSpPr/>
          <p:nvPr/>
        </p:nvSpPr>
        <p:spPr>
          <a:xfrm>
            <a:off x="6009290" y="1425534"/>
            <a:ext cx="1729800" cy="315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</a:rPr>
              <a:t>아이디:</a:t>
            </a:r>
            <a:br>
              <a:rPr lang="ko" sz="1100">
                <a:solidFill>
                  <a:srgbClr val="000000"/>
                </a:solidFill>
              </a:rPr>
            </a:br>
            <a:r>
              <a:rPr lang="ko" sz="1100">
                <a:solidFill>
                  <a:srgbClr val="000000"/>
                </a:solidFill>
              </a:rPr>
              <a:t>비밀번호: (로그인버튼)</a:t>
            </a:r>
            <a:endParaRPr sz="1300"/>
          </a:p>
        </p:txBody>
      </p:sp>
      <p:sp>
        <p:nvSpPr>
          <p:cNvPr id="523" name="Google Shape;523;p45"/>
          <p:cNvSpPr txBox="1"/>
          <p:nvPr/>
        </p:nvSpPr>
        <p:spPr>
          <a:xfrm>
            <a:off x="3215299" y="1476725"/>
            <a:ext cx="69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</a:t>
            </a:r>
            <a:endParaRPr sz="1100"/>
          </a:p>
        </p:txBody>
      </p:sp>
      <p:cxnSp>
        <p:nvCxnSpPr>
          <p:cNvPr id="524" name="Google Shape;524;p45"/>
          <p:cNvCxnSpPr>
            <a:stCxn id="522" idx="1"/>
            <a:endCxn id="519" idx="2"/>
          </p:cNvCxnSpPr>
          <p:nvPr/>
        </p:nvCxnSpPr>
        <p:spPr>
          <a:xfrm rot="10800000">
            <a:off x="5064290" y="775584"/>
            <a:ext cx="945000" cy="807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45"/>
          <p:cNvCxnSpPr>
            <a:stCxn id="521" idx="2"/>
            <a:endCxn id="526" idx="1"/>
          </p:cNvCxnSpPr>
          <p:nvPr/>
        </p:nvCxnSpPr>
        <p:spPr>
          <a:xfrm>
            <a:off x="3016099" y="1575282"/>
            <a:ext cx="0" cy="166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45"/>
          <p:cNvSpPr txBox="1"/>
          <p:nvPr/>
        </p:nvSpPr>
        <p:spPr>
          <a:xfrm>
            <a:off x="3016100" y="3062676"/>
            <a:ext cx="191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누르면 main.jsp로 이동</a:t>
            </a:r>
            <a:endParaRPr sz="1100"/>
          </a:p>
        </p:txBody>
      </p:sp>
      <p:sp>
        <p:nvSpPr>
          <p:cNvPr id="527" name="Google Shape;527;p45"/>
          <p:cNvSpPr txBox="1"/>
          <p:nvPr/>
        </p:nvSpPr>
        <p:spPr>
          <a:xfrm>
            <a:off x="3565100" y="2070475"/>
            <a:ext cx="16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누르면 </a:t>
            </a:r>
            <a:r>
              <a:rPr b="1" lang="ko" sz="1000"/>
              <a:t>recipe.jsp</a:t>
            </a:r>
            <a:r>
              <a:rPr lang="ko" sz="1000"/>
              <a:t>로 이동</a:t>
            </a:r>
            <a:endParaRPr sz="1000"/>
          </a:p>
        </p:txBody>
      </p:sp>
      <p:cxnSp>
        <p:nvCxnSpPr>
          <p:cNvPr id="528" name="Google Shape;528;p45"/>
          <p:cNvCxnSpPr>
            <a:stCxn id="523" idx="2"/>
            <a:endCxn id="527" idx="1"/>
          </p:cNvCxnSpPr>
          <p:nvPr/>
        </p:nvCxnSpPr>
        <p:spPr>
          <a:xfrm>
            <a:off x="3565099" y="1830725"/>
            <a:ext cx="0" cy="409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45"/>
          <p:cNvSpPr txBox="1"/>
          <p:nvPr/>
        </p:nvSpPr>
        <p:spPr>
          <a:xfrm>
            <a:off x="8088950" y="1583477"/>
            <a:ext cx="1555800" cy="32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ajax 모습으로 비동기 통신</a:t>
            </a:r>
            <a:endParaRPr sz="900"/>
          </a:p>
        </p:txBody>
      </p:sp>
      <p:pic>
        <p:nvPicPr>
          <p:cNvPr id="530" name="Google Shape;5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4050" y="1948900"/>
            <a:ext cx="1379275" cy="1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290" y="1005013"/>
            <a:ext cx="1592349" cy="405442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5"/>
          <p:cNvSpPr txBox="1"/>
          <p:nvPr/>
        </p:nvSpPr>
        <p:spPr>
          <a:xfrm>
            <a:off x="4859226" y="4070175"/>
            <a:ext cx="2114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커서 올리면 밑에 창 나오게</a:t>
            </a:r>
            <a:r>
              <a:rPr lang="ko" sz="600"/>
              <a:t> </a:t>
            </a:r>
            <a:r>
              <a:rPr lang="ko" sz="900"/>
              <a:t>드롭다운</a:t>
            </a:r>
            <a:endParaRPr sz="900"/>
          </a:p>
        </p:txBody>
      </p:sp>
      <p:pic>
        <p:nvPicPr>
          <p:cNvPr id="533" name="Google Shape;53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2975" y="821225"/>
            <a:ext cx="405414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5"/>
          <p:cNvSpPr/>
          <p:nvPr/>
        </p:nvSpPr>
        <p:spPr>
          <a:xfrm>
            <a:off x="545175" y="644300"/>
            <a:ext cx="11328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header.jsp</a:t>
            </a:r>
            <a:endParaRPr/>
          </a:p>
        </p:txBody>
      </p:sp>
      <p:sp>
        <p:nvSpPr>
          <p:cNvPr id="535" name="Google Shape;535;p45"/>
          <p:cNvSpPr/>
          <p:nvPr/>
        </p:nvSpPr>
        <p:spPr>
          <a:xfrm>
            <a:off x="5473625" y="2300875"/>
            <a:ext cx="885600" cy="1170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작성한 레시피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찜레시피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회원정보수정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536" name="Google Shape;536;p45"/>
          <p:cNvCxnSpPr>
            <a:endCxn id="529" idx="1"/>
          </p:cNvCxnSpPr>
          <p:nvPr/>
        </p:nvCxnSpPr>
        <p:spPr>
          <a:xfrm>
            <a:off x="7761350" y="1591727"/>
            <a:ext cx="327600" cy="15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45"/>
          <p:cNvCxnSpPr>
            <a:endCxn id="535" idx="0"/>
          </p:cNvCxnSpPr>
          <p:nvPr/>
        </p:nvCxnSpPr>
        <p:spPr>
          <a:xfrm rot="5400000">
            <a:off x="5425325" y="1707775"/>
            <a:ext cx="1084200" cy="102000"/>
          </a:xfrm>
          <a:prstGeom prst="bentConnector3">
            <a:avLst>
              <a:gd fmla="val 631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p45"/>
          <p:cNvCxnSpPr>
            <a:stCxn id="535" idx="2"/>
            <a:endCxn id="532" idx="0"/>
          </p:cNvCxnSpPr>
          <p:nvPr/>
        </p:nvCxnSpPr>
        <p:spPr>
          <a:xfrm>
            <a:off x="5916425" y="3471475"/>
            <a:ext cx="0" cy="5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6"/>
          <p:cNvSpPr/>
          <p:nvPr/>
        </p:nvSpPr>
        <p:spPr>
          <a:xfrm>
            <a:off x="2265140" y="705421"/>
            <a:ext cx="5942700" cy="3765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6"/>
          <p:cNvSpPr txBox="1"/>
          <p:nvPr/>
        </p:nvSpPr>
        <p:spPr>
          <a:xfrm>
            <a:off x="4718497" y="1016620"/>
            <a:ext cx="23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ajax</a:t>
            </a:r>
            <a:endParaRPr/>
          </a:p>
        </p:txBody>
      </p:sp>
      <p:sp>
        <p:nvSpPr>
          <p:cNvPr id="545" name="Google Shape;545;p46"/>
          <p:cNvSpPr txBox="1"/>
          <p:nvPr/>
        </p:nvSpPr>
        <p:spPr>
          <a:xfrm>
            <a:off x="4066370" y="1641211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6"/>
          <p:cNvSpPr txBox="1"/>
          <p:nvPr/>
        </p:nvSpPr>
        <p:spPr>
          <a:xfrm>
            <a:off x="5377965" y="1667601"/>
            <a:ext cx="11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650" y="1593515"/>
            <a:ext cx="2098715" cy="117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264" y="1537989"/>
            <a:ext cx="2305233" cy="753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9" name="Google Shape;549;p46"/>
          <p:cNvCxnSpPr/>
          <p:nvPr/>
        </p:nvCxnSpPr>
        <p:spPr>
          <a:xfrm>
            <a:off x="4893699" y="1875806"/>
            <a:ext cx="820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46"/>
          <p:cNvSpPr/>
          <p:nvPr/>
        </p:nvSpPr>
        <p:spPr>
          <a:xfrm>
            <a:off x="3665332" y="3337523"/>
            <a:ext cx="1107600" cy="228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로그인 / 회원가입</a:t>
            </a:r>
            <a:endParaRPr sz="900"/>
          </a:p>
        </p:txBody>
      </p:sp>
      <p:sp>
        <p:nvSpPr>
          <p:cNvPr id="551" name="Google Shape;551;p46"/>
          <p:cNvSpPr/>
          <p:nvPr/>
        </p:nvSpPr>
        <p:spPr>
          <a:xfrm>
            <a:off x="2600380" y="3199098"/>
            <a:ext cx="1003500" cy="643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이메일: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비밀번호</a:t>
            </a:r>
            <a:endParaRPr sz="1100"/>
          </a:p>
        </p:txBody>
      </p:sp>
      <p:sp>
        <p:nvSpPr>
          <p:cNvPr id="552" name="Google Shape;552;p46"/>
          <p:cNvSpPr/>
          <p:nvPr/>
        </p:nvSpPr>
        <p:spPr>
          <a:xfrm>
            <a:off x="6149208" y="3337523"/>
            <a:ext cx="1931100" cy="228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oo님 / 로그아웃 / 마이페이지</a:t>
            </a:r>
            <a:endParaRPr sz="900"/>
          </a:p>
        </p:txBody>
      </p:sp>
      <p:cxnSp>
        <p:nvCxnSpPr>
          <p:cNvPr id="553" name="Google Shape;553;p46"/>
          <p:cNvCxnSpPr/>
          <p:nvPr/>
        </p:nvCxnSpPr>
        <p:spPr>
          <a:xfrm>
            <a:off x="4893699" y="3451900"/>
            <a:ext cx="820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46"/>
          <p:cNvSpPr/>
          <p:nvPr/>
        </p:nvSpPr>
        <p:spPr>
          <a:xfrm>
            <a:off x="545175" y="644300"/>
            <a:ext cx="11328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header.jsp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/>
          <p:nvPr/>
        </p:nvSpPr>
        <p:spPr>
          <a:xfrm>
            <a:off x="2366031" y="608417"/>
            <a:ext cx="5620500" cy="38796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7"/>
          <p:cNvSpPr txBox="1"/>
          <p:nvPr/>
        </p:nvSpPr>
        <p:spPr>
          <a:xfrm>
            <a:off x="4612762" y="662807"/>
            <a:ext cx="22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sp>
        <p:nvSpPr>
          <p:cNvPr id="561" name="Google Shape;561;p47"/>
          <p:cNvSpPr txBox="1"/>
          <p:nvPr/>
        </p:nvSpPr>
        <p:spPr>
          <a:xfrm>
            <a:off x="3996007" y="1622673"/>
            <a:ext cx="9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7"/>
          <p:cNvSpPr txBox="1"/>
          <p:nvPr/>
        </p:nvSpPr>
        <p:spPr>
          <a:xfrm>
            <a:off x="5236461" y="1649865"/>
            <a:ext cx="11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7"/>
          <p:cNvSpPr/>
          <p:nvPr/>
        </p:nvSpPr>
        <p:spPr>
          <a:xfrm>
            <a:off x="3758975" y="1572150"/>
            <a:ext cx="3023400" cy="2059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000000"/>
                </a:solidFill>
              </a:rPr>
              <a:t>이메일 인증 페이지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이메일 : wfkoewp@naver.com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FF0000"/>
                </a:solidFill>
              </a:rPr>
              <a:t>                           </a:t>
            </a:r>
            <a:r>
              <a:rPr lang="ko" sz="600">
                <a:solidFill>
                  <a:srgbClr val="FF0000"/>
                </a:solidFill>
              </a:rPr>
              <a:t>(이메일 주소를 다시 확인해주세요. )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564" name="Google Shape;564;p47"/>
          <p:cNvSpPr txBox="1"/>
          <p:nvPr/>
        </p:nvSpPr>
        <p:spPr>
          <a:xfrm>
            <a:off x="4688552" y="3121573"/>
            <a:ext cx="125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인증번호 받기</a:t>
            </a:r>
            <a:endParaRPr sz="1000"/>
          </a:p>
        </p:txBody>
      </p:sp>
      <p:sp>
        <p:nvSpPr>
          <p:cNvPr id="565" name="Google Shape;565;p47"/>
          <p:cNvSpPr txBox="1"/>
          <p:nvPr/>
        </p:nvSpPr>
        <p:spPr>
          <a:xfrm>
            <a:off x="6741448" y="3044625"/>
            <a:ext cx="15120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인증번호 : </a:t>
            </a:r>
            <a:endParaRPr sz="1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확인</a:t>
            </a:r>
            <a:endParaRPr sz="1000"/>
          </a:p>
        </p:txBody>
      </p:sp>
      <p:cxnSp>
        <p:nvCxnSpPr>
          <p:cNvPr id="566" name="Google Shape;566;p47"/>
          <p:cNvCxnSpPr>
            <a:stCxn id="564" idx="3"/>
            <a:endCxn id="565" idx="1"/>
          </p:cNvCxnSpPr>
          <p:nvPr/>
        </p:nvCxnSpPr>
        <p:spPr>
          <a:xfrm>
            <a:off x="5939552" y="3290923"/>
            <a:ext cx="80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47"/>
          <p:cNvSpPr txBox="1"/>
          <p:nvPr/>
        </p:nvSpPr>
        <p:spPr>
          <a:xfrm>
            <a:off x="4234047" y="3913342"/>
            <a:ext cx="216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alert(“이미 가입된 이메일입니다.”)</a:t>
            </a:r>
            <a:endParaRPr sz="900"/>
          </a:p>
        </p:txBody>
      </p:sp>
      <p:cxnSp>
        <p:nvCxnSpPr>
          <p:cNvPr id="568" name="Google Shape;568;p47"/>
          <p:cNvCxnSpPr>
            <a:stCxn id="564" idx="2"/>
            <a:endCxn id="567" idx="0"/>
          </p:cNvCxnSpPr>
          <p:nvPr/>
        </p:nvCxnSpPr>
        <p:spPr>
          <a:xfrm>
            <a:off x="5314052" y="3460273"/>
            <a:ext cx="0" cy="45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47"/>
          <p:cNvSpPr txBox="1"/>
          <p:nvPr/>
        </p:nvSpPr>
        <p:spPr>
          <a:xfrm>
            <a:off x="6775055" y="3980592"/>
            <a:ext cx="1444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인증번호 맞다면 다음 화면</a:t>
            </a:r>
            <a:endParaRPr sz="800"/>
          </a:p>
        </p:txBody>
      </p:sp>
      <p:cxnSp>
        <p:nvCxnSpPr>
          <p:cNvPr id="570" name="Google Shape;570;p47"/>
          <p:cNvCxnSpPr>
            <a:stCxn id="565" idx="2"/>
            <a:endCxn id="569" idx="0"/>
          </p:cNvCxnSpPr>
          <p:nvPr/>
        </p:nvCxnSpPr>
        <p:spPr>
          <a:xfrm>
            <a:off x="7497448" y="3537225"/>
            <a:ext cx="0" cy="44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47"/>
          <p:cNvCxnSpPr>
            <a:stCxn id="565" idx="0"/>
            <a:endCxn id="572" idx="2"/>
          </p:cNvCxnSpPr>
          <p:nvPr/>
        </p:nvCxnSpPr>
        <p:spPr>
          <a:xfrm rot="10800000">
            <a:off x="7497448" y="2561025"/>
            <a:ext cx="0" cy="483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47"/>
          <p:cNvSpPr txBox="1"/>
          <p:nvPr/>
        </p:nvSpPr>
        <p:spPr>
          <a:xfrm>
            <a:off x="6850805" y="2160917"/>
            <a:ext cx="12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인증번호 틀리면 메세지출력</a:t>
            </a:r>
            <a:endParaRPr sz="700"/>
          </a:p>
        </p:txBody>
      </p:sp>
      <p:sp>
        <p:nvSpPr>
          <p:cNvPr id="573" name="Google Shape;573;p47"/>
          <p:cNvSpPr/>
          <p:nvPr/>
        </p:nvSpPr>
        <p:spPr>
          <a:xfrm>
            <a:off x="545175" y="644300"/>
            <a:ext cx="11328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email</a:t>
            </a:r>
            <a:r>
              <a:rPr lang="ko"/>
              <a:t>.jsp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8"/>
          <p:cNvSpPr/>
          <p:nvPr/>
        </p:nvSpPr>
        <p:spPr>
          <a:xfrm>
            <a:off x="2358250" y="730000"/>
            <a:ext cx="6149700" cy="3763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8"/>
          <p:cNvSpPr txBox="1"/>
          <p:nvPr/>
        </p:nvSpPr>
        <p:spPr>
          <a:xfrm>
            <a:off x="4315903" y="830817"/>
            <a:ext cx="22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sp>
        <p:nvSpPr>
          <p:cNvPr id="580" name="Google Shape;580;p48"/>
          <p:cNvSpPr txBox="1"/>
          <p:nvPr/>
        </p:nvSpPr>
        <p:spPr>
          <a:xfrm>
            <a:off x="4183275" y="1678696"/>
            <a:ext cx="9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8"/>
          <p:cNvSpPr txBox="1"/>
          <p:nvPr/>
        </p:nvSpPr>
        <p:spPr>
          <a:xfrm>
            <a:off x="5436921" y="1702715"/>
            <a:ext cx="11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8"/>
          <p:cNvSpPr/>
          <p:nvPr/>
        </p:nvSpPr>
        <p:spPr>
          <a:xfrm>
            <a:off x="4315900" y="1299250"/>
            <a:ext cx="2234400" cy="2870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0000"/>
                </a:solidFill>
              </a:rPr>
              <a:t>이메일 : </a:t>
            </a:r>
            <a:r>
              <a:rPr lang="ko" sz="800">
                <a:solidFill>
                  <a:srgbClr val="000000"/>
                </a:solidFill>
              </a:rPr>
              <a:t>전 페이지에서 전달 받은 것</a:t>
            </a:r>
            <a:endParaRPr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비밀번호 : 		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</a:rPr>
              <a:t>(8~16자 영문 대 소문자, 숫자, 특수문자를 사용하세요.)</a:t>
            </a:r>
            <a:endParaRPr sz="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비밀번호 확인 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500">
                <a:solidFill>
                  <a:srgbClr val="000000"/>
                </a:solidFill>
              </a:rPr>
              <a:t>(비밀번호가 일치하지 않습니다.)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이름 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</a:rPr>
              <a:t>(한글과 영문 대 소문자를 사용하세요. (특수기호, 공백 사용 불가)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</a:rPr>
              <a:t>휴대전화 :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rgbClr val="000000"/>
                </a:solidFill>
              </a:rPr>
              <a:t>(- 없이 작성해주세요)</a:t>
            </a:r>
            <a:endParaRPr sz="1300"/>
          </a:p>
        </p:txBody>
      </p:sp>
      <p:sp>
        <p:nvSpPr>
          <p:cNvPr id="583" name="Google Shape;583;p48"/>
          <p:cNvSpPr/>
          <p:nvPr/>
        </p:nvSpPr>
        <p:spPr>
          <a:xfrm>
            <a:off x="4953403" y="3930550"/>
            <a:ext cx="959400" cy="163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0000"/>
                </a:solidFill>
              </a:rPr>
              <a:t>가입하기</a:t>
            </a:r>
            <a:endParaRPr sz="1100"/>
          </a:p>
        </p:txBody>
      </p:sp>
      <p:sp>
        <p:nvSpPr>
          <p:cNvPr id="584" name="Google Shape;584;p48"/>
          <p:cNvSpPr/>
          <p:nvPr/>
        </p:nvSpPr>
        <p:spPr>
          <a:xfrm>
            <a:off x="545175" y="644300"/>
            <a:ext cx="12372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</a:t>
            </a:r>
            <a:r>
              <a:rPr lang="ko"/>
              <a:t>.jsp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9"/>
          <p:cNvSpPr/>
          <p:nvPr/>
        </p:nvSpPr>
        <p:spPr>
          <a:xfrm>
            <a:off x="2461075" y="672300"/>
            <a:ext cx="5937300" cy="3798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9"/>
          <p:cNvSpPr txBox="1"/>
          <p:nvPr/>
        </p:nvSpPr>
        <p:spPr>
          <a:xfrm>
            <a:off x="3852040" y="1224941"/>
            <a:ext cx="321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9"/>
          <p:cNvSpPr/>
          <p:nvPr/>
        </p:nvSpPr>
        <p:spPr>
          <a:xfrm>
            <a:off x="2974962" y="986513"/>
            <a:ext cx="3420300" cy="3356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9"/>
          <p:cNvSpPr txBox="1"/>
          <p:nvPr/>
        </p:nvSpPr>
        <p:spPr>
          <a:xfrm>
            <a:off x="2513885" y="672300"/>
            <a:ext cx="56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(회원가입시) 가입완료 페이지</a:t>
            </a:r>
            <a:endParaRPr/>
          </a:p>
        </p:txBody>
      </p:sp>
      <p:sp>
        <p:nvSpPr>
          <p:cNvPr id="593" name="Google Shape;593;p49"/>
          <p:cNvSpPr/>
          <p:nvPr/>
        </p:nvSpPr>
        <p:spPr>
          <a:xfrm>
            <a:off x="3191733" y="1610474"/>
            <a:ext cx="2986800" cy="1070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환영합니다 xxx님,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회원가입이 완료되었습니다.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9"/>
          <p:cNvSpPr/>
          <p:nvPr/>
        </p:nvSpPr>
        <p:spPr>
          <a:xfrm>
            <a:off x="6614167" y="986513"/>
            <a:ext cx="1443000" cy="3356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(세부사항)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-홈으로 클릭시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  main페이지로 이동</a:t>
            </a:r>
            <a:endParaRPr sz="1000">
              <a:solidFill>
                <a:srgbClr val="000000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ko" sz="1000">
                <a:solidFill>
                  <a:srgbClr val="000000"/>
                </a:solidFill>
              </a:rPr>
              <a:t>이후 로그인 별도 필요함</a:t>
            </a:r>
            <a:endParaRPr sz="1000">
              <a:solidFill>
                <a:srgbClr val="000000"/>
              </a:solidFill>
            </a:endParaRPr>
          </a:p>
        </p:txBody>
      </p:sp>
      <p:cxnSp>
        <p:nvCxnSpPr>
          <p:cNvPr id="595" name="Google Shape;595;p49"/>
          <p:cNvCxnSpPr/>
          <p:nvPr/>
        </p:nvCxnSpPr>
        <p:spPr>
          <a:xfrm>
            <a:off x="6147432" y="2752099"/>
            <a:ext cx="561600" cy="27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6" name="Google Shape;596;p49"/>
          <p:cNvSpPr/>
          <p:nvPr/>
        </p:nvSpPr>
        <p:spPr>
          <a:xfrm>
            <a:off x="4158671" y="2869595"/>
            <a:ext cx="867900" cy="194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홈으로</a:t>
            </a:r>
            <a:endParaRPr sz="1200"/>
          </a:p>
        </p:txBody>
      </p:sp>
      <p:sp>
        <p:nvSpPr>
          <p:cNvPr id="597" name="Google Shape;597;p49"/>
          <p:cNvSpPr/>
          <p:nvPr/>
        </p:nvSpPr>
        <p:spPr>
          <a:xfrm>
            <a:off x="545175" y="644300"/>
            <a:ext cx="12372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joinresult.jsp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0"/>
          <p:cNvSpPr txBox="1"/>
          <p:nvPr>
            <p:ph type="title"/>
          </p:nvPr>
        </p:nvSpPr>
        <p:spPr>
          <a:xfrm>
            <a:off x="853950" y="17620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마이페이지</a:t>
            </a:r>
            <a:endParaRPr b="0" sz="5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1"/>
          <p:cNvSpPr/>
          <p:nvPr/>
        </p:nvSpPr>
        <p:spPr>
          <a:xfrm>
            <a:off x="2614775" y="586725"/>
            <a:ext cx="5962200" cy="383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000000"/>
                </a:solidFill>
              </a:rPr>
              <a:t>💗</a:t>
            </a:r>
            <a:endParaRPr sz="1200"/>
          </a:p>
        </p:txBody>
      </p:sp>
      <p:sp>
        <p:nvSpPr>
          <p:cNvPr id="608" name="Google Shape;608;p51"/>
          <p:cNvSpPr txBox="1"/>
          <p:nvPr/>
        </p:nvSpPr>
        <p:spPr>
          <a:xfrm>
            <a:off x="4973624" y="759525"/>
            <a:ext cx="14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마이페이지</a:t>
            </a:r>
            <a:endParaRPr/>
          </a:p>
        </p:txBody>
      </p:sp>
      <p:sp>
        <p:nvSpPr>
          <p:cNvPr id="609" name="Google Shape;609;p51"/>
          <p:cNvSpPr/>
          <p:nvPr/>
        </p:nvSpPr>
        <p:spPr>
          <a:xfrm>
            <a:off x="4692344" y="1254083"/>
            <a:ext cx="1946400" cy="32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찜한 레시피</a:t>
            </a:r>
            <a:endParaRPr/>
          </a:p>
        </p:txBody>
      </p:sp>
      <p:sp>
        <p:nvSpPr>
          <p:cNvPr id="610" name="Google Shape;610;p51"/>
          <p:cNvSpPr txBox="1"/>
          <p:nvPr/>
        </p:nvSpPr>
        <p:spPr>
          <a:xfrm>
            <a:off x="4689166" y="2616895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611" name="Google Shape;611;p51"/>
          <p:cNvSpPr/>
          <p:nvPr/>
        </p:nvSpPr>
        <p:spPr>
          <a:xfrm>
            <a:off x="5376467" y="2038120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찜한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레시피</a:t>
            </a:r>
            <a:endParaRPr sz="900"/>
          </a:p>
        </p:txBody>
      </p:sp>
      <p:sp>
        <p:nvSpPr>
          <p:cNvPr id="612" name="Google Shape;612;p51"/>
          <p:cNvSpPr/>
          <p:nvPr/>
        </p:nvSpPr>
        <p:spPr>
          <a:xfrm>
            <a:off x="6096995" y="2038120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찜한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레시피</a:t>
            </a:r>
            <a:endParaRPr sz="900"/>
          </a:p>
        </p:txBody>
      </p:sp>
      <p:sp>
        <p:nvSpPr>
          <p:cNvPr id="613" name="Google Shape;613;p51"/>
          <p:cNvSpPr/>
          <p:nvPr/>
        </p:nvSpPr>
        <p:spPr>
          <a:xfrm>
            <a:off x="4655959" y="2038120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찜한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</a:t>
            </a:r>
            <a:endParaRPr sz="900"/>
          </a:p>
        </p:txBody>
      </p:sp>
      <p:sp>
        <p:nvSpPr>
          <p:cNvPr id="614" name="Google Shape;614;p51"/>
          <p:cNvSpPr txBox="1"/>
          <p:nvPr/>
        </p:nvSpPr>
        <p:spPr>
          <a:xfrm>
            <a:off x="6130202" y="2616895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615" name="Google Shape;615;p51"/>
          <p:cNvSpPr txBox="1"/>
          <p:nvPr/>
        </p:nvSpPr>
        <p:spPr>
          <a:xfrm>
            <a:off x="5409674" y="2604928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cxnSp>
        <p:nvCxnSpPr>
          <p:cNvPr id="616" name="Google Shape;616;p51"/>
          <p:cNvCxnSpPr/>
          <p:nvPr/>
        </p:nvCxnSpPr>
        <p:spPr>
          <a:xfrm flipH="1">
            <a:off x="3582505" y="586725"/>
            <a:ext cx="12300" cy="386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51"/>
          <p:cNvCxnSpPr/>
          <p:nvPr/>
        </p:nvCxnSpPr>
        <p:spPr>
          <a:xfrm flipH="1">
            <a:off x="3582505" y="586725"/>
            <a:ext cx="12300" cy="386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51"/>
          <p:cNvSpPr txBox="1"/>
          <p:nvPr/>
        </p:nvSpPr>
        <p:spPr>
          <a:xfrm>
            <a:off x="4689166" y="3633932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619" name="Google Shape;619;p51"/>
          <p:cNvSpPr/>
          <p:nvPr/>
        </p:nvSpPr>
        <p:spPr>
          <a:xfrm>
            <a:off x="5376467" y="3055157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찜한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레시피</a:t>
            </a:r>
            <a:endParaRPr sz="900"/>
          </a:p>
        </p:txBody>
      </p:sp>
      <p:sp>
        <p:nvSpPr>
          <p:cNvPr id="620" name="Google Shape;620;p51"/>
          <p:cNvSpPr/>
          <p:nvPr/>
        </p:nvSpPr>
        <p:spPr>
          <a:xfrm>
            <a:off x="6096995" y="3055157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찜한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레시피</a:t>
            </a:r>
            <a:endParaRPr sz="900"/>
          </a:p>
        </p:txBody>
      </p:sp>
      <p:sp>
        <p:nvSpPr>
          <p:cNvPr id="621" name="Google Shape;621;p51"/>
          <p:cNvSpPr/>
          <p:nvPr/>
        </p:nvSpPr>
        <p:spPr>
          <a:xfrm>
            <a:off x="4655959" y="3055157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찜한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</a:t>
            </a:r>
            <a:endParaRPr sz="900"/>
          </a:p>
        </p:txBody>
      </p:sp>
      <p:sp>
        <p:nvSpPr>
          <p:cNvPr id="622" name="Google Shape;622;p51"/>
          <p:cNvSpPr txBox="1"/>
          <p:nvPr/>
        </p:nvSpPr>
        <p:spPr>
          <a:xfrm>
            <a:off x="6130202" y="3633932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623" name="Google Shape;623;p51"/>
          <p:cNvSpPr txBox="1"/>
          <p:nvPr/>
        </p:nvSpPr>
        <p:spPr>
          <a:xfrm>
            <a:off x="5409674" y="3621965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624" name="Google Shape;624;p51"/>
          <p:cNvSpPr txBox="1"/>
          <p:nvPr/>
        </p:nvSpPr>
        <p:spPr>
          <a:xfrm>
            <a:off x="4672857" y="1700231"/>
            <a:ext cx="184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전체  |  한식  |  일식  |  양식  |  중식</a:t>
            </a:r>
            <a:endParaRPr b="1" sz="800"/>
          </a:p>
        </p:txBody>
      </p:sp>
      <p:sp>
        <p:nvSpPr>
          <p:cNvPr id="625" name="Google Shape;625;p51"/>
          <p:cNvSpPr txBox="1"/>
          <p:nvPr/>
        </p:nvSpPr>
        <p:spPr>
          <a:xfrm>
            <a:off x="5099520" y="2665635"/>
            <a:ext cx="1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💗</a:t>
            </a:r>
            <a:endParaRPr/>
          </a:p>
        </p:txBody>
      </p:sp>
      <p:sp>
        <p:nvSpPr>
          <p:cNvPr id="626" name="Google Shape;626;p51"/>
          <p:cNvSpPr txBox="1"/>
          <p:nvPr/>
        </p:nvSpPr>
        <p:spPr>
          <a:xfrm>
            <a:off x="5805076" y="2665635"/>
            <a:ext cx="1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💗</a:t>
            </a:r>
            <a:endParaRPr/>
          </a:p>
        </p:txBody>
      </p:sp>
      <p:sp>
        <p:nvSpPr>
          <p:cNvPr id="627" name="Google Shape;627;p51"/>
          <p:cNvSpPr txBox="1"/>
          <p:nvPr/>
        </p:nvSpPr>
        <p:spPr>
          <a:xfrm>
            <a:off x="6574773" y="2665635"/>
            <a:ext cx="1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💗</a:t>
            </a:r>
            <a:endParaRPr/>
          </a:p>
        </p:txBody>
      </p:sp>
      <p:sp>
        <p:nvSpPr>
          <p:cNvPr id="628" name="Google Shape;628;p51"/>
          <p:cNvSpPr txBox="1"/>
          <p:nvPr/>
        </p:nvSpPr>
        <p:spPr>
          <a:xfrm>
            <a:off x="6574773" y="3692261"/>
            <a:ext cx="1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💗</a:t>
            </a:r>
            <a:endParaRPr/>
          </a:p>
        </p:txBody>
      </p:sp>
      <p:sp>
        <p:nvSpPr>
          <p:cNvPr id="629" name="Google Shape;629;p51"/>
          <p:cNvSpPr txBox="1"/>
          <p:nvPr/>
        </p:nvSpPr>
        <p:spPr>
          <a:xfrm>
            <a:off x="5869217" y="3692261"/>
            <a:ext cx="1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💗</a:t>
            </a:r>
            <a:endParaRPr/>
          </a:p>
        </p:txBody>
      </p:sp>
      <p:sp>
        <p:nvSpPr>
          <p:cNvPr id="630" name="Google Shape;630;p51"/>
          <p:cNvSpPr txBox="1"/>
          <p:nvPr/>
        </p:nvSpPr>
        <p:spPr>
          <a:xfrm>
            <a:off x="5099520" y="3692261"/>
            <a:ext cx="18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</a:rPr>
              <a:t>💗</a:t>
            </a:r>
            <a:endParaRPr/>
          </a:p>
        </p:txBody>
      </p:sp>
      <p:sp>
        <p:nvSpPr>
          <p:cNvPr id="631" name="Google Shape;631;p51"/>
          <p:cNvSpPr txBox="1"/>
          <p:nvPr/>
        </p:nvSpPr>
        <p:spPr>
          <a:xfrm>
            <a:off x="6929188" y="1368545"/>
            <a:ext cx="20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json 형식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{ 한식 : 찜, 구이 , 양식 : }</a:t>
            </a:r>
            <a:endParaRPr sz="900"/>
          </a:p>
        </p:txBody>
      </p:sp>
      <p:sp>
        <p:nvSpPr>
          <p:cNvPr id="632" name="Google Shape;632;p51"/>
          <p:cNvSpPr/>
          <p:nvPr/>
        </p:nvSpPr>
        <p:spPr>
          <a:xfrm>
            <a:off x="5349162" y="4091372"/>
            <a:ext cx="909600" cy="243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더보기</a:t>
            </a:r>
            <a:endParaRPr sz="1000"/>
          </a:p>
        </p:txBody>
      </p:sp>
      <p:sp>
        <p:nvSpPr>
          <p:cNvPr id="633" name="Google Shape;633;p51"/>
          <p:cNvSpPr txBox="1"/>
          <p:nvPr/>
        </p:nvSpPr>
        <p:spPr>
          <a:xfrm>
            <a:off x="7132703" y="4036326"/>
            <a:ext cx="8367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ajax 형식</a:t>
            </a:r>
            <a:endParaRPr sz="1100"/>
          </a:p>
        </p:txBody>
      </p:sp>
      <p:sp>
        <p:nvSpPr>
          <p:cNvPr id="634" name="Google Shape;634;p51"/>
          <p:cNvSpPr txBox="1"/>
          <p:nvPr/>
        </p:nvSpPr>
        <p:spPr>
          <a:xfrm>
            <a:off x="2685230" y="2375336"/>
            <a:ext cx="83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highlight>
                  <a:srgbClr val="EEEEEE"/>
                </a:highlight>
              </a:rPr>
              <a:t>회원정보 수정</a:t>
            </a:r>
            <a:endParaRPr sz="600">
              <a:highlight>
                <a:srgbClr val="EEEEEE"/>
              </a:highlight>
            </a:endParaRPr>
          </a:p>
        </p:txBody>
      </p:sp>
      <p:sp>
        <p:nvSpPr>
          <p:cNvPr id="635" name="Google Shape;635;p51"/>
          <p:cNvSpPr txBox="1"/>
          <p:nvPr/>
        </p:nvSpPr>
        <p:spPr>
          <a:xfrm>
            <a:off x="2685230" y="2018961"/>
            <a:ext cx="90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내가 작성한 레시피</a:t>
            </a:r>
            <a:endParaRPr sz="600"/>
          </a:p>
        </p:txBody>
      </p:sp>
      <p:sp>
        <p:nvSpPr>
          <p:cNvPr id="636" name="Google Shape;636;p51"/>
          <p:cNvSpPr txBox="1"/>
          <p:nvPr/>
        </p:nvSpPr>
        <p:spPr>
          <a:xfrm>
            <a:off x="2685230" y="1635938"/>
            <a:ext cx="9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highlight>
                  <a:srgbClr val="00FFFF"/>
                </a:highlight>
              </a:rPr>
              <a:t>찜한 레시피</a:t>
            </a:r>
            <a:endParaRPr b="1" sz="800">
              <a:highlight>
                <a:srgbClr val="00FFFF"/>
              </a:highlight>
            </a:endParaRPr>
          </a:p>
        </p:txBody>
      </p:sp>
      <p:cxnSp>
        <p:nvCxnSpPr>
          <p:cNvPr id="637" name="Google Shape;637;p51"/>
          <p:cNvCxnSpPr>
            <a:stCxn id="632" idx="3"/>
            <a:endCxn id="633" idx="1"/>
          </p:cNvCxnSpPr>
          <p:nvPr/>
        </p:nvCxnSpPr>
        <p:spPr>
          <a:xfrm>
            <a:off x="6258762" y="4213322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8" name="Google Shape;638;p51"/>
          <p:cNvSpPr/>
          <p:nvPr/>
        </p:nvSpPr>
        <p:spPr>
          <a:xfrm>
            <a:off x="545175" y="644300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myzzimrecipe</a:t>
            </a:r>
            <a:r>
              <a:rPr lang="ko"/>
              <a:t>.jsp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2"/>
          <p:cNvSpPr/>
          <p:nvPr/>
        </p:nvSpPr>
        <p:spPr>
          <a:xfrm>
            <a:off x="2614775" y="586725"/>
            <a:ext cx="5962200" cy="383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000000"/>
                </a:solidFill>
              </a:rPr>
              <a:t>💗</a:t>
            </a:r>
            <a:endParaRPr sz="1200"/>
          </a:p>
        </p:txBody>
      </p:sp>
      <p:sp>
        <p:nvSpPr>
          <p:cNvPr id="644" name="Google Shape;644;p52"/>
          <p:cNvSpPr txBox="1"/>
          <p:nvPr/>
        </p:nvSpPr>
        <p:spPr>
          <a:xfrm>
            <a:off x="4973624" y="759525"/>
            <a:ext cx="14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마이페이지</a:t>
            </a:r>
            <a:endParaRPr/>
          </a:p>
        </p:txBody>
      </p:sp>
      <p:sp>
        <p:nvSpPr>
          <p:cNvPr id="645" name="Google Shape;645;p52"/>
          <p:cNvSpPr/>
          <p:nvPr/>
        </p:nvSpPr>
        <p:spPr>
          <a:xfrm>
            <a:off x="4692344" y="1254083"/>
            <a:ext cx="1946400" cy="325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찜한 레시피</a:t>
            </a:r>
            <a:endParaRPr/>
          </a:p>
        </p:txBody>
      </p:sp>
      <p:sp>
        <p:nvSpPr>
          <p:cNvPr id="646" name="Google Shape;646;p52"/>
          <p:cNvSpPr txBox="1"/>
          <p:nvPr/>
        </p:nvSpPr>
        <p:spPr>
          <a:xfrm>
            <a:off x="4689166" y="2616895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647" name="Google Shape;647;p52"/>
          <p:cNvSpPr/>
          <p:nvPr/>
        </p:nvSpPr>
        <p:spPr>
          <a:xfrm>
            <a:off x="5376467" y="2038120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찜한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레시피</a:t>
            </a:r>
            <a:endParaRPr sz="900"/>
          </a:p>
        </p:txBody>
      </p:sp>
      <p:sp>
        <p:nvSpPr>
          <p:cNvPr id="648" name="Google Shape;648;p52"/>
          <p:cNvSpPr/>
          <p:nvPr/>
        </p:nvSpPr>
        <p:spPr>
          <a:xfrm>
            <a:off x="6096995" y="2038120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찜한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레시피</a:t>
            </a:r>
            <a:endParaRPr sz="900"/>
          </a:p>
        </p:txBody>
      </p:sp>
      <p:sp>
        <p:nvSpPr>
          <p:cNvPr id="649" name="Google Shape;649;p52"/>
          <p:cNvSpPr/>
          <p:nvPr/>
        </p:nvSpPr>
        <p:spPr>
          <a:xfrm>
            <a:off x="4655959" y="2038120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찜한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</a:t>
            </a:r>
            <a:endParaRPr sz="900"/>
          </a:p>
        </p:txBody>
      </p:sp>
      <p:sp>
        <p:nvSpPr>
          <p:cNvPr id="650" name="Google Shape;650;p52"/>
          <p:cNvSpPr txBox="1"/>
          <p:nvPr/>
        </p:nvSpPr>
        <p:spPr>
          <a:xfrm>
            <a:off x="6130202" y="2616895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651" name="Google Shape;651;p52"/>
          <p:cNvSpPr txBox="1"/>
          <p:nvPr/>
        </p:nvSpPr>
        <p:spPr>
          <a:xfrm>
            <a:off x="5409674" y="2604928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cxnSp>
        <p:nvCxnSpPr>
          <p:cNvPr id="652" name="Google Shape;652;p52"/>
          <p:cNvCxnSpPr/>
          <p:nvPr/>
        </p:nvCxnSpPr>
        <p:spPr>
          <a:xfrm flipH="1">
            <a:off x="3582505" y="586725"/>
            <a:ext cx="12300" cy="386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52"/>
          <p:cNvCxnSpPr/>
          <p:nvPr/>
        </p:nvCxnSpPr>
        <p:spPr>
          <a:xfrm flipH="1">
            <a:off x="3582505" y="586725"/>
            <a:ext cx="12300" cy="386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52"/>
          <p:cNvSpPr txBox="1"/>
          <p:nvPr/>
        </p:nvSpPr>
        <p:spPr>
          <a:xfrm>
            <a:off x="4689166" y="3633932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655" name="Google Shape;655;p52"/>
          <p:cNvSpPr/>
          <p:nvPr/>
        </p:nvSpPr>
        <p:spPr>
          <a:xfrm>
            <a:off x="5376467" y="3055157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찜한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레시피</a:t>
            </a:r>
            <a:endParaRPr sz="900"/>
          </a:p>
        </p:txBody>
      </p:sp>
      <p:sp>
        <p:nvSpPr>
          <p:cNvPr id="656" name="Google Shape;656;p52"/>
          <p:cNvSpPr/>
          <p:nvPr/>
        </p:nvSpPr>
        <p:spPr>
          <a:xfrm>
            <a:off x="6096995" y="3055157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찜한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레시피</a:t>
            </a:r>
            <a:endParaRPr sz="900"/>
          </a:p>
        </p:txBody>
      </p:sp>
      <p:sp>
        <p:nvSpPr>
          <p:cNvPr id="657" name="Google Shape;657;p52"/>
          <p:cNvSpPr/>
          <p:nvPr/>
        </p:nvSpPr>
        <p:spPr>
          <a:xfrm>
            <a:off x="4655959" y="3055157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찜한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</a:t>
            </a:r>
            <a:endParaRPr sz="900"/>
          </a:p>
        </p:txBody>
      </p:sp>
      <p:sp>
        <p:nvSpPr>
          <p:cNvPr id="658" name="Google Shape;658;p52"/>
          <p:cNvSpPr txBox="1"/>
          <p:nvPr/>
        </p:nvSpPr>
        <p:spPr>
          <a:xfrm>
            <a:off x="6130202" y="3633932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659" name="Google Shape;659;p52"/>
          <p:cNvSpPr txBox="1"/>
          <p:nvPr/>
        </p:nvSpPr>
        <p:spPr>
          <a:xfrm>
            <a:off x="5409674" y="3621965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660" name="Google Shape;660;p52"/>
          <p:cNvSpPr txBox="1"/>
          <p:nvPr/>
        </p:nvSpPr>
        <p:spPr>
          <a:xfrm>
            <a:off x="4672857" y="1700231"/>
            <a:ext cx="184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전체  |  한식  |  일식  |  양식  |  중식</a:t>
            </a:r>
            <a:endParaRPr b="1" sz="800"/>
          </a:p>
        </p:txBody>
      </p:sp>
      <p:sp>
        <p:nvSpPr>
          <p:cNvPr id="661" name="Google Shape;661;p52"/>
          <p:cNvSpPr txBox="1"/>
          <p:nvPr/>
        </p:nvSpPr>
        <p:spPr>
          <a:xfrm>
            <a:off x="6929188" y="1368545"/>
            <a:ext cx="20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json 형식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{ 한식 : 찜, 구이 , 양식 : }</a:t>
            </a:r>
            <a:endParaRPr sz="900"/>
          </a:p>
        </p:txBody>
      </p:sp>
      <p:sp>
        <p:nvSpPr>
          <p:cNvPr id="662" name="Google Shape;662;p52"/>
          <p:cNvSpPr/>
          <p:nvPr/>
        </p:nvSpPr>
        <p:spPr>
          <a:xfrm>
            <a:off x="5349162" y="4091372"/>
            <a:ext cx="909600" cy="243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더보기</a:t>
            </a:r>
            <a:endParaRPr sz="1000"/>
          </a:p>
        </p:txBody>
      </p:sp>
      <p:sp>
        <p:nvSpPr>
          <p:cNvPr id="663" name="Google Shape;663;p52"/>
          <p:cNvSpPr txBox="1"/>
          <p:nvPr/>
        </p:nvSpPr>
        <p:spPr>
          <a:xfrm>
            <a:off x="7132703" y="4036326"/>
            <a:ext cx="8367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ajax 형식</a:t>
            </a:r>
            <a:endParaRPr sz="1100"/>
          </a:p>
        </p:txBody>
      </p:sp>
      <p:sp>
        <p:nvSpPr>
          <p:cNvPr id="664" name="Google Shape;664;p52"/>
          <p:cNvSpPr txBox="1"/>
          <p:nvPr/>
        </p:nvSpPr>
        <p:spPr>
          <a:xfrm>
            <a:off x="2685230" y="2375336"/>
            <a:ext cx="83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highlight>
                  <a:srgbClr val="EEEEEE"/>
                </a:highlight>
              </a:rPr>
              <a:t>회원정보 수정</a:t>
            </a:r>
            <a:endParaRPr sz="600">
              <a:highlight>
                <a:srgbClr val="EEEEEE"/>
              </a:highlight>
            </a:endParaRPr>
          </a:p>
        </p:txBody>
      </p:sp>
      <p:sp>
        <p:nvSpPr>
          <p:cNvPr id="665" name="Google Shape;665;p52"/>
          <p:cNvSpPr txBox="1"/>
          <p:nvPr/>
        </p:nvSpPr>
        <p:spPr>
          <a:xfrm>
            <a:off x="2685230" y="2018961"/>
            <a:ext cx="9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highlight>
                  <a:srgbClr val="00FFFF"/>
                </a:highlight>
              </a:rPr>
              <a:t>내 작성 레시피</a:t>
            </a:r>
            <a:endParaRPr b="1" sz="800">
              <a:highlight>
                <a:srgbClr val="00FFFF"/>
              </a:highlight>
            </a:endParaRPr>
          </a:p>
        </p:txBody>
      </p:sp>
      <p:sp>
        <p:nvSpPr>
          <p:cNvPr id="666" name="Google Shape;666;p52"/>
          <p:cNvSpPr txBox="1"/>
          <p:nvPr/>
        </p:nvSpPr>
        <p:spPr>
          <a:xfrm>
            <a:off x="2685230" y="1635938"/>
            <a:ext cx="90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찜한 레시피</a:t>
            </a:r>
            <a:endParaRPr sz="600"/>
          </a:p>
        </p:txBody>
      </p:sp>
      <p:cxnSp>
        <p:nvCxnSpPr>
          <p:cNvPr id="667" name="Google Shape;667;p52"/>
          <p:cNvCxnSpPr>
            <a:stCxn id="662" idx="3"/>
            <a:endCxn id="663" idx="1"/>
          </p:cNvCxnSpPr>
          <p:nvPr/>
        </p:nvCxnSpPr>
        <p:spPr>
          <a:xfrm>
            <a:off x="6258762" y="4213322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52"/>
          <p:cNvSpPr/>
          <p:nvPr/>
        </p:nvSpPr>
        <p:spPr>
          <a:xfrm>
            <a:off x="545175" y="644300"/>
            <a:ext cx="1658400" cy="31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myzzimrecipe.jsp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3"/>
          <p:cNvSpPr/>
          <p:nvPr/>
        </p:nvSpPr>
        <p:spPr>
          <a:xfrm>
            <a:off x="2407325" y="724775"/>
            <a:ext cx="6149700" cy="3731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3"/>
          <p:cNvSpPr txBox="1"/>
          <p:nvPr/>
        </p:nvSpPr>
        <p:spPr>
          <a:xfrm>
            <a:off x="4820773" y="886525"/>
            <a:ext cx="14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마이페이지</a:t>
            </a:r>
            <a:endParaRPr/>
          </a:p>
        </p:txBody>
      </p:sp>
      <p:cxnSp>
        <p:nvCxnSpPr>
          <p:cNvPr id="675" name="Google Shape;675;p53"/>
          <p:cNvCxnSpPr/>
          <p:nvPr/>
        </p:nvCxnSpPr>
        <p:spPr>
          <a:xfrm flipH="1">
            <a:off x="3321517" y="724775"/>
            <a:ext cx="12900" cy="3761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53"/>
          <p:cNvSpPr txBox="1"/>
          <p:nvPr/>
        </p:nvSpPr>
        <p:spPr>
          <a:xfrm>
            <a:off x="2349615" y="2509601"/>
            <a:ext cx="88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highlight>
                  <a:srgbClr val="00FFFF"/>
                </a:highlight>
              </a:rPr>
              <a:t>회원정보 수정</a:t>
            </a:r>
            <a:endParaRPr sz="1000">
              <a:solidFill>
                <a:srgbClr val="000000"/>
              </a:solidFill>
              <a:highlight>
                <a:srgbClr val="00FFFF"/>
              </a:highlight>
            </a:endParaRPr>
          </a:p>
        </p:txBody>
      </p:sp>
      <p:sp>
        <p:nvSpPr>
          <p:cNvPr id="677" name="Google Shape;677;p53"/>
          <p:cNvSpPr txBox="1"/>
          <p:nvPr/>
        </p:nvSpPr>
        <p:spPr>
          <a:xfrm>
            <a:off x="2377079" y="2177159"/>
            <a:ext cx="95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작성한 레시피 목록</a:t>
            </a:r>
            <a:endParaRPr sz="800"/>
          </a:p>
        </p:txBody>
      </p:sp>
      <p:sp>
        <p:nvSpPr>
          <p:cNvPr id="678" name="Google Shape;678;p53"/>
          <p:cNvSpPr txBox="1"/>
          <p:nvPr/>
        </p:nvSpPr>
        <p:spPr>
          <a:xfrm>
            <a:off x="2377079" y="1863224"/>
            <a:ext cx="95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찜한 레시피 목록</a:t>
            </a:r>
            <a:endParaRPr sz="800"/>
          </a:p>
        </p:txBody>
      </p:sp>
      <p:sp>
        <p:nvSpPr>
          <p:cNvPr id="679" name="Google Shape;679;p53"/>
          <p:cNvSpPr/>
          <p:nvPr/>
        </p:nvSpPr>
        <p:spPr>
          <a:xfrm>
            <a:off x="4511294" y="2152520"/>
            <a:ext cx="2542500" cy="90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입력 : _________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기획목적</a:t>
            </a:r>
            <a:endParaRPr/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2400297" y="1450275"/>
            <a:ext cx="6146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코로나로 인해 집에 있는 시간이 늘어나면서 집밥의 수요가 증가함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사람들이 집에서 다양한 요리를 시도하며 ‘다양한’ 레시피에 대한 수요 증가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저희 사이트는 AI 챗봇을 이용하여 사용자의 기분이나 재료에 따른 음식 레시피를 추천함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또한 사용자들끼리 자신만의 레시피를 업로드하여 다양한 레시피 공유 가능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주 타겟층 : 2~30대 1인 가구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레시피 db : 만개의 레시피 크롤링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4"/>
          <p:cNvSpPr/>
          <p:nvPr/>
        </p:nvSpPr>
        <p:spPr>
          <a:xfrm>
            <a:off x="2614775" y="586725"/>
            <a:ext cx="5962200" cy="38343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800">
                <a:solidFill>
                  <a:srgbClr val="000000"/>
                </a:solidFill>
              </a:rPr>
              <a:t>💗</a:t>
            </a:r>
            <a:endParaRPr sz="1200"/>
          </a:p>
        </p:txBody>
      </p:sp>
      <p:sp>
        <p:nvSpPr>
          <p:cNvPr id="685" name="Google Shape;685;p54"/>
          <p:cNvSpPr txBox="1"/>
          <p:nvPr/>
        </p:nvSpPr>
        <p:spPr>
          <a:xfrm>
            <a:off x="4973624" y="759525"/>
            <a:ext cx="14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마이페이지</a:t>
            </a:r>
            <a:endParaRPr/>
          </a:p>
        </p:txBody>
      </p:sp>
      <p:sp>
        <p:nvSpPr>
          <p:cNvPr id="686" name="Google Shape;686;p54"/>
          <p:cNvSpPr txBox="1"/>
          <p:nvPr/>
        </p:nvSpPr>
        <p:spPr>
          <a:xfrm>
            <a:off x="4689166" y="2616895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687" name="Google Shape;687;p54"/>
          <p:cNvSpPr/>
          <p:nvPr/>
        </p:nvSpPr>
        <p:spPr>
          <a:xfrm>
            <a:off x="5376467" y="2038120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찜한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레시피</a:t>
            </a:r>
            <a:endParaRPr sz="900"/>
          </a:p>
        </p:txBody>
      </p:sp>
      <p:sp>
        <p:nvSpPr>
          <p:cNvPr id="688" name="Google Shape;688;p54"/>
          <p:cNvSpPr/>
          <p:nvPr/>
        </p:nvSpPr>
        <p:spPr>
          <a:xfrm>
            <a:off x="4655959" y="2038120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찜한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</a:t>
            </a:r>
            <a:endParaRPr sz="900"/>
          </a:p>
        </p:txBody>
      </p:sp>
      <p:sp>
        <p:nvSpPr>
          <p:cNvPr id="689" name="Google Shape;689;p54"/>
          <p:cNvSpPr txBox="1"/>
          <p:nvPr/>
        </p:nvSpPr>
        <p:spPr>
          <a:xfrm>
            <a:off x="6130202" y="2616895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690" name="Google Shape;690;p54"/>
          <p:cNvSpPr txBox="1"/>
          <p:nvPr/>
        </p:nvSpPr>
        <p:spPr>
          <a:xfrm>
            <a:off x="5409674" y="2604928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cxnSp>
        <p:nvCxnSpPr>
          <p:cNvPr id="691" name="Google Shape;691;p54"/>
          <p:cNvCxnSpPr/>
          <p:nvPr/>
        </p:nvCxnSpPr>
        <p:spPr>
          <a:xfrm flipH="1">
            <a:off x="3582505" y="586725"/>
            <a:ext cx="12300" cy="386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54"/>
          <p:cNvCxnSpPr/>
          <p:nvPr/>
        </p:nvCxnSpPr>
        <p:spPr>
          <a:xfrm flipH="1">
            <a:off x="3582505" y="586725"/>
            <a:ext cx="12300" cy="3865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54"/>
          <p:cNvSpPr txBox="1"/>
          <p:nvPr/>
        </p:nvSpPr>
        <p:spPr>
          <a:xfrm>
            <a:off x="4689166" y="3633932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694" name="Google Shape;694;p54"/>
          <p:cNvSpPr/>
          <p:nvPr/>
        </p:nvSpPr>
        <p:spPr>
          <a:xfrm>
            <a:off x="5376467" y="3055157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찜한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레시피</a:t>
            </a:r>
            <a:endParaRPr sz="900"/>
          </a:p>
        </p:txBody>
      </p:sp>
      <p:sp>
        <p:nvSpPr>
          <p:cNvPr id="695" name="Google Shape;695;p54"/>
          <p:cNvSpPr/>
          <p:nvPr/>
        </p:nvSpPr>
        <p:spPr>
          <a:xfrm>
            <a:off x="6096995" y="3055157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찜한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rgbClr val="000000"/>
                </a:solidFill>
              </a:rPr>
              <a:t>레시피</a:t>
            </a:r>
            <a:endParaRPr sz="900"/>
          </a:p>
        </p:txBody>
      </p:sp>
      <p:sp>
        <p:nvSpPr>
          <p:cNvPr id="696" name="Google Shape;696;p54"/>
          <p:cNvSpPr/>
          <p:nvPr/>
        </p:nvSpPr>
        <p:spPr>
          <a:xfrm>
            <a:off x="4655959" y="3055157"/>
            <a:ext cx="659700" cy="506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찜한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레시피</a:t>
            </a:r>
            <a:endParaRPr sz="900"/>
          </a:p>
        </p:txBody>
      </p:sp>
      <p:sp>
        <p:nvSpPr>
          <p:cNvPr id="697" name="Google Shape;697;p54"/>
          <p:cNvSpPr txBox="1"/>
          <p:nvPr/>
        </p:nvSpPr>
        <p:spPr>
          <a:xfrm>
            <a:off x="6130202" y="3633932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698" name="Google Shape;698;p54"/>
          <p:cNvSpPr txBox="1"/>
          <p:nvPr/>
        </p:nvSpPr>
        <p:spPr>
          <a:xfrm>
            <a:off x="5409674" y="3621965"/>
            <a:ext cx="5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레시피(음식이름)</a:t>
            </a:r>
            <a:endParaRPr sz="700"/>
          </a:p>
        </p:txBody>
      </p:sp>
      <p:sp>
        <p:nvSpPr>
          <p:cNvPr id="699" name="Google Shape;699;p54"/>
          <p:cNvSpPr txBox="1"/>
          <p:nvPr/>
        </p:nvSpPr>
        <p:spPr>
          <a:xfrm>
            <a:off x="4672857" y="1700231"/>
            <a:ext cx="184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/>
              <a:t>전체  |  한식  |  일식  |  양식  |  중</a:t>
            </a:r>
            <a:endParaRPr b="1" sz="800"/>
          </a:p>
        </p:txBody>
      </p:sp>
      <p:sp>
        <p:nvSpPr>
          <p:cNvPr id="700" name="Google Shape;700;p54"/>
          <p:cNvSpPr/>
          <p:nvPr/>
        </p:nvSpPr>
        <p:spPr>
          <a:xfrm>
            <a:off x="5349162" y="4091372"/>
            <a:ext cx="909600" cy="243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더보기</a:t>
            </a:r>
            <a:endParaRPr sz="1000"/>
          </a:p>
        </p:txBody>
      </p:sp>
      <p:sp>
        <p:nvSpPr>
          <p:cNvPr id="701" name="Google Shape;701;p54"/>
          <p:cNvSpPr txBox="1"/>
          <p:nvPr/>
        </p:nvSpPr>
        <p:spPr>
          <a:xfrm>
            <a:off x="7132703" y="4036326"/>
            <a:ext cx="8367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ajax 형식</a:t>
            </a:r>
            <a:endParaRPr sz="1100"/>
          </a:p>
        </p:txBody>
      </p:sp>
      <p:sp>
        <p:nvSpPr>
          <p:cNvPr id="702" name="Google Shape;702;p54"/>
          <p:cNvSpPr txBox="1"/>
          <p:nvPr/>
        </p:nvSpPr>
        <p:spPr>
          <a:xfrm>
            <a:off x="2685230" y="2375336"/>
            <a:ext cx="83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highlight>
                  <a:srgbClr val="EEEEEE"/>
                </a:highlight>
              </a:rPr>
              <a:t>회원정보 수정</a:t>
            </a:r>
            <a:endParaRPr sz="600">
              <a:highlight>
                <a:srgbClr val="EEEEEE"/>
              </a:highlight>
            </a:endParaRPr>
          </a:p>
        </p:txBody>
      </p:sp>
      <p:sp>
        <p:nvSpPr>
          <p:cNvPr id="703" name="Google Shape;703;p54"/>
          <p:cNvSpPr txBox="1"/>
          <p:nvPr/>
        </p:nvSpPr>
        <p:spPr>
          <a:xfrm>
            <a:off x="2685230" y="2018961"/>
            <a:ext cx="90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highlight>
                  <a:srgbClr val="00FFFF"/>
                </a:highlight>
              </a:rPr>
              <a:t>내 작성 레시피</a:t>
            </a:r>
            <a:endParaRPr b="1" sz="800">
              <a:highlight>
                <a:srgbClr val="00FFFF"/>
              </a:highlight>
            </a:endParaRPr>
          </a:p>
        </p:txBody>
      </p:sp>
      <p:sp>
        <p:nvSpPr>
          <p:cNvPr id="704" name="Google Shape;704;p54"/>
          <p:cNvSpPr txBox="1"/>
          <p:nvPr/>
        </p:nvSpPr>
        <p:spPr>
          <a:xfrm>
            <a:off x="2685230" y="1635938"/>
            <a:ext cx="909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찜한 레시피</a:t>
            </a:r>
            <a:endParaRPr sz="600"/>
          </a:p>
        </p:txBody>
      </p:sp>
      <p:cxnSp>
        <p:nvCxnSpPr>
          <p:cNvPr id="705" name="Google Shape;705;p54"/>
          <p:cNvCxnSpPr>
            <a:stCxn id="700" idx="3"/>
            <a:endCxn id="701" idx="1"/>
          </p:cNvCxnSpPr>
          <p:nvPr/>
        </p:nvCxnSpPr>
        <p:spPr>
          <a:xfrm>
            <a:off x="6258762" y="4213322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7"/>
          <p:cNvSpPr/>
          <p:nvPr/>
        </p:nvSpPr>
        <p:spPr>
          <a:xfrm>
            <a:off x="1196675" y="152550"/>
            <a:ext cx="7083000" cy="483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7"/>
          <p:cNvSpPr txBox="1"/>
          <p:nvPr/>
        </p:nvSpPr>
        <p:spPr>
          <a:xfrm>
            <a:off x="4062325" y="362300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마이페이지</a:t>
            </a:r>
            <a:endParaRPr/>
          </a:p>
        </p:txBody>
      </p:sp>
      <p:cxnSp>
        <p:nvCxnSpPr>
          <p:cNvPr id="720" name="Google Shape;720;p57"/>
          <p:cNvCxnSpPr/>
          <p:nvPr/>
        </p:nvCxnSpPr>
        <p:spPr>
          <a:xfrm flipH="1">
            <a:off x="2370225" y="152550"/>
            <a:ext cx="14400" cy="487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57"/>
          <p:cNvSpPr txBox="1"/>
          <p:nvPr/>
        </p:nvSpPr>
        <p:spPr>
          <a:xfrm>
            <a:off x="1304050" y="2467050"/>
            <a:ext cx="99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highlight>
                  <a:srgbClr val="00FFFF"/>
                </a:highlight>
              </a:rPr>
              <a:t>회원정보 수정</a:t>
            </a:r>
            <a:endParaRPr b="1" sz="1000">
              <a:highlight>
                <a:srgbClr val="00FFFF"/>
              </a:highlight>
            </a:endParaRPr>
          </a:p>
        </p:txBody>
      </p:sp>
      <p:sp>
        <p:nvSpPr>
          <p:cNvPr id="722" name="Google Shape;722;p57"/>
          <p:cNvSpPr txBox="1"/>
          <p:nvPr/>
        </p:nvSpPr>
        <p:spPr>
          <a:xfrm>
            <a:off x="1304050" y="1628850"/>
            <a:ext cx="10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찜한 레시피 목록</a:t>
            </a:r>
            <a:endParaRPr sz="800"/>
          </a:p>
        </p:txBody>
      </p:sp>
      <p:sp>
        <p:nvSpPr>
          <p:cNvPr id="723" name="Google Shape;723;p57"/>
          <p:cNvSpPr/>
          <p:nvPr/>
        </p:nvSpPr>
        <p:spPr>
          <a:xfrm>
            <a:off x="3615125" y="3134800"/>
            <a:ext cx="11523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수정하기</a:t>
            </a:r>
            <a:endParaRPr/>
          </a:p>
        </p:txBody>
      </p:sp>
      <p:sp>
        <p:nvSpPr>
          <p:cNvPr id="724" name="Google Shape;724;p57"/>
          <p:cNvSpPr/>
          <p:nvPr/>
        </p:nvSpPr>
        <p:spPr>
          <a:xfrm>
            <a:off x="5677525" y="3181625"/>
            <a:ext cx="1152300" cy="400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탈퇴하기</a:t>
            </a:r>
            <a:endParaRPr/>
          </a:p>
        </p:txBody>
      </p:sp>
      <p:sp>
        <p:nvSpPr>
          <p:cNvPr id="725" name="Google Shape;725;p57"/>
          <p:cNvSpPr txBox="1"/>
          <p:nvPr/>
        </p:nvSpPr>
        <p:spPr>
          <a:xfrm>
            <a:off x="1304050" y="2035950"/>
            <a:ext cx="10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작성한 레시피 목록</a:t>
            </a:r>
            <a:endParaRPr sz="800"/>
          </a:p>
        </p:txBody>
      </p:sp>
      <p:sp>
        <p:nvSpPr>
          <p:cNvPr id="726" name="Google Shape;726;p57"/>
          <p:cNvSpPr/>
          <p:nvPr/>
        </p:nvSpPr>
        <p:spPr>
          <a:xfrm>
            <a:off x="3293500" y="910575"/>
            <a:ext cx="3387300" cy="2063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비밀번호 : 		</a:t>
            </a:r>
            <a:endParaRPr sz="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비밀번호 확인 :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</a:rPr>
              <a:t>휴대전화 :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rgbClr val="000000"/>
                </a:solidFill>
              </a:rPr>
              <a:t>(- 없이 작성해주세요)</a:t>
            </a:r>
            <a:endParaRPr/>
          </a:p>
        </p:txBody>
      </p:sp>
      <p:sp>
        <p:nvSpPr>
          <p:cNvPr id="727" name="Google Shape;727;p57"/>
          <p:cNvSpPr txBox="1"/>
          <p:nvPr/>
        </p:nvSpPr>
        <p:spPr>
          <a:xfrm>
            <a:off x="5730675" y="3710825"/>
            <a:ext cx="1926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alert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정상적으로 탈퇴 완료 되었습니다.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감사합니다</a:t>
            </a:r>
            <a:endParaRPr sz="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관리페이지</a:t>
            </a:r>
            <a:endParaRPr/>
          </a:p>
        </p:txBody>
      </p:sp>
      <p:sp>
        <p:nvSpPr>
          <p:cNvPr id="733" name="Google Shape;733;p58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200">
                <a:solidFill>
                  <a:srgbClr val="000000"/>
                </a:solidFill>
              </a:rPr>
              <a:t>관리페이지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734" name="Google Shape;734;p58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000000"/>
                </a:solidFill>
              </a:rPr>
              <a:t>&lt;admin.jsp&gt;</a:t>
            </a:r>
            <a:r>
              <a:rPr lang="ko" sz="3600">
                <a:solidFill>
                  <a:srgbClr val="595959"/>
                </a:solidFill>
              </a:rPr>
              <a:t> </a:t>
            </a:r>
            <a:endParaRPr sz="3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9"/>
          <p:cNvSpPr/>
          <p:nvPr/>
        </p:nvSpPr>
        <p:spPr>
          <a:xfrm>
            <a:off x="1196675" y="152550"/>
            <a:ext cx="7083000" cy="4838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9"/>
          <p:cNvSpPr txBox="1"/>
          <p:nvPr/>
        </p:nvSpPr>
        <p:spPr>
          <a:xfrm>
            <a:off x="4748125" y="514700"/>
            <a:ext cx="11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회원관리</a:t>
            </a:r>
            <a:endParaRPr/>
          </a:p>
        </p:txBody>
      </p:sp>
      <p:cxnSp>
        <p:nvCxnSpPr>
          <p:cNvPr id="741" name="Google Shape;741;p59"/>
          <p:cNvCxnSpPr/>
          <p:nvPr/>
        </p:nvCxnSpPr>
        <p:spPr>
          <a:xfrm flipH="1">
            <a:off x="2370225" y="152550"/>
            <a:ext cx="14400" cy="487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59"/>
          <p:cNvSpPr txBox="1"/>
          <p:nvPr/>
        </p:nvSpPr>
        <p:spPr>
          <a:xfrm>
            <a:off x="1304050" y="2729450"/>
            <a:ext cx="99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highlight>
                  <a:srgbClr val="EEEEEE"/>
                </a:highlight>
              </a:rPr>
              <a:t>회원정보 수정</a:t>
            </a:r>
            <a:endParaRPr sz="800">
              <a:highlight>
                <a:srgbClr val="EEEEEE"/>
              </a:highlight>
            </a:endParaRPr>
          </a:p>
        </p:txBody>
      </p:sp>
      <p:sp>
        <p:nvSpPr>
          <p:cNvPr id="743" name="Google Shape;743;p59"/>
          <p:cNvSpPr txBox="1"/>
          <p:nvPr/>
        </p:nvSpPr>
        <p:spPr>
          <a:xfrm>
            <a:off x="1304050" y="1502550"/>
            <a:ext cx="108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highlight>
                  <a:srgbClr val="FFFFFF"/>
                </a:highlight>
              </a:rPr>
              <a:t>주문내역</a:t>
            </a:r>
            <a:endParaRPr b="1" sz="1000">
              <a:highlight>
                <a:srgbClr val="FFFFFF"/>
              </a:highlight>
            </a:endParaRPr>
          </a:p>
        </p:txBody>
      </p:sp>
      <p:sp>
        <p:nvSpPr>
          <p:cNvPr id="744" name="Google Shape;744;p59"/>
          <p:cNvSpPr txBox="1"/>
          <p:nvPr/>
        </p:nvSpPr>
        <p:spPr>
          <a:xfrm>
            <a:off x="1304050" y="1857450"/>
            <a:ext cx="10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찜한 레시피 목록</a:t>
            </a:r>
            <a:endParaRPr sz="800"/>
          </a:p>
        </p:txBody>
      </p:sp>
      <p:sp>
        <p:nvSpPr>
          <p:cNvPr id="745" name="Google Shape;745;p59"/>
          <p:cNvSpPr txBox="1"/>
          <p:nvPr/>
        </p:nvSpPr>
        <p:spPr>
          <a:xfrm>
            <a:off x="1304050" y="2264550"/>
            <a:ext cx="108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내가 작성한 레시피 목록</a:t>
            </a:r>
            <a:endParaRPr sz="800"/>
          </a:p>
        </p:txBody>
      </p:sp>
      <p:graphicFrame>
        <p:nvGraphicFramePr>
          <p:cNvPr id="746" name="Google Shape;746;p59"/>
          <p:cNvGraphicFramePr/>
          <p:nvPr/>
        </p:nvGraphicFramePr>
        <p:xfrm>
          <a:off x="2523500" y="15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{E024B506-EF05-41A8-A3E2-562604E7A8A3}</a:tableStyleId>
              </a:tblPr>
              <a:tblGrid>
                <a:gridCol w="729750"/>
                <a:gridCol w="729750"/>
                <a:gridCol w="729750"/>
                <a:gridCol w="729750"/>
                <a:gridCol w="729750"/>
                <a:gridCol w="729750"/>
                <a:gridCol w="729750"/>
                <a:gridCol w="729750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회원이메일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비밀번호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이름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생년월일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성별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휴대전화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수정버튼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회원삭제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abc@nav.com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*****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김정운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000000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여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010-000-0000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수정버튼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삭제버튼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000000"/>
                          </a:solidFill>
                        </a:rPr>
                        <a:t>수정버튼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000000"/>
                          </a:solidFill>
                        </a:rPr>
                        <a:t>삭제버튼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000000"/>
                          </a:solidFill>
                        </a:rPr>
                        <a:t>수정버튼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solidFill>
                            <a:srgbClr val="000000"/>
                          </a:solidFill>
                        </a:rPr>
                        <a:t>삭제버튼</a:t>
                      </a:r>
                      <a:endParaRPr sz="9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7" name="Google Shape;747;p59"/>
          <p:cNvSpPr txBox="1"/>
          <p:nvPr/>
        </p:nvSpPr>
        <p:spPr>
          <a:xfrm>
            <a:off x="1304050" y="3071050"/>
            <a:ext cx="10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FFFF"/>
                </a:solidFill>
              </a:rPr>
              <a:t>회원관리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0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공지사항</a:t>
            </a:r>
            <a:endParaRPr sz="5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1"/>
          <p:cNvSpPr txBox="1"/>
          <p:nvPr/>
        </p:nvSpPr>
        <p:spPr>
          <a:xfrm>
            <a:off x="303125" y="48900"/>
            <a:ext cx="25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endParaRPr/>
          </a:p>
        </p:txBody>
      </p:sp>
      <p:pic>
        <p:nvPicPr>
          <p:cNvPr id="758" name="Google Shape;75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500"/>
            <a:ext cx="8839198" cy="3244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2"/>
          <p:cNvSpPr/>
          <p:nvPr/>
        </p:nvSpPr>
        <p:spPr>
          <a:xfrm>
            <a:off x="1175450" y="75050"/>
            <a:ext cx="7083000" cy="483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62"/>
          <p:cNvSpPr txBox="1"/>
          <p:nvPr/>
        </p:nvSpPr>
        <p:spPr>
          <a:xfrm>
            <a:off x="2120100" y="326088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cxnSp>
        <p:nvCxnSpPr>
          <p:cNvPr id="765" name="Google Shape;765;p62"/>
          <p:cNvCxnSpPr/>
          <p:nvPr/>
        </p:nvCxnSpPr>
        <p:spPr>
          <a:xfrm flipH="1" rot="10800000">
            <a:off x="1159250" y="12667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6" name="Google Shape;766;p62"/>
          <p:cNvSpPr txBox="1"/>
          <p:nvPr/>
        </p:nvSpPr>
        <p:spPr>
          <a:xfrm>
            <a:off x="1339125" y="3260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767" name="Google Shape;767;p62"/>
          <p:cNvSpPr/>
          <p:nvPr/>
        </p:nvSpPr>
        <p:spPr>
          <a:xfrm>
            <a:off x="5814075" y="739538"/>
            <a:ext cx="2301600" cy="41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768" name="Google Shape;768;p62"/>
          <p:cNvSpPr txBox="1"/>
          <p:nvPr/>
        </p:nvSpPr>
        <p:spPr>
          <a:xfrm>
            <a:off x="1327725" y="9827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C9DAF8"/>
                </a:highlight>
              </a:rPr>
              <a:t>공지사항</a:t>
            </a:r>
            <a:endParaRPr b="1" sz="1100">
              <a:highlight>
                <a:srgbClr val="C9DAF8"/>
              </a:highlight>
            </a:endParaRPr>
          </a:p>
        </p:txBody>
      </p:sp>
      <p:sp>
        <p:nvSpPr>
          <p:cNvPr id="769" name="Google Shape;769;p62"/>
          <p:cNvSpPr txBox="1"/>
          <p:nvPr/>
        </p:nvSpPr>
        <p:spPr>
          <a:xfrm>
            <a:off x="219432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sp>
        <p:nvSpPr>
          <p:cNvPr id="770" name="Google Shape;770;p62"/>
          <p:cNvSpPr txBox="1"/>
          <p:nvPr/>
        </p:nvSpPr>
        <p:spPr>
          <a:xfrm>
            <a:off x="337227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 게시판</a:t>
            </a:r>
            <a:endParaRPr sz="1100"/>
          </a:p>
        </p:txBody>
      </p:sp>
      <p:pic>
        <p:nvPicPr>
          <p:cNvPr id="771" name="Google Shape;77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75" y="38113"/>
            <a:ext cx="2590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62"/>
          <p:cNvSpPr txBox="1"/>
          <p:nvPr/>
        </p:nvSpPr>
        <p:spPr>
          <a:xfrm>
            <a:off x="4453075" y="993175"/>
            <a:ext cx="11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문의하기</a:t>
            </a:r>
            <a:endParaRPr sz="900"/>
          </a:p>
        </p:txBody>
      </p:sp>
      <p:sp>
        <p:nvSpPr>
          <p:cNvPr id="773" name="Google Shape;773;p62"/>
          <p:cNvSpPr txBox="1"/>
          <p:nvPr/>
        </p:nvSpPr>
        <p:spPr>
          <a:xfrm>
            <a:off x="1918725" y="1518000"/>
            <a:ext cx="280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C9DAF8"/>
                </a:highlight>
              </a:rPr>
              <a:t>공지사항</a:t>
            </a:r>
            <a:r>
              <a:rPr lang="ko" sz="900"/>
              <a:t> 공지사항입니다.</a:t>
            </a:r>
            <a:endParaRPr sz="900"/>
          </a:p>
        </p:txBody>
      </p:sp>
      <p:sp>
        <p:nvSpPr>
          <p:cNvPr id="774" name="Google Shape;774;p62"/>
          <p:cNvSpPr txBox="1"/>
          <p:nvPr/>
        </p:nvSpPr>
        <p:spPr>
          <a:xfrm>
            <a:off x="5655200" y="1282225"/>
            <a:ext cx="62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제목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내용</a:t>
            </a:r>
            <a:endParaRPr sz="1200"/>
          </a:p>
        </p:txBody>
      </p:sp>
      <p:graphicFrame>
        <p:nvGraphicFramePr>
          <p:cNvPr id="775" name="Google Shape;775;p62"/>
          <p:cNvGraphicFramePr/>
          <p:nvPr/>
        </p:nvGraphicFramePr>
        <p:xfrm>
          <a:off x="1447638" y="19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{E024B506-EF05-41A8-A3E2-562604E7A8A3}</a:tableStyleId>
              </a:tblPr>
              <a:tblGrid>
                <a:gridCol w="872700"/>
                <a:gridCol w="2288550"/>
                <a:gridCol w="931700"/>
                <a:gridCol w="1433750"/>
                <a:gridCol w="1011925"/>
              </a:tblGrid>
              <a:tr h="26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제목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날짜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조회수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/>
                        <a:t>[공지]xxxxxxx</a:t>
                      </a:r>
                      <a:endParaRPr sz="10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6" name="Google Shape;776;p62"/>
          <p:cNvSpPr/>
          <p:nvPr/>
        </p:nvSpPr>
        <p:spPr>
          <a:xfrm>
            <a:off x="6281600" y="1604125"/>
            <a:ext cx="1692900" cy="26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검색 🔍</a:t>
            </a:r>
            <a:endParaRPr sz="1000"/>
          </a:p>
        </p:txBody>
      </p:sp>
      <p:sp>
        <p:nvSpPr>
          <p:cNvPr id="777" name="Google Shape;777;p62"/>
          <p:cNvSpPr/>
          <p:nvPr/>
        </p:nvSpPr>
        <p:spPr>
          <a:xfrm>
            <a:off x="5637775" y="1604150"/>
            <a:ext cx="539400" cy="26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62"/>
          <p:cNvSpPr/>
          <p:nvPr/>
        </p:nvSpPr>
        <p:spPr>
          <a:xfrm>
            <a:off x="7369150" y="4021925"/>
            <a:ext cx="626400" cy="19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글쓰기</a:t>
            </a:r>
            <a:endParaRPr sz="1100"/>
          </a:p>
        </p:txBody>
      </p:sp>
      <p:sp>
        <p:nvSpPr>
          <p:cNvPr id="779" name="Google Shape;779;p62"/>
          <p:cNvSpPr/>
          <p:nvPr/>
        </p:nvSpPr>
        <p:spPr>
          <a:xfrm>
            <a:off x="1444249" y="3688926"/>
            <a:ext cx="6538500" cy="26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더보기</a:t>
            </a:r>
            <a:endParaRPr/>
          </a:p>
        </p:txBody>
      </p:sp>
      <p:sp>
        <p:nvSpPr>
          <p:cNvPr id="780" name="Google Shape;780;p62"/>
          <p:cNvSpPr/>
          <p:nvPr/>
        </p:nvSpPr>
        <p:spPr>
          <a:xfrm>
            <a:off x="3627275" y="1751025"/>
            <a:ext cx="1257300" cy="263400"/>
          </a:xfrm>
          <a:prstGeom prst="wedgeRoundRectCallout">
            <a:avLst>
              <a:gd fmla="val -50074" name="adj1"/>
              <a:gd fmla="val 206796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noticedetail.jsp</a:t>
            </a:r>
            <a:endParaRPr sz="1200"/>
          </a:p>
        </p:txBody>
      </p:sp>
      <p:sp>
        <p:nvSpPr>
          <p:cNvPr id="781" name="Google Shape;781;p62"/>
          <p:cNvSpPr/>
          <p:nvPr/>
        </p:nvSpPr>
        <p:spPr>
          <a:xfrm>
            <a:off x="7531850" y="3321125"/>
            <a:ext cx="1257300" cy="263400"/>
          </a:xfrm>
          <a:prstGeom prst="wedgeRoundRectCallout">
            <a:avLst>
              <a:gd fmla="val -50074" name="adj1"/>
              <a:gd fmla="val 206796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noticewrite.jsp</a:t>
            </a: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 글쓰기(admin)</a:t>
            </a:r>
            <a:endParaRPr/>
          </a:p>
        </p:txBody>
      </p:sp>
      <p:sp>
        <p:nvSpPr>
          <p:cNvPr id="787" name="Google Shape;787;p6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구현계획</a:t>
            </a:r>
            <a:r>
              <a:rPr b="0" lang="ko" sz="1600"/>
              <a:t>(중요도에 따른 구현순서)</a:t>
            </a:r>
            <a:endParaRPr b="0" sz="1600"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400300" y="1221675"/>
            <a:ext cx="3071400" cy="23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레시피 게시판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게시글 조회, 작성, 수정 삭제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찜, 글 검색 기능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 페이징 기능을 더보기 형태로 구현</a:t>
            </a:r>
            <a:endParaRPr sz="1600"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5560900" y="1262266"/>
            <a:ext cx="304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챗봇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기분에 따른 레시피 추천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재료에 따른 레시피 추천</a:t>
            </a:r>
            <a:endParaRPr sz="1600"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5535550" y="2613800"/>
            <a:ext cx="2501100" cy="21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마이페이지</a:t>
            </a:r>
            <a:endParaRPr b="1" sz="2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회원정보수정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내가 찜한 글 목록 조회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내가 쓴 글 목록 조회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1200"/>
              </a:spcAft>
              <a:buSzPts val="1200"/>
              <a:buChar char="●"/>
            </a:pPr>
            <a:r>
              <a:rPr lang="ko" sz="1200"/>
              <a:t>구입한 물품에 대한 리뷰 작성 및 배송 결과 확인</a:t>
            </a:r>
            <a:endParaRPr sz="1200"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2414850" y="3584598"/>
            <a:ext cx="30423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DB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데이터베이스 구조화</a:t>
            </a:r>
            <a:endParaRPr sz="16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4"/>
          <p:cNvSpPr/>
          <p:nvPr/>
        </p:nvSpPr>
        <p:spPr>
          <a:xfrm>
            <a:off x="1175450" y="750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64"/>
          <p:cNvSpPr txBox="1"/>
          <p:nvPr/>
        </p:nvSpPr>
        <p:spPr>
          <a:xfrm>
            <a:off x="2120100" y="326088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cxnSp>
        <p:nvCxnSpPr>
          <p:cNvPr id="794" name="Google Shape;794;p64"/>
          <p:cNvCxnSpPr/>
          <p:nvPr/>
        </p:nvCxnSpPr>
        <p:spPr>
          <a:xfrm flipH="1" rot="10800000">
            <a:off x="1159250" y="12667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64"/>
          <p:cNvSpPr txBox="1"/>
          <p:nvPr/>
        </p:nvSpPr>
        <p:spPr>
          <a:xfrm>
            <a:off x="1339125" y="3260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796" name="Google Shape;796;p64"/>
          <p:cNvSpPr/>
          <p:nvPr/>
        </p:nvSpPr>
        <p:spPr>
          <a:xfrm>
            <a:off x="5814075" y="739538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797" name="Google Shape;797;p64"/>
          <p:cNvSpPr txBox="1"/>
          <p:nvPr/>
        </p:nvSpPr>
        <p:spPr>
          <a:xfrm>
            <a:off x="1327725" y="9827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A4C2F4"/>
                </a:highlight>
              </a:rPr>
              <a:t>공지사항</a:t>
            </a:r>
            <a:endParaRPr b="1" sz="1100">
              <a:highlight>
                <a:srgbClr val="A4C2F4"/>
              </a:highlight>
            </a:endParaRPr>
          </a:p>
        </p:txBody>
      </p:sp>
      <p:sp>
        <p:nvSpPr>
          <p:cNvPr id="798" name="Google Shape;798;p64"/>
          <p:cNvSpPr txBox="1"/>
          <p:nvPr/>
        </p:nvSpPr>
        <p:spPr>
          <a:xfrm>
            <a:off x="219432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sp>
        <p:nvSpPr>
          <p:cNvPr id="799" name="Google Shape;799;p64"/>
          <p:cNvSpPr txBox="1"/>
          <p:nvPr/>
        </p:nvSpPr>
        <p:spPr>
          <a:xfrm>
            <a:off x="337227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 게시판</a:t>
            </a:r>
            <a:endParaRPr sz="1100"/>
          </a:p>
        </p:txBody>
      </p:sp>
      <p:pic>
        <p:nvPicPr>
          <p:cNvPr id="800" name="Google Shape;80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75" y="38113"/>
            <a:ext cx="2590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64"/>
          <p:cNvSpPr txBox="1"/>
          <p:nvPr/>
        </p:nvSpPr>
        <p:spPr>
          <a:xfrm>
            <a:off x="4453075" y="993175"/>
            <a:ext cx="11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문의하기</a:t>
            </a:r>
            <a:endParaRPr sz="900"/>
          </a:p>
        </p:txBody>
      </p:sp>
      <p:sp>
        <p:nvSpPr>
          <p:cNvPr id="802" name="Google Shape;802;p64"/>
          <p:cNvSpPr txBox="1"/>
          <p:nvPr/>
        </p:nvSpPr>
        <p:spPr>
          <a:xfrm>
            <a:off x="1415500" y="1336775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highlight>
                  <a:srgbClr val="C9DAF8"/>
                </a:highlight>
              </a:rPr>
              <a:t>공지사항</a:t>
            </a:r>
            <a:endParaRPr sz="1600"/>
          </a:p>
        </p:txBody>
      </p:sp>
      <p:graphicFrame>
        <p:nvGraphicFramePr>
          <p:cNvPr id="803" name="Google Shape;803;p64"/>
          <p:cNvGraphicFramePr/>
          <p:nvPr/>
        </p:nvGraphicFramePr>
        <p:xfrm>
          <a:off x="1447625" y="175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{E024B506-EF05-41A8-A3E2-562604E7A8A3}</a:tableStyleId>
              </a:tblPr>
              <a:tblGrid>
                <a:gridCol w="1204525"/>
                <a:gridCol w="3161925"/>
                <a:gridCol w="777400"/>
                <a:gridCol w="641875"/>
                <a:gridCol w="752900"/>
              </a:tblGrid>
              <a:tr h="39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제목</a:t>
                      </a:r>
                      <a:endParaRPr sz="10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B7B7B7"/>
                          </a:solidFill>
                        </a:rPr>
                        <a:t>[공지]xxx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804" name="Google Shape;804;p64"/>
          <p:cNvSpPr/>
          <p:nvPr/>
        </p:nvSpPr>
        <p:spPr>
          <a:xfrm>
            <a:off x="1447688" y="2273665"/>
            <a:ext cx="6538500" cy="15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5" name="Google Shape;805;p64"/>
          <p:cNvCxnSpPr/>
          <p:nvPr/>
        </p:nvCxnSpPr>
        <p:spPr>
          <a:xfrm>
            <a:off x="1465350" y="4425625"/>
            <a:ext cx="6534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64"/>
          <p:cNvSpPr/>
          <p:nvPr/>
        </p:nvSpPr>
        <p:spPr>
          <a:xfrm>
            <a:off x="62801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저장</a:t>
            </a:r>
            <a:endParaRPr sz="1100"/>
          </a:p>
        </p:txBody>
      </p:sp>
      <p:sp>
        <p:nvSpPr>
          <p:cNvPr id="807" name="Google Shape;807;p64"/>
          <p:cNvSpPr txBox="1"/>
          <p:nvPr/>
        </p:nvSpPr>
        <p:spPr>
          <a:xfrm>
            <a:off x="2400675" y="1298450"/>
            <a:ext cx="548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08" name="Google Shape;808;p64"/>
          <p:cNvSpPr/>
          <p:nvPr/>
        </p:nvSpPr>
        <p:spPr>
          <a:xfrm>
            <a:off x="7174175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취소</a:t>
            </a:r>
            <a:endParaRPr sz="1100"/>
          </a:p>
        </p:txBody>
      </p:sp>
      <p:sp>
        <p:nvSpPr>
          <p:cNvPr id="809" name="Google Shape;809;p64"/>
          <p:cNvSpPr/>
          <p:nvPr/>
        </p:nvSpPr>
        <p:spPr>
          <a:xfrm>
            <a:off x="5009650" y="4564000"/>
            <a:ext cx="886200" cy="454500"/>
          </a:xfrm>
          <a:prstGeom prst="wedgeRoundRectCallout">
            <a:avLst>
              <a:gd fmla="val 94544" name="adj1"/>
              <a:gd fmla="val -1531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noticelist.jsp</a:t>
            </a:r>
            <a:endParaRPr sz="1200"/>
          </a:p>
        </p:txBody>
      </p:sp>
      <p:graphicFrame>
        <p:nvGraphicFramePr>
          <p:cNvPr id="810" name="Google Shape;810;p64"/>
          <p:cNvGraphicFramePr/>
          <p:nvPr/>
        </p:nvGraphicFramePr>
        <p:xfrm>
          <a:off x="1447638" y="39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{E024B506-EF05-41A8-A3E2-562604E7A8A3}</a:tableStyleId>
              </a:tblPr>
              <a:tblGrid>
                <a:gridCol w="1080150"/>
                <a:gridCol w="2835425"/>
                <a:gridCol w="697125"/>
                <a:gridCol w="575600"/>
                <a:gridCol w="479700"/>
                <a:gridCol w="870600"/>
              </a:tblGrid>
              <a:tr h="3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첨부파일</a:t>
                      </a:r>
                      <a:endParaRPr sz="10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1" name="Google Shape;811;p64"/>
          <p:cNvSpPr/>
          <p:nvPr/>
        </p:nvSpPr>
        <p:spPr>
          <a:xfrm>
            <a:off x="7174175" y="4035900"/>
            <a:ext cx="786900" cy="20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찾아보기</a:t>
            </a:r>
            <a:endParaRPr sz="1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5"/>
          <p:cNvSpPr txBox="1"/>
          <p:nvPr/>
        </p:nvSpPr>
        <p:spPr>
          <a:xfrm>
            <a:off x="1285900" y="1822925"/>
            <a:ext cx="663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공지사항 상세보기</a:t>
            </a:r>
            <a:endParaRPr sz="5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6"/>
          <p:cNvSpPr/>
          <p:nvPr/>
        </p:nvSpPr>
        <p:spPr>
          <a:xfrm>
            <a:off x="1175450" y="750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6"/>
          <p:cNvSpPr txBox="1"/>
          <p:nvPr/>
        </p:nvSpPr>
        <p:spPr>
          <a:xfrm>
            <a:off x="2120100" y="326088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cxnSp>
        <p:nvCxnSpPr>
          <p:cNvPr id="823" name="Google Shape;823;p66"/>
          <p:cNvCxnSpPr/>
          <p:nvPr/>
        </p:nvCxnSpPr>
        <p:spPr>
          <a:xfrm flipH="1" rot="10800000">
            <a:off x="1159250" y="12667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4" name="Google Shape;824;p66"/>
          <p:cNvSpPr txBox="1"/>
          <p:nvPr/>
        </p:nvSpPr>
        <p:spPr>
          <a:xfrm>
            <a:off x="1339125" y="3260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825" name="Google Shape;825;p66"/>
          <p:cNvSpPr/>
          <p:nvPr/>
        </p:nvSpPr>
        <p:spPr>
          <a:xfrm>
            <a:off x="5814075" y="739538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826" name="Google Shape;826;p66"/>
          <p:cNvSpPr txBox="1"/>
          <p:nvPr/>
        </p:nvSpPr>
        <p:spPr>
          <a:xfrm>
            <a:off x="1327725" y="9827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C9DAF8"/>
                </a:highlight>
              </a:rPr>
              <a:t>공지사항</a:t>
            </a:r>
            <a:endParaRPr b="1" sz="1100">
              <a:highlight>
                <a:srgbClr val="C9DAF8"/>
              </a:highlight>
            </a:endParaRPr>
          </a:p>
        </p:txBody>
      </p:sp>
      <p:sp>
        <p:nvSpPr>
          <p:cNvPr id="827" name="Google Shape;827;p66"/>
          <p:cNvSpPr txBox="1"/>
          <p:nvPr/>
        </p:nvSpPr>
        <p:spPr>
          <a:xfrm>
            <a:off x="219432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sp>
        <p:nvSpPr>
          <p:cNvPr id="828" name="Google Shape;828;p66"/>
          <p:cNvSpPr txBox="1"/>
          <p:nvPr/>
        </p:nvSpPr>
        <p:spPr>
          <a:xfrm>
            <a:off x="337227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 게시판</a:t>
            </a:r>
            <a:endParaRPr sz="1100"/>
          </a:p>
        </p:txBody>
      </p:sp>
      <p:pic>
        <p:nvPicPr>
          <p:cNvPr id="829" name="Google Shape;82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75" y="38113"/>
            <a:ext cx="2590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66"/>
          <p:cNvSpPr txBox="1"/>
          <p:nvPr/>
        </p:nvSpPr>
        <p:spPr>
          <a:xfrm>
            <a:off x="4453075" y="993175"/>
            <a:ext cx="11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문의하기</a:t>
            </a:r>
            <a:endParaRPr sz="900"/>
          </a:p>
        </p:txBody>
      </p:sp>
      <p:sp>
        <p:nvSpPr>
          <p:cNvPr id="831" name="Google Shape;831;p66"/>
          <p:cNvSpPr txBox="1"/>
          <p:nvPr/>
        </p:nvSpPr>
        <p:spPr>
          <a:xfrm>
            <a:off x="1415500" y="1336775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C9DAF8"/>
                </a:highlight>
              </a:rPr>
              <a:t> </a:t>
            </a:r>
            <a:r>
              <a:rPr b="1" lang="ko">
                <a:highlight>
                  <a:srgbClr val="C9DAF8"/>
                </a:highlight>
              </a:rPr>
              <a:t>공지사항</a:t>
            </a:r>
            <a:r>
              <a:rPr lang="ko" sz="900"/>
              <a:t> </a:t>
            </a:r>
            <a:endParaRPr sz="900"/>
          </a:p>
        </p:txBody>
      </p:sp>
      <p:graphicFrame>
        <p:nvGraphicFramePr>
          <p:cNvPr id="832" name="Google Shape;832;p66"/>
          <p:cNvGraphicFramePr/>
          <p:nvPr/>
        </p:nvGraphicFramePr>
        <p:xfrm>
          <a:off x="1447625" y="175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{E024B506-EF05-41A8-A3E2-562604E7A8A3}</a:tableStyleId>
              </a:tblPr>
              <a:tblGrid>
                <a:gridCol w="2773475"/>
                <a:gridCol w="1592975"/>
                <a:gridCol w="777400"/>
                <a:gridCol w="641875"/>
                <a:gridCol w="752900"/>
              </a:tblGrid>
              <a:tr h="393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[공지]xxx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2021-10-06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33" name="Google Shape;833;p66"/>
          <p:cNvCxnSpPr/>
          <p:nvPr/>
        </p:nvCxnSpPr>
        <p:spPr>
          <a:xfrm>
            <a:off x="1465350" y="4425625"/>
            <a:ext cx="6534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66"/>
          <p:cNvSpPr/>
          <p:nvPr/>
        </p:nvSpPr>
        <p:spPr>
          <a:xfrm>
            <a:off x="7090625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목록보기</a:t>
            </a:r>
            <a:endParaRPr sz="1100"/>
          </a:p>
        </p:txBody>
      </p:sp>
      <p:pic>
        <p:nvPicPr>
          <p:cNvPr id="835" name="Google Shape;83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2125" y="1844850"/>
            <a:ext cx="579600" cy="228978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66"/>
          <p:cNvSpPr/>
          <p:nvPr/>
        </p:nvSpPr>
        <p:spPr>
          <a:xfrm>
            <a:off x="14653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&lt; 이전글</a:t>
            </a:r>
            <a:endParaRPr sz="1100"/>
          </a:p>
        </p:txBody>
      </p:sp>
      <p:sp>
        <p:nvSpPr>
          <p:cNvPr id="837" name="Google Shape;837;p66"/>
          <p:cNvSpPr/>
          <p:nvPr/>
        </p:nvSpPr>
        <p:spPr>
          <a:xfrm>
            <a:off x="24005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다음글 &gt;</a:t>
            </a:r>
            <a:endParaRPr sz="1100"/>
          </a:p>
        </p:txBody>
      </p:sp>
      <p:sp>
        <p:nvSpPr>
          <p:cNvPr id="838" name="Google Shape;838;p66"/>
          <p:cNvSpPr/>
          <p:nvPr/>
        </p:nvSpPr>
        <p:spPr>
          <a:xfrm>
            <a:off x="6060350" y="4564000"/>
            <a:ext cx="886200" cy="454500"/>
          </a:xfrm>
          <a:prstGeom prst="wedgeRoundRectCallout">
            <a:avLst>
              <a:gd fmla="val 64506" name="adj1"/>
              <a:gd fmla="val -2671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noticelist.jsp</a:t>
            </a:r>
            <a:endParaRPr sz="1200"/>
          </a:p>
        </p:txBody>
      </p:sp>
      <p:sp>
        <p:nvSpPr>
          <p:cNvPr id="839" name="Google Shape;839;p66"/>
          <p:cNvSpPr/>
          <p:nvPr/>
        </p:nvSpPr>
        <p:spPr>
          <a:xfrm>
            <a:off x="1447688" y="2273665"/>
            <a:ext cx="6538500" cy="15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40" name="Google Shape;840;p66"/>
          <p:cNvGraphicFramePr/>
          <p:nvPr/>
        </p:nvGraphicFramePr>
        <p:xfrm>
          <a:off x="1447638" y="39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{E024B506-EF05-41A8-A3E2-562604E7A8A3}</a:tableStyleId>
              </a:tblPr>
              <a:tblGrid>
                <a:gridCol w="1080150"/>
                <a:gridCol w="2835425"/>
                <a:gridCol w="697125"/>
                <a:gridCol w="575600"/>
                <a:gridCol w="479700"/>
                <a:gridCol w="870600"/>
              </a:tblGrid>
              <a:tr h="3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첨부파일</a:t>
                      </a:r>
                      <a:endParaRPr sz="1000"/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u="sng">
                          <a:solidFill>
                            <a:schemeClr val="dk1"/>
                          </a:solidFill>
                        </a:rPr>
                        <a:t>xxxx.doc</a:t>
                      </a:r>
                      <a:endParaRPr sz="1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7"/>
          <p:cNvSpPr txBox="1"/>
          <p:nvPr/>
        </p:nvSpPr>
        <p:spPr>
          <a:xfrm>
            <a:off x="1285900" y="1822925"/>
            <a:ext cx="6634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공지사항 상세보기(admin)</a:t>
            </a:r>
            <a:endParaRPr sz="5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8"/>
          <p:cNvSpPr/>
          <p:nvPr/>
        </p:nvSpPr>
        <p:spPr>
          <a:xfrm>
            <a:off x="1175450" y="750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68"/>
          <p:cNvSpPr txBox="1"/>
          <p:nvPr/>
        </p:nvSpPr>
        <p:spPr>
          <a:xfrm>
            <a:off x="2120100" y="326088"/>
            <a:ext cx="32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 뭐해먹지</a:t>
            </a:r>
            <a:endParaRPr/>
          </a:p>
        </p:txBody>
      </p:sp>
      <p:cxnSp>
        <p:nvCxnSpPr>
          <p:cNvPr id="852" name="Google Shape;852;p68"/>
          <p:cNvCxnSpPr/>
          <p:nvPr/>
        </p:nvCxnSpPr>
        <p:spPr>
          <a:xfrm flipH="1" rot="10800000">
            <a:off x="1159250" y="1266750"/>
            <a:ext cx="71154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68"/>
          <p:cNvSpPr txBox="1"/>
          <p:nvPr/>
        </p:nvSpPr>
        <p:spPr>
          <a:xfrm>
            <a:off x="1339125" y="326025"/>
            <a:ext cx="57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홈 사진</a:t>
            </a:r>
            <a:endParaRPr sz="900"/>
          </a:p>
        </p:txBody>
      </p:sp>
      <p:sp>
        <p:nvSpPr>
          <p:cNvPr id="854" name="Google Shape;854;p68"/>
          <p:cNvSpPr/>
          <p:nvPr/>
        </p:nvSpPr>
        <p:spPr>
          <a:xfrm>
            <a:off x="5814075" y="739538"/>
            <a:ext cx="2301600" cy="41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아이디: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비밀번호: (로그인버튼)</a:t>
            </a:r>
            <a:endParaRPr sz="1300"/>
          </a:p>
        </p:txBody>
      </p:sp>
      <p:sp>
        <p:nvSpPr>
          <p:cNvPr id="855" name="Google Shape;855;p68"/>
          <p:cNvSpPr txBox="1"/>
          <p:nvPr/>
        </p:nvSpPr>
        <p:spPr>
          <a:xfrm>
            <a:off x="1327725" y="982775"/>
            <a:ext cx="7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C9DAF8"/>
                </a:highlight>
              </a:rPr>
              <a:t>공지사항</a:t>
            </a:r>
            <a:endParaRPr b="1" sz="1100">
              <a:highlight>
                <a:srgbClr val="C9DAF8"/>
              </a:highlight>
            </a:endParaRPr>
          </a:p>
        </p:txBody>
      </p:sp>
      <p:sp>
        <p:nvSpPr>
          <p:cNvPr id="856" name="Google Shape;856;p68"/>
          <p:cNvSpPr txBox="1"/>
          <p:nvPr/>
        </p:nvSpPr>
        <p:spPr>
          <a:xfrm>
            <a:off x="219432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레시피 게시판</a:t>
            </a:r>
            <a:endParaRPr sz="1100"/>
          </a:p>
        </p:txBody>
      </p:sp>
      <p:sp>
        <p:nvSpPr>
          <p:cNvPr id="857" name="Google Shape;857;p68"/>
          <p:cNvSpPr txBox="1"/>
          <p:nvPr/>
        </p:nvSpPr>
        <p:spPr>
          <a:xfrm>
            <a:off x="3372275" y="982775"/>
            <a:ext cx="114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밀키트 게시판</a:t>
            </a:r>
            <a:endParaRPr sz="1100"/>
          </a:p>
        </p:txBody>
      </p:sp>
      <p:pic>
        <p:nvPicPr>
          <p:cNvPr id="858" name="Google Shape;85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75" y="38113"/>
            <a:ext cx="2590800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68"/>
          <p:cNvSpPr txBox="1"/>
          <p:nvPr/>
        </p:nvSpPr>
        <p:spPr>
          <a:xfrm>
            <a:off x="4453075" y="993175"/>
            <a:ext cx="1141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문의하기</a:t>
            </a:r>
            <a:endParaRPr sz="900"/>
          </a:p>
        </p:txBody>
      </p:sp>
      <p:sp>
        <p:nvSpPr>
          <p:cNvPr id="860" name="Google Shape;860;p68"/>
          <p:cNvSpPr txBox="1"/>
          <p:nvPr/>
        </p:nvSpPr>
        <p:spPr>
          <a:xfrm>
            <a:off x="1415500" y="1336775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highlight>
                  <a:srgbClr val="C9DAF8"/>
                </a:highlight>
              </a:rPr>
              <a:t> </a:t>
            </a:r>
            <a:r>
              <a:rPr b="1" lang="ko">
                <a:highlight>
                  <a:srgbClr val="C9DAF8"/>
                </a:highlight>
              </a:rPr>
              <a:t>공지사항</a:t>
            </a:r>
            <a:r>
              <a:rPr lang="ko" sz="900"/>
              <a:t> </a:t>
            </a:r>
            <a:endParaRPr sz="900"/>
          </a:p>
        </p:txBody>
      </p:sp>
      <p:graphicFrame>
        <p:nvGraphicFramePr>
          <p:cNvPr id="861" name="Google Shape;861;p68"/>
          <p:cNvGraphicFramePr/>
          <p:nvPr/>
        </p:nvGraphicFramePr>
        <p:xfrm>
          <a:off x="1447625" y="175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{E024B506-EF05-41A8-A3E2-562604E7A8A3}</a:tableStyleId>
              </a:tblPr>
              <a:tblGrid>
                <a:gridCol w="2773475"/>
                <a:gridCol w="1592975"/>
                <a:gridCol w="777400"/>
                <a:gridCol w="641875"/>
                <a:gridCol w="752900"/>
              </a:tblGrid>
              <a:tr h="393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[공지]xxx</a:t>
                      </a:r>
                      <a:endParaRPr sz="1000"/>
                    </a:p>
                  </a:txBody>
                  <a:tcPr marT="91425" marB="91425" marR="91425" marL="9142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2021-10-06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62" name="Google Shape;862;p68"/>
          <p:cNvCxnSpPr/>
          <p:nvPr/>
        </p:nvCxnSpPr>
        <p:spPr>
          <a:xfrm>
            <a:off x="1465350" y="4425625"/>
            <a:ext cx="65349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68"/>
          <p:cNvSpPr/>
          <p:nvPr/>
        </p:nvSpPr>
        <p:spPr>
          <a:xfrm>
            <a:off x="7090625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목록보기</a:t>
            </a:r>
            <a:endParaRPr sz="1100"/>
          </a:p>
        </p:txBody>
      </p:sp>
      <p:pic>
        <p:nvPicPr>
          <p:cNvPr id="864" name="Google Shape;864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2125" y="1844850"/>
            <a:ext cx="579600" cy="228978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68"/>
          <p:cNvSpPr/>
          <p:nvPr/>
        </p:nvSpPr>
        <p:spPr>
          <a:xfrm>
            <a:off x="14653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&lt; 이전글</a:t>
            </a:r>
            <a:endParaRPr sz="1100"/>
          </a:p>
        </p:txBody>
      </p:sp>
      <p:sp>
        <p:nvSpPr>
          <p:cNvPr id="866" name="Google Shape;866;p68"/>
          <p:cNvSpPr/>
          <p:nvPr/>
        </p:nvSpPr>
        <p:spPr>
          <a:xfrm>
            <a:off x="240055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 다음글 &gt;</a:t>
            </a:r>
            <a:endParaRPr sz="1100"/>
          </a:p>
        </p:txBody>
      </p:sp>
      <p:sp>
        <p:nvSpPr>
          <p:cNvPr id="867" name="Google Shape;867;p68"/>
          <p:cNvSpPr/>
          <p:nvPr/>
        </p:nvSpPr>
        <p:spPr>
          <a:xfrm>
            <a:off x="5151000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수정하기</a:t>
            </a:r>
            <a:endParaRPr sz="1100"/>
          </a:p>
        </p:txBody>
      </p:sp>
      <p:sp>
        <p:nvSpPr>
          <p:cNvPr id="868" name="Google Shape;868;p68"/>
          <p:cNvSpPr/>
          <p:nvPr/>
        </p:nvSpPr>
        <p:spPr>
          <a:xfrm>
            <a:off x="6120813" y="4524500"/>
            <a:ext cx="835500" cy="2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삭제하기</a:t>
            </a:r>
            <a:endParaRPr sz="1100"/>
          </a:p>
        </p:txBody>
      </p:sp>
      <p:sp>
        <p:nvSpPr>
          <p:cNvPr id="869" name="Google Shape;869;p68"/>
          <p:cNvSpPr/>
          <p:nvPr/>
        </p:nvSpPr>
        <p:spPr>
          <a:xfrm>
            <a:off x="1447688" y="2273665"/>
            <a:ext cx="6538500" cy="157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0" name="Google Shape;870;p68"/>
          <p:cNvGraphicFramePr/>
          <p:nvPr/>
        </p:nvGraphicFramePr>
        <p:xfrm>
          <a:off x="1447638" y="39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{E024B506-EF05-41A8-A3E2-562604E7A8A3}</a:tableStyleId>
              </a:tblPr>
              <a:tblGrid>
                <a:gridCol w="1080150"/>
                <a:gridCol w="2835425"/>
                <a:gridCol w="697125"/>
                <a:gridCol w="575600"/>
                <a:gridCol w="479700"/>
                <a:gridCol w="870600"/>
              </a:tblGrid>
              <a:tr h="3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첨부파일</a:t>
                      </a:r>
                      <a:endParaRPr sz="1000"/>
                    </a:p>
                  </a:txBody>
                  <a:tcPr marT="91425" marB="91425" marR="91425" marL="91425"/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 u="sng">
                          <a:solidFill>
                            <a:schemeClr val="dk1"/>
                          </a:solidFill>
                        </a:rPr>
                        <a:t>xxxx.doc</a:t>
                      </a:r>
                      <a:endParaRPr sz="10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sng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71" name="Google Shape;871;p68"/>
          <p:cNvSpPr/>
          <p:nvPr/>
        </p:nvSpPr>
        <p:spPr>
          <a:xfrm>
            <a:off x="7174175" y="4035900"/>
            <a:ext cx="786900" cy="20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찾아보기</a:t>
            </a:r>
            <a:endParaRPr sz="1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9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</a:t>
            </a:r>
            <a:endParaRPr/>
          </a:p>
        </p:txBody>
      </p:sp>
      <p:sp>
        <p:nvSpPr>
          <p:cNvPr id="877" name="Google Shape;877;p69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1"/>
          <p:cNvSpPr/>
          <p:nvPr/>
        </p:nvSpPr>
        <p:spPr>
          <a:xfrm>
            <a:off x="11618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71"/>
          <p:cNvSpPr txBox="1"/>
          <p:nvPr/>
        </p:nvSpPr>
        <p:spPr>
          <a:xfrm>
            <a:off x="1821325" y="511475"/>
            <a:ext cx="5688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웰컴메세지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고정메뉴(기분에 따른 레시피 추천/ 재료기반 레시피추천)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/>
              <a:t>이미지답변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3.1 재료 사진 판별 후 파일 업로드, 첨부 후 텍스트 변환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3.2 모든 레시피들 중 조건에 맞는 레시피 랜덤 호출 후 데이터베이스 저장 =&gt; 메인 사이트에 떠야함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3.3 재료 선택창(해먹남녀처럼)</a:t>
            </a:r>
            <a:endParaRPr sz="9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3.4 검색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2"/>
          <p:cNvSpPr/>
          <p:nvPr/>
        </p:nvSpPr>
        <p:spPr>
          <a:xfrm>
            <a:off x="1161800" y="152550"/>
            <a:ext cx="7083000" cy="483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72"/>
          <p:cNvSpPr/>
          <p:nvPr/>
        </p:nvSpPr>
        <p:spPr>
          <a:xfrm>
            <a:off x="1400900" y="365875"/>
            <a:ext cx="3033900" cy="4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72"/>
          <p:cNvSpPr/>
          <p:nvPr/>
        </p:nvSpPr>
        <p:spPr>
          <a:xfrm>
            <a:off x="1633413" y="1516615"/>
            <a:ext cx="17619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😍 😀​ ​​​🤔 😥 😣 🤬</a:t>
            </a:r>
            <a:endParaRPr/>
          </a:p>
        </p:txBody>
      </p:sp>
      <p:sp>
        <p:nvSpPr>
          <p:cNvPr id="896" name="Google Shape;896;p72"/>
          <p:cNvSpPr/>
          <p:nvPr/>
        </p:nvSpPr>
        <p:spPr>
          <a:xfrm>
            <a:off x="1533700" y="2384375"/>
            <a:ext cx="2660700" cy="4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333333"/>
                </a:solidFill>
              </a:rPr>
              <a:t>오늘 기분이 좋으시군요.</a:t>
            </a:r>
            <a:endParaRPr sz="10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333333"/>
                </a:solidFill>
              </a:rPr>
              <a:t>아래의 레시피를 추천드립니다.</a:t>
            </a:r>
            <a:endParaRPr sz="1000">
              <a:solidFill>
                <a:srgbClr val="333333"/>
              </a:solidFill>
            </a:endParaRPr>
          </a:p>
        </p:txBody>
      </p:sp>
      <p:sp>
        <p:nvSpPr>
          <p:cNvPr id="897" name="Google Shape;897;p72"/>
          <p:cNvSpPr/>
          <p:nvPr/>
        </p:nvSpPr>
        <p:spPr>
          <a:xfrm>
            <a:off x="1566750" y="2898200"/>
            <a:ext cx="2077200" cy="11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 3개 띄우기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</a:t>
            </a:r>
            <a:r>
              <a:rPr lang="ko" sz="800"/>
              <a:t>새로고침버튼</a:t>
            </a:r>
            <a:endParaRPr sz="800"/>
          </a:p>
        </p:txBody>
      </p:sp>
      <p:sp>
        <p:nvSpPr>
          <p:cNvPr id="898" name="Google Shape;898;p72"/>
          <p:cNvSpPr/>
          <p:nvPr/>
        </p:nvSpPr>
        <p:spPr>
          <a:xfrm>
            <a:off x="1670500" y="488375"/>
            <a:ext cx="1761900" cy="5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b="1" lang="ko" sz="900"/>
              <a:t>기분에 따른 레시피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재료기반 레시피</a:t>
            </a:r>
            <a:endParaRPr sz="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99" name="Google Shape;899;p72"/>
          <p:cNvSpPr/>
          <p:nvPr/>
        </p:nvSpPr>
        <p:spPr>
          <a:xfrm>
            <a:off x="4801575" y="365875"/>
            <a:ext cx="3033900" cy="419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72"/>
          <p:cNvSpPr/>
          <p:nvPr/>
        </p:nvSpPr>
        <p:spPr>
          <a:xfrm>
            <a:off x="4924650" y="1564825"/>
            <a:ext cx="1761900" cy="30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재료를 입력해 주세요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01" name="Google Shape;901;p72"/>
          <p:cNvSpPr/>
          <p:nvPr/>
        </p:nvSpPr>
        <p:spPr>
          <a:xfrm>
            <a:off x="4924650" y="488375"/>
            <a:ext cx="1761900" cy="547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기분에 따른 레시피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b="1" lang="ko" sz="900"/>
              <a:t>재료기반 레시피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  <p:cxnSp>
        <p:nvCxnSpPr>
          <p:cNvPr id="902" name="Google Shape;902;p72"/>
          <p:cNvCxnSpPr/>
          <p:nvPr/>
        </p:nvCxnSpPr>
        <p:spPr>
          <a:xfrm rot="10800000">
            <a:off x="1161788" y="1891025"/>
            <a:ext cx="3153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3" name="Google Shape;903;p72"/>
          <p:cNvSpPr txBox="1"/>
          <p:nvPr/>
        </p:nvSpPr>
        <p:spPr>
          <a:xfrm>
            <a:off x="76675" y="1730825"/>
            <a:ext cx="128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그 날의 감정 누르기</a:t>
            </a:r>
            <a:endParaRPr sz="900"/>
          </a:p>
        </p:txBody>
      </p:sp>
      <p:sp>
        <p:nvSpPr>
          <p:cNvPr id="904" name="Google Shape;904;p72"/>
          <p:cNvSpPr/>
          <p:nvPr/>
        </p:nvSpPr>
        <p:spPr>
          <a:xfrm>
            <a:off x="1707600" y="3158183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72"/>
          <p:cNvSpPr/>
          <p:nvPr/>
        </p:nvSpPr>
        <p:spPr>
          <a:xfrm>
            <a:off x="2413144" y="3149168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72"/>
          <p:cNvSpPr/>
          <p:nvPr/>
        </p:nvSpPr>
        <p:spPr>
          <a:xfrm>
            <a:off x="3040902" y="3145706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72"/>
          <p:cNvSpPr/>
          <p:nvPr/>
        </p:nvSpPr>
        <p:spPr>
          <a:xfrm>
            <a:off x="2610038" y="1098575"/>
            <a:ext cx="17619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기분에 따른 레시피</a:t>
            </a:r>
            <a:endParaRPr/>
          </a:p>
        </p:txBody>
      </p:sp>
      <p:sp>
        <p:nvSpPr>
          <p:cNvPr id="908" name="Google Shape;908;p72"/>
          <p:cNvSpPr/>
          <p:nvPr/>
        </p:nvSpPr>
        <p:spPr>
          <a:xfrm>
            <a:off x="2830623" y="1944725"/>
            <a:ext cx="15552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😍</a:t>
            </a:r>
            <a:endParaRPr/>
          </a:p>
        </p:txBody>
      </p:sp>
      <p:sp>
        <p:nvSpPr>
          <p:cNvPr id="909" name="Google Shape;909;p72"/>
          <p:cNvSpPr/>
          <p:nvPr/>
        </p:nvSpPr>
        <p:spPr>
          <a:xfrm>
            <a:off x="1566750" y="4667700"/>
            <a:ext cx="23250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72"/>
          <p:cNvSpPr/>
          <p:nvPr/>
        </p:nvSpPr>
        <p:spPr>
          <a:xfrm>
            <a:off x="3956600" y="4667700"/>
            <a:ext cx="4380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전송</a:t>
            </a:r>
            <a:endParaRPr sz="800"/>
          </a:p>
        </p:txBody>
      </p:sp>
      <p:sp>
        <p:nvSpPr>
          <p:cNvPr id="911" name="Google Shape;911;p72"/>
          <p:cNvSpPr/>
          <p:nvPr/>
        </p:nvSpPr>
        <p:spPr>
          <a:xfrm>
            <a:off x="1533700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홈으로</a:t>
            </a:r>
            <a:endParaRPr sz="600"/>
          </a:p>
        </p:txBody>
      </p:sp>
      <p:sp>
        <p:nvSpPr>
          <p:cNvPr id="912" name="Google Shape;912;p72"/>
          <p:cNvSpPr/>
          <p:nvPr/>
        </p:nvSpPr>
        <p:spPr>
          <a:xfrm>
            <a:off x="2101381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문의하기</a:t>
            </a:r>
            <a:endParaRPr sz="600"/>
          </a:p>
        </p:txBody>
      </p:sp>
      <p:sp>
        <p:nvSpPr>
          <p:cNvPr id="913" name="Google Shape;913;p72"/>
          <p:cNvSpPr/>
          <p:nvPr/>
        </p:nvSpPr>
        <p:spPr>
          <a:xfrm>
            <a:off x="2669061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14" name="Google Shape;914;p72"/>
          <p:cNvSpPr/>
          <p:nvPr/>
        </p:nvSpPr>
        <p:spPr>
          <a:xfrm>
            <a:off x="3236742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15" name="Google Shape;915;p72"/>
          <p:cNvSpPr/>
          <p:nvPr/>
        </p:nvSpPr>
        <p:spPr>
          <a:xfrm>
            <a:off x="3804423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16" name="Google Shape;916;p72"/>
          <p:cNvSpPr/>
          <p:nvPr/>
        </p:nvSpPr>
        <p:spPr>
          <a:xfrm>
            <a:off x="4962700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홈으로</a:t>
            </a:r>
            <a:endParaRPr sz="600"/>
          </a:p>
        </p:txBody>
      </p:sp>
      <p:sp>
        <p:nvSpPr>
          <p:cNvPr id="917" name="Google Shape;917;p72"/>
          <p:cNvSpPr/>
          <p:nvPr/>
        </p:nvSpPr>
        <p:spPr>
          <a:xfrm>
            <a:off x="5530381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18" name="Google Shape;918;p72"/>
          <p:cNvSpPr/>
          <p:nvPr/>
        </p:nvSpPr>
        <p:spPr>
          <a:xfrm>
            <a:off x="6098061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19" name="Google Shape;919;p72"/>
          <p:cNvSpPr/>
          <p:nvPr/>
        </p:nvSpPr>
        <p:spPr>
          <a:xfrm>
            <a:off x="6665742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20" name="Google Shape;920;p72"/>
          <p:cNvSpPr/>
          <p:nvPr/>
        </p:nvSpPr>
        <p:spPr>
          <a:xfrm>
            <a:off x="7233423" y="4266550"/>
            <a:ext cx="4662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21" name="Google Shape;921;p72"/>
          <p:cNvSpPr/>
          <p:nvPr/>
        </p:nvSpPr>
        <p:spPr>
          <a:xfrm>
            <a:off x="4904600" y="4653400"/>
            <a:ext cx="23250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2"/>
          <p:cNvSpPr/>
          <p:nvPr/>
        </p:nvSpPr>
        <p:spPr>
          <a:xfrm>
            <a:off x="7294450" y="4653400"/>
            <a:ext cx="438000" cy="20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전송</a:t>
            </a:r>
            <a:endParaRPr sz="800"/>
          </a:p>
        </p:txBody>
      </p:sp>
      <p:sp>
        <p:nvSpPr>
          <p:cNvPr id="923" name="Google Shape;923;p72"/>
          <p:cNvSpPr/>
          <p:nvPr/>
        </p:nvSpPr>
        <p:spPr>
          <a:xfrm>
            <a:off x="5965163" y="1128938"/>
            <a:ext cx="1761900" cy="3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재료에 따른 레시피</a:t>
            </a:r>
            <a:endParaRPr/>
          </a:p>
        </p:txBody>
      </p:sp>
      <p:sp>
        <p:nvSpPr>
          <p:cNvPr id="924" name="Google Shape;924;p72"/>
          <p:cNvSpPr/>
          <p:nvPr/>
        </p:nvSpPr>
        <p:spPr>
          <a:xfrm>
            <a:off x="4925475" y="3007450"/>
            <a:ext cx="2077200" cy="117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레시피 3개 띄우기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</a:t>
            </a:r>
            <a:r>
              <a:rPr lang="ko" sz="800"/>
              <a:t>새로고침버튼</a:t>
            </a:r>
            <a:endParaRPr sz="800"/>
          </a:p>
        </p:txBody>
      </p:sp>
      <p:sp>
        <p:nvSpPr>
          <p:cNvPr id="925" name="Google Shape;925;p72"/>
          <p:cNvSpPr/>
          <p:nvPr/>
        </p:nvSpPr>
        <p:spPr>
          <a:xfrm>
            <a:off x="6341252" y="3274818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72"/>
          <p:cNvSpPr/>
          <p:nvPr/>
        </p:nvSpPr>
        <p:spPr>
          <a:xfrm>
            <a:off x="5040262" y="3274808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72"/>
          <p:cNvSpPr/>
          <p:nvPr/>
        </p:nvSpPr>
        <p:spPr>
          <a:xfrm>
            <a:off x="5690760" y="3274818"/>
            <a:ext cx="520500" cy="669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2"/>
          <p:cNvSpPr txBox="1"/>
          <p:nvPr/>
        </p:nvSpPr>
        <p:spPr>
          <a:xfrm>
            <a:off x="1890775" y="2892325"/>
            <a:ext cx="657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29" name="Google Shape;929;p72"/>
          <p:cNvSpPr/>
          <p:nvPr/>
        </p:nvSpPr>
        <p:spPr>
          <a:xfrm>
            <a:off x="6935600" y="2010750"/>
            <a:ext cx="2325000" cy="1122000"/>
          </a:xfrm>
          <a:prstGeom prst="wedgeRectCallout">
            <a:avLst>
              <a:gd fmla="val -96723" name="adj1"/>
              <a:gd fmla="val -5366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모달 창이 뜨면서 재료 선택할 수 있게 함</a:t>
            </a:r>
            <a:endParaRPr/>
          </a:p>
        </p:txBody>
      </p:sp>
      <p:sp>
        <p:nvSpPr>
          <p:cNvPr id="930" name="Google Shape;930;p72"/>
          <p:cNvSpPr/>
          <p:nvPr/>
        </p:nvSpPr>
        <p:spPr>
          <a:xfrm>
            <a:off x="2815540" y="1035875"/>
            <a:ext cx="3852900" cy="2622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333333"/>
                </a:solidFill>
                <a:highlight>
                  <a:srgbClr val="FFFFFF"/>
                </a:highlight>
              </a:rPr>
              <a:t>대대적인 개편중</a:t>
            </a:r>
            <a:endParaRPr sz="2300"/>
          </a:p>
        </p:txBody>
      </p:sp>
      <p:sp>
        <p:nvSpPr>
          <p:cNvPr id="931" name="Google Shape;931;p72"/>
          <p:cNvSpPr txBox="1"/>
          <p:nvPr/>
        </p:nvSpPr>
        <p:spPr>
          <a:xfrm>
            <a:off x="-2717375" y="1263350"/>
            <a:ext cx="6868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73"/>
          <p:cNvSpPr/>
          <p:nvPr/>
        </p:nvSpPr>
        <p:spPr>
          <a:xfrm>
            <a:off x="132225" y="357487"/>
            <a:ext cx="2900700" cy="41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73"/>
          <p:cNvSpPr/>
          <p:nvPr/>
        </p:nvSpPr>
        <p:spPr>
          <a:xfrm>
            <a:off x="249897" y="1163945"/>
            <a:ext cx="16845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재료를 말씀해주세요!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38" name="Google Shape;938;p73"/>
          <p:cNvSpPr/>
          <p:nvPr/>
        </p:nvSpPr>
        <p:spPr>
          <a:xfrm>
            <a:off x="249897" y="478272"/>
            <a:ext cx="1684500" cy="35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" sz="900"/>
              <a:t>기분에 따른 레시피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b="1" lang="ko" sz="900"/>
              <a:t>재료기반 레시피</a:t>
            </a:r>
            <a:endParaRPr b="1" sz="900"/>
          </a:p>
        </p:txBody>
      </p:sp>
      <p:sp>
        <p:nvSpPr>
          <p:cNvPr id="939" name="Google Shape;939;p73"/>
          <p:cNvSpPr/>
          <p:nvPr/>
        </p:nvSpPr>
        <p:spPr>
          <a:xfrm>
            <a:off x="286277" y="4203313"/>
            <a:ext cx="445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홈으로</a:t>
            </a:r>
            <a:endParaRPr sz="600"/>
          </a:p>
        </p:txBody>
      </p:sp>
      <p:sp>
        <p:nvSpPr>
          <p:cNvPr id="940" name="Google Shape;940;p73"/>
          <p:cNvSpPr/>
          <p:nvPr/>
        </p:nvSpPr>
        <p:spPr>
          <a:xfrm>
            <a:off x="829037" y="4203313"/>
            <a:ext cx="445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41" name="Google Shape;941;p73"/>
          <p:cNvSpPr/>
          <p:nvPr/>
        </p:nvSpPr>
        <p:spPr>
          <a:xfrm>
            <a:off x="1371797" y="4203313"/>
            <a:ext cx="445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42" name="Google Shape;942;p73"/>
          <p:cNvSpPr/>
          <p:nvPr/>
        </p:nvSpPr>
        <p:spPr>
          <a:xfrm>
            <a:off x="1914557" y="4203313"/>
            <a:ext cx="445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43" name="Google Shape;943;p73"/>
          <p:cNvSpPr/>
          <p:nvPr/>
        </p:nvSpPr>
        <p:spPr>
          <a:xfrm>
            <a:off x="2457318" y="4203313"/>
            <a:ext cx="445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44" name="Google Shape;944;p73"/>
          <p:cNvSpPr/>
          <p:nvPr/>
        </p:nvSpPr>
        <p:spPr>
          <a:xfrm>
            <a:off x="230727" y="4584723"/>
            <a:ext cx="22230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73"/>
          <p:cNvSpPr/>
          <p:nvPr/>
        </p:nvSpPr>
        <p:spPr>
          <a:xfrm>
            <a:off x="2515666" y="4584723"/>
            <a:ext cx="418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전송</a:t>
            </a:r>
            <a:endParaRPr sz="800"/>
          </a:p>
        </p:txBody>
      </p:sp>
      <p:sp>
        <p:nvSpPr>
          <p:cNvPr id="946" name="Google Shape;946;p73"/>
          <p:cNvSpPr/>
          <p:nvPr/>
        </p:nvSpPr>
        <p:spPr>
          <a:xfrm>
            <a:off x="1244744" y="884434"/>
            <a:ext cx="16845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333333"/>
                </a:solidFill>
                <a:highlight>
                  <a:srgbClr val="FFFFFF"/>
                </a:highlight>
              </a:rPr>
              <a:t>재료에 따른 레시피</a:t>
            </a:r>
            <a:endParaRPr sz="1100"/>
          </a:p>
        </p:txBody>
      </p:sp>
      <p:sp>
        <p:nvSpPr>
          <p:cNvPr id="947" name="Google Shape;947;p73"/>
          <p:cNvSpPr/>
          <p:nvPr/>
        </p:nvSpPr>
        <p:spPr>
          <a:xfrm>
            <a:off x="249897" y="1622853"/>
            <a:ext cx="1986000" cy="126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(돼지고기가 들어간 레시피 3개 띄우기)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            </a:t>
            </a:r>
            <a:r>
              <a:rPr lang="ko" sz="800"/>
              <a:t>새로고침버튼</a:t>
            </a:r>
            <a:endParaRPr sz="800"/>
          </a:p>
        </p:txBody>
      </p:sp>
      <p:sp>
        <p:nvSpPr>
          <p:cNvPr id="948" name="Google Shape;948;p73"/>
          <p:cNvSpPr/>
          <p:nvPr/>
        </p:nvSpPr>
        <p:spPr>
          <a:xfrm>
            <a:off x="1603523" y="2036719"/>
            <a:ext cx="497700" cy="66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73"/>
          <p:cNvSpPr/>
          <p:nvPr/>
        </p:nvSpPr>
        <p:spPr>
          <a:xfrm>
            <a:off x="359645" y="2005750"/>
            <a:ext cx="497700" cy="66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3"/>
          <p:cNvSpPr/>
          <p:nvPr/>
        </p:nvSpPr>
        <p:spPr>
          <a:xfrm>
            <a:off x="981587" y="2036719"/>
            <a:ext cx="497700" cy="66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73"/>
          <p:cNvSpPr/>
          <p:nvPr/>
        </p:nvSpPr>
        <p:spPr>
          <a:xfrm>
            <a:off x="1371786" y="1389333"/>
            <a:ext cx="15627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돼지고기</a:t>
            </a:r>
            <a:endParaRPr/>
          </a:p>
        </p:txBody>
      </p:sp>
      <p:sp>
        <p:nvSpPr>
          <p:cNvPr id="952" name="Google Shape;952;p73"/>
          <p:cNvSpPr/>
          <p:nvPr/>
        </p:nvSpPr>
        <p:spPr>
          <a:xfrm>
            <a:off x="286277" y="2987017"/>
            <a:ext cx="1684500" cy="30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원하시는 레시피가 없으면 추가 재료를 말씀해주세요!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53" name="Google Shape;953;p73"/>
          <p:cNvSpPr/>
          <p:nvPr/>
        </p:nvSpPr>
        <p:spPr>
          <a:xfrm>
            <a:off x="1244744" y="3349404"/>
            <a:ext cx="16845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강황가루</a:t>
            </a:r>
            <a:endParaRPr/>
          </a:p>
        </p:txBody>
      </p:sp>
      <p:sp>
        <p:nvSpPr>
          <p:cNvPr id="954" name="Google Shape;954;p73"/>
          <p:cNvSpPr/>
          <p:nvPr/>
        </p:nvSpPr>
        <p:spPr>
          <a:xfrm>
            <a:off x="3140741" y="357475"/>
            <a:ext cx="2900700" cy="41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73"/>
          <p:cNvSpPr/>
          <p:nvPr/>
        </p:nvSpPr>
        <p:spPr>
          <a:xfrm>
            <a:off x="3294793" y="4203300"/>
            <a:ext cx="445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홈으로</a:t>
            </a:r>
            <a:endParaRPr sz="600"/>
          </a:p>
        </p:txBody>
      </p:sp>
      <p:sp>
        <p:nvSpPr>
          <p:cNvPr id="956" name="Google Shape;956;p73"/>
          <p:cNvSpPr/>
          <p:nvPr/>
        </p:nvSpPr>
        <p:spPr>
          <a:xfrm>
            <a:off x="3837553" y="4203300"/>
            <a:ext cx="445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57" name="Google Shape;957;p73"/>
          <p:cNvSpPr/>
          <p:nvPr/>
        </p:nvSpPr>
        <p:spPr>
          <a:xfrm>
            <a:off x="4380313" y="4203300"/>
            <a:ext cx="445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58" name="Google Shape;958;p73"/>
          <p:cNvSpPr/>
          <p:nvPr/>
        </p:nvSpPr>
        <p:spPr>
          <a:xfrm>
            <a:off x="4923073" y="4203300"/>
            <a:ext cx="445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59" name="Google Shape;959;p73"/>
          <p:cNvSpPr/>
          <p:nvPr/>
        </p:nvSpPr>
        <p:spPr>
          <a:xfrm>
            <a:off x="5465833" y="4203300"/>
            <a:ext cx="445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60" name="Google Shape;960;p73"/>
          <p:cNvSpPr/>
          <p:nvPr/>
        </p:nvSpPr>
        <p:spPr>
          <a:xfrm>
            <a:off x="3239243" y="4584710"/>
            <a:ext cx="22230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73"/>
          <p:cNvSpPr/>
          <p:nvPr/>
        </p:nvSpPr>
        <p:spPr>
          <a:xfrm>
            <a:off x="5524182" y="4584710"/>
            <a:ext cx="418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전송</a:t>
            </a:r>
            <a:endParaRPr sz="800"/>
          </a:p>
        </p:txBody>
      </p:sp>
      <p:sp>
        <p:nvSpPr>
          <p:cNvPr id="962" name="Google Shape;962;p73"/>
          <p:cNvSpPr/>
          <p:nvPr/>
        </p:nvSpPr>
        <p:spPr>
          <a:xfrm>
            <a:off x="3258413" y="420798"/>
            <a:ext cx="1986000" cy="13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(돼지고기, 강황가루가 들어간 레시피 3개 띄우기)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            </a:t>
            </a:r>
            <a:r>
              <a:rPr lang="ko" sz="800"/>
              <a:t>새로고침버튼</a:t>
            </a:r>
            <a:endParaRPr sz="800"/>
          </a:p>
        </p:txBody>
      </p:sp>
      <p:sp>
        <p:nvSpPr>
          <p:cNvPr id="963" name="Google Shape;963;p73"/>
          <p:cNvSpPr/>
          <p:nvPr/>
        </p:nvSpPr>
        <p:spPr>
          <a:xfrm>
            <a:off x="4612039" y="909779"/>
            <a:ext cx="497700" cy="66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73"/>
          <p:cNvSpPr/>
          <p:nvPr/>
        </p:nvSpPr>
        <p:spPr>
          <a:xfrm>
            <a:off x="3368161" y="878810"/>
            <a:ext cx="497700" cy="66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73"/>
          <p:cNvSpPr/>
          <p:nvPr/>
        </p:nvSpPr>
        <p:spPr>
          <a:xfrm>
            <a:off x="3990103" y="909779"/>
            <a:ext cx="497700" cy="66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73"/>
          <p:cNvSpPr/>
          <p:nvPr/>
        </p:nvSpPr>
        <p:spPr>
          <a:xfrm>
            <a:off x="3294793" y="1860077"/>
            <a:ext cx="1684500" cy="30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원하시는 레시피가 없으면 추가 재료를 말씀해주세요!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67" name="Google Shape;967;p73"/>
          <p:cNvSpPr/>
          <p:nvPr/>
        </p:nvSpPr>
        <p:spPr>
          <a:xfrm>
            <a:off x="4303671" y="2222464"/>
            <a:ext cx="16845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굴ㄹㄷ 소스</a:t>
            </a:r>
            <a:endParaRPr/>
          </a:p>
        </p:txBody>
      </p:sp>
      <p:sp>
        <p:nvSpPr>
          <p:cNvPr id="968" name="Google Shape;968;p73"/>
          <p:cNvSpPr/>
          <p:nvPr/>
        </p:nvSpPr>
        <p:spPr>
          <a:xfrm>
            <a:off x="3294793" y="2461105"/>
            <a:ext cx="1684500" cy="30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재료가 무엇인지 모르겠어요 다시 말씀해주실래요?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69" name="Google Shape;969;p73"/>
          <p:cNvSpPr/>
          <p:nvPr/>
        </p:nvSpPr>
        <p:spPr>
          <a:xfrm>
            <a:off x="4283282" y="2850778"/>
            <a:ext cx="16845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두반장 소스</a:t>
            </a:r>
            <a:endParaRPr/>
          </a:p>
        </p:txBody>
      </p:sp>
      <p:sp>
        <p:nvSpPr>
          <p:cNvPr id="970" name="Google Shape;970;p73"/>
          <p:cNvSpPr/>
          <p:nvPr/>
        </p:nvSpPr>
        <p:spPr>
          <a:xfrm>
            <a:off x="3294793" y="3132523"/>
            <a:ext cx="1684500" cy="60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돼지고기, 강황가루, 두반장 소스가 들어간 레시피가 없어요… 다른 재료를 넣어주실래요?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71" name="Google Shape;971;p73"/>
          <p:cNvSpPr/>
          <p:nvPr/>
        </p:nvSpPr>
        <p:spPr>
          <a:xfrm>
            <a:off x="6111084" y="357487"/>
            <a:ext cx="2900700" cy="41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73"/>
          <p:cNvSpPr/>
          <p:nvPr/>
        </p:nvSpPr>
        <p:spPr>
          <a:xfrm>
            <a:off x="6265136" y="4203313"/>
            <a:ext cx="445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홈으로</a:t>
            </a:r>
            <a:endParaRPr sz="600"/>
          </a:p>
        </p:txBody>
      </p:sp>
      <p:sp>
        <p:nvSpPr>
          <p:cNvPr id="973" name="Google Shape;973;p73"/>
          <p:cNvSpPr/>
          <p:nvPr/>
        </p:nvSpPr>
        <p:spPr>
          <a:xfrm>
            <a:off x="6807896" y="4203313"/>
            <a:ext cx="445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74" name="Google Shape;974;p73"/>
          <p:cNvSpPr/>
          <p:nvPr/>
        </p:nvSpPr>
        <p:spPr>
          <a:xfrm>
            <a:off x="7350657" y="4203313"/>
            <a:ext cx="445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75" name="Google Shape;975;p73"/>
          <p:cNvSpPr/>
          <p:nvPr/>
        </p:nvSpPr>
        <p:spPr>
          <a:xfrm>
            <a:off x="7893417" y="4203313"/>
            <a:ext cx="445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76" name="Google Shape;976;p73"/>
          <p:cNvSpPr/>
          <p:nvPr/>
        </p:nvSpPr>
        <p:spPr>
          <a:xfrm>
            <a:off x="8436177" y="4203313"/>
            <a:ext cx="445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977" name="Google Shape;977;p73"/>
          <p:cNvSpPr/>
          <p:nvPr/>
        </p:nvSpPr>
        <p:spPr>
          <a:xfrm>
            <a:off x="6209587" y="4584723"/>
            <a:ext cx="22230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73"/>
          <p:cNvSpPr/>
          <p:nvPr/>
        </p:nvSpPr>
        <p:spPr>
          <a:xfrm>
            <a:off x="8494525" y="4584723"/>
            <a:ext cx="4188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전송</a:t>
            </a:r>
            <a:endParaRPr sz="800"/>
          </a:p>
        </p:txBody>
      </p:sp>
      <p:sp>
        <p:nvSpPr>
          <p:cNvPr id="979" name="Google Shape;979;p73"/>
          <p:cNvSpPr/>
          <p:nvPr/>
        </p:nvSpPr>
        <p:spPr>
          <a:xfrm>
            <a:off x="6228757" y="721324"/>
            <a:ext cx="1986000" cy="13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(돼지고기, 강황가루, 사과가 들어간 레시피 3개 띄우기)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            </a:t>
            </a:r>
            <a:r>
              <a:rPr lang="ko" sz="800"/>
              <a:t>새로고침버튼</a:t>
            </a:r>
            <a:endParaRPr sz="800"/>
          </a:p>
        </p:txBody>
      </p:sp>
      <p:sp>
        <p:nvSpPr>
          <p:cNvPr id="980" name="Google Shape;980;p73"/>
          <p:cNvSpPr/>
          <p:nvPr/>
        </p:nvSpPr>
        <p:spPr>
          <a:xfrm>
            <a:off x="7582383" y="1210305"/>
            <a:ext cx="497700" cy="66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73"/>
          <p:cNvSpPr/>
          <p:nvPr/>
        </p:nvSpPr>
        <p:spPr>
          <a:xfrm>
            <a:off x="6338505" y="1179336"/>
            <a:ext cx="497700" cy="66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73"/>
          <p:cNvSpPr/>
          <p:nvPr/>
        </p:nvSpPr>
        <p:spPr>
          <a:xfrm>
            <a:off x="6960446" y="1210305"/>
            <a:ext cx="497700" cy="66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73"/>
          <p:cNvSpPr/>
          <p:nvPr/>
        </p:nvSpPr>
        <p:spPr>
          <a:xfrm>
            <a:off x="6265136" y="2235732"/>
            <a:ext cx="1684500" cy="30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원하시는 레시피가 없으면 추가 재료를 말씀해주세요!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84" name="Google Shape;984;p73"/>
          <p:cNvSpPr/>
          <p:nvPr/>
        </p:nvSpPr>
        <p:spPr>
          <a:xfrm>
            <a:off x="7253602" y="426836"/>
            <a:ext cx="1684500" cy="20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333333"/>
                </a:solidFill>
                <a:highlight>
                  <a:srgbClr val="FFFFFF"/>
                </a:highlight>
              </a:rPr>
              <a:t>사과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구현계획</a:t>
            </a:r>
            <a:endParaRPr/>
          </a:p>
        </p:txBody>
      </p:sp>
      <p:sp>
        <p:nvSpPr>
          <p:cNvPr id="145" name="Google Shape;145;p29"/>
          <p:cNvSpPr txBox="1"/>
          <p:nvPr>
            <p:ph idx="1" type="body"/>
          </p:nvPr>
        </p:nvSpPr>
        <p:spPr>
          <a:xfrm>
            <a:off x="2400300" y="2593275"/>
            <a:ext cx="3071400" cy="16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문의하기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문의 글 목록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문의 글 조회, 작성, 수정, 삭제, 답변 </a:t>
            </a:r>
            <a:endParaRPr sz="1600"/>
          </a:p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5572800" y="2593275"/>
            <a:ext cx="30714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공지사항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공지글 목록</a:t>
            </a:r>
            <a:endParaRPr sz="1600"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2400250" y="1250925"/>
            <a:ext cx="30714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회원가입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이메일 인증 api를 통해 회원가입 절차 진행</a:t>
            </a:r>
            <a:endParaRPr sz="1600"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5572800" y="1250925"/>
            <a:ext cx="30714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로그인/로그아웃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로그인/아웃 기능 ajax로 구현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</a:t>
            </a:r>
            <a:endParaRPr/>
          </a:p>
        </p:txBody>
      </p:sp>
      <p:sp>
        <p:nvSpPr>
          <p:cNvPr id="990" name="Google Shape;990;p7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챗봇</a:t>
            </a:r>
            <a:endParaRPr/>
          </a:p>
        </p:txBody>
      </p:sp>
      <p:sp>
        <p:nvSpPr>
          <p:cNvPr id="996" name="Google Shape;996;p7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/>
              <a:t>구현계획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5726650" y="1273975"/>
            <a:ext cx="30714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주문하기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장바구니, 회원 내용 저장</a:t>
            </a:r>
            <a:endParaRPr sz="1600"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2342378" y="12608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밀키트 게시판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게시글 조회, 작성, 수정 삭제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찜, 장바구니, 글 검색 기능</a:t>
            </a:r>
            <a:endParaRPr sz="1600"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2400250" y="3140375"/>
            <a:ext cx="30714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장바구니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구매하기를 누르면 장바구니로 담아와 주문, 결제로 연결</a:t>
            </a:r>
            <a:endParaRPr sz="1600"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5704125" y="3119100"/>
            <a:ext cx="30714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결제하기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결제 api를 이용한 결제 시스템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구현계획</a:t>
            </a:r>
            <a:r>
              <a:rPr lang="ko"/>
              <a:t>(관리자 계정)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2400303" y="12978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2100">
                <a:solidFill>
                  <a:schemeClr val="dk1"/>
                </a:solidFill>
              </a:rPr>
              <a:t>관리자 페이지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회원정보관리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레시피 게시판 관리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문의 글 관리 및 답변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주문, 배송 관리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ko" sz="1600"/>
              <a:t>(관리자)공지글 조회, 작성, 수정, 삭제 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일정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타임라인 그래픽의 배경 포인터 도형" id="173" name="Google Shape;173;p33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33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75" name="Google Shape;175;p33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" name="Google Shape;176;p3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타임라인 그래픽의 배경 포인터 도형" id="177" name="Google Shape;177;p33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33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79" name="Google Shape;179;p33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0" name="Google Shape;180;p33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타임라인 그래픽의 배경 포인터 도형" id="181" name="Google Shape;181;p33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33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83" name="Google Shape;183;p3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4" name="Google Shape;184;p3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타임라인 그래픽의 배경 포인터 도형" id="185" name="Google Shape;185;p33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33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87" name="Google Shape;187;p33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33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33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타임라인 그래픽의 배경 포인터 도형" id="190" name="Google Shape;190;p33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33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92" name="Google Shape;192;p3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" name="Google Shape;193;p33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33"/>
          <p:cNvSpPr txBox="1"/>
          <p:nvPr/>
        </p:nvSpPr>
        <p:spPr>
          <a:xfrm>
            <a:off x="340925" y="2336550"/>
            <a:ext cx="1623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2021년 10월 9일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2126325" y="2336550"/>
            <a:ext cx="16539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2021년 10월 18일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3725703" y="2336550"/>
            <a:ext cx="1779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2021년 10월 25일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5389377" y="2336550"/>
            <a:ext cx="1779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2021년 10월 31일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7063682" y="2336550"/>
            <a:ext cx="16932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2021년 11월 4일</a:t>
            </a:r>
            <a:endParaRPr b="1"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305975" y="667500"/>
            <a:ext cx="1693200" cy="745500"/>
          </a:xfrm>
          <a:prstGeom prst="roundRect">
            <a:avLst>
              <a:gd fmla="val 14611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서비스 기획</a:t>
            </a:r>
            <a:endParaRPr sz="1600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1756925" y="3694950"/>
            <a:ext cx="2051100" cy="74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1차 진</a:t>
            </a:r>
            <a:r>
              <a:rPr b="1" lang="ko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행상황 회의</a:t>
            </a:r>
            <a:endParaRPr b="1" sz="1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3"/>
          <p:cNvSpPr/>
          <p:nvPr/>
        </p:nvSpPr>
        <p:spPr>
          <a:xfrm>
            <a:off x="5307550" y="3694950"/>
            <a:ext cx="1549800" cy="74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최종 회의</a:t>
            </a:r>
            <a:endParaRPr b="1" sz="1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6922650" y="667500"/>
            <a:ext cx="1693200" cy="745500"/>
          </a:xfrm>
          <a:prstGeom prst="roundRect">
            <a:avLst>
              <a:gd fmla="val 14611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프로젝트 발표</a:t>
            </a:r>
            <a:endParaRPr sz="1600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3338275" y="640286"/>
            <a:ext cx="2051100" cy="74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ko" sz="16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차 진행상황 회의</a:t>
            </a:r>
            <a:endParaRPr b="1" sz="16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