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9E59D-F593-4D29-BA34-EBBAF1DD5BA8}">
  <a:tblStyle styleId="{C8A9E59D-F593-4D29-BA34-EBBAF1DD5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d976557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d97655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ace8317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ace8317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ce8317d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ce8317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ce8317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ce8317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ce8317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ce8317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ce8317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ce8317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ce8317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ce8317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ace8317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ace8317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ce8317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ce8317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ce8317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ce8317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ce8317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ace8317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e0ab4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e0ab4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ce8317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ace8317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ce831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ce831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ce8317d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ce8317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ce8317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ce8317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ce8317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ce8317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ce8317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ce8317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ce8317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ce8317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ce8317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ce8317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신경호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한국정보인증(공동인증서)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웹서비스 개발 및 운영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인성질문의 비중이 높음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자기소개 포트폴리오 소개했던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프로젝트 및 인성질문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자기소개서 중심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인성질문 비중이 높음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간혹, 내정자가 있는 느낌도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애플리케이션에서 버그를 찾아서 테스트하는 자신만의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프로세스(노하우)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업무 프로세스에 대해서 알아봄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믿고 맡길 수 있느냐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한국정보인증의 주요상품은 무엇이 있는가?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어떤 상품이 있는지 알아야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일을 시킬 수 있음, 충성도 측정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본인의 직업관에 대해서 이야기해 보세요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왜 일을 하려하는가, 어떤 자세로 일을 하는가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76" y="248700"/>
            <a:ext cx="1907900" cy="1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2"/>
          <p:cNvGraphicFramePr/>
          <p:nvPr/>
        </p:nvGraphicFramePr>
        <p:xfrm>
          <a:off x="34350" y="22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원종호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30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스마일게이트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44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[플랫폼개발] 플랫폼 회원 및 인증 백엔드 서비스 개발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4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2165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50">
                          <a:solidFill>
                            <a:srgbClr val="24262B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회사에 들어오게 된 동기를 물어보셨습니다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78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자기소개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지원동기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본인의 장단점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프로젝트 어려웠던 경험, 그리고 극복 과정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-&gt; 자기소개서 문항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18402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OSI 7 Layer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http는 어떻게 동작?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웹 트래픽이 많아지면 속도가 느려질 수 있는데, 이를 해결하기 위한 방법으로는 무엇이 있나?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smilegate.com 접속하는 과정 설명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TCP/UDP 차이점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TCP/UDP 사용 사례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TCP 3-way hand shaking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session, connection, transaction 에 대해 설명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B tree 설명? 이진트리에 대해 설명?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알고리즘 잘 하신다고 했는데, 퀵소트와 인서트 소트 설명?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퀵소트 psudo code로 작성해보세요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재귀로 팩토리얼을 구현한다면 어떤식으로?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재귀로 구현한 것의 단점?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클린코드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를 작성하기 위해서 노력한 점? -&gt; </a:t>
                      </a: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클린코드란 무엇입니까? 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가독성 높은 코드를 작성하기 위해 노력한 점?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-&gt; 하수, 중수, 고수의 코딩 수준은 어떻게 다를까? 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구글과 함께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역시나 외우지 마세요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계속해서 보시면 됩니다 익히면 된다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-&gt; 전공자들은 수업시간에 다 배웁니다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빠져나가는 가장 좋은 방법은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-&gt; 유사한 프로젝트 경험을 기반으로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이야기 풀어가시면 됩니다.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89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400">
                          <a:solidFill>
                            <a:schemeClr val="dk1"/>
                          </a:solidFill>
                        </a:rPr>
                        <a:t>인류에 기여할만한 프로그램을 만들기위해 노력하고 있는점?</a:t>
                      </a:r>
                      <a:endParaRPr sz="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-&gt; 인류 = 기업 / 기업이 발전하면 인류에 이바지 하는것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89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3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임호연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sktelecom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8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시스템프로그래머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9062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맡고 있거나 맡았던 프로젝트 중에서 가장 인상깊은 것과 자신의 역할 및 기여도에 대한 부분, 동료와 협업했던 부분은 무엇인가요? // </a:t>
                      </a:r>
                      <a:r>
                        <a:rPr b="1" lang="ko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그래서 우리회사에서(업무에서) 어떤일을 어떻게 하실 수 있나요? 질문이 빠져있습니다. </a:t>
                      </a:r>
                      <a:endParaRPr b="1"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프로젝트 정산서, 프로젝트 보고서 -&gt; 그대로 이야기 하시면 됩니다.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팀원들과의 협업능력, 의사소통 능력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// </a:t>
                      </a: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토이프로젝트</a:t>
                      </a:r>
                      <a:r>
                        <a:rPr lang="ko" sz="1000"/>
                        <a:t>(작은프로젝트) 혼자서 남는 시간에 짬짜미 하는 프로젝트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86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(AWS) ECS, ECR, EKS, Fargate의 차이점?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전문지식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14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(AWS) EC2나 Lambda를 VPC에서 프라이빗 서브넷으로 구성하려고 하는데 어떻게 구성하는 것이 좋을까요?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전문지식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71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OSI 7계층 / TCP/IP 4계층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71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외워서 가지마시고, 반복해서 읽으면서 이해를 해서 가십시오.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양자역학, 우주의 탄생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4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5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6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7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박준혁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8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9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유연아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0"/>
          <p:cNvGraphicFramePr/>
          <p:nvPr/>
        </p:nvGraphicFramePr>
        <p:xfrm>
          <a:off x="179825" y="1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4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백현정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마이다스아이티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기획, it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51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1585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상사의 말이 확실히 틀렸을 때는 어떻게 할 것인가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// 인성질문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-&gt; 상사가 그렇게 한것은 이유가 있다고 판단하고 넘어간다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-&gt; 메뉴얼을 완전히 벗어난다든지, 윤리적, 도적적으로 문제가 된다든지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하는 경우가 아니라면 건드리지 않는다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-&gt; 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조직적응력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앞에서 면접 보는 저 분이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나의 상사입니다!!!!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21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한 달을 시한부로 살 수 있고, 한 달 동안 5,000 만원의 돈이 주어진다면 어떻게 사용하겠습니까? // 돌발질문이죠.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돌발/창의성/ </a:t>
                      </a:r>
                      <a:r>
                        <a:rPr b="1" lang="ko" sz="100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</a:rPr>
                        <a:t>계획성</a:t>
                      </a:r>
                      <a:endParaRPr b="1" sz="1000">
                        <a:solidFill>
                          <a:srgbClr val="FF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</a:rPr>
                        <a:t>-&gt; 프로젝트를 맡겼을 때</a:t>
                      </a:r>
                      <a:endParaRPr b="1" sz="1000">
                        <a:solidFill>
                          <a:srgbClr val="FF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</a:rPr>
                        <a:t>ISSUE가 발생했을 때 어떻게 대처하는지</a:t>
                      </a:r>
                      <a:endParaRPr b="1" sz="1000">
                        <a:solidFill>
                          <a:srgbClr val="FF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FF"/>
                          </a:solidFill>
                          <a:highlight>
                            <a:srgbClr val="FFFFFF"/>
                          </a:highlight>
                        </a:rPr>
                        <a:t>넘겨 짚을 수 있습니다. </a:t>
                      </a:r>
                      <a:endParaRPr b="1" sz="1000">
                        <a:solidFill>
                          <a:srgbClr val="FF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466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b="1" lang="ko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업무에 도움이 될 만한 자격증이 없는데, 업무 하는데 지장이 있지 않을까요?</a:t>
                      </a:r>
                      <a:endParaRPr b="1"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r>
                        <a:rPr b="1" lang="ko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&gt; 자격증이 없는게 문제라면 이자리에 없다!! //</a:t>
                      </a:r>
                      <a:endParaRPr b="1"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1)프로젝트 경험 2)관련되는 기술에 대한 해박한 지식 3)진짜 최고의 인간성</a:t>
                      </a:r>
                      <a:endParaRPr b="1"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4)아메바 같은 적응력</a:t>
                      </a:r>
                      <a:endParaRPr b="1"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압박면접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// 자격증 딸건지 말건지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SI업체들도 먹고 살려면 입찰을 통해서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수주를 합니다.  나라장터(g2b.go.kr)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53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 지원 직무를 위해서 본인이 준비한 것은 무엇입니까?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기업/직무 적합도 및 관심도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53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1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32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류호상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없음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없음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신제혁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신세계인터내셔널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마케팅, 데이터분석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트래블버블(여행 모임, 묶음, 연합) // 싱가포르 = 대한민국 = 사이판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// 여행사들이 갑자기 휴직했던 직원들을 복귀 시키고, 해외 파견 보내기 시작합니다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-&gt; 고객 예매 늘어난다. 홈페이지를 , 앱을 찾는 인원이 늘어날 것이고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서버확충도 필요할것이고, 여행관련 상품도 다시 개발, 기회해서 홈페이지에 올려야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할것이고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// 단순하게 컴공과 나왔다. / 광고홍보, 여행, 호텔숙박관련 관광과 IT를 배우면 어필이 가능하다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의료, 사회복지, 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조직 내에서 갈등이 생겼을 때 대처해본 경험이 있는가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인간관계 및 문제해결능력 파악을 위한 질문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>
                          <a:solidFill>
                            <a:srgbClr val="FF0000"/>
                          </a:solidFill>
                        </a:rPr>
                        <a:t>마케팅</a:t>
                      </a:r>
                      <a:r>
                        <a:rPr lang="ko" sz="700"/>
                        <a:t>에서 가장 중요한 요소는 무엇이라고 생각하는가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// 나의 원래 전공을 버리지 말라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// 마케팅(원래전공) + 지금(IT) = GOOD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// IT(원래전공) + 지금(IT) = 난감하네~~~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직무 이해도를 파악하기 위한 질문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자신의 강점을 하나만 어필한다면</a:t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본인의 강점을 얼마나 잘 포장할 수 있는지에 대한 질문</a:t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6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32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이광호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2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가비아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백엔</a:t>
                      </a:r>
                      <a:r>
                        <a:rPr lang="ko" sz="1100"/>
                        <a:t>드</a:t>
                      </a:r>
                      <a:endParaRPr sz="1100"/>
                    </a:p>
                  </a:txBody>
                  <a:tcPr marT="91425" marB="91425" marR="91425" marL="91425" anchor="ctr"/>
                </a:tc>
                <a:tc hMerge="1"/>
              </a:tr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2020 컨트리뷰톤에 대한 질문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과거 했던 프로젝트에 대해서 무엇을 했는지?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GO 언어 단점은 무엇인가?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지원자가 사용하고 있는 언어의 장 단점을 알고  사용하고 있는가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인적성 검사가 낮게 나온 이유</a:t>
                      </a:r>
                      <a:r>
                        <a:rPr lang="ko" sz="1000"/>
                        <a:t>? / 인성검사 + 직무검사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인성검사 = 태도, 성격, 취향같은 걸 파악 / 정해진 시간내에 몽땅 다 풀어 / 상대평가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300문제 = 15, 57, 127, 258 -&gt; 동일한 항목/ 신뢰도가 줄어든다.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직무적성검사 = 능력, 역량, 자격등을 파악 / 절대평가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/// 코딩테스트, 인적성검사 + 직무능력검사(실기)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인적성 합 불합에 영향을 끼치진 않지만 준비를 했는지 안했는지 찔러보기 형식으로 지원한 것인지 확인//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그래도 이름 쫌 들어본 회사들이 친다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건방지다. 많이 컸네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CJ -&gt; 인성검사 만 하고 직무검사 X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보안 취약점 종류 설명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직무에 필요한 CS지식을 갖추고 있는지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미래에 어떤 개발자가 되고 싶은지—&gt; 디자인씽킹을 기반으로 한 고객중심(사용자) 개발자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</a:rPr>
                        <a:t>// 기업의 인재상부분이 애매해집니다. 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막연하게 개발자가 되고싶은 건지 어떤 분야로 개발을 하고 싶어 개발자가 되고 싶었던 것인지 확인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가비아(=아사달)라는 회사에 대한 설명과 직군 설명(도메인, 웹호스팅)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중견인</a:t>
                      </a:r>
                      <a:r>
                        <a:rPr lang="ko" sz="1000"/>
                        <a:t> 이 회사를 왜 지원했는지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와서 하고 싶은 일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회사에서 필요한 직무와 상충하는지 확인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7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우수현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8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김수민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존슨앤존슨, 리디북스, 스튜디오 드래곤(CJ), 인텔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it, 기획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경력중 주요성과에 대한 상세한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질문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(업무진행배경/경과/결과)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인성적인 부분에 대한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질문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(인간 관계/조직내 팀원들과의 관계 등)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J&amp;J Medical Devices에 대한 궁금한 점있으면 말해봐라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b="1" lang="ko" sz="11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주요 KPI</a:t>
                      </a: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가 무엇이고 이에 대해 어떤 노력을 하고 있는가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(존슨앤존슨)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50"/>
                        <a:buFont typeface="Malgun Gothic"/>
                        <a:buChar char="●"/>
                      </a:pPr>
                      <a:r>
                        <a:rPr lang="ko" sz="105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일을 하면서 어려웠던 점/갈등이 있었던 점</a:t>
                      </a:r>
                      <a:endParaRPr sz="105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50"/>
                        <a:buFont typeface="Malgun Gothic"/>
                        <a:buChar char="●"/>
                      </a:pPr>
                      <a:r>
                        <a:rPr b="1" lang="ko" sz="10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 서비스에서 추가/개선 했으면 하는 점</a:t>
                      </a:r>
                      <a:endParaRPr b="1" sz="10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50"/>
                        <a:buFont typeface="Malgun Gothic"/>
                        <a:buChar char="●"/>
                      </a:pPr>
                      <a:r>
                        <a:rPr lang="ko" sz="105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이직하려는 이유</a:t>
                      </a:r>
                      <a:endParaRPr sz="105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(리디북스)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회사/업무 소개 후 자기소개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회사업무 경험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회사 컨텐츠 추천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CJ E&amp;M에서 운영하는 미디어 컨텐츠의 장점과 단점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" sz="1000"/>
                        <a:t>근무가 얼마나 가능한지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(스튜디오 드래곤이 CJ 자회사라 CJ 면접 위 질문들은 면접질문을 찾기 힘들어 CJ인턴 면접에서 발췌)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Tensorflow, Keras, Pytorch 써보았나?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자신이 직접 딥러닝 모델을 구현해본 적이 있었는가?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Openvino와 NUC에 연동하는 프로젝트를 해본 적이 있는가?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(인텔)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9"/>
          <p:cNvGraphicFramePr/>
          <p:nvPr/>
        </p:nvGraphicFramePr>
        <p:xfrm>
          <a:off x="95775" y="983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40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이동호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35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라인플러스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35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글로벌 이커머스 플랫폼 서버 개발자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5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198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REST API란 무엇인가?,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직접 구현한 API중 기억에 남는 API는 무엇인가?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-&gt; 프로젝트 위주로 답변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-&gt; 스타트업, 공공데이터 활용에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관한 경험자를 우대/ 프로젝트 경험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-&gt; 토이프로젝트 경험을 보유 추천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971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서버 개발자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한테 가장 중요한 것은 무엇이라 생각하는가?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// 우리는 실력으로 이야기 하지 /// 제발, 뽑아주세요 라고 사정하지 않습니다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-&gt; 직업가치관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답변은 정해져 있지 않습니다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서버의 안정성 추구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새로운 경험에 대한 개방성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새로운 언어에 대한 적응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// 프로젝트 경험과 함께 // 단 서버개발과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직접적인 내용은 아니라도 됩니다. 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69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우리 회사이외에 지원한 회사가 있는가? 있다면 다 동일한 분야에 지원했는가?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아닙니다~ 오로지 라인플러스 밖에 없습니다. 여기만 보고 지원했습니다 (X)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// 어제 저녁에 채용공고 보고 지원했는데, 무슨 소리입니까~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// 지원동기 부분만(기업분석을 통한 자료 업데이트) 바꾸면, 나머지 자기소개서는 CTRL C+V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-&gt; 여기저기 막 찔러 보는 사람인가요?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-&gt; 서버개발자로 지원했는데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    보안쪽이 적합하더라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58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재미있게 들었던 수업과 기억에 남는 내용은 무엇인가?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// 호텔이면 호텔, 복지면 복지, 의료면 의료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-&gt; 요즘 같은 시대에 IT를 빼고 이야기 할수가 없더라. 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-&gt; IT를 별도로 준비를 하게 되었다!!!!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FF"/>
                          </a:solidFill>
                        </a:rPr>
                        <a:t>-&gt; 교육받은 이야기 하시는 분들이 있다! </a:t>
                      </a:r>
                      <a:endParaRPr b="1" sz="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전공자들은 오예~~~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비전공자들은 뭐 얘기하지~~~?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58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0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조민우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데이터분석가 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51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75725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타겟기업(직무)</a:t>
                      </a:r>
                      <a:br>
                        <a:rPr lang="ko" sz="1200"/>
                      </a:br>
                      <a:r>
                        <a:rPr lang="ko" sz="1200"/>
                        <a:t>면접 문항 탐색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b="1" lang="ko" sz="1000">
                          <a:highlight>
                            <a:srgbClr val="FFFFFF"/>
                          </a:highlight>
                        </a:rPr>
                        <a:t>다양한 소스의 데이터를 통합하는데 어려움을 맞이했을때, 어떻게 해결했나요?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프로젝트 경험 위주로 답변을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하시면 됩니다.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6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 구조화된 데이터와 구조화되지 않은 데이터의 차이점?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지식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75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 프로젝트에서 왜 그 알고리즘을 사용했는지?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2~4번 질문을 한다는 이야기는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실무를 담당하고 계시는 분일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확률이 상당히 높습니다.</a:t>
                      </a:r>
                      <a:r>
                        <a:rPr lang="ko" sz="1000"/>
                        <a:t>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 데이터 엔지니어링을 공부 한 이유는 무엇입니까? //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직무 지원동기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5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전형적인, 일반적인 IT 질문 이죠. 정답이 있다. 오답도 있다.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—-&gt; 압박면접 -&gt; 죄송합니다. 미안합니다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잘 모르겠습니다.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21"/>
          <p:cNvGraphicFramePr/>
          <p:nvPr/>
        </p:nvGraphicFramePr>
        <p:xfrm>
          <a:off x="136900" y="1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{C8A9E59D-F593-4D29-BA34-EBBAF1DD5BA8}</a:tableStyleId>
              </a:tblPr>
              <a:tblGrid>
                <a:gridCol w="789000"/>
                <a:gridCol w="5485375"/>
                <a:gridCol w="2609375"/>
              </a:tblGrid>
              <a:tr h="43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유다은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3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기업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여기어때(야놀자 양대산맥)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25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 직무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it 웹 </a:t>
                      </a:r>
                      <a:endParaRPr sz="900"/>
                    </a:p>
                  </a:txBody>
                  <a:tcPr marT="91425" marB="91425" marR="91425" marL="91425" anchor="ctr"/>
                </a:tc>
                <a:tc hMerge="1"/>
              </a:tr>
              <a:tr h="40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 면접 문항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문항에서 유추할 수 있는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요소 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545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타겟기업(직무)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면접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문항 탐색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본인의 직무를 정의한다면? // 원래 정의 되어 있던 직무인데, 본인 스스로 재해석을 한 직무를 답변하셔도 됩니다. // 회원가입, 프론트, 상품 DB, 맞춤형 상품 추천, 검색기능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직무에 대한 이해도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47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펜션 시장의 규모는 얼마이고, 여기어때의 점유율은 어느 정도인지 아는가?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IT쪽에서는 대놓고 질문을 잘 안합니다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경영, 재무, 회계, 마케팅, 홍보 쪽에 관련된 질문입니다.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구독경제 // 10만원 // 예약할때마다 5~10%를 추가 적립(홍보, 마케팅의 영역)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실현하기 위해서 어떤 시스템을 갖춰야 하는지를 이야기 -&gt; iT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</a:rPr>
                        <a:t>해당 업계에 대한 관심이 있는지,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</a:rPr>
                        <a:t>적어도 조사는 하고 왔는지 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</a:rPr>
                        <a:t>-&gt; 모텔, 호텔 -&gt; 펜션 -&gt; 풀빌라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0000FF"/>
                          </a:solidFill>
                        </a:rPr>
                        <a:t>-&gt; 캠핑 -&gt; 글램핑(추천메뉴, 별도 이벤트)카테고리를 별도로 노출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6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동료와 관계에서 가장 큰 실패는 무엇이었나? 당신의 책임이 있었나?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절대 적으면 안되는 것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기술적인 실패로 인한 부분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-&gt;적는것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인간관계, 커뮤니케이션 부분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낙인효과//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2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어떠한 리더와 일하고 싶나</a:t>
                      </a:r>
                      <a:r>
                        <a:rPr lang="ko" sz="1000"/>
                        <a:t>? 그리고 어떠한 리더가 되고 싶나?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// 프로젝트 경험을 가지고 오세요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부정적인 방법으로 접근이 아니라 긍정적인 방법으로 접근을 하셔야 합니다. 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나의 역량을 끌어 내는 리더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나의 의견을 반영해 주는 리더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-&gt; 끊고 맺고 확실한 리더(공사구분)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2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thread와 process의 차이를 설명할 수 있나?(개발자직군 백앤드 질문)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