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7C475E9-38EF-49CB-BAE2-57530BD27103}">
  <a:tblStyle styleId="{07C475E9-38EF-49CB-BAE2-57530BD271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f1626a4471_7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f1626a4471_7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2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gf1731cb3f2_9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4" name="Google Shape;1664;gf1731cb3f2_9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f55474e71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f55474e71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&lt;header.jsp&gt;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헤더 적용 방법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&lt;meta charset="UTF-8"&gt;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&lt;title&lt;/title&gt;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&lt;link rel="stylesheet" type="text/css" href="resources/css/common.css"&gt;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FF0000"/>
                </a:solidFill>
              </a:rPr>
              <a:t>&lt;jsp:include page="/WEB-INF/views/main/header.jsp"&gt;&lt;/jsp:include&gt;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&lt;h3&gt;&lt;/h3&gt;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f55474e71d_1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f55474e71d_1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f55474e7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f55474e7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f55474e71d_1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f55474e71d_1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f1626a4471_7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f1626a4471_7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&lt;main.jsp&gt;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헤더 적용 방법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&lt;meta charset="UTF-8"&gt;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&lt;title&lt;/title&gt;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&lt;link rel="stylesheet" type="text/css" href="resources/css/common.css"&gt;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&lt;jsp:include page="/WEB-INF/views/main/header.jsp"&gt;&lt;/jsp:include&gt;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main.jsp 내용들이 있음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&lt;h3&gt;&lt;/h3&gt;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f55474e71d_1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f55474e71d_1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f1626a4471_1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f1626a4471_1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&lt;email.jsp&gt;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f55474e71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f55474e71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&lt;join.jsp&gt;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f61592e4db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f61592e4db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&lt;joinresult.jsp&gt;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55474e71d_4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55474e71d_4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f55474e71d_6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f55474e71d_6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f1626a4471_5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f1626a4471_5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&lt;myorderlist.jsp&gt;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f61592e4db_8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f61592e4db_8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&lt;reviewwrite.jsp&gt;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f55474e71d_4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f55474e71d_4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&lt;myzzimlist.jsp&gt;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f55474e71d_4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f55474e71d_4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&lt;myrecipelist.jsp&gt;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f55474e71d_4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f55474e71d_4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&lt;myinform_pw.jsp&gt;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f55474e71d_11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f55474e71d_1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&lt;myinform.jsp&gt;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f61592e4db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f61592e4db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f61592e4db_4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f61592e4db_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&lt;admin.jsp&gt;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f61592e4db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f61592e4db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&lt;ordermanager.jsp&gt;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61592e4db_1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61592e4db_1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f55474e71d_1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f55474e71d_1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f1731cb3f2_9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f1731cb3f2_9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f55474e71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f55474e71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&lt;chatbot.jsp&gt;  → 챗봇레시피 상세&lt;모달&gt;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재료기반 레시피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사용자가 가지고있는 재료를 사진으로 첨부하여 올리면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AI는 해당 재료가 무엇인지 Object Detection으로 감지하고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해당 재료가 포함된 레시피를 랜덤으로 출력한다.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사용자 마음에 안들면 새로고침/더보기 하여 계속 출력.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예시) 사용자가 설탕하나만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설탕이 들어간 모든 레시피 중 랜덤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사용자 재료 6개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6개 모두 들어간 레시피는 없어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1 2 3 4 5 6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 =&gt; 레시피를 보여줬음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20개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1, 2, 4 =&gt; 레시피를 보여준다?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1, 5 ,6 =&gt; 레시피를 보여준다?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/>
              <a:t>재료기반 레시피 파일 업로드 부분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$("#messageWindow").append("&lt;p style='background-color:white; border-radius:5px 5px 5px 5px; margin:10px'&gt;" </a:t>
            </a:r>
            <a:endParaRPr/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+ bubbles[b].data.description + "&lt;/p&gt;" +</a:t>
            </a:r>
            <a:r>
              <a:rPr lang="ko">
                <a:solidFill>
                  <a:srgbClr val="FF0000"/>
                </a:solidFill>
              </a:rPr>
              <a:t>"&lt;input type='file'&gt;"</a:t>
            </a:r>
            <a:r>
              <a:rPr lang="ko"/>
              <a:t>);</a:t>
            </a:r>
            <a:endParaRPr/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1</a:t>
            </a:r>
            <a:r>
              <a:rPr lang="ko">
                <a:solidFill>
                  <a:schemeClr val="dk1"/>
                </a:solidFill>
              </a:rPr>
              <a:t>안: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재료 결과가 사과 돼지고기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레시피 재료 DB에서 사과와 돼지고기가 들어간 레시피를 찾고 =&gt; 다 레시피 그 중에 3개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2안: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재료 결과가 사과 돼지고기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레시피 재료 DB에서 사과 들어간 레시피도 찾고 돼지고기가 들어간 레시피도 찾고 =&gt; 다 레시피 그 중에 3개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3안: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재료 선택갯수에 따라 필터(최대갯수 설정)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0~3개 사이로 선택시 - 해당 재료 가지고 있는 레시피 필터 후, 랜덤 3개 추출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4~?</a:t>
            </a:r>
            <a:r>
              <a:rPr lang="ko">
                <a:solidFill>
                  <a:schemeClr val="dk1"/>
                </a:solidFill>
              </a:rPr>
              <a:t>개 선택시 - 해당 재료 3개이상 가지고 있는 레시피 필터 후, 랜덤 3개 추출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4안: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재료 몇개를 골라도 모두 다 들어간 레시피가 없다면 그 중 재료 3~ 5개 랜덤으로 뽑아서 그 재료가 모두 들어간 레시피를 추출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f1731cb3f2_7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f1731cb3f2_7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&lt;chatbot.jsp&gt;  → 챗봇레시피 상세&lt;모달&gt;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재료기반 레시피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사용자가 가지고있는 재료를 사진으로 첨부하여 올리면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AI는 해당 재료가 무엇인지 Object Detection으로 감지하고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해당 재료가 포함된 레시피를 랜덤으로 출력한다.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사용자 마음에 안들면 새로고침/더보기 하여 계속 출력.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예시) 사용자가 설탕하나만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설탕이 들어간 모든 레시피 중 랜덤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사용자 재료 6개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6개 모두 들어간 레시피는 없어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1 2 3 4 5 6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 =&gt; 레시피를 보여줬음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20개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1, 2, 4 =&gt; 레시피를 보여준다?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1, 5 ,6 =&gt; 레시피를 보여준다?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/>
              <a:t>재료기반 레시피 파일 업로드 부분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$("#messageWindow").append("&lt;p style='background-color:white; border-radius:5px 5px 5px 5px; margin:10px'&gt;" </a:t>
            </a:r>
            <a:endParaRPr/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+ bubbles[b].data.description + "&lt;/p&gt;" +</a:t>
            </a:r>
            <a:r>
              <a:rPr lang="ko">
                <a:solidFill>
                  <a:srgbClr val="FF0000"/>
                </a:solidFill>
              </a:rPr>
              <a:t>"&lt;input type='file'&gt;"</a:t>
            </a:r>
            <a:r>
              <a:rPr lang="ko"/>
              <a:t>);</a:t>
            </a:r>
            <a:endParaRPr/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1안: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재료 결과가 사과 돼지고기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레시피 재료 DB에서 사과와 돼지고기가 들어간 레시피를 찾고 =&gt; 다 레시피 그 중에 3개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2안: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재료 결과가 사과 돼지고기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레시피 재료 DB에서 사과 들어간 레시피도 찾고 돼지고기가 들어간 레시피도 찾고 =&gt; 다 레시피 그 중에 3개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3안: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재료 선택갯수에 따라 필터(최대갯수 설정)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0~3개 사이로 선택시 - 해당 재료 가지고 있는 레시피 필터 후, 랜덤 3개 추출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4~?개 선택시 - 해당 재료 3개이상 가지고 있는 레시피 필터 후, 랜덤 3개 추출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4안: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재료 몇개를 골라도 모두 다 들어간 레시피가 없다면 그 중 재료 3~ 5개 랜덤으로 뽑아서 그 재료가 모두 들어간 레시피를 추출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5안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선택한 재료 갯수 상관없이 레시피와 일치한 재료 수가 많은 것부터 내림차순으로 3개 뽑아서 보여주기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ex)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String[] select = 내가 체크한 재료 배열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String[] db = select * from ingred -?&gt; db에 있는 재료 가져오기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int count =0;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HashMap&lt;String, Integer&gt; map = new HashMap&lt;String, Integer&gt;();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for(int i=0; select.length; i++){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   int count =0;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     for(int j=0; db.length; j++){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	if(select[i].equals(db[j].ingred_1) || select[i].equals(db[j].ingred_2) || select[i].equals(db[j].ingred_3) || select[i].equals(db[j].ingred_4 || select[i].equals(db[j].ingred_5)){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	     count++;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	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   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     map.put(db[j].receipe.no, count);--map에 레시피no과 그 레시피no의 재료와 내가 선택한 재료중 일치하는 갯수를 넣기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ArrayList&lt;String&gt; rank = new ArrayList&lt;String&gt;();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List&lt;Map.Entry&lt;String, Integer&gt;&gt; entryList = new LinkedList&lt;&gt;(map.entrySet());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entryList.sort(Map.Entry.&lt;String, Integer&gt;comparingByValue().reversed());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for(Map.Entry&lt;String, Integer&gt; entry : entryList){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	rank.add(entry.getKey());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	if(rank.size() == 3)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	       break;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	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---map을 일치하는 갯수가 많은순(내림차순)으로 정렬해서 rank Arraylist에 3개 저장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f55474e71d_7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f55474e71d_7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f55474e71d_4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f55474e71d_4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&lt;chatbot.jsp&gt;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f55474e71d_1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f55474e71d_1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&lt;chatbot.jsp&gt;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f55474e71d_1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f55474e71d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f55474e71d_7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f55474e71d_7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f55474e71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f55474e71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&lt;chatbot.jsp&gt; 첨부파일 기능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61592e4db_1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61592e4db_1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f1626a4471_6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f1626a4471_6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f1626a4471_6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f1626a4471_6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&lt;recipelist.jsp&gt; → 상세페이지 &lt;모달&gt;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f55474e71d_1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f55474e71d_1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f55474e71d_4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f55474e71d_4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&lt;recipewrite.jsp&gt;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f55474e71d_1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f55474e71d_1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f55474e71d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f55474e71d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. &lt;recipedetail.jsp&gt;  --&gt; 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f61592e4db_11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f61592e4db_11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f61592e4db_1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f61592e4db_1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&lt;recipewrite.jsp&gt;</a:t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f1626a4471_4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f1626a4471_4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f1626a4471_6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f1626a4471_6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f1626a4471_7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f1626a4471_7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f1626a4471_6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f1626a4471_6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&lt;meallist.jsp&gt; 상세페이지→ 새창jsp</a:t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f1731cb3f2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f1731cb3f2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f1731cb3f2_9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f1731cb3f2_9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&lt;mealwrite.jsp&gt;</a:t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f1731cb3f2_9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f1731cb3f2_9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&lt;mealwrite.jsp&gt;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f1626a4471_4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f1626a4471_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f1626a4471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f1626a4471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f1626a4471_8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6" name="Google Shape;1056;gf1626a4471_8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&lt;mealdetail.jsp&gt;</a:t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f1731cb3f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f1731cb3f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&lt;mealdetail.jsp&gt;</a:t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f61592e4db_1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f61592e4db_1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&lt;mealmodify.jsp&gt;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f61592e4db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f61592e4db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f1626a4471_7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f1626a4471_7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f61592e4db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f61592e4db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&lt;mealmodify.jsp&gt;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f61592e4db_1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3" name="Google Shape;1123;gf61592e4db_1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gf1626a4471_8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8" name="Google Shape;1128;gf1626a4471_8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&lt;mealdetail.jsp&gt;</a:t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f61592e4db_1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f61592e4db_1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&lt;mealmodify.jsp&gt;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gf61592e4db_1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7" name="Google Shape;1167;gf61592e4db_1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f61592e4db_1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f61592e4db_1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&lt;mealdetail.jsp&gt;</a:t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gf61592e4db_1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3" name="Google Shape;1193;gf61592e4db_1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&lt;mealmodify.jsp&gt;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f61592e4db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f61592e4db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gf61592e4db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Google Shape;1215;gf61592e4db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&lt;mealmodify.jsp&gt;</a:t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gf61592e4db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7" name="Google Shape;1227;gf61592e4db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&lt;mealmodify.jsp&gt;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f55474e71d_6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f55474e71d_6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gf1626a4471_6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1" name="Google Shape;1241;gf1626a4471_6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gf1626a4471_5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7" name="Google Shape;1247;gf1626a4471_5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&lt;order.jsp&gt;</a:t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gf1626a4471_5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8" name="Google Shape;1288;gf1626a4471_5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&lt;orderconfirm.jsp&gt;</a:t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gf1626a4471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1" name="Google Shape;1301;gf1626a4471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gf1626a4471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7" name="Google Shape;1307;gf1626a4471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&lt;mycart.jsp&gt;</a:t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gf61592e4d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1" name="Google Shape;1331;gf61592e4d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f1731cb3f2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f1731cb3f2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gf1731cb3f2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1" name="Google Shape;1341;gf1731cb3f2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f1731cb3f2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f1731cb3f2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f61592e4db_7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f61592e4db_7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&lt;noticelist.jsp&gt;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f61592e4db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f61592e4db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gf61592e4db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" name="Google Shape;1376;gf61592e4db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gf61592e4db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2" name="Google Shape;1382;gf61592e4db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&lt;noticewrite.jsp&gt;</a:t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gf61592e4db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Google Shape;1406;gf61592e4db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gf61592e4d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Google Shape;1411;gf61592e4d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&lt;noticedetail.jsp&gt;</a:t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gf61592e4db_11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5" name="Google Shape;1435;gf61592e4db_1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gf61592e4db_1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0" name="Google Shape;1440;gf61592e4db_1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&lt;noticedetail.jsp&gt;</a:t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gf61592e4d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6" name="Google Shape;1466;gf61592e4d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gf61592e4d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1" name="Google Shape;1471;gf61592e4d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</a:t>
            </a:r>
            <a:r>
              <a:rPr lang="ko">
                <a:solidFill>
                  <a:schemeClr val="dk1"/>
                </a:solidFill>
              </a:rPr>
              <a:t>ask</a:t>
            </a:r>
            <a:r>
              <a:rPr lang="ko"/>
              <a:t>list.jsp&gt;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admin은 모든 글을 볼 때 비밀번호를 요구하지 않는다.</a:t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2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gf61592e4db_1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4" name="Google Shape;1494;gf61592e4db_1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f61592e4db_4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f61592e4db_4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</a:t>
            </a:r>
            <a:r>
              <a:rPr lang="ko">
                <a:solidFill>
                  <a:schemeClr val="dk1"/>
                </a:solidFill>
              </a:rPr>
              <a:t>ask</a:t>
            </a:r>
            <a:r>
              <a:rPr lang="ko"/>
              <a:t>.jsp&gt; - user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f55474e71d_6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f55474e71d_6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f61592e4db_1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f61592e4db_1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2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gf61592e4db_1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4" name="Google Shape;1534;gf61592e4db_1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&lt;ask.jsp&gt; - admin</a:t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8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gf61592e4db_1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0" name="Google Shape;1560;gf61592e4db_1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4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gf61592e4db_1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6" name="Google Shape;1566;gf61592e4db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</a:t>
            </a:r>
            <a:r>
              <a:rPr lang="ko">
                <a:solidFill>
                  <a:schemeClr val="dk1"/>
                </a:solidFill>
              </a:rPr>
              <a:t>ask</a:t>
            </a:r>
            <a:r>
              <a:rPr lang="ko"/>
              <a:t>write.jsp&gt;</a:t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9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gf61592e4db_1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1" name="Google Shape;1591;gf61592e4db_1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5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gf61592e4db_1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7" name="Google Shape;1597;gf61592e4db_1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</a:t>
            </a:r>
            <a:r>
              <a:rPr lang="ko">
                <a:solidFill>
                  <a:schemeClr val="dk1"/>
                </a:solidFill>
              </a:rPr>
              <a:t>ask</a:t>
            </a:r>
            <a:r>
              <a:rPr lang="ko"/>
              <a:t>reply.jsp&gt;</a:t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gf61592e4db_1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3" name="Google Shape;1623;gf61592e4db_1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7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gf61592e4db_1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9" name="Google Shape;1629;gf61592e4db_1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&lt;askmodify.jsp&gt;</a:t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gf61592e4d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3" name="Google Shape;1653;gf61592e4d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gf55474e71d_1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9" name="Google Shape;1659;gf55474e71d_1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haemukja.com/main" TargetMode="External"/><Relationship Id="rId4" Type="http://schemas.openxmlformats.org/officeDocument/2006/relationships/hyperlink" Target="https://1-7171771.tistory.com/83" TargetMode="External"/><Relationship Id="rId5" Type="http://schemas.openxmlformats.org/officeDocument/2006/relationships/hyperlink" Target="https://blog.naver.com/canbe76/221654134945" TargetMode="External"/><Relationship Id="rId6" Type="http://schemas.openxmlformats.org/officeDocument/2006/relationships/hyperlink" Target="https://developer.pay.naver.com/docs/v2/api#recurrent-recurrent_summary" TargetMode="External"/><Relationship Id="rId7" Type="http://schemas.openxmlformats.org/officeDocument/2006/relationships/hyperlink" Target="https://raadi.tistory.com/19?category=929171" TargetMode="External"/><Relationship Id="rId8" Type="http://schemas.openxmlformats.org/officeDocument/2006/relationships/image" Target="../media/image1.gif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4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9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6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9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6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9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22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20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21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1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1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1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18.png"/><Relationship Id="rId4" Type="http://schemas.openxmlformats.org/officeDocument/2006/relationships/hyperlink" Target="https://gangnam-americano.tistory.com/25" TargetMode="Externa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11433" y="71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300"/>
              <a:t>파이널 프로젝트-챗봇서비스</a:t>
            </a:r>
            <a:endParaRPr sz="43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11425" y="2161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/>
              <a:t>AI 챗봇 기반 레시피 기반 재료 구매 사이트 구현</a:t>
            </a:r>
            <a:endParaRPr sz="2200"/>
          </a:p>
        </p:txBody>
      </p:sp>
      <p:sp>
        <p:nvSpPr>
          <p:cNvPr id="56" name="Google Shape;56;p13"/>
          <p:cNvSpPr txBox="1"/>
          <p:nvPr/>
        </p:nvSpPr>
        <p:spPr>
          <a:xfrm>
            <a:off x="1354425" y="2899975"/>
            <a:ext cx="6918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사용자가 레시피 게시판에 본인의 레시피를 게시하여 다른 사용자들과 공유하고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AI 챗봇 서비스를 통해 기분에 따른 레시피를 추천받거나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가지고 있는 재료사진을 올려 해당 재료로 만들 수 있는 레시피를 추천받을 수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또한, 레시피마다 하단에 사이트에서 판매하는 추천 밀키트 상품을 보여주어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사용자는 재료가 없어도 원하는 레시피의 밀키트를 구매하여 요리를 할 수 있다.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헤더</a:t>
            </a:r>
            <a:endParaRPr/>
          </a:p>
        </p:txBody>
      </p:sp>
      <p:sp>
        <p:nvSpPr>
          <p:cNvPr id="348" name="Google Shape;348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header.jsp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5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3"/>
          <p:cNvSpPr/>
          <p:nvPr/>
        </p:nvSpPr>
        <p:spPr>
          <a:xfrm>
            <a:off x="1175450" y="152550"/>
            <a:ext cx="7083000" cy="48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3"/>
          <p:cNvSpPr txBox="1"/>
          <p:nvPr/>
        </p:nvSpPr>
        <p:spPr>
          <a:xfrm>
            <a:off x="2120100" y="326088"/>
            <a:ext cx="323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오늘 뭐해먹지</a:t>
            </a:r>
            <a:endParaRPr/>
          </a:p>
        </p:txBody>
      </p:sp>
      <p:sp>
        <p:nvSpPr>
          <p:cNvPr id="355" name="Google Shape;355;p23"/>
          <p:cNvSpPr txBox="1"/>
          <p:nvPr/>
        </p:nvSpPr>
        <p:spPr>
          <a:xfrm>
            <a:off x="1253725" y="2156525"/>
            <a:ext cx="2118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누르면 공지사항.jsp로 이동</a:t>
            </a:r>
            <a:endParaRPr sz="1100"/>
          </a:p>
        </p:txBody>
      </p:sp>
      <p:sp>
        <p:nvSpPr>
          <p:cNvPr id="356" name="Google Shape;356;p23"/>
          <p:cNvSpPr txBox="1"/>
          <p:nvPr/>
        </p:nvSpPr>
        <p:spPr>
          <a:xfrm>
            <a:off x="4829875" y="1497500"/>
            <a:ext cx="138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3"/>
          <p:cNvSpPr/>
          <p:nvPr/>
        </p:nvSpPr>
        <p:spPr>
          <a:xfrm>
            <a:off x="7006550" y="-1136087"/>
            <a:ext cx="2973300" cy="22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oo님 ㅎㅇ염</a:t>
            </a:r>
            <a:endParaRPr sz="1300"/>
          </a:p>
        </p:txBody>
      </p:sp>
      <p:cxnSp>
        <p:nvCxnSpPr>
          <p:cNvPr id="358" name="Google Shape;358;p23"/>
          <p:cNvCxnSpPr/>
          <p:nvPr/>
        </p:nvCxnSpPr>
        <p:spPr>
          <a:xfrm flipH="1" rot="10800000">
            <a:off x="1159250" y="1266750"/>
            <a:ext cx="71154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9" name="Google Shape;359;p23"/>
          <p:cNvSpPr txBox="1"/>
          <p:nvPr/>
        </p:nvSpPr>
        <p:spPr>
          <a:xfrm>
            <a:off x="1339125" y="326025"/>
            <a:ext cx="579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홈 사진</a:t>
            </a:r>
            <a:endParaRPr sz="900"/>
          </a:p>
        </p:txBody>
      </p:sp>
      <p:sp>
        <p:nvSpPr>
          <p:cNvPr id="360" name="Google Shape;360;p23"/>
          <p:cNvSpPr/>
          <p:nvPr/>
        </p:nvSpPr>
        <p:spPr>
          <a:xfrm>
            <a:off x="5814075" y="739538"/>
            <a:ext cx="2301600" cy="41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아이디: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비밀번호: (로그인버튼)</a:t>
            </a:r>
            <a:endParaRPr sz="1300"/>
          </a:p>
        </p:txBody>
      </p:sp>
      <p:sp>
        <p:nvSpPr>
          <p:cNvPr id="361" name="Google Shape;361;p23"/>
          <p:cNvSpPr txBox="1"/>
          <p:nvPr/>
        </p:nvSpPr>
        <p:spPr>
          <a:xfrm>
            <a:off x="1327725" y="982775"/>
            <a:ext cx="786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공지사항</a:t>
            </a:r>
            <a:endParaRPr sz="1100"/>
          </a:p>
        </p:txBody>
      </p:sp>
      <p:sp>
        <p:nvSpPr>
          <p:cNvPr id="362" name="Google Shape;362;p23"/>
          <p:cNvSpPr txBox="1"/>
          <p:nvPr/>
        </p:nvSpPr>
        <p:spPr>
          <a:xfrm>
            <a:off x="2194325" y="982775"/>
            <a:ext cx="1141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레시피 게시판</a:t>
            </a:r>
            <a:endParaRPr sz="1100"/>
          </a:p>
        </p:txBody>
      </p:sp>
      <p:cxnSp>
        <p:nvCxnSpPr>
          <p:cNvPr id="363" name="Google Shape;363;p23"/>
          <p:cNvCxnSpPr>
            <a:stCxn id="360" idx="3"/>
            <a:endCxn id="357" idx="2"/>
          </p:cNvCxnSpPr>
          <p:nvPr/>
        </p:nvCxnSpPr>
        <p:spPr>
          <a:xfrm flipH="1" rot="10800000">
            <a:off x="8115675" y="-909112"/>
            <a:ext cx="377400" cy="185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4" name="Google Shape;364;p23"/>
          <p:cNvSpPr txBox="1"/>
          <p:nvPr/>
        </p:nvSpPr>
        <p:spPr>
          <a:xfrm>
            <a:off x="3372275" y="982775"/>
            <a:ext cx="1141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밀키트</a:t>
            </a:r>
            <a:r>
              <a:rPr lang="ko" sz="1100"/>
              <a:t> 게시판</a:t>
            </a:r>
            <a:endParaRPr sz="1100"/>
          </a:p>
        </p:txBody>
      </p:sp>
      <p:cxnSp>
        <p:nvCxnSpPr>
          <p:cNvPr id="365" name="Google Shape;365;p23"/>
          <p:cNvCxnSpPr>
            <a:stCxn id="359" idx="0"/>
            <a:endCxn id="366" idx="3"/>
          </p:cNvCxnSpPr>
          <p:nvPr/>
        </p:nvCxnSpPr>
        <p:spPr>
          <a:xfrm flipH="1">
            <a:off x="659625" y="326025"/>
            <a:ext cx="969300" cy="24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6" name="Google Shape;366;p23"/>
          <p:cNvSpPr txBox="1"/>
          <p:nvPr/>
        </p:nvSpPr>
        <p:spPr>
          <a:xfrm>
            <a:off x="-1104150" y="398600"/>
            <a:ext cx="1763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누르면 main.jsp로 이동</a:t>
            </a:r>
            <a:endParaRPr sz="1100"/>
          </a:p>
        </p:txBody>
      </p:sp>
      <p:cxnSp>
        <p:nvCxnSpPr>
          <p:cNvPr id="367" name="Google Shape;367;p23"/>
          <p:cNvCxnSpPr/>
          <p:nvPr/>
        </p:nvCxnSpPr>
        <p:spPr>
          <a:xfrm flipH="1">
            <a:off x="1706075" y="872225"/>
            <a:ext cx="28800" cy="128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8" name="Google Shape;368;p23"/>
          <p:cNvSpPr txBox="1"/>
          <p:nvPr/>
        </p:nvSpPr>
        <p:spPr>
          <a:xfrm>
            <a:off x="2096700" y="1724750"/>
            <a:ext cx="2118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누르면 레시피.jsp로 이동</a:t>
            </a:r>
            <a:endParaRPr sz="1100"/>
          </a:p>
        </p:txBody>
      </p:sp>
      <p:sp>
        <p:nvSpPr>
          <p:cNvPr id="369" name="Google Shape;369;p23"/>
          <p:cNvSpPr txBox="1"/>
          <p:nvPr/>
        </p:nvSpPr>
        <p:spPr>
          <a:xfrm>
            <a:off x="3023775" y="1168900"/>
            <a:ext cx="2118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누르면 밀키트.jsp로 이동</a:t>
            </a:r>
            <a:endParaRPr sz="1100"/>
          </a:p>
        </p:txBody>
      </p:sp>
      <p:cxnSp>
        <p:nvCxnSpPr>
          <p:cNvPr id="370" name="Google Shape;370;p23"/>
          <p:cNvCxnSpPr>
            <a:endCxn id="368" idx="0"/>
          </p:cNvCxnSpPr>
          <p:nvPr/>
        </p:nvCxnSpPr>
        <p:spPr>
          <a:xfrm>
            <a:off x="2779500" y="910550"/>
            <a:ext cx="376500" cy="8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1" name="Google Shape;371;p23"/>
          <p:cNvCxnSpPr>
            <a:stCxn id="364" idx="2"/>
            <a:endCxn id="369" idx="0"/>
          </p:cNvCxnSpPr>
          <p:nvPr/>
        </p:nvCxnSpPr>
        <p:spPr>
          <a:xfrm flipH="1" rot="10800000">
            <a:off x="3942875" y="1168775"/>
            <a:ext cx="140100" cy="1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2" name="Google Shape;372;p23"/>
          <p:cNvSpPr txBox="1"/>
          <p:nvPr/>
        </p:nvSpPr>
        <p:spPr>
          <a:xfrm>
            <a:off x="7006550" y="-360100"/>
            <a:ext cx="2070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ajax 모습으로 비동기 통신</a:t>
            </a:r>
            <a:endParaRPr sz="1100"/>
          </a:p>
        </p:txBody>
      </p:sp>
      <p:pic>
        <p:nvPicPr>
          <p:cNvPr id="373" name="Google Shape;37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7688" y="1362350"/>
            <a:ext cx="2886075" cy="32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8775" y="38113"/>
            <a:ext cx="2590800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23"/>
          <p:cNvSpPr txBox="1"/>
          <p:nvPr/>
        </p:nvSpPr>
        <p:spPr>
          <a:xfrm>
            <a:off x="8511400" y="1830725"/>
            <a:ext cx="162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커서 올리면 밑에 창 나오게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드롭다운</a:t>
            </a:r>
            <a:endParaRPr sz="900"/>
          </a:p>
        </p:txBody>
      </p:sp>
      <p:sp>
        <p:nvSpPr>
          <p:cNvPr id="376" name="Google Shape;376;p23"/>
          <p:cNvSpPr txBox="1"/>
          <p:nvPr/>
        </p:nvSpPr>
        <p:spPr>
          <a:xfrm>
            <a:off x="5814075" y="3648575"/>
            <a:ext cx="12609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highlight>
                  <a:schemeClr val="lt1"/>
                </a:highlight>
              </a:rPr>
              <a:t>회원정보 수정</a:t>
            </a:r>
            <a:endParaRPr b="1" sz="1200">
              <a:highlight>
                <a:schemeClr val="lt1"/>
              </a:highlight>
            </a:endParaRPr>
          </a:p>
        </p:txBody>
      </p:sp>
      <p:sp>
        <p:nvSpPr>
          <p:cNvPr id="377" name="Google Shape;377;p23"/>
          <p:cNvSpPr txBox="1"/>
          <p:nvPr/>
        </p:nvSpPr>
        <p:spPr>
          <a:xfrm>
            <a:off x="5814075" y="2292425"/>
            <a:ext cx="10806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highlight>
                  <a:schemeClr val="lt1"/>
                </a:highlight>
              </a:rPr>
              <a:t>주문내역</a:t>
            </a:r>
            <a:endParaRPr b="1">
              <a:highlight>
                <a:schemeClr val="lt1"/>
              </a:highlight>
            </a:endParaRPr>
          </a:p>
        </p:txBody>
      </p:sp>
      <p:sp>
        <p:nvSpPr>
          <p:cNvPr id="378" name="Google Shape;378;p23"/>
          <p:cNvSpPr txBox="1"/>
          <p:nvPr/>
        </p:nvSpPr>
        <p:spPr>
          <a:xfrm>
            <a:off x="5814075" y="2647325"/>
            <a:ext cx="1080600" cy="55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highlight>
                  <a:schemeClr val="lt1"/>
                </a:highlight>
              </a:rPr>
              <a:t>내가 찜한   레시피 목록</a:t>
            </a:r>
            <a:endParaRPr b="1" sz="1200">
              <a:highlight>
                <a:schemeClr val="lt1"/>
              </a:highlight>
            </a:endParaRPr>
          </a:p>
        </p:txBody>
      </p:sp>
      <p:sp>
        <p:nvSpPr>
          <p:cNvPr id="379" name="Google Shape;379;p23"/>
          <p:cNvSpPr txBox="1"/>
          <p:nvPr/>
        </p:nvSpPr>
        <p:spPr>
          <a:xfrm>
            <a:off x="5814075" y="3140950"/>
            <a:ext cx="1419600" cy="55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highlight>
                  <a:schemeClr val="lt1"/>
                </a:highlight>
              </a:rPr>
              <a:t>내가 작성한 레시피 목록</a:t>
            </a:r>
            <a:endParaRPr b="1" sz="1200">
              <a:highlight>
                <a:schemeClr val="lt1"/>
              </a:highlight>
            </a:endParaRPr>
          </a:p>
        </p:txBody>
      </p:sp>
      <p:pic>
        <p:nvPicPr>
          <p:cNvPr id="380" name="Google Shape;38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67625" y="23825"/>
            <a:ext cx="5334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</a:t>
            </a:r>
            <a:endParaRPr/>
          </a:p>
        </p:txBody>
      </p:sp>
      <p:sp>
        <p:nvSpPr>
          <p:cNvPr id="386" name="Google Shape;386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5"/>
          <p:cNvSpPr/>
          <p:nvPr/>
        </p:nvSpPr>
        <p:spPr>
          <a:xfrm>
            <a:off x="1030500" y="575700"/>
            <a:ext cx="7083000" cy="373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5"/>
          <p:cNvSpPr txBox="1"/>
          <p:nvPr/>
        </p:nvSpPr>
        <p:spPr>
          <a:xfrm>
            <a:off x="3912550" y="891350"/>
            <a:ext cx="27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 ajax</a:t>
            </a:r>
            <a:endParaRPr/>
          </a:p>
        </p:txBody>
      </p:sp>
      <p:sp>
        <p:nvSpPr>
          <p:cNvPr id="393" name="Google Shape;393;p25"/>
          <p:cNvSpPr txBox="1"/>
          <p:nvPr/>
        </p:nvSpPr>
        <p:spPr>
          <a:xfrm>
            <a:off x="3135275" y="1511425"/>
            <a:ext cx="11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5"/>
          <p:cNvSpPr txBox="1"/>
          <p:nvPr/>
        </p:nvSpPr>
        <p:spPr>
          <a:xfrm>
            <a:off x="4698575" y="1537625"/>
            <a:ext cx="138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5" name="Google Shape;39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5225" y="1464074"/>
            <a:ext cx="2501475" cy="116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4925" y="1408950"/>
            <a:ext cx="2747625" cy="747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7" name="Google Shape;397;p25"/>
          <p:cNvCxnSpPr/>
          <p:nvPr/>
        </p:nvCxnSpPr>
        <p:spPr>
          <a:xfrm>
            <a:off x="4121375" y="1744325"/>
            <a:ext cx="97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8" name="Google Shape;398;p25"/>
          <p:cNvSpPr/>
          <p:nvPr/>
        </p:nvSpPr>
        <p:spPr>
          <a:xfrm>
            <a:off x="2657275" y="3195475"/>
            <a:ext cx="1320000" cy="22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로그인 / 회원가입</a:t>
            </a:r>
            <a:endParaRPr sz="1100"/>
          </a:p>
        </p:txBody>
      </p:sp>
      <p:sp>
        <p:nvSpPr>
          <p:cNvPr id="399" name="Google Shape;399;p25"/>
          <p:cNvSpPr/>
          <p:nvPr/>
        </p:nvSpPr>
        <p:spPr>
          <a:xfrm>
            <a:off x="1387950" y="3058050"/>
            <a:ext cx="1196400" cy="63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아이디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비밀번호</a:t>
            </a:r>
            <a:endParaRPr sz="1100"/>
          </a:p>
        </p:txBody>
      </p:sp>
      <p:sp>
        <p:nvSpPr>
          <p:cNvPr id="400" name="Google Shape;400;p25"/>
          <p:cNvSpPr/>
          <p:nvPr/>
        </p:nvSpPr>
        <p:spPr>
          <a:xfrm>
            <a:off x="5617825" y="3195475"/>
            <a:ext cx="2301600" cy="22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oo님 / 로그아웃 / 마이페이지</a:t>
            </a:r>
            <a:endParaRPr sz="1100"/>
          </a:p>
        </p:txBody>
      </p:sp>
      <p:cxnSp>
        <p:nvCxnSpPr>
          <p:cNvPr id="401" name="Google Shape;401;p25"/>
          <p:cNvCxnSpPr/>
          <p:nvPr/>
        </p:nvCxnSpPr>
        <p:spPr>
          <a:xfrm>
            <a:off x="4121375" y="3309025"/>
            <a:ext cx="97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메인사이트</a:t>
            </a:r>
            <a:endParaRPr/>
          </a:p>
        </p:txBody>
      </p:sp>
      <p:sp>
        <p:nvSpPr>
          <p:cNvPr id="407" name="Google Shape;407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main.jsp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7"/>
          <p:cNvSpPr/>
          <p:nvPr/>
        </p:nvSpPr>
        <p:spPr>
          <a:xfrm>
            <a:off x="1161800" y="152550"/>
            <a:ext cx="7083000" cy="48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7"/>
          <p:cNvSpPr txBox="1"/>
          <p:nvPr/>
        </p:nvSpPr>
        <p:spPr>
          <a:xfrm>
            <a:off x="1867700" y="209650"/>
            <a:ext cx="323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오늘 뭐해먹지</a:t>
            </a:r>
            <a:endParaRPr/>
          </a:p>
        </p:txBody>
      </p:sp>
      <p:sp>
        <p:nvSpPr>
          <p:cNvPr id="414" name="Google Shape;414;p27"/>
          <p:cNvSpPr txBox="1"/>
          <p:nvPr/>
        </p:nvSpPr>
        <p:spPr>
          <a:xfrm>
            <a:off x="3266575" y="1471300"/>
            <a:ext cx="11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7"/>
          <p:cNvSpPr txBox="1"/>
          <p:nvPr/>
        </p:nvSpPr>
        <p:spPr>
          <a:xfrm>
            <a:off x="4829875" y="1497500"/>
            <a:ext cx="138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7"/>
          <p:cNvSpPr/>
          <p:nvPr/>
        </p:nvSpPr>
        <p:spPr>
          <a:xfrm>
            <a:off x="1327725" y="1261675"/>
            <a:ext cx="4131000" cy="339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7"/>
          <p:cNvSpPr/>
          <p:nvPr/>
        </p:nvSpPr>
        <p:spPr>
          <a:xfrm>
            <a:off x="5969825" y="1343625"/>
            <a:ext cx="2148600" cy="33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7"/>
          <p:cNvSpPr txBox="1"/>
          <p:nvPr/>
        </p:nvSpPr>
        <p:spPr>
          <a:xfrm>
            <a:off x="2252750" y="872763"/>
            <a:ext cx="246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사용자가 추천하는 레시피</a:t>
            </a:r>
            <a:endParaRPr/>
          </a:p>
        </p:txBody>
      </p:sp>
      <p:sp>
        <p:nvSpPr>
          <p:cNvPr id="419" name="Google Shape;419;p27"/>
          <p:cNvSpPr txBox="1"/>
          <p:nvPr/>
        </p:nvSpPr>
        <p:spPr>
          <a:xfrm>
            <a:off x="6755975" y="937050"/>
            <a:ext cx="57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챗봇</a:t>
            </a:r>
            <a:endParaRPr/>
          </a:p>
        </p:txBody>
      </p:sp>
      <p:sp>
        <p:nvSpPr>
          <p:cNvPr id="420" name="Google Shape;420;p27"/>
          <p:cNvSpPr/>
          <p:nvPr/>
        </p:nvSpPr>
        <p:spPr>
          <a:xfrm>
            <a:off x="1537350" y="1427650"/>
            <a:ext cx="1030500" cy="113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누적 찜수 높은 순 레시피</a:t>
            </a:r>
            <a:endParaRPr sz="1200"/>
          </a:p>
        </p:txBody>
      </p:sp>
      <p:sp>
        <p:nvSpPr>
          <p:cNvPr id="421" name="Google Shape;421;p27"/>
          <p:cNvSpPr/>
          <p:nvPr/>
        </p:nvSpPr>
        <p:spPr>
          <a:xfrm>
            <a:off x="2882325" y="1421450"/>
            <a:ext cx="1021800" cy="116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7"/>
          <p:cNvSpPr/>
          <p:nvPr/>
        </p:nvSpPr>
        <p:spPr>
          <a:xfrm>
            <a:off x="4166125" y="1432850"/>
            <a:ext cx="1030500" cy="113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7"/>
          <p:cNvSpPr/>
          <p:nvPr/>
        </p:nvSpPr>
        <p:spPr>
          <a:xfrm>
            <a:off x="1537350" y="3280175"/>
            <a:ext cx="1030500" cy="113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누적 찜수 높은 순 밀키트</a:t>
            </a:r>
            <a:endParaRPr/>
          </a:p>
        </p:txBody>
      </p:sp>
      <p:sp>
        <p:nvSpPr>
          <p:cNvPr id="424" name="Google Shape;424;p27"/>
          <p:cNvSpPr/>
          <p:nvPr/>
        </p:nvSpPr>
        <p:spPr>
          <a:xfrm>
            <a:off x="2856088" y="3280200"/>
            <a:ext cx="1021800" cy="116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7"/>
          <p:cNvSpPr/>
          <p:nvPr/>
        </p:nvSpPr>
        <p:spPr>
          <a:xfrm>
            <a:off x="4166125" y="3280175"/>
            <a:ext cx="1030500" cy="113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6" name="Google Shape;426;p27"/>
          <p:cNvCxnSpPr/>
          <p:nvPr/>
        </p:nvCxnSpPr>
        <p:spPr>
          <a:xfrm>
            <a:off x="1327725" y="3114525"/>
            <a:ext cx="413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7" name="Google Shape;427;p27"/>
          <p:cNvSpPr txBox="1"/>
          <p:nvPr/>
        </p:nvSpPr>
        <p:spPr>
          <a:xfrm>
            <a:off x="2194325" y="2731513"/>
            <a:ext cx="270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사용자가 좋아하는</a:t>
            </a:r>
            <a:r>
              <a:rPr lang="ko" sz="1300"/>
              <a:t> 밀키트</a:t>
            </a:r>
            <a:endParaRPr sz="1300"/>
          </a:p>
        </p:txBody>
      </p:sp>
      <p:sp>
        <p:nvSpPr>
          <p:cNvPr id="428" name="Google Shape;428;p27"/>
          <p:cNvSpPr/>
          <p:nvPr/>
        </p:nvSpPr>
        <p:spPr>
          <a:xfrm>
            <a:off x="6722325" y="1565550"/>
            <a:ext cx="1196400" cy="28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7"/>
          <p:cNvSpPr/>
          <p:nvPr/>
        </p:nvSpPr>
        <p:spPr>
          <a:xfrm>
            <a:off x="6722325" y="2302888"/>
            <a:ext cx="1196400" cy="28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7"/>
          <p:cNvSpPr/>
          <p:nvPr/>
        </p:nvSpPr>
        <p:spPr>
          <a:xfrm>
            <a:off x="6026725" y="1932113"/>
            <a:ext cx="1196400" cy="28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7"/>
          <p:cNvSpPr/>
          <p:nvPr/>
        </p:nvSpPr>
        <p:spPr>
          <a:xfrm>
            <a:off x="6026725" y="2673663"/>
            <a:ext cx="1196400" cy="28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2" name="Google Shape;432;p27"/>
          <p:cNvCxnSpPr/>
          <p:nvPr/>
        </p:nvCxnSpPr>
        <p:spPr>
          <a:xfrm flipH="1" rot="10800000">
            <a:off x="1159250" y="809550"/>
            <a:ext cx="71154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3" name="Google Shape;433;p27"/>
          <p:cNvSpPr txBox="1"/>
          <p:nvPr/>
        </p:nvSpPr>
        <p:spPr>
          <a:xfrm>
            <a:off x="1339125" y="173625"/>
            <a:ext cx="579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홈 사진</a:t>
            </a:r>
            <a:endParaRPr sz="900"/>
          </a:p>
        </p:txBody>
      </p:sp>
      <p:sp>
        <p:nvSpPr>
          <p:cNvPr id="434" name="Google Shape;434;p27"/>
          <p:cNvSpPr/>
          <p:nvPr/>
        </p:nvSpPr>
        <p:spPr>
          <a:xfrm>
            <a:off x="5838675" y="273450"/>
            <a:ext cx="2301600" cy="41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아이디: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비밀번호: (로그인버튼)</a:t>
            </a:r>
            <a:endParaRPr sz="1300"/>
          </a:p>
        </p:txBody>
      </p:sp>
      <p:sp>
        <p:nvSpPr>
          <p:cNvPr id="435" name="Google Shape;435;p27"/>
          <p:cNvSpPr txBox="1"/>
          <p:nvPr/>
        </p:nvSpPr>
        <p:spPr>
          <a:xfrm>
            <a:off x="1327725" y="525575"/>
            <a:ext cx="786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공지사항</a:t>
            </a:r>
            <a:endParaRPr sz="1100"/>
          </a:p>
        </p:txBody>
      </p:sp>
      <p:sp>
        <p:nvSpPr>
          <p:cNvPr id="436" name="Google Shape;436;p27"/>
          <p:cNvSpPr txBox="1"/>
          <p:nvPr/>
        </p:nvSpPr>
        <p:spPr>
          <a:xfrm>
            <a:off x="2194325" y="525575"/>
            <a:ext cx="1141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레시피 게시판</a:t>
            </a:r>
            <a:endParaRPr sz="1100"/>
          </a:p>
        </p:txBody>
      </p:sp>
      <p:sp>
        <p:nvSpPr>
          <p:cNvPr id="437" name="Google Shape;437;p27"/>
          <p:cNvSpPr txBox="1"/>
          <p:nvPr/>
        </p:nvSpPr>
        <p:spPr>
          <a:xfrm>
            <a:off x="3372275" y="525575"/>
            <a:ext cx="1141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밀키트 게시판</a:t>
            </a:r>
            <a:endParaRPr sz="1100"/>
          </a:p>
        </p:txBody>
      </p:sp>
      <p:cxnSp>
        <p:nvCxnSpPr>
          <p:cNvPr id="438" name="Google Shape;438;p27"/>
          <p:cNvCxnSpPr/>
          <p:nvPr/>
        </p:nvCxnSpPr>
        <p:spPr>
          <a:xfrm flipH="1">
            <a:off x="757175" y="191700"/>
            <a:ext cx="19200" cy="48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27"/>
          <p:cNvCxnSpPr/>
          <p:nvPr/>
        </p:nvCxnSpPr>
        <p:spPr>
          <a:xfrm>
            <a:off x="182125" y="843475"/>
            <a:ext cx="92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0" name="Google Shape;440;p27"/>
          <p:cNvSpPr txBox="1"/>
          <p:nvPr/>
        </p:nvSpPr>
        <p:spPr>
          <a:xfrm>
            <a:off x="143775" y="305700"/>
            <a:ext cx="50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헤더</a:t>
            </a:r>
            <a:endParaRPr sz="1100"/>
          </a:p>
        </p:txBody>
      </p:sp>
      <p:sp>
        <p:nvSpPr>
          <p:cNvPr id="441" name="Google Shape;441;p27"/>
          <p:cNvSpPr txBox="1"/>
          <p:nvPr/>
        </p:nvSpPr>
        <p:spPr>
          <a:xfrm>
            <a:off x="0" y="2663900"/>
            <a:ext cx="786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main.jsp 구현 부분</a:t>
            </a:r>
            <a:endParaRPr sz="1100"/>
          </a:p>
        </p:txBody>
      </p:sp>
      <p:sp>
        <p:nvSpPr>
          <p:cNvPr id="442" name="Google Shape;442;p27"/>
          <p:cNvSpPr/>
          <p:nvPr/>
        </p:nvSpPr>
        <p:spPr>
          <a:xfrm>
            <a:off x="6311025" y="3345475"/>
            <a:ext cx="1388700" cy="97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7"/>
          <p:cNvSpPr txBox="1"/>
          <p:nvPr/>
        </p:nvSpPr>
        <p:spPr>
          <a:xfrm>
            <a:off x="4453075" y="535975"/>
            <a:ext cx="1141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고객센터</a:t>
            </a:r>
            <a:endParaRPr sz="1100"/>
          </a:p>
        </p:txBody>
      </p:sp>
      <p:sp>
        <p:nvSpPr>
          <p:cNvPr id="444" name="Google Shape;444;p27"/>
          <p:cNvSpPr txBox="1"/>
          <p:nvPr/>
        </p:nvSpPr>
        <p:spPr>
          <a:xfrm>
            <a:off x="7359275" y="414150"/>
            <a:ext cx="920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회원가입</a:t>
            </a:r>
            <a:endParaRPr sz="1100"/>
          </a:p>
        </p:txBody>
      </p:sp>
      <p:cxnSp>
        <p:nvCxnSpPr>
          <p:cNvPr id="445" name="Google Shape;445;p27"/>
          <p:cNvCxnSpPr/>
          <p:nvPr/>
        </p:nvCxnSpPr>
        <p:spPr>
          <a:xfrm flipH="1" rot="10800000">
            <a:off x="5705575" y="814075"/>
            <a:ext cx="17400" cy="417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회원가입</a:t>
            </a:r>
            <a:endParaRPr/>
          </a:p>
        </p:txBody>
      </p:sp>
      <p:sp>
        <p:nvSpPr>
          <p:cNvPr id="451" name="Google Shape;451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join.jsp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9"/>
          <p:cNvSpPr/>
          <p:nvPr/>
        </p:nvSpPr>
        <p:spPr>
          <a:xfrm>
            <a:off x="1030500" y="585725"/>
            <a:ext cx="7083000" cy="373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9"/>
          <p:cNvSpPr txBox="1"/>
          <p:nvPr/>
        </p:nvSpPr>
        <p:spPr>
          <a:xfrm>
            <a:off x="3912550" y="586575"/>
            <a:ext cx="27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오늘 뭐해먹지</a:t>
            </a:r>
            <a:endParaRPr/>
          </a:p>
        </p:txBody>
      </p:sp>
      <p:sp>
        <p:nvSpPr>
          <p:cNvPr id="458" name="Google Shape;458;p29"/>
          <p:cNvSpPr txBox="1"/>
          <p:nvPr/>
        </p:nvSpPr>
        <p:spPr>
          <a:xfrm>
            <a:off x="3135275" y="1511450"/>
            <a:ext cx="11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9"/>
          <p:cNvSpPr txBox="1"/>
          <p:nvPr/>
        </p:nvSpPr>
        <p:spPr>
          <a:xfrm>
            <a:off x="4698575" y="1537650"/>
            <a:ext cx="138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9"/>
          <p:cNvSpPr/>
          <p:nvPr/>
        </p:nvSpPr>
        <p:spPr>
          <a:xfrm>
            <a:off x="3301175" y="1462775"/>
            <a:ext cx="2786100" cy="198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이메일 인증 페이지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이메일 : wfkoewp@naver.com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rgbClr val="FF0000"/>
                </a:solidFill>
              </a:rPr>
              <a:t>(이메일 주소를 다시 확인해주세요. )</a:t>
            </a:r>
            <a:endParaRPr sz="600">
              <a:solidFill>
                <a:srgbClr val="FF0000"/>
              </a:solidFill>
            </a:endParaRPr>
          </a:p>
        </p:txBody>
      </p:sp>
      <p:sp>
        <p:nvSpPr>
          <p:cNvPr id="461" name="Google Shape;461;p29"/>
          <p:cNvSpPr txBox="1"/>
          <p:nvPr/>
        </p:nvSpPr>
        <p:spPr>
          <a:xfrm>
            <a:off x="3460150" y="3000075"/>
            <a:ext cx="130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인증번호 받기</a:t>
            </a:r>
            <a:endParaRPr/>
          </a:p>
        </p:txBody>
      </p:sp>
      <p:sp>
        <p:nvSpPr>
          <p:cNvPr id="462" name="Google Shape;462;p29"/>
          <p:cNvSpPr txBox="1"/>
          <p:nvPr/>
        </p:nvSpPr>
        <p:spPr>
          <a:xfrm>
            <a:off x="6393125" y="3000075"/>
            <a:ext cx="1610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인증번호 : </a:t>
            </a:r>
            <a:endParaRPr sz="12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확인</a:t>
            </a:r>
            <a:endParaRPr sz="1200"/>
          </a:p>
        </p:txBody>
      </p:sp>
      <p:cxnSp>
        <p:nvCxnSpPr>
          <p:cNvPr id="463" name="Google Shape;463;p29"/>
          <p:cNvCxnSpPr>
            <a:stCxn id="461" idx="3"/>
            <a:endCxn id="462" idx="1"/>
          </p:cNvCxnSpPr>
          <p:nvPr/>
        </p:nvCxnSpPr>
        <p:spPr>
          <a:xfrm>
            <a:off x="4763650" y="3200175"/>
            <a:ext cx="1629600" cy="7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4" name="Google Shape;464;p29"/>
          <p:cNvSpPr txBox="1"/>
          <p:nvPr/>
        </p:nvSpPr>
        <p:spPr>
          <a:xfrm>
            <a:off x="4698575" y="2822625"/>
            <a:ext cx="1388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이메일 중복 아닐시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   이메일 중복시</a:t>
            </a:r>
            <a:endParaRPr sz="1100"/>
          </a:p>
        </p:txBody>
      </p:sp>
      <p:sp>
        <p:nvSpPr>
          <p:cNvPr id="465" name="Google Shape;465;p29"/>
          <p:cNvSpPr txBox="1"/>
          <p:nvPr/>
        </p:nvSpPr>
        <p:spPr>
          <a:xfrm>
            <a:off x="5185425" y="2935375"/>
            <a:ext cx="60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ajax</a:t>
            </a:r>
            <a:endParaRPr sz="1100"/>
          </a:p>
        </p:txBody>
      </p:sp>
      <p:sp>
        <p:nvSpPr>
          <p:cNvPr id="466" name="Google Shape;466;p29"/>
          <p:cNvSpPr txBox="1"/>
          <p:nvPr/>
        </p:nvSpPr>
        <p:spPr>
          <a:xfrm>
            <a:off x="4955525" y="3757300"/>
            <a:ext cx="2721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alert(“이미 가입된 이메일입니다.”)</a:t>
            </a:r>
            <a:endParaRPr sz="1100"/>
          </a:p>
        </p:txBody>
      </p:sp>
      <p:cxnSp>
        <p:nvCxnSpPr>
          <p:cNvPr id="467" name="Google Shape;467;p29"/>
          <p:cNvCxnSpPr>
            <a:endCxn id="466" idx="1"/>
          </p:cNvCxnSpPr>
          <p:nvPr/>
        </p:nvCxnSpPr>
        <p:spPr>
          <a:xfrm>
            <a:off x="4763825" y="3230200"/>
            <a:ext cx="191700" cy="70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8" name="Google Shape;468;p29"/>
          <p:cNvSpPr txBox="1"/>
          <p:nvPr/>
        </p:nvSpPr>
        <p:spPr>
          <a:xfrm>
            <a:off x="7802125" y="3822075"/>
            <a:ext cx="182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인증번호 맞다면 다음 화면</a:t>
            </a:r>
            <a:endParaRPr sz="1000"/>
          </a:p>
        </p:txBody>
      </p:sp>
      <p:cxnSp>
        <p:nvCxnSpPr>
          <p:cNvPr id="469" name="Google Shape;469;p29"/>
          <p:cNvCxnSpPr>
            <a:stCxn id="462" idx="3"/>
            <a:endCxn id="468" idx="1"/>
          </p:cNvCxnSpPr>
          <p:nvPr/>
        </p:nvCxnSpPr>
        <p:spPr>
          <a:xfrm flipH="1">
            <a:off x="7802225" y="3277125"/>
            <a:ext cx="201000" cy="71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0" name="Google Shape;470;p29"/>
          <p:cNvCxnSpPr>
            <a:stCxn id="462" idx="3"/>
            <a:endCxn id="471" idx="1"/>
          </p:cNvCxnSpPr>
          <p:nvPr/>
        </p:nvCxnSpPr>
        <p:spPr>
          <a:xfrm rot="10800000">
            <a:off x="7802225" y="2502825"/>
            <a:ext cx="201000" cy="77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1" name="Google Shape;471;p29"/>
          <p:cNvSpPr txBox="1"/>
          <p:nvPr/>
        </p:nvSpPr>
        <p:spPr>
          <a:xfrm>
            <a:off x="7802125" y="2341225"/>
            <a:ext cx="1629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인증번호 틀리면 메세지출력</a:t>
            </a:r>
            <a:endParaRPr sz="9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0"/>
          <p:cNvSpPr/>
          <p:nvPr/>
        </p:nvSpPr>
        <p:spPr>
          <a:xfrm>
            <a:off x="1030500" y="585725"/>
            <a:ext cx="7083000" cy="373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0"/>
          <p:cNvSpPr txBox="1"/>
          <p:nvPr/>
        </p:nvSpPr>
        <p:spPr>
          <a:xfrm>
            <a:off x="3912550" y="586575"/>
            <a:ext cx="27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오늘 뭐해먹지</a:t>
            </a:r>
            <a:endParaRPr/>
          </a:p>
        </p:txBody>
      </p:sp>
      <p:sp>
        <p:nvSpPr>
          <p:cNvPr id="478" name="Google Shape;478;p30"/>
          <p:cNvSpPr txBox="1"/>
          <p:nvPr/>
        </p:nvSpPr>
        <p:spPr>
          <a:xfrm>
            <a:off x="3135275" y="1511450"/>
            <a:ext cx="11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0"/>
          <p:cNvSpPr txBox="1"/>
          <p:nvPr/>
        </p:nvSpPr>
        <p:spPr>
          <a:xfrm>
            <a:off x="4698575" y="1537650"/>
            <a:ext cx="138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0"/>
          <p:cNvSpPr/>
          <p:nvPr/>
        </p:nvSpPr>
        <p:spPr>
          <a:xfrm>
            <a:off x="3293500" y="910575"/>
            <a:ext cx="2786100" cy="341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chemeClr val="dk1"/>
                </a:solidFill>
              </a:rPr>
              <a:t>이메일 : </a:t>
            </a:r>
            <a:r>
              <a:rPr lang="ko" sz="900">
                <a:solidFill>
                  <a:schemeClr val="dk1"/>
                </a:solidFill>
              </a:rPr>
              <a:t>전 페이지에서 전달 받은 것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비밀번호 : 		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(8~16자 영문 대 소문자, 숫자, 특수문자를 사용하세요.)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비밀번호 확인 :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600">
                <a:solidFill>
                  <a:schemeClr val="dk1"/>
                </a:solidFill>
              </a:rPr>
              <a:t>(비밀번호가 일치하지 않습니다.)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이름 :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(한글과 영문 대 소문자를 사용하세요. (특수기호, 공백 사용 불가)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생년월일 :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600">
                <a:solidFill>
                  <a:schemeClr val="dk1"/>
                </a:solidFill>
              </a:rPr>
              <a:t>(태어난 년도 4자리를 정확하게 입력하세요.)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성별: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휴대전화 :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(- 없이 작성해주세요)</a:t>
            </a:r>
            <a:endParaRPr/>
          </a:p>
        </p:txBody>
      </p:sp>
      <p:sp>
        <p:nvSpPr>
          <p:cNvPr id="481" name="Google Shape;481;p30"/>
          <p:cNvSpPr/>
          <p:nvPr/>
        </p:nvSpPr>
        <p:spPr>
          <a:xfrm>
            <a:off x="4053450" y="3648975"/>
            <a:ext cx="114900" cy="76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0"/>
          <p:cNvSpPr/>
          <p:nvPr/>
        </p:nvSpPr>
        <p:spPr>
          <a:xfrm>
            <a:off x="4849000" y="3620225"/>
            <a:ext cx="114900" cy="76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0"/>
          <p:cNvSpPr txBox="1"/>
          <p:nvPr/>
        </p:nvSpPr>
        <p:spPr>
          <a:xfrm>
            <a:off x="4264325" y="3525825"/>
            <a:ext cx="48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남</a:t>
            </a:r>
            <a:endParaRPr sz="900"/>
          </a:p>
        </p:txBody>
      </p:sp>
      <p:sp>
        <p:nvSpPr>
          <p:cNvPr id="484" name="Google Shape;484;p30"/>
          <p:cNvSpPr txBox="1"/>
          <p:nvPr/>
        </p:nvSpPr>
        <p:spPr>
          <a:xfrm>
            <a:off x="5059875" y="3525825"/>
            <a:ext cx="48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여</a:t>
            </a:r>
            <a:endParaRPr sz="900"/>
          </a:p>
        </p:txBody>
      </p:sp>
      <p:sp>
        <p:nvSpPr>
          <p:cNvPr id="485" name="Google Shape;485;p30"/>
          <p:cNvSpPr txBox="1"/>
          <p:nvPr/>
        </p:nvSpPr>
        <p:spPr>
          <a:xfrm>
            <a:off x="3545850" y="4323725"/>
            <a:ext cx="113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0"/>
          <p:cNvSpPr/>
          <p:nvPr/>
        </p:nvSpPr>
        <p:spPr>
          <a:xfrm>
            <a:off x="4161300" y="4099300"/>
            <a:ext cx="821400" cy="17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가입하기</a:t>
            </a:r>
            <a:endParaRPr sz="1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1"/>
          <p:cNvSpPr/>
          <p:nvPr/>
        </p:nvSpPr>
        <p:spPr>
          <a:xfrm>
            <a:off x="1161800" y="152550"/>
            <a:ext cx="7083000" cy="48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31"/>
          <p:cNvSpPr txBox="1"/>
          <p:nvPr/>
        </p:nvSpPr>
        <p:spPr>
          <a:xfrm>
            <a:off x="2821175" y="856425"/>
            <a:ext cx="383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31"/>
          <p:cNvSpPr/>
          <p:nvPr/>
        </p:nvSpPr>
        <p:spPr>
          <a:xfrm>
            <a:off x="1774850" y="552750"/>
            <a:ext cx="4080300" cy="427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31"/>
          <p:cNvSpPr txBox="1"/>
          <p:nvPr/>
        </p:nvSpPr>
        <p:spPr>
          <a:xfrm>
            <a:off x="1224800" y="152550"/>
            <a:ext cx="675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(회원가입시) 가입완료 페이지</a:t>
            </a:r>
            <a:endParaRPr/>
          </a:p>
        </p:txBody>
      </p:sp>
      <p:sp>
        <p:nvSpPr>
          <p:cNvPr id="495" name="Google Shape;495;p31"/>
          <p:cNvSpPr/>
          <p:nvPr/>
        </p:nvSpPr>
        <p:spPr>
          <a:xfrm>
            <a:off x="2033450" y="1347463"/>
            <a:ext cx="3563100" cy="136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환영합니다 xxx님,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회원가입</a:t>
            </a:r>
            <a:r>
              <a:rPr lang="ko"/>
              <a:t>이 완료되었습니다.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31"/>
          <p:cNvSpPr/>
          <p:nvPr/>
        </p:nvSpPr>
        <p:spPr>
          <a:xfrm>
            <a:off x="6116300" y="552750"/>
            <a:ext cx="1721400" cy="427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(세부사항)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-홈으로 클릭시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  main페이지로 이동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-"/>
            </a:pPr>
            <a:r>
              <a:rPr lang="ko" sz="1000">
                <a:solidFill>
                  <a:schemeClr val="dk1"/>
                </a:solidFill>
              </a:rPr>
              <a:t>이후 로그인 별도 필요함</a:t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497" name="Google Shape;497;p31"/>
          <p:cNvCxnSpPr/>
          <p:nvPr/>
        </p:nvCxnSpPr>
        <p:spPr>
          <a:xfrm>
            <a:off x="5559500" y="2801500"/>
            <a:ext cx="669900" cy="34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8" name="Google Shape;498;p31"/>
          <p:cNvSpPr/>
          <p:nvPr/>
        </p:nvSpPr>
        <p:spPr>
          <a:xfrm>
            <a:off x="3186975" y="2951150"/>
            <a:ext cx="1035300" cy="24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홈으로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501100" y="421300"/>
            <a:ext cx="75711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참고 사이트 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해먹남녀 : </a:t>
            </a:r>
            <a:r>
              <a:rPr lang="ko" u="sng">
                <a:solidFill>
                  <a:schemeClr val="hlink"/>
                </a:solidFill>
                <a:hlinkClick r:id="rId3"/>
              </a:rPr>
              <a:t>https://haemukja.com/main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(결제 api)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4"/>
              </a:rPr>
              <a:t>https://1-7171771.tistory.com/83</a:t>
            </a:r>
            <a:r>
              <a:rPr lang="ko">
                <a:solidFill>
                  <a:schemeClr val="dk1"/>
                </a:solidFill>
              </a:rPr>
              <a:t> 아임포트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5"/>
              </a:rPr>
              <a:t>https://blog.naver.com/canbe76/221654134945</a:t>
            </a:r>
            <a:r>
              <a:rPr lang="ko">
                <a:solidFill>
                  <a:schemeClr val="dk1"/>
                </a:solidFill>
              </a:rPr>
              <a:t> 부트페이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6"/>
              </a:rPr>
              <a:t>https://developer.pay.naver.com/docs/v2/api#recurrent-recurrent_summary</a:t>
            </a:r>
            <a:r>
              <a:rPr lang="ko">
                <a:solidFill>
                  <a:schemeClr val="dk1"/>
                </a:solidFill>
              </a:rPr>
              <a:t> 네이버페이 개발자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7"/>
              </a:rPr>
              <a:t>https://raadi.tistory.com/19?category=929171</a:t>
            </a:r>
            <a:r>
              <a:rPr lang="ko">
                <a:solidFill>
                  <a:schemeClr val="dk1"/>
                </a:solidFill>
              </a:rPr>
              <a:t> 찜하기 기능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" y="2266900"/>
            <a:ext cx="9525" cy="10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마이페이지</a:t>
            </a:r>
            <a:endParaRPr/>
          </a:p>
        </p:txBody>
      </p:sp>
      <p:sp>
        <p:nvSpPr>
          <p:cNvPr id="504" name="Google Shape;504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3"/>
          <p:cNvSpPr/>
          <p:nvPr/>
        </p:nvSpPr>
        <p:spPr>
          <a:xfrm>
            <a:off x="1196675" y="152550"/>
            <a:ext cx="7083000" cy="48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3"/>
          <p:cNvSpPr txBox="1"/>
          <p:nvPr/>
        </p:nvSpPr>
        <p:spPr>
          <a:xfrm>
            <a:off x="4748125" y="514700"/>
            <a:ext cx="115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주문내역</a:t>
            </a:r>
            <a:endParaRPr/>
          </a:p>
        </p:txBody>
      </p:sp>
      <p:cxnSp>
        <p:nvCxnSpPr>
          <p:cNvPr id="511" name="Google Shape;511;p33"/>
          <p:cNvCxnSpPr/>
          <p:nvPr/>
        </p:nvCxnSpPr>
        <p:spPr>
          <a:xfrm flipH="1">
            <a:off x="2370225" y="152550"/>
            <a:ext cx="14400" cy="487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2" name="Google Shape;512;p33"/>
          <p:cNvSpPr txBox="1"/>
          <p:nvPr/>
        </p:nvSpPr>
        <p:spPr>
          <a:xfrm>
            <a:off x="1304050" y="2729450"/>
            <a:ext cx="994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highlight>
                  <a:schemeClr val="lt2"/>
                </a:highlight>
              </a:rPr>
              <a:t>회원정보 수정</a:t>
            </a:r>
            <a:endParaRPr sz="800">
              <a:highlight>
                <a:schemeClr val="lt2"/>
              </a:highlight>
            </a:endParaRPr>
          </a:p>
        </p:txBody>
      </p:sp>
      <p:sp>
        <p:nvSpPr>
          <p:cNvPr id="513" name="Google Shape;513;p33"/>
          <p:cNvSpPr txBox="1"/>
          <p:nvPr/>
        </p:nvSpPr>
        <p:spPr>
          <a:xfrm>
            <a:off x="1304050" y="1502550"/>
            <a:ext cx="108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highlight>
                  <a:srgbClr val="00FFFF"/>
                </a:highlight>
              </a:rPr>
              <a:t>주문내역</a:t>
            </a:r>
            <a:endParaRPr b="1" sz="1000">
              <a:highlight>
                <a:srgbClr val="00FFFF"/>
              </a:highlight>
            </a:endParaRPr>
          </a:p>
        </p:txBody>
      </p:sp>
      <p:sp>
        <p:nvSpPr>
          <p:cNvPr id="514" name="Google Shape;514;p33"/>
          <p:cNvSpPr txBox="1"/>
          <p:nvPr/>
        </p:nvSpPr>
        <p:spPr>
          <a:xfrm>
            <a:off x="1304050" y="1857450"/>
            <a:ext cx="1080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내가 찜한 레시피 목록</a:t>
            </a:r>
            <a:endParaRPr sz="800"/>
          </a:p>
        </p:txBody>
      </p:sp>
      <p:sp>
        <p:nvSpPr>
          <p:cNvPr id="515" name="Google Shape;515;p33"/>
          <p:cNvSpPr/>
          <p:nvPr/>
        </p:nvSpPr>
        <p:spPr>
          <a:xfrm>
            <a:off x="7002775" y="3906063"/>
            <a:ext cx="11523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주문취소</a:t>
            </a:r>
            <a:endParaRPr/>
          </a:p>
        </p:txBody>
      </p:sp>
      <p:sp>
        <p:nvSpPr>
          <p:cNvPr id="516" name="Google Shape;516;p33"/>
          <p:cNvSpPr txBox="1"/>
          <p:nvPr/>
        </p:nvSpPr>
        <p:spPr>
          <a:xfrm>
            <a:off x="1304050" y="2264550"/>
            <a:ext cx="1080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내가 작성한 레시피 목록</a:t>
            </a:r>
            <a:endParaRPr sz="800"/>
          </a:p>
        </p:txBody>
      </p:sp>
      <p:graphicFrame>
        <p:nvGraphicFramePr>
          <p:cNvPr id="517" name="Google Shape;517;p33"/>
          <p:cNvGraphicFramePr/>
          <p:nvPr/>
        </p:nvGraphicFramePr>
        <p:xfrm>
          <a:off x="2590175" y="150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{07C475E9-38EF-49CB-BAE2-57530BD27103}</a:tableStyleId>
              </a:tblPr>
              <a:tblGrid>
                <a:gridCol w="847975"/>
                <a:gridCol w="847975"/>
                <a:gridCol w="1069325"/>
                <a:gridCol w="674300"/>
                <a:gridCol w="1000775"/>
                <a:gridCol w="1095550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체크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날짜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상품명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수량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금액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상태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41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배송중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배송완료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배송완료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18" name="Google Shape;518;p33"/>
          <p:cNvSpPr txBox="1"/>
          <p:nvPr/>
        </p:nvSpPr>
        <p:spPr>
          <a:xfrm>
            <a:off x="2298250" y="4088600"/>
            <a:ext cx="6368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(체크박스로 취소할 주문 선택)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상태가 배송중 인 주문 취소 거절 팝업 - “배송중인 상품은 취소할 수 없습니다.”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배송중 전단계의 경우 취소 완료 - “주문이 취소되었습니다.”</a:t>
            </a:r>
            <a:endParaRPr/>
          </a:p>
        </p:txBody>
      </p:sp>
      <p:sp>
        <p:nvSpPr>
          <p:cNvPr id="519" name="Google Shape;519;p33"/>
          <p:cNvSpPr txBox="1"/>
          <p:nvPr/>
        </p:nvSpPr>
        <p:spPr>
          <a:xfrm>
            <a:off x="304567" y="1969025"/>
            <a:ext cx="841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myzzimlist.jsp</a:t>
            </a:r>
            <a:endParaRPr sz="700"/>
          </a:p>
        </p:txBody>
      </p:sp>
      <p:sp>
        <p:nvSpPr>
          <p:cNvPr id="520" name="Google Shape;520;p33"/>
          <p:cNvSpPr txBox="1"/>
          <p:nvPr/>
        </p:nvSpPr>
        <p:spPr>
          <a:xfrm>
            <a:off x="313750" y="1601850"/>
            <a:ext cx="841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my</a:t>
            </a:r>
            <a:r>
              <a:rPr lang="ko" sz="700"/>
              <a:t>orderlist.jsp</a:t>
            </a:r>
            <a:endParaRPr sz="700"/>
          </a:p>
        </p:txBody>
      </p:sp>
      <p:sp>
        <p:nvSpPr>
          <p:cNvPr id="521" name="Google Shape;521;p33"/>
          <p:cNvSpPr txBox="1"/>
          <p:nvPr/>
        </p:nvSpPr>
        <p:spPr>
          <a:xfrm>
            <a:off x="311250" y="2314975"/>
            <a:ext cx="809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myrecipelist</a:t>
            </a:r>
            <a:r>
              <a:rPr lang="ko" sz="700"/>
              <a:t>.jsp</a:t>
            </a:r>
            <a:endParaRPr sz="700"/>
          </a:p>
        </p:txBody>
      </p:sp>
      <p:sp>
        <p:nvSpPr>
          <p:cNvPr id="522" name="Google Shape;522;p33"/>
          <p:cNvSpPr txBox="1"/>
          <p:nvPr/>
        </p:nvSpPr>
        <p:spPr>
          <a:xfrm>
            <a:off x="333268" y="2737100"/>
            <a:ext cx="841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myinform</a:t>
            </a:r>
            <a:r>
              <a:rPr lang="ko" sz="700"/>
              <a:t>.jsp</a:t>
            </a:r>
            <a:endParaRPr sz="700"/>
          </a:p>
        </p:txBody>
      </p:sp>
      <p:sp>
        <p:nvSpPr>
          <p:cNvPr id="523" name="Google Shape;523;p33"/>
          <p:cNvSpPr txBox="1"/>
          <p:nvPr/>
        </p:nvSpPr>
        <p:spPr>
          <a:xfrm>
            <a:off x="1485650" y="-546350"/>
            <a:ext cx="1198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FF0000"/>
                </a:solidFill>
              </a:rPr>
              <a:t>include page</a:t>
            </a:r>
            <a:endParaRPr/>
          </a:p>
        </p:txBody>
      </p:sp>
      <p:cxnSp>
        <p:nvCxnSpPr>
          <p:cNvPr id="524" name="Google Shape;524;p33"/>
          <p:cNvCxnSpPr>
            <a:endCxn id="523" idx="1"/>
          </p:cNvCxnSpPr>
          <p:nvPr/>
        </p:nvCxnSpPr>
        <p:spPr>
          <a:xfrm rot="10800000">
            <a:off x="1485650" y="-369350"/>
            <a:ext cx="136200" cy="4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5" name="Google Shape;525;p33"/>
          <p:cNvSpPr txBox="1"/>
          <p:nvPr/>
        </p:nvSpPr>
        <p:spPr>
          <a:xfrm>
            <a:off x="1304050" y="3071050"/>
            <a:ext cx="108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회원관리</a:t>
            </a:r>
            <a:endParaRPr/>
          </a:p>
        </p:txBody>
      </p:sp>
      <p:sp>
        <p:nvSpPr>
          <p:cNvPr id="526" name="Google Shape;526;p33"/>
          <p:cNvSpPr/>
          <p:nvPr/>
        </p:nvSpPr>
        <p:spPr>
          <a:xfrm>
            <a:off x="7136475" y="2980375"/>
            <a:ext cx="717000" cy="24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리뷰작성</a:t>
            </a:r>
            <a:endParaRPr sz="1000"/>
          </a:p>
        </p:txBody>
      </p:sp>
      <p:sp>
        <p:nvSpPr>
          <p:cNvPr id="527" name="Google Shape;527;p33"/>
          <p:cNvSpPr/>
          <p:nvPr/>
        </p:nvSpPr>
        <p:spPr>
          <a:xfrm>
            <a:off x="7136475" y="3589975"/>
            <a:ext cx="717000" cy="24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리뷰수정</a:t>
            </a:r>
            <a:endParaRPr sz="1000"/>
          </a:p>
        </p:txBody>
      </p:sp>
      <p:sp>
        <p:nvSpPr>
          <p:cNvPr id="528" name="Google Shape;528;p33"/>
          <p:cNvSpPr/>
          <p:nvPr/>
        </p:nvSpPr>
        <p:spPr>
          <a:xfrm>
            <a:off x="2750950" y="2262750"/>
            <a:ext cx="325500" cy="24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33"/>
          <p:cNvSpPr/>
          <p:nvPr/>
        </p:nvSpPr>
        <p:spPr>
          <a:xfrm>
            <a:off x="2750950" y="2867200"/>
            <a:ext cx="325500" cy="24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33"/>
          <p:cNvSpPr/>
          <p:nvPr/>
        </p:nvSpPr>
        <p:spPr>
          <a:xfrm>
            <a:off x="2750950" y="3477900"/>
            <a:ext cx="325500" cy="24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4"/>
          <p:cNvSpPr/>
          <p:nvPr/>
        </p:nvSpPr>
        <p:spPr>
          <a:xfrm>
            <a:off x="1030500" y="179325"/>
            <a:ext cx="7083000" cy="48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34"/>
          <p:cNvSpPr txBox="1"/>
          <p:nvPr/>
        </p:nvSpPr>
        <p:spPr>
          <a:xfrm>
            <a:off x="1224800" y="152550"/>
            <a:ext cx="675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리뷰작성 클릭시 </a:t>
            </a:r>
            <a:endParaRPr/>
          </a:p>
        </p:txBody>
      </p:sp>
      <p:sp>
        <p:nvSpPr>
          <p:cNvPr id="537" name="Google Shape;537;p34"/>
          <p:cNvSpPr txBox="1"/>
          <p:nvPr/>
        </p:nvSpPr>
        <p:spPr>
          <a:xfrm>
            <a:off x="5251075" y="1662350"/>
            <a:ext cx="23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34"/>
          <p:cNvSpPr/>
          <p:nvPr/>
        </p:nvSpPr>
        <p:spPr>
          <a:xfrm>
            <a:off x="1484825" y="726400"/>
            <a:ext cx="5864700" cy="51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한달사용 리뷰쓰기</a:t>
            </a:r>
            <a:endParaRPr b="1"/>
          </a:p>
        </p:txBody>
      </p:sp>
      <p:sp>
        <p:nvSpPr>
          <p:cNvPr id="539" name="Google Shape;539;p34"/>
          <p:cNvSpPr/>
          <p:nvPr/>
        </p:nvSpPr>
        <p:spPr>
          <a:xfrm>
            <a:off x="2380850" y="1710100"/>
            <a:ext cx="3911100" cy="51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34"/>
          <p:cNvSpPr/>
          <p:nvPr/>
        </p:nvSpPr>
        <p:spPr>
          <a:xfrm>
            <a:off x="1484825" y="2693800"/>
            <a:ext cx="5864700" cy="89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한달동안 사용하시면서 달라진 만족도에 대한 후기를 남겨주세요 (최소 10글자)</a:t>
            </a:r>
            <a:endParaRPr sz="1100"/>
          </a:p>
        </p:txBody>
      </p:sp>
      <p:sp>
        <p:nvSpPr>
          <p:cNvPr id="541" name="Google Shape;541;p34"/>
          <p:cNvSpPr/>
          <p:nvPr/>
        </p:nvSpPr>
        <p:spPr>
          <a:xfrm>
            <a:off x="3054200" y="3731100"/>
            <a:ext cx="2448300" cy="34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사진/동영상 첨부하기</a:t>
            </a:r>
            <a:endParaRPr sz="1200"/>
          </a:p>
        </p:txBody>
      </p:sp>
      <p:sp>
        <p:nvSpPr>
          <p:cNvPr id="542" name="Google Shape;542;p34"/>
          <p:cNvSpPr/>
          <p:nvPr/>
        </p:nvSpPr>
        <p:spPr>
          <a:xfrm>
            <a:off x="4386250" y="4218800"/>
            <a:ext cx="705000" cy="36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취소</a:t>
            </a:r>
            <a:endParaRPr b="1" sz="1200"/>
          </a:p>
        </p:txBody>
      </p:sp>
      <p:sp>
        <p:nvSpPr>
          <p:cNvPr id="543" name="Google Shape;543;p34"/>
          <p:cNvSpPr txBox="1"/>
          <p:nvPr/>
        </p:nvSpPr>
        <p:spPr>
          <a:xfrm>
            <a:off x="3065900" y="2319363"/>
            <a:ext cx="233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어떤 점이 좋았나요?</a:t>
            </a:r>
            <a:endParaRPr b="1" sz="1200"/>
          </a:p>
        </p:txBody>
      </p:sp>
      <p:sp>
        <p:nvSpPr>
          <p:cNvPr id="544" name="Google Shape;544;p34"/>
          <p:cNvSpPr txBox="1"/>
          <p:nvPr/>
        </p:nvSpPr>
        <p:spPr>
          <a:xfrm>
            <a:off x="2963150" y="1316731"/>
            <a:ext cx="254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상품을 사용해보셨나요?</a:t>
            </a:r>
            <a:endParaRPr b="1"/>
          </a:p>
        </p:txBody>
      </p:sp>
      <p:sp>
        <p:nvSpPr>
          <p:cNvPr id="545" name="Google Shape;545;p34"/>
          <p:cNvSpPr/>
          <p:nvPr/>
        </p:nvSpPr>
        <p:spPr>
          <a:xfrm>
            <a:off x="2649200" y="1794550"/>
            <a:ext cx="416700" cy="3438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34"/>
          <p:cNvSpPr/>
          <p:nvPr/>
        </p:nvSpPr>
        <p:spPr>
          <a:xfrm>
            <a:off x="5490800" y="1794550"/>
            <a:ext cx="416700" cy="3438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34"/>
          <p:cNvSpPr/>
          <p:nvPr/>
        </p:nvSpPr>
        <p:spPr>
          <a:xfrm>
            <a:off x="4780400" y="1794550"/>
            <a:ext cx="416700" cy="3438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34"/>
          <p:cNvSpPr/>
          <p:nvPr/>
        </p:nvSpPr>
        <p:spPr>
          <a:xfrm>
            <a:off x="4070000" y="1794550"/>
            <a:ext cx="416700" cy="3438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34"/>
          <p:cNvSpPr/>
          <p:nvPr/>
        </p:nvSpPr>
        <p:spPr>
          <a:xfrm>
            <a:off x="3359600" y="1794550"/>
            <a:ext cx="416700" cy="3438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34"/>
          <p:cNvSpPr/>
          <p:nvPr/>
        </p:nvSpPr>
        <p:spPr>
          <a:xfrm>
            <a:off x="3541650" y="4218800"/>
            <a:ext cx="705000" cy="36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등록</a:t>
            </a:r>
            <a:endParaRPr b="1"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5"/>
          <p:cNvSpPr/>
          <p:nvPr/>
        </p:nvSpPr>
        <p:spPr>
          <a:xfrm>
            <a:off x="1220350" y="152550"/>
            <a:ext cx="7083000" cy="48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💗</a:t>
            </a:r>
            <a:endParaRPr/>
          </a:p>
        </p:txBody>
      </p:sp>
      <p:sp>
        <p:nvSpPr>
          <p:cNvPr id="556" name="Google Shape;556;p35"/>
          <p:cNvSpPr txBox="1"/>
          <p:nvPr/>
        </p:nvSpPr>
        <p:spPr>
          <a:xfrm>
            <a:off x="4062325" y="362300"/>
            <a:ext cx="115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마이페이지</a:t>
            </a:r>
            <a:endParaRPr/>
          </a:p>
        </p:txBody>
      </p:sp>
      <p:sp>
        <p:nvSpPr>
          <p:cNvPr id="557" name="Google Shape;557;p35"/>
          <p:cNvSpPr/>
          <p:nvPr/>
        </p:nvSpPr>
        <p:spPr>
          <a:xfrm>
            <a:off x="3688500" y="994625"/>
            <a:ext cx="2312400" cy="41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찜한 레시피 목록</a:t>
            </a:r>
            <a:endParaRPr/>
          </a:p>
        </p:txBody>
      </p:sp>
      <p:sp>
        <p:nvSpPr>
          <p:cNvPr id="558" name="Google Shape;558;p35"/>
          <p:cNvSpPr txBox="1"/>
          <p:nvPr/>
        </p:nvSpPr>
        <p:spPr>
          <a:xfrm>
            <a:off x="3684725" y="2714225"/>
            <a:ext cx="70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레시피(음식이름)</a:t>
            </a:r>
            <a:endParaRPr sz="900"/>
          </a:p>
        </p:txBody>
      </p:sp>
      <p:sp>
        <p:nvSpPr>
          <p:cNvPr id="559" name="Google Shape;559;p35"/>
          <p:cNvSpPr/>
          <p:nvPr/>
        </p:nvSpPr>
        <p:spPr>
          <a:xfrm>
            <a:off x="4501238" y="1983925"/>
            <a:ext cx="783600" cy="63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찜한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레시피</a:t>
            </a:r>
            <a:endParaRPr/>
          </a:p>
        </p:txBody>
      </p:sp>
      <p:sp>
        <p:nvSpPr>
          <p:cNvPr id="560" name="Google Shape;560;p35"/>
          <p:cNvSpPr/>
          <p:nvPr/>
        </p:nvSpPr>
        <p:spPr>
          <a:xfrm>
            <a:off x="5357225" y="1983925"/>
            <a:ext cx="783600" cy="63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찜한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레시피</a:t>
            </a:r>
            <a:endParaRPr/>
          </a:p>
        </p:txBody>
      </p:sp>
      <p:sp>
        <p:nvSpPr>
          <p:cNvPr id="561" name="Google Shape;561;p35"/>
          <p:cNvSpPr/>
          <p:nvPr/>
        </p:nvSpPr>
        <p:spPr>
          <a:xfrm>
            <a:off x="3645275" y="1983925"/>
            <a:ext cx="783600" cy="63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찜한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레시피</a:t>
            </a:r>
            <a:endParaRPr/>
          </a:p>
        </p:txBody>
      </p:sp>
      <p:sp>
        <p:nvSpPr>
          <p:cNvPr id="562" name="Google Shape;562;p35"/>
          <p:cNvSpPr txBox="1"/>
          <p:nvPr/>
        </p:nvSpPr>
        <p:spPr>
          <a:xfrm>
            <a:off x="5396675" y="2714225"/>
            <a:ext cx="70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레시피(음식이름)</a:t>
            </a:r>
            <a:endParaRPr sz="900"/>
          </a:p>
        </p:txBody>
      </p:sp>
      <p:sp>
        <p:nvSpPr>
          <p:cNvPr id="563" name="Google Shape;563;p35"/>
          <p:cNvSpPr txBox="1"/>
          <p:nvPr/>
        </p:nvSpPr>
        <p:spPr>
          <a:xfrm>
            <a:off x="4540688" y="2699125"/>
            <a:ext cx="70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레시피(음식이름)</a:t>
            </a:r>
            <a:endParaRPr sz="900"/>
          </a:p>
        </p:txBody>
      </p:sp>
      <p:cxnSp>
        <p:nvCxnSpPr>
          <p:cNvPr id="564" name="Google Shape;564;p35"/>
          <p:cNvCxnSpPr/>
          <p:nvPr/>
        </p:nvCxnSpPr>
        <p:spPr>
          <a:xfrm flipH="1">
            <a:off x="2370225" y="152550"/>
            <a:ext cx="14400" cy="487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5" name="Google Shape;565;p35"/>
          <p:cNvSpPr txBox="1"/>
          <p:nvPr/>
        </p:nvSpPr>
        <p:spPr>
          <a:xfrm>
            <a:off x="1304050" y="1448575"/>
            <a:ext cx="99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566" name="Google Shape;566;p35"/>
          <p:cNvCxnSpPr/>
          <p:nvPr/>
        </p:nvCxnSpPr>
        <p:spPr>
          <a:xfrm flipH="1">
            <a:off x="2370225" y="152550"/>
            <a:ext cx="14400" cy="487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7" name="Google Shape;567;p35"/>
          <p:cNvSpPr txBox="1"/>
          <p:nvPr/>
        </p:nvSpPr>
        <p:spPr>
          <a:xfrm>
            <a:off x="3684725" y="3997525"/>
            <a:ext cx="70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레시피(음식이름)</a:t>
            </a:r>
            <a:endParaRPr sz="900"/>
          </a:p>
        </p:txBody>
      </p:sp>
      <p:sp>
        <p:nvSpPr>
          <p:cNvPr id="568" name="Google Shape;568;p35"/>
          <p:cNvSpPr/>
          <p:nvPr/>
        </p:nvSpPr>
        <p:spPr>
          <a:xfrm>
            <a:off x="4501238" y="3267225"/>
            <a:ext cx="783600" cy="63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찜한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레시피</a:t>
            </a:r>
            <a:endParaRPr/>
          </a:p>
        </p:txBody>
      </p:sp>
      <p:sp>
        <p:nvSpPr>
          <p:cNvPr id="569" name="Google Shape;569;p35"/>
          <p:cNvSpPr/>
          <p:nvPr/>
        </p:nvSpPr>
        <p:spPr>
          <a:xfrm>
            <a:off x="5357225" y="3267225"/>
            <a:ext cx="783600" cy="63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찜한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레시피</a:t>
            </a:r>
            <a:endParaRPr/>
          </a:p>
        </p:txBody>
      </p:sp>
      <p:sp>
        <p:nvSpPr>
          <p:cNvPr id="570" name="Google Shape;570;p35"/>
          <p:cNvSpPr/>
          <p:nvPr/>
        </p:nvSpPr>
        <p:spPr>
          <a:xfrm>
            <a:off x="3645275" y="3267225"/>
            <a:ext cx="783600" cy="63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찜한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레시피</a:t>
            </a:r>
            <a:endParaRPr/>
          </a:p>
        </p:txBody>
      </p:sp>
      <p:sp>
        <p:nvSpPr>
          <p:cNvPr id="571" name="Google Shape;571;p35"/>
          <p:cNvSpPr txBox="1"/>
          <p:nvPr/>
        </p:nvSpPr>
        <p:spPr>
          <a:xfrm>
            <a:off x="5396675" y="3997525"/>
            <a:ext cx="70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레시피(음식이름)</a:t>
            </a:r>
            <a:endParaRPr sz="900"/>
          </a:p>
        </p:txBody>
      </p:sp>
      <p:sp>
        <p:nvSpPr>
          <p:cNvPr id="572" name="Google Shape;572;p35"/>
          <p:cNvSpPr txBox="1"/>
          <p:nvPr/>
        </p:nvSpPr>
        <p:spPr>
          <a:xfrm>
            <a:off x="4540688" y="3982425"/>
            <a:ext cx="70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레시피(음식이름)</a:t>
            </a:r>
            <a:endParaRPr sz="900"/>
          </a:p>
        </p:txBody>
      </p:sp>
      <p:sp>
        <p:nvSpPr>
          <p:cNvPr id="573" name="Google Shape;573;p35"/>
          <p:cNvSpPr txBox="1"/>
          <p:nvPr/>
        </p:nvSpPr>
        <p:spPr>
          <a:xfrm>
            <a:off x="1304050" y="2714225"/>
            <a:ext cx="994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highlight>
                  <a:schemeClr val="lt2"/>
                </a:highlight>
              </a:rPr>
              <a:t>회원정보 수정</a:t>
            </a:r>
            <a:endParaRPr sz="800">
              <a:highlight>
                <a:schemeClr val="lt2"/>
              </a:highlight>
            </a:endParaRPr>
          </a:p>
        </p:txBody>
      </p:sp>
      <p:sp>
        <p:nvSpPr>
          <p:cNvPr id="574" name="Google Shape;574;p35"/>
          <p:cNvSpPr txBox="1"/>
          <p:nvPr/>
        </p:nvSpPr>
        <p:spPr>
          <a:xfrm>
            <a:off x="1304050" y="1502550"/>
            <a:ext cx="1080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주문내역</a:t>
            </a:r>
            <a:endParaRPr sz="800"/>
          </a:p>
        </p:txBody>
      </p:sp>
      <p:sp>
        <p:nvSpPr>
          <p:cNvPr id="575" name="Google Shape;575;p35"/>
          <p:cNvSpPr txBox="1"/>
          <p:nvPr/>
        </p:nvSpPr>
        <p:spPr>
          <a:xfrm>
            <a:off x="1304050" y="1857450"/>
            <a:ext cx="108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highlight>
                  <a:srgbClr val="00FFFF"/>
                </a:highlight>
              </a:rPr>
              <a:t>내가 찜한 레시피 목록</a:t>
            </a:r>
            <a:endParaRPr b="1" sz="1000">
              <a:highlight>
                <a:srgbClr val="00FFFF"/>
              </a:highlight>
            </a:endParaRPr>
          </a:p>
        </p:txBody>
      </p:sp>
      <p:sp>
        <p:nvSpPr>
          <p:cNvPr id="576" name="Google Shape;576;p35"/>
          <p:cNvSpPr txBox="1"/>
          <p:nvPr/>
        </p:nvSpPr>
        <p:spPr>
          <a:xfrm>
            <a:off x="1304050" y="2264550"/>
            <a:ext cx="1080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내가 작성한 레시피 목록</a:t>
            </a:r>
            <a:endParaRPr sz="800"/>
          </a:p>
        </p:txBody>
      </p:sp>
      <p:sp>
        <p:nvSpPr>
          <p:cNvPr id="577" name="Google Shape;577;p35"/>
          <p:cNvSpPr txBox="1"/>
          <p:nvPr/>
        </p:nvSpPr>
        <p:spPr>
          <a:xfrm>
            <a:off x="3665350" y="1557575"/>
            <a:ext cx="219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전체 | </a:t>
            </a:r>
            <a:r>
              <a:rPr lang="ko" sz="1000"/>
              <a:t>한식 | 일식 | 양식 | 중식</a:t>
            </a:r>
            <a:endParaRPr sz="1000"/>
          </a:p>
        </p:txBody>
      </p:sp>
      <p:sp>
        <p:nvSpPr>
          <p:cNvPr id="578" name="Google Shape;578;p35"/>
          <p:cNvSpPr txBox="1"/>
          <p:nvPr/>
        </p:nvSpPr>
        <p:spPr>
          <a:xfrm>
            <a:off x="4172225" y="2775725"/>
            <a:ext cx="217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💗</a:t>
            </a:r>
            <a:endParaRPr/>
          </a:p>
        </p:txBody>
      </p:sp>
      <p:sp>
        <p:nvSpPr>
          <p:cNvPr id="579" name="Google Shape;579;p35"/>
          <p:cNvSpPr txBox="1"/>
          <p:nvPr/>
        </p:nvSpPr>
        <p:spPr>
          <a:xfrm>
            <a:off x="5010425" y="2775725"/>
            <a:ext cx="217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💗</a:t>
            </a:r>
            <a:endParaRPr/>
          </a:p>
        </p:txBody>
      </p:sp>
      <p:sp>
        <p:nvSpPr>
          <p:cNvPr id="580" name="Google Shape;580;p35"/>
          <p:cNvSpPr txBox="1"/>
          <p:nvPr/>
        </p:nvSpPr>
        <p:spPr>
          <a:xfrm>
            <a:off x="5924825" y="2775725"/>
            <a:ext cx="217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💗</a:t>
            </a:r>
            <a:endParaRPr/>
          </a:p>
        </p:txBody>
      </p:sp>
      <p:sp>
        <p:nvSpPr>
          <p:cNvPr id="581" name="Google Shape;581;p35"/>
          <p:cNvSpPr txBox="1"/>
          <p:nvPr/>
        </p:nvSpPr>
        <p:spPr>
          <a:xfrm>
            <a:off x="5924825" y="4071125"/>
            <a:ext cx="217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💗</a:t>
            </a:r>
            <a:endParaRPr/>
          </a:p>
        </p:txBody>
      </p:sp>
      <p:sp>
        <p:nvSpPr>
          <p:cNvPr id="582" name="Google Shape;582;p35"/>
          <p:cNvSpPr txBox="1"/>
          <p:nvPr/>
        </p:nvSpPr>
        <p:spPr>
          <a:xfrm>
            <a:off x="5086625" y="4071125"/>
            <a:ext cx="217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💗</a:t>
            </a:r>
            <a:endParaRPr/>
          </a:p>
        </p:txBody>
      </p:sp>
      <p:sp>
        <p:nvSpPr>
          <p:cNvPr id="583" name="Google Shape;583;p35"/>
          <p:cNvSpPr txBox="1"/>
          <p:nvPr/>
        </p:nvSpPr>
        <p:spPr>
          <a:xfrm>
            <a:off x="4172225" y="4071125"/>
            <a:ext cx="217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💗</a:t>
            </a:r>
            <a:endParaRPr/>
          </a:p>
        </p:txBody>
      </p:sp>
      <p:sp>
        <p:nvSpPr>
          <p:cNvPr id="584" name="Google Shape;584;p35"/>
          <p:cNvSpPr txBox="1"/>
          <p:nvPr/>
        </p:nvSpPr>
        <p:spPr>
          <a:xfrm>
            <a:off x="5689500" y="1404725"/>
            <a:ext cx="238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json 형식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{ </a:t>
            </a:r>
            <a:r>
              <a:rPr lang="ko"/>
              <a:t>한식 : 찜, 구이 , 양식 : </a:t>
            </a:r>
            <a:r>
              <a:rPr lang="ko"/>
              <a:t>}</a:t>
            </a:r>
            <a:endParaRPr/>
          </a:p>
        </p:txBody>
      </p:sp>
      <p:sp>
        <p:nvSpPr>
          <p:cNvPr id="585" name="Google Shape;585;p35"/>
          <p:cNvSpPr/>
          <p:nvPr/>
        </p:nvSpPr>
        <p:spPr>
          <a:xfrm>
            <a:off x="4468800" y="4574725"/>
            <a:ext cx="1080600" cy="3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더보기</a:t>
            </a:r>
            <a:endParaRPr sz="1000"/>
          </a:p>
        </p:txBody>
      </p:sp>
      <p:sp>
        <p:nvSpPr>
          <p:cNvPr id="586" name="Google Shape;586;p35"/>
          <p:cNvSpPr txBox="1"/>
          <p:nvPr/>
        </p:nvSpPr>
        <p:spPr>
          <a:xfrm>
            <a:off x="5743750" y="4485425"/>
            <a:ext cx="99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ajax</a:t>
            </a:r>
            <a:r>
              <a:rPr lang="ko"/>
              <a:t> 형식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6"/>
          <p:cNvSpPr/>
          <p:nvPr/>
        </p:nvSpPr>
        <p:spPr>
          <a:xfrm>
            <a:off x="1196675" y="152550"/>
            <a:ext cx="7083000" cy="48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36"/>
          <p:cNvSpPr txBox="1"/>
          <p:nvPr/>
        </p:nvSpPr>
        <p:spPr>
          <a:xfrm>
            <a:off x="4461150" y="340725"/>
            <a:ext cx="115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마이페이지</a:t>
            </a:r>
            <a:endParaRPr/>
          </a:p>
        </p:txBody>
      </p:sp>
      <p:sp>
        <p:nvSpPr>
          <p:cNvPr id="593" name="Google Shape;593;p36"/>
          <p:cNvSpPr/>
          <p:nvPr/>
        </p:nvSpPr>
        <p:spPr>
          <a:xfrm>
            <a:off x="3861375" y="1030675"/>
            <a:ext cx="2312400" cy="41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내가 작성한 레시피 목록</a:t>
            </a:r>
            <a:endParaRPr/>
          </a:p>
        </p:txBody>
      </p:sp>
      <p:sp>
        <p:nvSpPr>
          <p:cNvPr id="594" name="Google Shape;594;p36"/>
          <p:cNvSpPr/>
          <p:nvPr/>
        </p:nvSpPr>
        <p:spPr>
          <a:xfrm>
            <a:off x="3769813" y="1914850"/>
            <a:ext cx="783600" cy="63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36"/>
          <p:cNvSpPr/>
          <p:nvPr/>
        </p:nvSpPr>
        <p:spPr>
          <a:xfrm>
            <a:off x="4625775" y="1914850"/>
            <a:ext cx="783600" cy="63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36"/>
          <p:cNvSpPr/>
          <p:nvPr/>
        </p:nvSpPr>
        <p:spPr>
          <a:xfrm>
            <a:off x="5481738" y="1914850"/>
            <a:ext cx="783600" cy="63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36"/>
          <p:cNvSpPr txBox="1"/>
          <p:nvPr/>
        </p:nvSpPr>
        <p:spPr>
          <a:xfrm>
            <a:off x="3809263" y="2645150"/>
            <a:ext cx="70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레시피(음식이름)</a:t>
            </a:r>
            <a:endParaRPr sz="900"/>
          </a:p>
        </p:txBody>
      </p:sp>
      <p:sp>
        <p:nvSpPr>
          <p:cNvPr id="598" name="Google Shape;598;p36"/>
          <p:cNvSpPr txBox="1"/>
          <p:nvPr/>
        </p:nvSpPr>
        <p:spPr>
          <a:xfrm>
            <a:off x="4684950" y="2630050"/>
            <a:ext cx="70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레시피(음식이름)</a:t>
            </a:r>
            <a:endParaRPr sz="900"/>
          </a:p>
        </p:txBody>
      </p:sp>
      <p:sp>
        <p:nvSpPr>
          <p:cNvPr id="599" name="Google Shape;599;p36"/>
          <p:cNvSpPr txBox="1"/>
          <p:nvPr/>
        </p:nvSpPr>
        <p:spPr>
          <a:xfrm>
            <a:off x="5484438" y="2630050"/>
            <a:ext cx="70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레시피(음식이름)</a:t>
            </a:r>
            <a:endParaRPr sz="900"/>
          </a:p>
        </p:txBody>
      </p:sp>
      <p:cxnSp>
        <p:nvCxnSpPr>
          <p:cNvPr id="600" name="Google Shape;600;p36"/>
          <p:cNvCxnSpPr/>
          <p:nvPr/>
        </p:nvCxnSpPr>
        <p:spPr>
          <a:xfrm flipH="1">
            <a:off x="2370225" y="152550"/>
            <a:ext cx="14400" cy="487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1" name="Google Shape;601;p36"/>
          <p:cNvSpPr txBox="1"/>
          <p:nvPr/>
        </p:nvSpPr>
        <p:spPr>
          <a:xfrm>
            <a:off x="1304050" y="1448575"/>
            <a:ext cx="99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602" name="Google Shape;602;p36"/>
          <p:cNvCxnSpPr/>
          <p:nvPr/>
        </p:nvCxnSpPr>
        <p:spPr>
          <a:xfrm flipH="1">
            <a:off x="2370225" y="152550"/>
            <a:ext cx="14400" cy="487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3" name="Google Shape;603;p36"/>
          <p:cNvSpPr/>
          <p:nvPr/>
        </p:nvSpPr>
        <p:spPr>
          <a:xfrm>
            <a:off x="5481750" y="1661950"/>
            <a:ext cx="783600" cy="17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레시피 추가</a:t>
            </a:r>
            <a:endParaRPr sz="800"/>
          </a:p>
        </p:txBody>
      </p:sp>
      <p:sp>
        <p:nvSpPr>
          <p:cNvPr id="604" name="Google Shape;604;p36"/>
          <p:cNvSpPr txBox="1"/>
          <p:nvPr/>
        </p:nvSpPr>
        <p:spPr>
          <a:xfrm>
            <a:off x="1304050" y="2557675"/>
            <a:ext cx="994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highlight>
                  <a:schemeClr val="lt2"/>
                </a:highlight>
              </a:rPr>
              <a:t>회원정보 수정</a:t>
            </a:r>
            <a:endParaRPr sz="900">
              <a:solidFill>
                <a:schemeClr val="dk1"/>
              </a:solidFill>
              <a:highlight>
                <a:schemeClr val="lt2"/>
              </a:highlight>
            </a:endParaRPr>
          </a:p>
        </p:txBody>
      </p:sp>
      <p:sp>
        <p:nvSpPr>
          <p:cNvPr id="605" name="Google Shape;605;p36"/>
          <p:cNvSpPr txBox="1"/>
          <p:nvPr/>
        </p:nvSpPr>
        <p:spPr>
          <a:xfrm>
            <a:off x="1304050" y="1273950"/>
            <a:ext cx="1080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주문내역</a:t>
            </a:r>
            <a:endParaRPr sz="800"/>
          </a:p>
        </p:txBody>
      </p:sp>
      <p:sp>
        <p:nvSpPr>
          <p:cNvPr id="606" name="Google Shape;606;p36"/>
          <p:cNvSpPr txBox="1"/>
          <p:nvPr/>
        </p:nvSpPr>
        <p:spPr>
          <a:xfrm>
            <a:off x="1304050" y="1628850"/>
            <a:ext cx="1080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내가 찜한 레시피 목록</a:t>
            </a:r>
            <a:endParaRPr sz="800"/>
          </a:p>
        </p:txBody>
      </p:sp>
      <p:sp>
        <p:nvSpPr>
          <p:cNvPr id="607" name="Google Shape;607;p36"/>
          <p:cNvSpPr txBox="1"/>
          <p:nvPr/>
        </p:nvSpPr>
        <p:spPr>
          <a:xfrm>
            <a:off x="1304050" y="2035950"/>
            <a:ext cx="108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highlight>
                  <a:srgbClr val="00FFFF"/>
                </a:highlight>
              </a:rPr>
              <a:t>내가 작성한 레시피 목록</a:t>
            </a:r>
            <a:endParaRPr b="1" sz="1000">
              <a:highlight>
                <a:srgbClr val="00FFFF"/>
              </a:highlight>
            </a:endParaRPr>
          </a:p>
        </p:txBody>
      </p:sp>
      <p:sp>
        <p:nvSpPr>
          <p:cNvPr id="608" name="Google Shape;608;p36"/>
          <p:cNvSpPr/>
          <p:nvPr/>
        </p:nvSpPr>
        <p:spPr>
          <a:xfrm>
            <a:off x="3769813" y="3167950"/>
            <a:ext cx="783600" cy="63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36"/>
          <p:cNvSpPr/>
          <p:nvPr/>
        </p:nvSpPr>
        <p:spPr>
          <a:xfrm>
            <a:off x="4625775" y="3167950"/>
            <a:ext cx="783600" cy="63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36"/>
          <p:cNvSpPr/>
          <p:nvPr/>
        </p:nvSpPr>
        <p:spPr>
          <a:xfrm>
            <a:off x="5481738" y="3167950"/>
            <a:ext cx="783600" cy="63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36"/>
          <p:cNvSpPr txBox="1"/>
          <p:nvPr/>
        </p:nvSpPr>
        <p:spPr>
          <a:xfrm>
            <a:off x="3809263" y="3898250"/>
            <a:ext cx="70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레시피(음식이름)</a:t>
            </a:r>
            <a:endParaRPr sz="900"/>
          </a:p>
        </p:txBody>
      </p:sp>
      <p:sp>
        <p:nvSpPr>
          <p:cNvPr id="612" name="Google Shape;612;p36"/>
          <p:cNvSpPr txBox="1"/>
          <p:nvPr/>
        </p:nvSpPr>
        <p:spPr>
          <a:xfrm>
            <a:off x="4684950" y="3883150"/>
            <a:ext cx="70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레시피(음식이름)</a:t>
            </a:r>
            <a:endParaRPr sz="900"/>
          </a:p>
        </p:txBody>
      </p:sp>
      <p:sp>
        <p:nvSpPr>
          <p:cNvPr id="613" name="Google Shape;613;p36"/>
          <p:cNvSpPr txBox="1"/>
          <p:nvPr/>
        </p:nvSpPr>
        <p:spPr>
          <a:xfrm>
            <a:off x="5484438" y="3883150"/>
            <a:ext cx="70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레시피(음식이름)</a:t>
            </a:r>
            <a:endParaRPr sz="900"/>
          </a:p>
        </p:txBody>
      </p:sp>
      <p:sp>
        <p:nvSpPr>
          <p:cNvPr id="614" name="Google Shape;614;p36"/>
          <p:cNvSpPr txBox="1"/>
          <p:nvPr/>
        </p:nvSpPr>
        <p:spPr>
          <a:xfrm>
            <a:off x="3541375" y="1523675"/>
            <a:ext cx="1940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전체 | 한식 | 일식 | 양식 | 중식</a:t>
            </a:r>
            <a:endParaRPr sz="1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7"/>
          <p:cNvSpPr/>
          <p:nvPr/>
        </p:nvSpPr>
        <p:spPr>
          <a:xfrm>
            <a:off x="1196675" y="152550"/>
            <a:ext cx="7083000" cy="48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37"/>
          <p:cNvSpPr txBox="1"/>
          <p:nvPr/>
        </p:nvSpPr>
        <p:spPr>
          <a:xfrm>
            <a:off x="3527150" y="820425"/>
            <a:ext cx="383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37"/>
          <p:cNvSpPr txBox="1"/>
          <p:nvPr/>
        </p:nvSpPr>
        <p:spPr>
          <a:xfrm>
            <a:off x="4062325" y="362300"/>
            <a:ext cx="115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마이페이지</a:t>
            </a:r>
            <a:endParaRPr/>
          </a:p>
        </p:txBody>
      </p:sp>
      <p:cxnSp>
        <p:nvCxnSpPr>
          <p:cNvPr id="622" name="Google Shape;622;p37"/>
          <p:cNvCxnSpPr/>
          <p:nvPr/>
        </p:nvCxnSpPr>
        <p:spPr>
          <a:xfrm flipH="1">
            <a:off x="2370225" y="152550"/>
            <a:ext cx="14400" cy="487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3" name="Google Shape;623;p37"/>
          <p:cNvSpPr txBox="1"/>
          <p:nvPr/>
        </p:nvSpPr>
        <p:spPr>
          <a:xfrm>
            <a:off x="1273050" y="2695650"/>
            <a:ext cx="99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highlight>
                  <a:srgbClr val="00FFFF"/>
                </a:highlight>
              </a:rPr>
              <a:t>회원정보 수정</a:t>
            </a:r>
            <a:endParaRPr sz="1000">
              <a:solidFill>
                <a:schemeClr val="dk1"/>
              </a:solidFill>
              <a:highlight>
                <a:srgbClr val="00FFFF"/>
              </a:highlight>
            </a:endParaRPr>
          </a:p>
        </p:txBody>
      </p:sp>
      <p:sp>
        <p:nvSpPr>
          <p:cNvPr id="624" name="Google Shape;624;p37"/>
          <p:cNvSpPr txBox="1"/>
          <p:nvPr/>
        </p:nvSpPr>
        <p:spPr>
          <a:xfrm>
            <a:off x="1304050" y="2264550"/>
            <a:ext cx="1080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내가 작성한 레시피 목록</a:t>
            </a:r>
            <a:endParaRPr sz="800"/>
          </a:p>
        </p:txBody>
      </p:sp>
      <p:sp>
        <p:nvSpPr>
          <p:cNvPr id="625" name="Google Shape;625;p37"/>
          <p:cNvSpPr txBox="1"/>
          <p:nvPr/>
        </p:nvSpPr>
        <p:spPr>
          <a:xfrm>
            <a:off x="1304050" y="1857450"/>
            <a:ext cx="1080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내가 찜한 레시피 목록</a:t>
            </a:r>
            <a:endParaRPr sz="800"/>
          </a:p>
        </p:txBody>
      </p:sp>
      <p:sp>
        <p:nvSpPr>
          <p:cNvPr id="626" name="Google Shape;626;p37"/>
          <p:cNvSpPr/>
          <p:nvPr/>
        </p:nvSpPr>
        <p:spPr>
          <a:xfrm>
            <a:off x="3713000" y="2004000"/>
            <a:ext cx="2869800" cy="11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비밀번호 입력 : _________</a:t>
            </a:r>
            <a:endParaRPr/>
          </a:p>
        </p:txBody>
      </p:sp>
      <p:sp>
        <p:nvSpPr>
          <p:cNvPr id="627" name="Google Shape;627;p37"/>
          <p:cNvSpPr txBox="1"/>
          <p:nvPr/>
        </p:nvSpPr>
        <p:spPr>
          <a:xfrm>
            <a:off x="1304050" y="1502550"/>
            <a:ext cx="1080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주문내역</a:t>
            </a:r>
            <a:endParaRPr sz="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38"/>
          <p:cNvSpPr/>
          <p:nvPr/>
        </p:nvSpPr>
        <p:spPr>
          <a:xfrm>
            <a:off x="1196675" y="152550"/>
            <a:ext cx="7083000" cy="48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38"/>
          <p:cNvSpPr txBox="1"/>
          <p:nvPr/>
        </p:nvSpPr>
        <p:spPr>
          <a:xfrm>
            <a:off x="4062325" y="362300"/>
            <a:ext cx="115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마이페이지</a:t>
            </a:r>
            <a:endParaRPr/>
          </a:p>
        </p:txBody>
      </p:sp>
      <p:cxnSp>
        <p:nvCxnSpPr>
          <p:cNvPr id="634" name="Google Shape;634;p38"/>
          <p:cNvCxnSpPr/>
          <p:nvPr/>
        </p:nvCxnSpPr>
        <p:spPr>
          <a:xfrm flipH="1">
            <a:off x="2370225" y="152550"/>
            <a:ext cx="14400" cy="487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5" name="Google Shape;635;p38"/>
          <p:cNvSpPr txBox="1"/>
          <p:nvPr/>
        </p:nvSpPr>
        <p:spPr>
          <a:xfrm>
            <a:off x="1304050" y="2695650"/>
            <a:ext cx="99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highlight>
                  <a:srgbClr val="00FFFF"/>
                </a:highlight>
              </a:rPr>
              <a:t>회원정보 수정</a:t>
            </a:r>
            <a:endParaRPr b="1" sz="1000">
              <a:highlight>
                <a:srgbClr val="00FFFF"/>
              </a:highlight>
            </a:endParaRPr>
          </a:p>
        </p:txBody>
      </p:sp>
      <p:sp>
        <p:nvSpPr>
          <p:cNvPr id="636" name="Google Shape;636;p38"/>
          <p:cNvSpPr txBox="1"/>
          <p:nvPr/>
        </p:nvSpPr>
        <p:spPr>
          <a:xfrm>
            <a:off x="1304050" y="1502550"/>
            <a:ext cx="1080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주문내역</a:t>
            </a:r>
            <a:endParaRPr sz="800"/>
          </a:p>
        </p:txBody>
      </p:sp>
      <p:sp>
        <p:nvSpPr>
          <p:cNvPr id="637" name="Google Shape;637;p38"/>
          <p:cNvSpPr txBox="1"/>
          <p:nvPr/>
        </p:nvSpPr>
        <p:spPr>
          <a:xfrm>
            <a:off x="1304050" y="1857450"/>
            <a:ext cx="1080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내가 찜한 레시피 목록</a:t>
            </a:r>
            <a:endParaRPr sz="800"/>
          </a:p>
        </p:txBody>
      </p:sp>
      <p:sp>
        <p:nvSpPr>
          <p:cNvPr id="638" name="Google Shape;638;p38"/>
          <p:cNvSpPr/>
          <p:nvPr/>
        </p:nvSpPr>
        <p:spPr>
          <a:xfrm>
            <a:off x="3615125" y="3134800"/>
            <a:ext cx="11523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수정하기</a:t>
            </a:r>
            <a:endParaRPr/>
          </a:p>
        </p:txBody>
      </p:sp>
      <p:sp>
        <p:nvSpPr>
          <p:cNvPr id="639" name="Google Shape;639;p38"/>
          <p:cNvSpPr/>
          <p:nvPr/>
        </p:nvSpPr>
        <p:spPr>
          <a:xfrm>
            <a:off x="5677525" y="3181625"/>
            <a:ext cx="1152300" cy="40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탈퇴하기</a:t>
            </a:r>
            <a:endParaRPr/>
          </a:p>
        </p:txBody>
      </p:sp>
      <p:sp>
        <p:nvSpPr>
          <p:cNvPr id="640" name="Google Shape;640;p38"/>
          <p:cNvSpPr txBox="1"/>
          <p:nvPr/>
        </p:nvSpPr>
        <p:spPr>
          <a:xfrm>
            <a:off x="1304050" y="2264550"/>
            <a:ext cx="1080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내가 작성한 레시피 목록</a:t>
            </a:r>
            <a:endParaRPr sz="800"/>
          </a:p>
        </p:txBody>
      </p:sp>
      <p:sp>
        <p:nvSpPr>
          <p:cNvPr id="641" name="Google Shape;641;p38"/>
          <p:cNvSpPr/>
          <p:nvPr/>
        </p:nvSpPr>
        <p:spPr>
          <a:xfrm>
            <a:off x="3293500" y="910575"/>
            <a:ext cx="3387300" cy="206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비밀번호 : 		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비밀번호 확인 :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휴대전화 :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1"/>
                </a:solidFill>
              </a:rPr>
              <a:t>(- 없이 작성해주세요)</a:t>
            </a:r>
            <a:endParaRPr/>
          </a:p>
        </p:txBody>
      </p:sp>
      <p:sp>
        <p:nvSpPr>
          <p:cNvPr id="642" name="Google Shape;642;p38"/>
          <p:cNvSpPr txBox="1"/>
          <p:nvPr/>
        </p:nvSpPr>
        <p:spPr>
          <a:xfrm>
            <a:off x="5730675" y="3710825"/>
            <a:ext cx="1926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alert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정상적으로 탈퇴 완료 되었습니다.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감사합니다</a:t>
            </a:r>
            <a:endParaRPr sz="9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3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관리</a:t>
            </a:r>
            <a:r>
              <a:rPr lang="ko"/>
              <a:t>페이지</a:t>
            </a:r>
            <a:endParaRPr/>
          </a:p>
        </p:txBody>
      </p:sp>
      <p:sp>
        <p:nvSpPr>
          <p:cNvPr id="648" name="Google Shape;648;p3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solidFill>
                  <a:schemeClr val="dk1"/>
                </a:solidFill>
              </a:rPr>
              <a:t>&lt;admin.jsp&gt;</a:t>
            </a:r>
            <a:r>
              <a:rPr lang="ko" sz="3600"/>
              <a:t> </a:t>
            </a:r>
            <a:endParaRPr sz="3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0"/>
          <p:cNvSpPr/>
          <p:nvPr/>
        </p:nvSpPr>
        <p:spPr>
          <a:xfrm>
            <a:off x="1196675" y="152550"/>
            <a:ext cx="7083000" cy="48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40"/>
          <p:cNvSpPr txBox="1"/>
          <p:nvPr/>
        </p:nvSpPr>
        <p:spPr>
          <a:xfrm>
            <a:off x="4748125" y="514700"/>
            <a:ext cx="115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회원관리</a:t>
            </a:r>
            <a:endParaRPr/>
          </a:p>
        </p:txBody>
      </p:sp>
      <p:cxnSp>
        <p:nvCxnSpPr>
          <p:cNvPr id="655" name="Google Shape;655;p40"/>
          <p:cNvCxnSpPr/>
          <p:nvPr/>
        </p:nvCxnSpPr>
        <p:spPr>
          <a:xfrm flipH="1">
            <a:off x="2370225" y="152550"/>
            <a:ext cx="14400" cy="487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6" name="Google Shape;656;p40"/>
          <p:cNvSpPr txBox="1"/>
          <p:nvPr/>
        </p:nvSpPr>
        <p:spPr>
          <a:xfrm>
            <a:off x="1304050" y="2729450"/>
            <a:ext cx="994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highlight>
                  <a:schemeClr val="lt2"/>
                </a:highlight>
              </a:rPr>
              <a:t>회원정보 수정</a:t>
            </a:r>
            <a:endParaRPr sz="800">
              <a:highlight>
                <a:schemeClr val="lt2"/>
              </a:highlight>
            </a:endParaRPr>
          </a:p>
        </p:txBody>
      </p:sp>
      <p:sp>
        <p:nvSpPr>
          <p:cNvPr id="657" name="Google Shape;657;p40"/>
          <p:cNvSpPr txBox="1"/>
          <p:nvPr/>
        </p:nvSpPr>
        <p:spPr>
          <a:xfrm>
            <a:off x="1304050" y="1502550"/>
            <a:ext cx="108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highlight>
                  <a:schemeClr val="lt1"/>
                </a:highlight>
              </a:rPr>
              <a:t>주문내역</a:t>
            </a:r>
            <a:endParaRPr b="1" sz="1000">
              <a:highlight>
                <a:schemeClr val="lt1"/>
              </a:highlight>
            </a:endParaRPr>
          </a:p>
        </p:txBody>
      </p:sp>
      <p:sp>
        <p:nvSpPr>
          <p:cNvPr id="658" name="Google Shape;658;p40"/>
          <p:cNvSpPr txBox="1"/>
          <p:nvPr/>
        </p:nvSpPr>
        <p:spPr>
          <a:xfrm>
            <a:off x="1304050" y="1857450"/>
            <a:ext cx="1080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내가 찜한 레시피 목록</a:t>
            </a:r>
            <a:endParaRPr sz="800"/>
          </a:p>
        </p:txBody>
      </p:sp>
      <p:sp>
        <p:nvSpPr>
          <p:cNvPr id="659" name="Google Shape;659;p40"/>
          <p:cNvSpPr txBox="1"/>
          <p:nvPr/>
        </p:nvSpPr>
        <p:spPr>
          <a:xfrm>
            <a:off x="1304050" y="2264550"/>
            <a:ext cx="1080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내가 작성한 레시피 목록</a:t>
            </a:r>
            <a:endParaRPr sz="800"/>
          </a:p>
        </p:txBody>
      </p:sp>
      <p:graphicFrame>
        <p:nvGraphicFramePr>
          <p:cNvPr id="660" name="Google Shape;660;p40"/>
          <p:cNvGraphicFramePr/>
          <p:nvPr/>
        </p:nvGraphicFramePr>
        <p:xfrm>
          <a:off x="2523500" y="150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{07C475E9-38EF-49CB-BAE2-57530BD27103}</a:tableStyleId>
              </a:tblPr>
              <a:tblGrid>
                <a:gridCol w="729750"/>
                <a:gridCol w="729750"/>
                <a:gridCol w="729750"/>
                <a:gridCol w="729750"/>
                <a:gridCol w="729750"/>
                <a:gridCol w="729750"/>
                <a:gridCol w="729750"/>
                <a:gridCol w="729750"/>
              </a:tblGrid>
              <a:tr h="82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회원이메일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비밀번호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이름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생년월일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성별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휴대전화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수정버튼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회원삭제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abc@nav.com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*****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김정운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000000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여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010-000-0000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수정버튼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삭제버튼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수정버튼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삭제버튼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수정버튼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삭제버튼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61" name="Google Shape;661;p40"/>
          <p:cNvSpPr txBox="1"/>
          <p:nvPr/>
        </p:nvSpPr>
        <p:spPr>
          <a:xfrm>
            <a:off x="1304050" y="3071050"/>
            <a:ext cx="108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FFFF"/>
                </a:solidFill>
              </a:rPr>
              <a:t>회원관리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662" name="Google Shape;662;p40"/>
          <p:cNvSpPr txBox="1"/>
          <p:nvPr/>
        </p:nvSpPr>
        <p:spPr>
          <a:xfrm>
            <a:off x="1304050" y="3478150"/>
            <a:ext cx="1080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회원주문정보관리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41"/>
          <p:cNvSpPr/>
          <p:nvPr/>
        </p:nvSpPr>
        <p:spPr>
          <a:xfrm>
            <a:off x="1196675" y="152550"/>
            <a:ext cx="7083000" cy="48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41"/>
          <p:cNvSpPr txBox="1"/>
          <p:nvPr/>
        </p:nvSpPr>
        <p:spPr>
          <a:xfrm>
            <a:off x="4474100" y="514700"/>
            <a:ext cx="187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회원주문정보관리</a:t>
            </a:r>
            <a:endParaRPr/>
          </a:p>
        </p:txBody>
      </p:sp>
      <p:cxnSp>
        <p:nvCxnSpPr>
          <p:cNvPr id="669" name="Google Shape;669;p41"/>
          <p:cNvCxnSpPr/>
          <p:nvPr/>
        </p:nvCxnSpPr>
        <p:spPr>
          <a:xfrm flipH="1">
            <a:off x="2370225" y="152550"/>
            <a:ext cx="14400" cy="487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0" name="Google Shape;670;p41"/>
          <p:cNvSpPr txBox="1"/>
          <p:nvPr/>
        </p:nvSpPr>
        <p:spPr>
          <a:xfrm>
            <a:off x="1304050" y="2729450"/>
            <a:ext cx="994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highlight>
                  <a:schemeClr val="lt2"/>
                </a:highlight>
              </a:rPr>
              <a:t>회원정보 수정</a:t>
            </a:r>
            <a:endParaRPr sz="800">
              <a:highlight>
                <a:schemeClr val="lt2"/>
              </a:highlight>
            </a:endParaRPr>
          </a:p>
        </p:txBody>
      </p:sp>
      <p:sp>
        <p:nvSpPr>
          <p:cNvPr id="671" name="Google Shape;671;p41"/>
          <p:cNvSpPr txBox="1"/>
          <p:nvPr/>
        </p:nvSpPr>
        <p:spPr>
          <a:xfrm>
            <a:off x="1304050" y="1502550"/>
            <a:ext cx="108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highlight>
                  <a:schemeClr val="lt1"/>
                </a:highlight>
              </a:rPr>
              <a:t>주문내역</a:t>
            </a:r>
            <a:endParaRPr b="1" sz="1000">
              <a:highlight>
                <a:schemeClr val="lt1"/>
              </a:highlight>
            </a:endParaRPr>
          </a:p>
        </p:txBody>
      </p:sp>
      <p:sp>
        <p:nvSpPr>
          <p:cNvPr id="672" name="Google Shape;672;p41"/>
          <p:cNvSpPr txBox="1"/>
          <p:nvPr/>
        </p:nvSpPr>
        <p:spPr>
          <a:xfrm>
            <a:off x="1304050" y="1857450"/>
            <a:ext cx="1080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내가 찜한 레시피 목록</a:t>
            </a:r>
            <a:endParaRPr sz="800"/>
          </a:p>
        </p:txBody>
      </p:sp>
      <p:sp>
        <p:nvSpPr>
          <p:cNvPr id="673" name="Google Shape;673;p41"/>
          <p:cNvSpPr txBox="1"/>
          <p:nvPr/>
        </p:nvSpPr>
        <p:spPr>
          <a:xfrm>
            <a:off x="1304050" y="2264550"/>
            <a:ext cx="1080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내가 작성한 레시피 목록</a:t>
            </a:r>
            <a:endParaRPr sz="800"/>
          </a:p>
        </p:txBody>
      </p:sp>
      <p:graphicFrame>
        <p:nvGraphicFramePr>
          <p:cNvPr id="674" name="Google Shape;674;p41"/>
          <p:cNvGraphicFramePr/>
          <p:nvPr/>
        </p:nvGraphicFramePr>
        <p:xfrm>
          <a:off x="2556850" y="114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{07C475E9-38EF-49CB-BAE2-57530BD27103}</a:tableStyleId>
              </a:tblPr>
              <a:tblGrid>
                <a:gridCol w="891950"/>
                <a:gridCol w="891950"/>
                <a:gridCol w="891950"/>
                <a:gridCol w="891950"/>
                <a:gridCol w="891950"/>
                <a:gridCol w="891950"/>
              </a:tblGrid>
              <a:tr h="33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이름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상품정보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개수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금액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주문상태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배송상태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37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김정운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xxxx 밀키트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30,000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주문완료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배송준비중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53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주문취소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배송준비중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주문완료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배송완료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75" name="Google Shape;675;p41"/>
          <p:cNvSpPr txBox="1"/>
          <p:nvPr/>
        </p:nvSpPr>
        <p:spPr>
          <a:xfrm>
            <a:off x="1304050" y="3478150"/>
            <a:ext cx="1080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FFFF"/>
                </a:solidFill>
              </a:rPr>
              <a:t>회원주문정보관리</a:t>
            </a:r>
            <a:endParaRPr sz="1100">
              <a:solidFill>
                <a:srgbClr val="00FFFF"/>
              </a:solidFill>
            </a:endParaRPr>
          </a:p>
        </p:txBody>
      </p:sp>
      <p:sp>
        <p:nvSpPr>
          <p:cNvPr id="676" name="Google Shape;676;p41"/>
          <p:cNvSpPr txBox="1"/>
          <p:nvPr/>
        </p:nvSpPr>
        <p:spPr>
          <a:xfrm>
            <a:off x="1304050" y="3152263"/>
            <a:ext cx="994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highlight>
                  <a:schemeClr val="lt2"/>
                </a:highlight>
              </a:rPr>
              <a:t>회원정보 수정</a:t>
            </a:r>
            <a:endParaRPr sz="800">
              <a:highlight>
                <a:schemeClr val="lt2"/>
              </a:highlight>
            </a:endParaRPr>
          </a:p>
        </p:txBody>
      </p:sp>
      <p:graphicFrame>
        <p:nvGraphicFramePr>
          <p:cNvPr id="677" name="Google Shape;677;p41"/>
          <p:cNvGraphicFramePr/>
          <p:nvPr/>
        </p:nvGraphicFramePr>
        <p:xfrm>
          <a:off x="2556850" y="307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{07C475E9-38EF-49CB-BAE2-57530BD27103}</a:tableStyleId>
              </a:tblPr>
              <a:tblGrid>
                <a:gridCol w="891950"/>
                <a:gridCol w="891950"/>
                <a:gridCol w="891950"/>
                <a:gridCol w="891950"/>
                <a:gridCol w="891950"/>
                <a:gridCol w="891950"/>
              </a:tblGrid>
              <a:tr h="33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이름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상품정보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개수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금액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주문상태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배송상태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9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김정운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xxxx 밀키트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30,000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주문완료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배송중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431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주문취소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배송취소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주문완료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배송완료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78" name="Google Shape;678;p41"/>
          <p:cNvSpPr/>
          <p:nvPr/>
        </p:nvSpPr>
        <p:spPr>
          <a:xfrm>
            <a:off x="4843300" y="2792650"/>
            <a:ext cx="389400" cy="431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41"/>
          <p:cNvSpPr/>
          <p:nvPr/>
        </p:nvSpPr>
        <p:spPr>
          <a:xfrm>
            <a:off x="6118850" y="3834700"/>
            <a:ext cx="1789800" cy="431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41"/>
          <p:cNvSpPr/>
          <p:nvPr/>
        </p:nvSpPr>
        <p:spPr>
          <a:xfrm>
            <a:off x="7143950" y="4775850"/>
            <a:ext cx="747000" cy="18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저장</a:t>
            </a:r>
            <a:endParaRPr sz="800"/>
          </a:p>
        </p:txBody>
      </p:sp>
      <p:pic>
        <p:nvPicPr>
          <p:cNvPr id="681" name="Google Shape;68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4650" y="1518000"/>
            <a:ext cx="251836" cy="3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Google Shape;68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4775" y="2043825"/>
            <a:ext cx="251836" cy="3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4775" y="2561338"/>
            <a:ext cx="251836" cy="3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1375" y="2574938"/>
            <a:ext cx="251836" cy="3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5" name="Google Shape;68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6725" y="2043813"/>
            <a:ext cx="251836" cy="3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" name="Google Shape;68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6725" y="1512688"/>
            <a:ext cx="251836" cy="3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 rot="-5400000">
            <a:off x="985950" y="1636750"/>
            <a:ext cx="4134300" cy="2426700"/>
          </a:xfrm>
          <a:prstGeom prst="corner">
            <a:avLst>
              <a:gd fmla="val 51097" name="adj1"/>
              <a:gd fmla="val 23906" name="adj2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161000" y="64150"/>
            <a:ext cx="3093000" cy="43296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" name="Google Shape;69;p15"/>
          <p:cNvCxnSpPr>
            <a:stCxn id="70" idx="2"/>
            <a:endCxn id="71" idx="0"/>
          </p:cNvCxnSpPr>
          <p:nvPr/>
        </p:nvCxnSpPr>
        <p:spPr>
          <a:xfrm>
            <a:off x="699250" y="529150"/>
            <a:ext cx="782100" cy="8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5"/>
          <p:cNvSpPr/>
          <p:nvPr/>
        </p:nvSpPr>
        <p:spPr>
          <a:xfrm>
            <a:off x="4314825" y="748875"/>
            <a:ext cx="3093000" cy="43296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1332938" y="237838"/>
            <a:ext cx="749100" cy="236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main.jsp</a:t>
            </a:r>
            <a:endParaRPr sz="1000"/>
          </a:p>
        </p:txBody>
      </p:sp>
      <p:sp>
        <p:nvSpPr>
          <p:cNvPr id="74" name="Google Shape;74;p15"/>
          <p:cNvSpPr/>
          <p:nvPr/>
        </p:nvSpPr>
        <p:spPr>
          <a:xfrm>
            <a:off x="230200" y="975900"/>
            <a:ext cx="749100" cy="309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로그인</a:t>
            </a:r>
            <a:endParaRPr sz="1000"/>
          </a:p>
        </p:txBody>
      </p:sp>
      <p:sp>
        <p:nvSpPr>
          <p:cNvPr id="75" name="Google Shape;75;p15"/>
          <p:cNvSpPr/>
          <p:nvPr/>
        </p:nvSpPr>
        <p:spPr>
          <a:xfrm>
            <a:off x="3345363" y="3783450"/>
            <a:ext cx="749100" cy="309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관리자 </a:t>
            </a:r>
            <a:endParaRPr sz="1000"/>
          </a:p>
        </p:txBody>
      </p:sp>
      <p:sp>
        <p:nvSpPr>
          <p:cNvPr id="76" name="Google Shape;76;p15"/>
          <p:cNvSpPr/>
          <p:nvPr/>
        </p:nvSpPr>
        <p:spPr>
          <a:xfrm>
            <a:off x="4440163" y="944775"/>
            <a:ext cx="972600" cy="309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레시피게시판 </a:t>
            </a:r>
            <a:endParaRPr sz="1000"/>
          </a:p>
        </p:txBody>
      </p:sp>
      <p:sp>
        <p:nvSpPr>
          <p:cNvPr id="77" name="Google Shape;77;p15"/>
          <p:cNvSpPr/>
          <p:nvPr/>
        </p:nvSpPr>
        <p:spPr>
          <a:xfrm>
            <a:off x="7569100" y="972988"/>
            <a:ext cx="749100" cy="309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챗봇</a:t>
            </a:r>
            <a:endParaRPr sz="1000"/>
          </a:p>
        </p:txBody>
      </p:sp>
      <p:sp>
        <p:nvSpPr>
          <p:cNvPr id="78" name="Google Shape;78;p15"/>
          <p:cNvSpPr/>
          <p:nvPr/>
        </p:nvSpPr>
        <p:spPr>
          <a:xfrm>
            <a:off x="4414588" y="1445825"/>
            <a:ext cx="10320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recipelist.jsp</a:t>
            </a:r>
            <a:endParaRPr sz="1000"/>
          </a:p>
        </p:txBody>
      </p:sp>
      <p:sp>
        <p:nvSpPr>
          <p:cNvPr id="79" name="Google Shape;79;p15"/>
          <p:cNvSpPr/>
          <p:nvPr/>
        </p:nvSpPr>
        <p:spPr>
          <a:xfrm>
            <a:off x="5645075" y="1949350"/>
            <a:ext cx="10581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mealdetail</a:t>
            </a:r>
            <a:r>
              <a:rPr lang="ko" sz="1000"/>
              <a:t>.jsp</a:t>
            </a:r>
            <a:endParaRPr sz="1000"/>
          </a:p>
        </p:txBody>
      </p:sp>
      <p:sp>
        <p:nvSpPr>
          <p:cNvPr id="80" name="Google Shape;80;p15"/>
          <p:cNvSpPr txBox="1"/>
          <p:nvPr/>
        </p:nvSpPr>
        <p:spPr>
          <a:xfrm>
            <a:off x="2127138" y="4431488"/>
            <a:ext cx="749100" cy="3231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highlight>
                  <a:srgbClr val="F3F3F3"/>
                </a:highlight>
              </a:rPr>
              <a:t>admin.jsp</a:t>
            </a:r>
            <a:endParaRPr sz="900">
              <a:highlight>
                <a:srgbClr val="F3F3F3"/>
              </a:highlight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4440163" y="2381675"/>
            <a:ext cx="10950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recipewrite</a:t>
            </a:r>
            <a:r>
              <a:rPr lang="ko" sz="1000"/>
              <a:t>.jsp</a:t>
            </a:r>
            <a:endParaRPr sz="1000"/>
          </a:p>
        </p:txBody>
      </p:sp>
      <p:sp>
        <p:nvSpPr>
          <p:cNvPr id="82" name="Google Shape;82;p15"/>
          <p:cNvSpPr/>
          <p:nvPr/>
        </p:nvSpPr>
        <p:spPr>
          <a:xfrm>
            <a:off x="4409538" y="1949350"/>
            <a:ext cx="10950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recipedetail</a:t>
            </a:r>
            <a:r>
              <a:rPr lang="ko" sz="1000"/>
              <a:t>.jsp</a:t>
            </a:r>
            <a:endParaRPr sz="1000"/>
          </a:p>
        </p:txBody>
      </p:sp>
      <p:sp>
        <p:nvSpPr>
          <p:cNvPr id="83" name="Google Shape;83;p15"/>
          <p:cNvSpPr/>
          <p:nvPr/>
        </p:nvSpPr>
        <p:spPr>
          <a:xfrm>
            <a:off x="5662713" y="945150"/>
            <a:ext cx="972600" cy="309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밀키트게시판</a:t>
            </a:r>
            <a:endParaRPr sz="1000"/>
          </a:p>
        </p:txBody>
      </p:sp>
      <p:sp>
        <p:nvSpPr>
          <p:cNvPr id="84" name="Google Shape;84;p15"/>
          <p:cNvSpPr/>
          <p:nvPr/>
        </p:nvSpPr>
        <p:spPr>
          <a:xfrm>
            <a:off x="5626188" y="1446399"/>
            <a:ext cx="10320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meallist.jsp</a:t>
            </a:r>
            <a:endParaRPr sz="1000"/>
          </a:p>
        </p:txBody>
      </p:sp>
      <p:sp>
        <p:nvSpPr>
          <p:cNvPr id="70" name="Google Shape;70;p15"/>
          <p:cNvSpPr/>
          <p:nvPr/>
        </p:nvSpPr>
        <p:spPr>
          <a:xfrm>
            <a:off x="291850" y="219550"/>
            <a:ext cx="814800" cy="309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header.jsp</a:t>
            </a:r>
            <a:endParaRPr sz="1000"/>
          </a:p>
        </p:txBody>
      </p:sp>
      <p:sp>
        <p:nvSpPr>
          <p:cNvPr id="85" name="Google Shape;85;p15"/>
          <p:cNvSpPr/>
          <p:nvPr/>
        </p:nvSpPr>
        <p:spPr>
          <a:xfrm>
            <a:off x="1093500" y="973001"/>
            <a:ext cx="749100" cy="309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회원가입</a:t>
            </a:r>
            <a:endParaRPr sz="1000"/>
          </a:p>
        </p:txBody>
      </p:sp>
      <p:sp>
        <p:nvSpPr>
          <p:cNvPr id="86" name="Google Shape;86;p15"/>
          <p:cNvSpPr/>
          <p:nvPr/>
        </p:nvSpPr>
        <p:spPr>
          <a:xfrm>
            <a:off x="2065701" y="973001"/>
            <a:ext cx="972600" cy="309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마이 페이지 </a:t>
            </a:r>
            <a:endParaRPr sz="1000"/>
          </a:p>
        </p:txBody>
      </p:sp>
      <p:sp>
        <p:nvSpPr>
          <p:cNvPr id="87" name="Google Shape;87;p15"/>
          <p:cNvSpPr/>
          <p:nvPr/>
        </p:nvSpPr>
        <p:spPr>
          <a:xfrm>
            <a:off x="2139550" y="1982450"/>
            <a:ext cx="9573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myzzimlist</a:t>
            </a:r>
            <a:r>
              <a:rPr lang="ko" sz="1000"/>
              <a:t>.jsp</a:t>
            </a:r>
            <a:endParaRPr sz="1000"/>
          </a:p>
        </p:txBody>
      </p:sp>
      <p:sp>
        <p:nvSpPr>
          <p:cNvPr id="88" name="Google Shape;88;p15"/>
          <p:cNvSpPr/>
          <p:nvPr/>
        </p:nvSpPr>
        <p:spPr>
          <a:xfrm>
            <a:off x="2139550" y="2446925"/>
            <a:ext cx="9573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myrecipelist.jsp</a:t>
            </a:r>
            <a:endParaRPr sz="1000"/>
          </a:p>
        </p:txBody>
      </p:sp>
      <p:sp>
        <p:nvSpPr>
          <p:cNvPr id="71" name="Google Shape;71;p15"/>
          <p:cNvSpPr/>
          <p:nvPr/>
        </p:nvSpPr>
        <p:spPr>
          <a:xfrm>
            <a:off x="1106650" y="1400039"/>
            <a:ext cx="7491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email</a:t>
            </a:r>
            <a:r>
              <a:rPr lang="ko" sz="1000"/>
              <a:t>.jsp</a:t>
            </a:r>
            <a:endParaRPr sz="1000"/>
          </a:p>
        </p:txBody>
      </p:sp>
      <p:sp>
        <p:nvSpPr>
          <p:cNvPr id="89" name="Google Shape;89;p15"/>
          <p:cNvSpPr/>
          <p:nvPr/>
        </p:nvSpPr>
        <p:spPr>
          <a:xfrm>
            <a:off x="1106650" y="1827101"/>
            <a:ext cx="7491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join</a:t>
            </a:r>
            <a:r>
              <a:rPr lang="ko" sz="1000"/>
              <a:t>.jsp</a:t>
            </a:r>
            <a:endParaRPr sz="1000"/>
          </a:p>
        </p:txBody>
      </p:sp>
      <p:sp>
        <p:nvSpPr>
          <p:cNvPr id="90" name="Google Shape;90;p15"/>
          <p:cNvSpPr/>
          <p:nvPr/>
        </p:nvSpPr>
        <p:spPr>
          <a:xfrm>
            <a:off x="2139550" y="1435550"/>
            <a:ext cx="9573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myorderlist.jsp</a:t>
            </a:r>
            <a:endParaRPr sz="1000"/>
          </a:p>
        </p:txBody>
      </p:sp>
      <p:cxnSp>
        <p:nvCxnSpPr>
          <p:cNvPr id="91" name="Google Shape;91;p15"/>
          <p:cNvCxnSpPr>
            <a:stCxn id="70" idx="3"/>
            <a:endCxn id="73" idx="1"/>
          </p:cNvCxnSpPr>
          <p:nvPr/>
        </p:nvCxnSpPr>
        <p:spPr>
          <a:xfrm flipH="1" rot="10800000">
            <a:off x="1106650" y="356050"/>
            <a:ext cx="226200" cy="1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5"/>
          <p:cNvSpPr/>
          <p:nvPr/>
        </p:nvSpPr>
        <p:spPr>
          <a:xfrm>
            <a:off x="4384827" y="3298051"/>
            <a:ext cx="861000" cy="309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공지사항</a:t>
            </a:r>
            <a:endParaRPr sz="1000"/>
          </a:p>
        </p:txBody>
      </p:sp>
      <p:sp>
        <p:nvSpPr>
          <p:cNvPr id="93" name="Google Shape;93;p15"/>
          <p:cNvSpPr/>
          <p:nvPr/>
        </p:nvSpPr>
        <p:spPr>
          <a:xfrm>
            <a:off x="4384827" y="3706900"/>
            <a:ext cx="8610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noticelist.jsp</a:t>
            </a:r>
            <a:endParaRPr sz="1000"/>
          </a:p>
        </p:txBody>
      </p:sp>
      <p:cxnSp>
        <p:nvCxnSpPr>
          <p:cNvPr id="94" name="Google Shape;94;p15"/>
          <p:cNvCxnSpPr>
            <a:stCxn id="70" idx="2"/>
          </p:cNvCxnSpPr>
          <p:nvPr/>
        </p:nvCxnSpPr>
        <p:spPr>
          <a:xfrm>
            <a:off x="699250" y="5291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5"/>
          <p:cNvCxnSpPr>
            <a:stCxn id="70" idx="2"/>
            <a:endCxn id="74" idx="0"/>
          </p:cNvCxnSpPr>
          <p:nvPr/>
        </p:nvCxnSpPr>
        <p:spPr>
          <a:xfrm flipH="1">
            <a:off x="604750" y="529150"/>
            <a:ext cx="94500" cy="44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5"/>
          <p:cNvSpPr/>
          <p:nvPr/>
        </p:nvSpPr>
        <p:spPr>
          <a:xfrm>
            <a:off x="6274625" y="3294950"/>
            <a:ext cx="972600" cy="309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QnA 게시판</a:t>
            </a:r>
            <a:endParaRPr sz="1000"/>
          </a:p>
        </p:txBody>
      </p:sp>
      <p:cxnSp>
        <p:nvCxnSpPr>
          <p:cNvPr id="97" name="Google Shape;97;p15"/>
          <p:cNvCxnSpPr>
            <a:stCxn id="75" idx="1"/>
            <a:endCxn id="80" idx="0"/>
          </p:cNvCxnSpPr>
          <p:nvPr/>
        </p:nvCxnSpPr>
        <p:spPr>
          <a:xfrm flipH="1">
            <a:off x="2501763" y="3938250"/>
            <a:ext cx="843600" cy="49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Google Shape;98;p15"/>
          <p:cNvSpPr/>
          <p:nvPr/>
        </p:nvSpPr>
        <p:spPr>
          <a:xfrm>
            <a:off x="1106650" y="2254151"/>
            <a:ext cx="7491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joinresult</a:t>
            </a:r>
            <a:r>
              <a:rPr lang="ko" sz="1000"/>
              <a:t>.jsp</a:t>
            </a:r>
            <a:endParaRPr sz="1000"/>
          </a:p>
        </p:txBody>
      </p:sp>
      <p:cxnSp>
        <p:nvCxnSpPr>
          <p:cNvPr id="99" name="Google Shape;99;p15"/>
          <p:cNvCxnSpPr>
            <a:stCxn id="98" idx="3"/>
            <a:endCxn id="73" idx="2"/>
          </p:cNvCxnSpPr>
          <p:nvPr/>
        </p:nvCxnSpPr>
        <p:spPr>
          <a:xfrm rot="10800000">
            <a:off x="1707550" y="474551"/>
            <a:ext cx="148200" cy="193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5"/>
          <p:cNvCxnSpPr>
            <a:stCxn id="73" idx="2"/>
            <a:endCxn id="90" idx="0"/>
          </p:cNvCxnSpPr>
          <p:nvPr/>
        </p:nvCxnSpPr>
        <p:spPr>
          <a:xfrm>
            <a:off x="1707488" y="474538"/>
            <a:ext cx="910800" cy="96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5"/>
          <p:cNvSpPr/>
          <p:nvPr/>
        </p:nvSpPr>
        <p:spPr>
          <a:xfrm>
            <a:off x="3334137" y="2110439"/>
            <a:ext cx="861000" cy="3096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side</a:t>
            </a:r>
            <a:r>
              <a:rPr lang="ko" sz="1000"/>
              <a:t>.jsp</a:t>
            </a:r>
            <a:endParaRPr sz="1000"/>
          </a:p>
        </p:txBody>
      </p:sp>
      <p:cxnSp>
        <p:nvCxnSpPr>
          <p:cNvPr id="102" name="Google Shape;102;p15"/>
          <p:cNvCxnSpPr>
            <a:stCxn id="101" idx="1"/>
            <a:endCxn id="90" idx="3"/>
          </p:cNvCxnSpPr>
          <p:nvPr/>
        </p:nvCxnSpPr>
        <p:spPr>
          <a:xfrm rot="10800000">
            <a:off x="3096837" y="1590239"/>
            <a:ext cx="237300" cy="67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5"/>
          <p:cNvCxnSpPr>
            <a:stCxn id="101" idx="1"/>
            <a:endCxn id="87" idx="3"/>
          </p:cNvCxnSpPr>
          <p:nvPr/>
        </p:nvCxnSpPr>
        <p:spPr>
          <a:xfrm rot="10800000">
            <a:off x="3096837" y="2137139"/>
            <a:ext cx="237300" cy="12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5"/>
          <p:cNvCxnSpPr>
            <a:stCxn id="101" idx="1"/>
            <a:endCxn id="88" idx="3"/>
          </p:cNvCxnSpPr>
          <p:nvPr/>
        </p:nvCxnSpPr>
        <p:spPr>
          <a:xfrm flipH="1">
            <a:off x="3096837" y="2265239"/>
            <a:ext cx="237300" cy="33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15"/>
          <p:cNvSpPr txBox="1"/>
          <p:nvPr/>
        </p:nvSpPr>
        <p:spPr>
          <a:xfrm>
            <a:off x="2121500" y="2942488"/>
            <a:ext cx="861000" cy="4617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highlight>
                  <a:srgbClr val="F3F3F3"/>
                </a:highlight>
              </a:rPr>
              <a:t>myinform_pw</a:t>
            </a:r>
            <a:r>
              <a:rPr lang="ko" sz="900">
                <a:highlight>
                  <a:srgbClr val="F3F3F3"/>
                </a:highlight>
              </a:rPr>
              <a:t>.jsp</a:t>
            </a:r>
            <a:endParaRPr sz="900">
              <a:highlight>
                <a:srgbClr val="F3F3F3"/>
              </a:highlight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5626613" y="2381675"/>
            <a:ext cx="10950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meal</a:t>
            </a:r>
            <a:r>
              <a:rPr lang="ko" sz="1000"/>
              <a:t>write.jsp</a:t>
            </a:r>
            <a:endParaRPr sz="1000"/>
          </a:p>
        </p:txBody>
      </p:sp>
      <p:cxnSp>
        <p:nvCxnSpPr>
          <p:cNvPr id="107" name="Google Shape;107;p15"/>
          <p:cNvCxnSpPr>
            <a:stCxn id="73" idx="2"/>
            <a:endCxn id="88" idx="0"/>
          </p:cNvCxnSpPr>
          <p:nvPr/>
        </p:nvCxnSpPr>
        <p:spPr>
          <a:xfrm>
            <a:off x="1707488" y="474538"/>
            <a:ext cx="910800" cy="197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5"/>
          <p:cNvCxnSpPr>
            <a:stCxn id="73" idx="2"/>
            <a:endCxn id="105" idx="0"/>
          </p:cNvCxnSpPr>
          <p:nvPr/>
        </p:nvCxnSpPr>
        <p:spPr>
          <a:xfrm>
            <a:off x="1707488" y="474538"/>
            <a:ext cx="844500" cy="246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5"/>
          <p:cNvSpPr/>
          <p:nvPr/>
        </p:nvSpPr>
        <p:spPr>
          <a:xfrm>
            <a:off x="4384827" y="4152975"/>
            <a:ext cx="8610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noticewrite</a:t>
            </a:r>
            <a:r>
              <a:rPr lang="ko" sz="1000"/>
              <a:t>.jsp</a:t>
            </a:r>
            <a:endParaRPr sz="1000"/>
          </a:p>
        </p:txBody>
      </p:sp>
      <p:cxnSp>
        <p:nvCxnSpPr>
          <p:cNvPr id="110" name="Google Shape;110;p15"/>
          <p:cNvCxnSpPr>
            <a:stCxn id="101" idx="1"/>
            <a:endCxn id="105" idx="3"/>
          </p:cNvCxnSpPr>
          <p:nvPr/>
        </p:nvCxnSpPr>
        <p:spPr>
          <a:xfrm flipH="1">
            <a:off x="2982537" y="2265239"/>
            <a:ext cx="351600" cy="90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5"/>
          <p:cNvSpPr txBox="1"/>
          <p:nvPr/>
        </p:nvSpPr>
        <p:spPr>
          <a:xfrm>
            <a:off x="2076700" y="3937725"/>
            <a:ext cx="861000" cy="3231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highlight>
                  <a:srgbClr val="F3F3F3"/>
                </a:highlight>
              </a:rPr>
              <a:t>myinform.jsp</a:t>
            </a:r>
            <a:endParaRPr sz="900">
              <a:highlight>
                <a:srgbClr val="F3F3F3"/>
              </a:highlight>
            </a:endParaRPr>
          </a:p>
        </p:txBody>
      </p:sp>
      <p:cxnSp>
        <p:nvCxnSpPr>
          <p:cNvPr id="112" name="Google Shape;112;p15"/>
          <p:cNvCxnSpPr>
            <a:stCxn id="105" idx="2"/>
            <a:endCxn id="111" idx="0"/>
          </p:cNvCxnSpPr>
          <p:nvPr/>
        </p:nvCxnSpPr>
        <p:spPr>
          <a:xfrm flipH="1">
            <a:off x="2507300" y="3404188"/>
            <a:ext cx="44700" cy="53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5"/>
          <p:cNvSpPr/>
          <p:nvPr/>
        </p:nvSpPr>
        <p:spPr>
          <a:xfrm>
            <a:off x="6289825" y="3706900"/>
            <a:ext cx="9726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qnalist</a:t>
            </a:r>
            <a:r>
              <a:rPr lang="ko" sz="1000"/>
              <a:t>.jsp</a:t>
            </a:r>
            <a:endParaRPr sz="1000"/>
          </a:p>
        </p:txBody>
      </p:sp>
      <p:sp>
        <p:nvSpPr>
          <p:cNvPr id="114" name="Google Shape;114;p15"/>
          <p:cNvSpPr/>
          <p:nvPr/>
        </p:nvSpPr>
        <p:spPr>
          <a:xfrm>
            <a:off x="6289825" y="4144950"/>
            <a:ext cx="9573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qnawrite</a:t>
            </a:r>
            <a:r>
              <a:rPr lang="ko" sz="1000"/>
              <a:t>.jsp</a:t>
            </a:r>
            <a:endParaRPr sz="1000"/>
          </a:p>
        </p:txBody>
      </p:sp>
      <p:cxnSp>
        <p:nvCxnSpPr>
          <p:cNvPr id="115" name="Google Shape;115;p15"/>
          <p:cNvCxnSpPr>
            <a:stCxn id="75" idx="2"/>
            <a:endCxn id="109" idx="1"/>
          </p:cNvCxnSpPr>
          <p:nvPr/>
        </p:nvCxnSpPr>
        <p:spPr>
          <a:xfrm>
            <a:off x="3719913" y="4093050"/>
            <a:ext cx="664800" cy="21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15"/>
          <p:cNvSpPr/>
          <p:nvPr/>
        </p:nvSpPr>
        <p:spPr>
          <a:xfrm>
            <a:off x="4384827" y="4599050"/>
            <a:ext cx="8610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noticemodify.jsp</a:t>
            </a:r>
            <a:endParaRPr sz="1000"/>
          </a:p>
        </p:txBody>
      </p:sp>
      <p:sp>
        <p:nvSpPr>
          <p:cNvPr id="117" name="Google Shape;117;p15"/>
          <p:cNvSpPr/>
          <p:nvPr/>
        </p:nvSpPr>
        <p:spPr>
          <a:xfrm>
            <a:off x="4424125" y="2788126"/>
            <a:ext cx="10950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recipe</a:t>
            </a:r>
            <a:r>
              <a:rPr lang="ko" sz="1000"/>
              <a:t>modify.jsp</a:t>
            </a:r>
            <a:endParaRPr sz="1000"/>
          </a:p>
        </p:txBody>
      </p:sp>
      <p:sp>
        <p:nvSpPr>
          <p:cNvPr id="118" name="Google Shape;118;p15"/>
          <p:cNvSpPr/>
          <p:nvPr/>
        </p:nvSpPr>
        <p:spPr>
          <a:xfrm>
            <a:off x="6321302" y="4480350"/>
            <a:ext cx="8610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qna</a:t>
            </a:r>
            <a:r>
              <a:rPr lang="ko" sz="1000"/>
              <a:t>modify.jsp</a:t>
            </a:r>
            <a:endParaRPr sz="1000"/>
          </a:p>
        </p:txBody>
      </p:sp>
      <p:sp>
        <p:nvSpPr>
          <p:cNvPr id="119" name="Google Shape;119;p15"/>
          <p:cNvSpPr/>
          <p:nvPr/>
        </p:nvSpPr>
        <p:spPr>
          <a:xfrm>
            <a:off x="5619025" y="2795675"/>
            <a:ext cx="10950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meal</a:t>
            </a:r>
            <a:r>
              <a:rPr lang="ko" sz="1000"/>
              <a:t>modify.jsp</a:t>
            </a:r>
            <a:endParaRPr sz="1000"/>
          </a:p>
        </p:txBody>
      </p:sp>
      <p:cxnSp>
        <p:nvCxnSpPr>
          <p:cNvPr id="120" name="Google Shape;120;p15"/>
          <p:cNvCxnSpPr>
            <a:stCxn id="75" idx="2"/>
            <a:endCxn id="116" idx="1"/>
          </p:cNvCxnSpPr>
          <p:nvPr/>
        </p:nvCxnSpPr>
        <p:spPr>
          <a:xfrm>
            <a:off x="3719913" y="4093050"/>
            <a:ext cx="664800" cy="66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Google Shape;121;p15"/>
          <p:cNvSpPr/>
          <p:nvPr/>
        </p:nvSpPr>
        <p:spPr>
          <a:xfrm>
            <a:off x="6305075" y="4815750"/>
            <a:ext cx="9573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qnareply.jsp</a:t>
            </a:r>
            <a:endParaRPr sz="1000"/>
          </a:p>
        </p:txBody>
      </p:sp>
      <p:cxnSp>
        <p:nvCxnSpPr>
          <p:cNvPr id="122" name="Google Shape;122;p15"/>
          <p:cNvCxnSpPr>
            <a:stCxn id="75" idx="2"/>
            <a:endCxn id="121" idx="1"/>
          </p:cNvCxnSpPr>
          <p:nvPr/>
        </p:nvCxnSpPr>
        <p:spPr>
          <a:xfrm>
            <a:off x="3719913" y="4093050"/>
            <a:ext cx="2585100" cy="87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15"/>
          <p:cNvSpPr/>
          <p:nvPr/>
        </p:nvSpPr>
        <p:spPr>
          <a:xfrm>
            <a:off x="7463788" y="1400049"/>
            <a:ext cx="1032000" cy="3096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chatbot</a:t>
            </a:r>
            <a:r>
              <a:rPr lang="ko" sz="1000"/>
              <a:t>.jsp</a:t>
            </a:r>
            <a:endParaRPr sz="1000"/>
          </a:p>
        </p:txBody>
      </p:sp>
      <p:cxnSp>
        <p:nvCxnSpPr>
          <p:cNvPr id="124" name="Google Shape;124;p15"/>
          <p:cNvCxnSpPr>
            <a:stCxn id="73" idx="3"/>
            <a:endCxn id="123" idx="1"/>
          </p:cNvCxnSpPr>
          <p:nvPr/>
        </p:nvCxnSpPr>
        <p:spPr>
          <a:xfrm>
            <a:off x="2082038" y="356188"/>
            <a:ext cx="5381700" cy="11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5"/>
          <p:cNvCxnSpPr>
            <a:stCxn id="73" idx="3"/>
            <a:endCxn id="78" idx="1"/>
          </p:cNvCxnSpPr>
          <p:nvPr/>
        </p:nvCxnSpPr>
        <p:spPr>
          <a:xfrm>
            <a:off x="2082038" y="356188"/>
            <a:ext cx="2332500" cy="124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5"/>
          <p:cNvCxnSpPr>
            <a:stCxn id="73" idx="3"/>
            <a:endCxn id="84" idx="1"/>
          </p:cNvCxnSpPr>
          <p:nvPr/>
        </p:nvCxnSpPr>
        <p:spPr>
          <a:xfrm>
            <a:off x="2082038" y="356188"/>
            <a:ext cx="3544200" cy="124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5"/>
          <p:cNvCxnSpPr>
            <a:stCxn id="73" idx="2"/>
            <a:endCxn id="87" idx="0"/>
          </p:cNvCxnSpPr>
          <p:nvPr/>
        </p:nvCxnSpPr>
        <p:spPr>
          <a:xfrm>
            <a:off x="1707488" y="474538"/>
            <a:ext cx="910800" cy="150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5"/>
          <p:cNvCxnSpPr>
            <a:stCxn id="84" idx="2"/>
            <a:endCxn id="79" idx="0"/>
          </p:cNvCxnSpPr>
          <p:nvPr/>
        </p:nvCxnSpPr>
        <p:spPr>
          <a:xfrm>
            <a:off x="6142188" y="1755999"/>
            <a:ext cx="31800" cy="19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5"/>
          <p:cNvCxnSpPr>
            <a:stCxn id="79" idx="2"/>
            <a:endCxn id="106" idx="0"/>
          </p:cNvCxnSpPr>
          <p:nvPr/>
        </p:nvCxnSpPr>
        <p:spPr>
          <a:xfrm>
            <a:off x="6174125" y="2258950"/>
            <a:ext cx="0" cy="1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5"/>
          <p:cNvCxnSpPr>
            <a:stCxn id="106" idx="2"/>
            <a:endCxn id="119" idx="0"/>
          </p:cNvCxnSpPr>
          <p:nvPr/>
        </p:nvCxnSpPr>
        <p:spPr>
          <a:xfrm flipH="1">
            <a:off x="6166613" y="2691275"/>
            <a:ext cx="7500" cy="10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5"/>
          <p:cNvCxnSpPr>
            <a:endCxn id="82" idx="0"/>
          </p:cNvCxnSpPr>
          <p:nvPr/>
        </p:nvCxnSpPr>
        <p:spPr>
          <a:xfrm>
            <a:off x="4930638" y="1755550"/>
            <a:ext cx="26400" cy="19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5"/>
          <p:cNvCxnSpPr>
            <a:stCxn id="82" idx="2"/>
            <a:endCxn id="81" idx="0"/>
          </p:cNvCxnSpPr>
          <p:nvPr/>
        </p:nvCxnSpPr>
        <p:spPr>
          <a:xfrm>
            <a:off x="4957038" y="2258950"/>
            <a:ext cx="30600" cy="1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5"/>
          <p:cNvCxnSpPr>
            <a:stCxn id="117" idx="0"/>
            <a:endCxn id="117" idx="0"/>
          </p:cNvCxnSpPr>
          <p:nvPr/>
        </p:nvCxnSpPr>
        <p:spPr>
          <a:xfrm>
            <a:off x="4971625" y="2788126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5"/>
          <p:cNvCxnSpPr>
            <a:stCxn id="81" idx="2"/>
            <a:endCxn id="117" idx="0"/>
          </p:cNvCxnSpPr>
          <p:nvPr/>
        </p:nvCxnSpPr>
        <p:spPr>
          <a:xfrm flipH="1">
            <a:off x="4971763" y="2691275"/>
            <a:ext cx="15900" cy="9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15"/>
          <p:cNvSpPr/>
          <p:nvPr/>
        </p:nvSpPr>
        <p:spPr>
          <a:xfrm>
            <a:off x="3830575" y="200376"/>
            <a:ext cx="8610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mycart.</a:t>
            </a:r>
            <a:r>
              <a:rPr lang="ko" sz="1000"/>
              <a:t>jsp</a:t>
            </a:r>
            <a:endParaRPr sz="1000"/>
          </a:p>
        </p:txBody>
      </p:sp>
      <p:cxnSp>
        <p:nvCxnSpPr>
          <p:cNvPr id="136" name="Google Shape;136;p15"/>
          <p:cNvCxnSpPr>
            <a:stCxn id="70" idx="0"/>
            <a:endCxn id="135" idx="0"/>
          </p:cNvCxnSpPr>
          <p:nvPr/>
        </p:nvCxnSpPr>
        <p:spPr>
          <a:xfrm rot="-5400000">
            <a:off x="2470600" y="-1571000"/>
            <a:ext cx="19200" cy="3561900"/>
          </a:xfrm>
          <a:prstGeom prst="bentConnector3">
            <a:avLst>
              <a:gd fmla="val 13400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15"/>
          <p:cNvSpPr/>
          <p:nvPr/>
        </p:nvSpPr>
        <p:spPr>
          <a:xfrm>
            <a:off x="4959275" y="201526"/>
            <a:ext cx="8610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order</a:t>
            </a:r>
            <a:r>
              <a:rPr lang="ko" sz="1000"/>
              <a:t>.jsp</a:t>
            </a:r>
            <a:endParaRPr sz="1000"/>
          </a:p>
        </p:txBody>
      </p:sp>
      <p:cxnSp>
        <p:nvCxnSpPr>
          <p:cNvPr id="138" name="Google Shape;138;p15"/>
          <p:cNvCxnSpPr>
            <a:stCxn id="135" idx="3"/>
            <a:endCxn id="137" idx="1"/>
          </p:cNvCxnSpPr>
          <p:nvPr/>
        </p:nvCxnSpPr>
        <p:spPr>
          <a:xfrm>
            <a:off x="4691575" y="355176"/>
            <a:ext cx="2676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5"/>
          <p:cNvCxnSpPr>
            <a:stCxn id="140" idx="3"/>
            <a:endCxn id="79" idx="3"/>
          </p:cNvCxnSpPr>
          <p:nvPr/>
        </p:nvCxnSpPr>
        <p:spPr>
          <a:xfrm flipH="1">
            <a:off x="6703300" y="356325"/>
            <a:ext cx="254700" cy="1747800"/>
          </a:xfrm>
          <a:prstGeom prst="bentConnector3">
            <a:avLst>
              <a:gd fmla="val -5552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5"/>
          <p:cNvCxnSpPr>
            <a:stCxn id="82" idx="3"/>
            <a:endCxn id="79" idx="1"/>
          </p:cNvCxnSpPr>
          <p:nvPr/>
        </p:nvCxnSpPr>
        <p:spPr>
          <a:xfrm>
            <a:off x="5504538" y="2104150"/>
            <a:ext cx="14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" name="Google Shape;142;p15"/>
          <p:cNvSpPr txBox="1"/>
          <p:nvPr/>
        </p:nvSpPr>
        <p:spPr>
          <a:xfrm>
            <a:off x="3096838" y="4431488"/>
            <a:ext cx="749100" cy="4617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highlight>
                  <a:srgbClr val="F3F3F3"/>
                </a:highlight>
              </a:rPr>
              <a:t>ordermanager</a:t>
            </a:r>
            <a:r>
              <a:rPr lang="ko" sz="900">
                <a:highlight>
                  <a:srgbClr val="F3F3F3"/>
                </a:highlight>
              </a:rPr>
              <a:t>.jsp</a:t>
            </a:r>
            <a:endParaRPr sz="900">
              <a:highlight>
                <a:srgbClr val="F3F3F3"/>
              </a:highlight>
            </a:endParaRPr>
          </a:p>
        </p:txBody>
      </p:sp>
      <p:cxnSp>
        <p:nvCxnSpPr>
          <p:cNvPr id="143" name="Google Shape;143;p15"/>
          <p:cNvCxnSpPr>
            <a:stCxn id="75" idx="2"/>
            <a:endCxn id="142" idx="0"/>
          </p:cNvCxnSpPr>
          <p:nvPr/>
        </p:nvCxnSpPr>
        <p:spPr>
          <a:xfrm flipH="1">
            <a:off x="3471513" y="4093050"/>
            <a:ext cx="248400" cy="3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15"/>
          <p:cNvSpPr/>
          <p:nvPr/>
        </p:nvSpPr>
        <p:spPr>
          <a:xfrm>
            <a:off x="3304588" y="1429125"/>
            <a:ext cx="8610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reviewwrite</a:t>
            </a:r>
            <a:r>
              <a:rPr lang="ko" sz="1000"/>
              <a:t>.jsp</a:t>
            </a:r>
            <a:endParaRPr sz="1000"/>
          </a:p>
        </p:txBody>
      </p:sp>
      <p:cxnSp>
        <p:nvCxnSpPr>
          <p:cNvPr id="145" name="Google Shape;145;p15"/>
          <p:cNvCxnSpPr>
            <a:stCxn id="90" idx="3"/>
            <a:endCxn id="144" idx="1"/>
          </p:cNvCxnSpPr>
          <p:nvPr/>
        </p:nvCxnSpPr>
        <p:spPr>
          <a:xfrm flipH="1" rot="10800000">
            <a:off x="3096850" y="1584050"/>
            <a:ext cx="2076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Google Shape;140;p15"/>
          <p:cNvSpPr/>
          <p:nvPr/>
        </p:nvSpPr>
        <p:spPr>
          <a:xfrm>
            <a:off x="6000700" y="201525"/>
            <a:ext cx="9573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orderconfirm.jsp</a:t>
            </a:r>
            <a:endParaRPr sz="1000"/>
          </a:p>
        </p:txBody>
      </p:sp>
      <p:cxnSp>
        <p:nvCxnSpPr>
          <p:cNvPr id="146" name="Google Shape;146;p15"/>
          <p:cNvCxnSpPr>
            <a:endCxn id="140" idx="1"/>
          </p:cNvCxnSpPr>
          <p:nvPr/>
        </p:nvCxnSpPr>
        <p:spPr>
          <a:xfrm>
            <a:off x="5820400" y="354525"/>
            <a:ext cx="1803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15"/>
          <p:cNvCxnSpPr>
            <a:stCxn id="140" idx="2"/>
            <a:endCxn id="90" idx="0"/>
          </p:cNvCxnSpPr>
          <p:nvPr/>
        </p:nvCxnSpPr>
        <p:spPr>
          <a:xfrm rot="5400000">
            <a:off x="4086700" y="-957225"/>
            <a:ext cx="924300" cy="3861000"/>
          </a:xfrm>
          <a:prstGeom prst="bentConnector3">
            <a:avLst>
              <a:gd fmla="val 1435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15"/>
          <p:cNvSpPr/>
          <p:nvPr/>
        </p:nvSpPr>
        <p:spPr>
          <a:xfrm>
            <a:off x="5345927" y="3694000"/>
            <a:ext cx="8610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noticedetail</a:t>
            </a:r>
            <a:r>
              <a:rPr lang="ko" sz="1000"/>
              <a:t>.jsp</a:t>
            </a:r>
            <a:endParaRPr sz="1000"/>
          </a:p>
        </p:txBody>
      </p:sp>
      <p:sp>
        <p:nvSpPr>
          <p:cNvPr id="149" name="Google Shape;149;p15"/>
          <p:cNvSpPr/>
          <p:nvPr/>
        </p:nvSpPr>
        <p:spPr>
          <a:xfrm>
            <a:off x="5430827" y="4465525"/>
            <a:ext cx="8610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qna</a:t>
            </a:r>
            <a:r>
              <a:rPr lang="ko" sz="1000"/>
              <a:t>.jsp</a:t>
            </a:r>
            <a:endParaRPr sz="1000"/>
          </a:p>
        </p:txBody>
      </p:sp>
      <p:cxnSp>
        <p:nvCxnSpPr>
          <p:cNvPr id="150" name="Google Shape;150;p15"/>
          <p:cNvCxnSpPr>
            <a:stCxn id="75" idx="0"/>
            <a:endCxn id="119" idx="2"/>
          </p:cNvCxnSpPr>
          <p:nvPr/>
        </p:nvCxnSpPr>
        <p:spPr>
          <a:xfrm rot="-5400000">
            <a:off x="4604013" y="2221050"/>
            <a:ext cx="678300" cy="2446500"/>
          </a:xfrm>
          <a:prstGeom prst="bentConnector3">
            <a:avLst>
              <a:gd fmla="val 8063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4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챗봇</a:t>
            </a:r>
            <a:endParaRPr/>
          </a:p>
        </p:txBody>
      </p:sp>
      <p:sp>
        <p:nvSpPr>
          <p:cNvPr id="692" name="Google Shape;692;p4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43"/>
          <p:cNvSpPr/>
          <p:nvPr/>
        </p:nvSpPr>
        <p:spPr>
          <a:xfrm>
            <a:off x="1161800" y="152550"/>
            <a:ext cx="7083000" cy="48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43"/>
          <p:cNvSpPr txBox="1"/>
          <p:nvPr/>
        </p:nvSpPr>
        <p:spPr>
          <a:xfrm>
            <a:off x="1821325" y="511475"/>
            <a:ext cx="56886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웰컴메세지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고정메뉴(기분에 따른 레시피 추천/ 재료기반 레시피추천)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이미지답변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3.1 재료 사진 판별 후 파일 업로드, 첨부 후 텍스트 변환</a:t>
            </a:r>
            <a:endParaRPr sz="9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3.2 모든 레시피들 중 조건에 맞는 레시피 랜덤 호출 후 데이터베이스 저장 =&gt; 메인 사이트에 떠야함</a:t>
            </a:r>
            <a:endParaRPr sz="9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3.3 재료 선택창(해먹남녀처럼)</a:t>
            </a:r>
            <a:endParaRPr sz="9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3.4 검색 api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44"/>
          <p:cNvSpPr/>
          <p:nvPr/>
        </p:nvSpPr>
        <p:spPr>
          <a:xfrm>
            <a:off x="1161800" y="152550"/>
            <a:ext cx="7083000" cy="48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44"/>
          <p:cNvSpPr/>
          <p:nvPr/>
        </p:nvSpPr>
        <p:spPr>
          <a:xfrm>
            <a:off x="1400900" y="365875"/>
            <a:ext cx="3033900" cy="419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44"/>
          <p:cNvSpPr/>
          <p:nvPr/>
        </p:nvSpPr>
        <p:spPr>
          <a:xfrm>
            <a:off x="1633413" y="1516615"/>
            <a:ext cx="1761900" cy="35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33333"/>
                </a:solidFill>
                <a:highlight>
                  <a:srgbClr val="FFFFFF"/>
                </a:highlight>
              </a:rPr>
              <a:t>😍 😀​ ​​​🤔 😥 😣 🤬</a:t>
            </a:r>
            <a:endParaRPr/>
          </a:p>
        </p:txBody>
      </p:sp>
      <p:sp>
        <p:nvSpPr>
          <p:cNvPr id="706" name="Google Shape;706;p44"/>
          <p:cNvSpPr/>
          <p:nvPr/>
        </p:nvSpPr>
        <p:spPr>
          <a:xfrm>
            <a:off x="1533700" y="2384375"/>
            <a:ext cx="2660700" cy="47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rgbClr val="333333"/>
                </a:solidFill>
              </a:rPr>
              <a:t>오늘 기분이 좋으시군요.</a:t>
            </a:r>
            <a:endParaRPr sz="10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rgbClr val="333333"/>
                </a:solidFill>
              </a:rPr>
              <a:t>아래의 레시피를 추천드립니다.</a:t>
            </a:r>
            <a:endParaRPr sz="1000">
              <a:solidFill>
                <a:srgbClr val="333333"/>
              </a:solidFill>
            </a:endParaRPr>
          </a:p>
        </p:txBody>
      </p:sp>
      <p:sp>
        <p:nvSpPr>
          <p:cNvPr id="707" name="Google Shape;707;p44"/>
          <p:cNvSpPr/>
          <p:nvPr/>
        </p:nvSpPr>
        <p:spPr>
          <a:xfrm>
            <a:off x="1566750" y="2898200"/>
            <a:ext cx="2077200" cy="117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레시피 3개 띄우기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     </a:t>
            </a:r>
            <a:r>
              <a:rPr lang="ko" sz="800"/>
              <a:t>새로고침버튼</a:t>
            </a:r>
            <a:endParaRPr sz="800"/>
          </a:p>
        </p:txBody>
      </p:sp>
      <p:sp>
        <p:nvSpPr>
          <p:cNvPr id="708" name="Google Shape;708;p44"/>
          <p:cNvSpPr/>
          <p:nvPr/>
        </p:nvSpPr>
        <p:spPr>
          <a:xfrm>
            <a:off x="1670500" y="488375"/>
            <a:ext cx="1761900" cy="54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b="1" lang="ko" sz="900"/>
              <a:t>기분에 따른 레시피</a:t>
            </a:r>
            <a:endParaRPr b="1"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재료기반 레시피</a:t>
            </a:r>
            <a:endParaRPr sz="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709" name="Google Shape;709;p44"/>
          <p:cNvSpPr/>
          <p:nvPr/>
        </p:nvSpPr>
        <p:spPr>
          <a:xfrm>
            <a:off x="4801575" y="365875"/>
            <a:ext cx="3033900" cy="419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44"/>
          <p:cNvSpPr/>
          <p:nvPr/>
        </p:nvSpPr>
        <p:spPr>
          <a:xfrm>
            <a:off x="4924650" y="1564825"/>
            <a:ext cx="1761900" cy="30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재료를 입력해 주세요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711" name="Google Shape;711;p44"/>
          <p:cNvSpPr/>
          <p:nvPr/>
        </p:nvSpPr>
        <p:spPr>
          <a:xfrm>
            <a:off x="4924650" y="488375"/>
            <a:ext cx="1761900" cy="54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기분에 따른 레시피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b="1" lang="ko" sz="900"/>
              <a:t>재료기반 레시피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  <p:cxnSp>
        <p:nvCxnSpPr>
          <p:cNvPr id="712" name="Google Shape;712;p44"/>
          <p:cNvCxnSpPr/>
          <p:nvPr/>
        </p:nvCxnSpPr>
        <p:spPr>
          <a:xfrm rot="10800000">
            <a:off x="1161788" y="1891025"/>
            <a:ext cx="3153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3" name="Google Shape;713;p44"/>
          <p:cNvSpPr txBox="1"/>
          <p:nvPr/>
        </p:nvSpPr>
        <p:spPr>
          <a:xfrm>
            <a:off x="76675" y="1730825"/>
            <a:ext cx="1280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그 날의 감정 누르기</a:t>
            </a:r>
            <a:endParaRPr sz="900"/>
          </a:p>
        </p:txBody>
      </p:sp>
      <p:sp>
        <p:nvSpPr>
          <p:cNvPr id="714" name="Google Shape;714;p44"/>
          <p:cNvSpPr/>
          <p:nvPr/>
        </p:nvSpPr>
        <p:spPr>
          <a:xfrm>
            <a:off x="1707600" y="3158183"/>
            <a:ext cx="520500" cy="66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44"/>
          <p:cNvSpPr/>
          <p:nvPr/>
        </p:nvSpPr>
        <p:spPr>
          <a:xfrm>
            <a:off x="2413144" y="3149168"/>
            <a:ext cx="520500" cy="66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44"/>
          <p:cNvSpPr/>
          <p:nvPr/>
        </p:nvSpPr>
        <p:spPr>
          <a:xfrm>
            <a:off x="3040902" y="3145706"/>
            <a:ext cx="520500" cy="66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44"/>
          <p:cNvSpPr/>
          <p:nvPr/>
        </p:nvSpPr>
        <p:spPr>
          <a:xfrm>
            <a:off x="2610038" y="1098575"/>
            <a:ext cx="1761900" cy="35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33333"/>
                </a:solidFill>
                <a:highlight>
                  <a:srgbClr val="FFFFFF"/>
                </a:highlight>
              </a:rPr>
              <a:t>기분에 따른 레시피</a:t>
            </a:r>
            <a:endParaRPr/>
          </a:p>
        </p:txBody>
      </p:sp>
      <p:sp>
        <p:nvSpPr>
          <p:cNvPr id="718" name="Google Shape;718;p44"/>
          <p:cNvSpPr/>
          <p:nvPr/>
        </p:nvSpPr>
        <p:spPr>
          <a:xfrm>
            <a:off x="2830623" y="1944725"/>
            <a:ext cx="1555200" cy="35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33333"/>
                </a:solidFill>
                <a:highlight>
                  <a:srgbClr val="FFFFFF"/>
                </a:highlight>
              </a:rPr>
              <a:t>😍</a:t>
            </a:r>
            <a:endParaRPr/>
          </a:p>
        </p:txBody>
      </p:sp>
      <p:sp>
        <p:nvSpPr>
          <p:cNvPr id="719" name="Google Shape;719;p44"/>
          <p:cNvSpPr/>
          <p:nvPr/>
        </p:nvSpPr>
        <p:spPr>
          <a:xfrm>
            <a:off x="1566750" y="4667700"/>
            <a:ext cx="2325000" cy="20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44"/>
          <p:cNvSpPr/>
          <p:nvPr/>
        </p:nvSpPr>
        <p:spPr>
          <a:xfrm>
            <a:off x="3956600" y="4667700"/>
            <a:ext cx="438000" cy="20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전송</a:t>
            </a:r>
            <a:endParaRPr sz="800"/>
          </a:p>
        </p:txBody>
      </p:sp>
      <p:sp>
        <p:nvSpPr>
          <p:cNvPr id="721" name="Google Shape;721;p44"/>
          <p:cNvSpPr/>
          <p:nvPr/>
        </p:nvSpPr>
        <p:spPr>
          <a:xfrm>
            <a:off x="1533700" y="4266550"/>
            <a:ext cx="466200" cy="20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홈으로</a:t>
            </a:r>
            <a:endParaRPr sz="600"/>
          </a:p>
        </p:txBody>
      </p:sp>
      <p:sp>
        <p:nvSpPr>
          <p:cNvPr id="722" name="Google Shape;722;p44"/>
          <p:cNvSpPr/>
          <p:nvPr/>
        </p:nvSpPr>
        <p:spPr>
          <a:xfrm>
            <a:off x="2101381" y="4266550"/>
            <a:ext cx="466200" cy="20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문의하기</a:t>
            </a:r>
            <a:endParaRPr sz="600"/>
          </a:p>
        </p:txBody>
      </p:sp>
      <p:sp>
        <p:nvSpPr>
          <p:cNvPr id="723" name="Google Shape;723;p44"/>
          <p:cNvSpPr/>
          <p:nvPr/>
        </p:nvSpPr>
        <p:spPr>
          <a:xfrm>
            <a:off x="2669061" y="4266550"/>
            <a:ext cx="466200" cy="20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724" name="Google Shape;724;p44"/>
          <p:cNvSpPr/>
          <p:nvPr/>
        </p:nvSpPr>
        <p:spPr>
          <a:xfrm>
            <a:off x="3236742" y="4266550"/>
            <a:ext cx="466200" cy="20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725" name="Google Shape;725;p44"/>
          <p:cNvSpPr/>
          <p:nvPr/>
        </p:nvSpPr>
        <p:spPr>
          <a:xfrm>
            <a:off x="3804423" y="4266550"/>
            <a:ext cx="466200" cy="20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726" name="Google Shape;726;p44"/>
          <p:cNvSpPr/>
          <p:nvPr/>
        </p:nvSpPr>
        <p:spPr>
          <a:xfrm>
            <a:off x="4962700" y="4266550"/>
            <a:ext cx="466200" cy="20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홈으로</a:t>
            </a:r>
            <a:endParaRPr sz="600"/>
          </a:p>
        </p:txBody>
      </p:sp>
      <p:sp>
        <p:nvSpPr>
          <p:cNvPr id="727" name="Google Shape;727;p44"/>
          <p:cNvSpPr/>
          <p:nvPr/>
        </p:nvSpPr>
        <p:spPr>
          <a:xfrm>
            <a:off x="5530381" y="4266550"/>
            <a:ext cx="466200" cy="20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728" name="Google Shape;728;p44"/>
          <p:cNvSpPr/>
          <p:nvPr/>
        </p:nvSpPr>
        <p:spPr>
          <a:xfrm>
            <a:off x="6098061" y="4266550"/>
            <a:ext cx="466200" cy="20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729" name="Google Shape;729;p44"/>
          <p:cNvSpPr/>
          <p:nvPr/>
        </p:nvSpPr>
        <p:spPr>
          <a:xfrm>
            <a:off x="6665742" y="4266550"/>
            <a:ext cx="466200" cy="20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730" name="Google Shape;730;p44"/>
          <p:cNvSpPr/>
          <p:nvPr/>
        </p:nvSpPr>
        <p:spPr>
          <a:xfrm>
            <a:off x="7233423" y="4266550"/>
            <a:ext cx="466200" cy="20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731" name="Google Shape;731;p44"/>
          <p:cNvSpPr/>
          <p:nvPr/>
        </p:nvSpPr>
        <p:spPr>
          <a:xfrm>
            <a:off x="4904600" y="4653400"/>
            <a:ext cx="2325000" cy="20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44"/>
          <p:cNvSpPr/>
          <p:nvPr/>
        </p:nvSpPr>
        <p:spPr>
          <a:xfrm>
            <a:off x="7294450" y="4653400"/>
            <a:ext cx="438000" cy="20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전송</a:t>
            </a:r>
            <a:endParaRPr sz="800"/>
          </a:p>
        </p:txBody>
      </p:sp>
      <p:sp>
        <p:nvSpPr>
          <p:cNvPr id="733" name="Google Shape;733;p44"/>
          <p:cNvSpPr/>
          <p:nvPr/>
        </p:nvSpPr>
        <p:spPr>
          <a:xfrm>
            <a:off x="5965163" y="1128938"/>
            <a:ext cx="1761900" cy="35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33333"/>
                </a:solidFill>
                <a:highlight>
                  <a:srgbClr val="FFFFFF"/>
                </a:highlight>
              </a:rPr>
              <a:t>재료</a:t>
            </a:r>
            <a:r>
              <a:rPr lang="ko" sz="1200">
                <a:solidFill>
                  <a:srgbClr val="333333"/>
                </a:solidFill>
                <a:highlight>
                  <a:srgbClr val="FFFFFF"/>
                </a:highlight>
              </a:rPr>
              <a:t>에 따른 레시피</a:t>
            </a:r>
            <a:endParaRPr/>
          </a:p>
        </p:txBody>
      </p:sp>
      <p:sp>
        <p:nvSpPr>
          <p:cNvPr id="734" name="Google Shape;734;p44"/>
          <p:cNvSpPr/>
          <p:nvPr/>
        </p:nvSpPr>
        <p:spPr>
          <a:xfrm>
            <a:off x="4925475" y="3007450"/>
            <a:ext cx="2077200" cy="117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레시피 3개 띄우기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     </a:t>
            </a:r>
            <a:r>
              <a:rPr lang="ko" sz="800"/>
              <a:t>새로고침버튼</a:t>
            </a:r>
            <a:endParaRPr sz="800"/>
          </a:p>
        </p:txBody>
      </p:sp>
      <p:sp>
        <p:nvSpPr>
          <p:cNvPr id="735" name="Google Shape;735;p44"/>
          <p:cNvSpPr/>
          <p:nvPr/>
        </p:nvSpPr>
        <p:spPr>
          <a:xfrm>
            <a:off x="6341252" y="3274818"/>
            <a:ext cx="520500" cy="66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44"/>
          <p:cNvSpPr/>
          <p:nvPr/>
        </p:nvSpPr>
        <p:spPr>
          <a:xfrm>
            <a:off x="5040262" y="3274808"/>
            <a:ext cx="520500" cy="66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44"/>
          <p:cNvSpPr/>
          <p:nvPr/>
        </p:nvSpPr>
        <p:spPr>
          <a:xfrm>
            <a:off x="5690760" y="3274818"/>
            <a:ext cx="520500" cy="66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44"/>
          <p:cNvSpPr txBox="1"/>
          <p:nvPr/>
        </p:nvSpPr>
        <p:spPr>
          <a:xfrm>
            <a:off x="1890775" y="2892325"/>
            <a:ext cx="657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739" name="Google Shape;739;p44"/>
          <p:cNvSpPr txBox="1"/>
          <p:nvPr/>
        </p:nvSpPr>
        <p:spPr>
          <a:xfrm>
            <a:off x="4763000" y="5920925"/>
            <a:ext cx="68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44"/>
          <p:cNvSpPr/>
          <p:nvPr/>
        </p:nvSpPr>
        <p:spPr>
          <a:xfrm>
            <a:off x="6935600" y="2010750"/>
            <a:ext cx="2325000" cy="1122000"/>
          </a:xfrm>
          <a:prstGeom prst="wedgeRectCallout">
            <a:avLst>
              <a:gd fmla="val -96723" name="adj1"/>
              <a:gd fmla="val -5366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모달 창이 뜨면서 재료 선택할 수 있게 함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45"/>
          <p:cNvSpPr/>
          <p:nvPr/>
        </p:nvSpPr>
        <p:spPr>
          <a:xfrm>
            <a:off x="1161800" y="152550"/>
            <a:ext cx="7083000" cy="48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45"/>
          <p:cNvSpPr/>
          <p:nvPr/>
        </p:nvSpPr>
        <p:spPr>
          <a:xfrm>
            <a:off x="1400900" y="365875"/>
            <a:ext cx="3033900" cy="419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45"/>
          <p:cNvSpPr/>
          <p:nvPr/>
        </p:nvSpPr>
        <p:spPr>
          <a:xfrm>
            <a:off x="1633413" y="1516615"/>
            <a:ext cx="1761900" cy="35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33333"/>
                </a:solidFill>
                <a:highlight>
                  <a:srgbClr val="FFFFFF"/>
                </a:highlight>
              </a:rPr>
              <a:t>😍 😀​ ​​​🤔 😥 😣 🤬</a:t>
            </a:r>
            <a:endParaRPr/>
          </a:p>
        </p:txBody>
      </p:sp>
      <p:sp>
        <p:nvSpPr>
          <p:cNvPr id="748" name="Google Shape;748;p45"/>
          <p:cNvSpPr/>
          <p:nvPr/>
        </p:nvSpPr>
        <p:spPr>
          <a:xfrm>
            <a:off x="1533700" y="2384375"/>
            <a:ext cx="2660700" cy="47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rgbClr val="333333"/>
                </a:solidFill>
              </a:rPr>
              <a:t>오늘 기분이 좋으시군요.</a:t>
            </a:r>
            <a:endParaRPr sz="10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rgbClr val="333333"/>
                </a:solidFill>
              </a:rPr>
              <a:t>아래의 레시피를 추천드립니다.</a:t>
            </a:r>
            <a:endParaRPr sz="1000">
              <a:solidFill>
                <a:srgbClr val="333333"/>
              </a:solidFill>
            </a:endParaRPr>
          </a:p>
        </p:txBody>
      </p:sp>
      <p:sp>
        <p:nvSpPr>
          <p:cNvPr id="749" name="Google Shape;749;p45"/>
          <p:cNvSpPr/>
          <p:nvPr/>
        </p:nvSpPr>
        <p:spPr>
          <a:xfrm>
            <a:off x="1566750" y="2898200"/>
            <a:ext cx="2077200" cy="117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레시피 3개 띄우기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     </a:t>
            </a:r>
            <a:r>
              <a:rPr lang="ko" sz="800"/>
              <a:t>새로고침버튼</a:t>
            </a:r>
            <a:endParaRPr sz="800"/>
          </a:p>
        </p:txBody>
      </p:sp>
      <p:sp>
        <p:nvSpPr>
          <p:cNvPr id="750" name="Google Shape;750;p45"/>
          <p:cNvSpPr/>
          <p:nvPr/>
        </p:nvSpPr>
        <p:spPr>
          <a:xfrm>
            <a:off x="1670500" y="488375"/>
            <a:ext cx="1761900" cy="54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b="1" lang="ko" sz="900"/>
              <a:t>기분에 따른 레시피</a:t>
            </a:r>
            <a:endParaRPr b="1"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재료기반 레시피</a:t>
            </a:r>
            <a:endParaRPr sz="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751" name="Google Shape;751;p45"/>
          <p:cNvSpPr/>
          <p:nvPr/>
        </p:nvSpPr>
        <p:spPr>
          <a:xfrm>
            <a:off x="4801575" y="365875"/>
            <a:ext cx="3033900" cy="419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45"/>
          <p:cNvSpPr/>
          <p:nvPr/>
        </p:nvSpPr>
        <p:spPr>
          <a:xfrm>
            <a:off x="4924650" y="1564825"/>
            <a:ext cx="1761900" cy="30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재료를 입력해 주세요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753" name="Google Shape;753;p45"/>
          <p:cNvSpPr/>
          <p:nvPr/>
        </p:nvSpPr>
        <p:spPr>
          <a:xfrm>
            <a:off x="4924650" y="488375"/>
            <a:ext cx="1761900" cy="54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기분에 따른 레시피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b="1" lang="ko" sz="900"/>
              <a:t>재료기반 레시피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  <p:cxnSp>
        <p:nvCxnSpPr>
          <p:cNvPr id="754" name="Google Shape;754;p45"/>
          <p:cNvCxnSpPr/>
          <p:nvPr/>
        </p:nvCxnSpPr>
        <p:spPr>
          <a:xfrm rot="10800000">
            <a:off x="1161788" y="1891025"/>
            <a:ext cx="3153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5" name="Google Shape;755;p45"/>
          <p:cNvSpPr txBox="1"/>
          <p:nvPr/>
        </p:nvSpPr>
        <p:spPr>
          <a:xfrm>
            <a:off x="76675" y="1730825"/>
            <a:ext cx="1280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그 날의 감정 누르기</a:t>
            </a:r>
            <a:endParaRPr sz="900"/>
          </a:p>
        </p:txBody>
      </p:sp>
      <p:sp>
        <p:nvSpPr>
          <p:cNvPr id="756" name="Google Shape;756;p45"/>
          <p:cNvSpPr/>
          <p:nvPr/>
        </p:nvSpPr>
        <p:spPr>
          <a:xfrm>
            <a:off x="1707600" y="3158183"/>
            <a:ext cx="520500" cy="66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45"/>
          <p:cNvSpPr/>
          <p:nvPr/>
        </p:nvSpPr>
        <p:spPr>
          <a:xfrm>
            <a:off x="2413144" y="3149168"/>
            <a:ext cx="520500" cy="66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45"/>
          <p:cNvSpPr/>
          <p:nvPr/>
        </p:nvSpPr>
        <p:spPr>
          <a:xfrm>
            <a:off x="3040902" y="3145706"/>
            <a:ext cx="520500" cy="66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45"/>
          <p:cNvSpPr/>
          <p:nvPr/>
        </p:nvSpPr>
        <p:spPr>
          <a:xfrm>
            <a:off x="2610038" y="1098575"/>
            <a:ext cx="1761900" cy="35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33333"/>
                </a:solidFill>
                <a:highlight>
                  <a:srgbClr val="FFFFFF"/>
                </a:highlight>
              </a:rPr>
              <a:t>기분에 따른 레시피</a:t>
            </a:r>
            <a:endParaRPr/>
          </a:p>
        </p:txBody>
      </p:sp>
      <p:sp>
        <p:nvSpPr>
          <p:cNvPr id="760" name="Google Shape;760;p45"/>
          <p:cNvSpPr/>
          <p:nvPr/>
        </p:nvSpPr>
        <p:spPr>
          <a:xfrm>
            <a:off x="2830623" y="1944725"/>
            <a:ext cx="1555200" cy="35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33333"/>
                </a:solidFill>
                <a:highlight>
                  <a:srgbClr val="FFFFFF"/>
                </a:highlight>
              </a:rPr>
              <a:t>😍</a:t>
            </a:r>
            <a:endParaRPr/>
          </a:p>
        </p:txBody>
      </p:sp>
      <p:sp>
        <p:nvSpPr>
          <p:cNvPr id="761" name="Google Shape;761;p45"/>
          <p:cNvSpPr/>
          <p:nvPr/>
        </p:nvSpPr>
        <p:spPr>
          <a:xfrm>
            <a:off x="1566750" y="4667700"/>
            <a:ext cx="2325000" cy="20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45"/>
          <p:cNvSpPr/>
          <p:nvPr/>
        </p:nvSpPr>
        <p:spPr>
          <a:xfrm>
            <a:off x="3956600" y="4667700"/>
            <a:ext cx="438000" cy="20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전송</a:t>
            </a:r>
            <a:endParaRPr sz="800"/>
          </a:p>
        </p:txBody>
      </p:sp>
      <p:sp>
        <p:nvSpPr>
          <p:cNvPr id="763" name="Google Shape;763;p45"/>
          <p:cNvSpPr/>
          <p:nvPr/>
        </p:nvSpPr>
        <p:spPr>
          <a:xfrm>
            <a:off x="1533700" y="4266550"/>
            <a:ext cx="466200" cy="20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홈으로</a:t>
            </a:r>
            <a:endParaRPr sz="600"/>
          </a:p>
        </p:txBody>
      </p:sp>
      <p:sp>
        <p:nvSpPr>
          <p:cNvPr id="764" name="Google Shape;764;p45"/>
          <p:cNvSpPr/>
          <p:nvPr/>
        </p:nvSpPr>
        <p:spPr>
          <a:xfrm>
            <a:off x="2101381" y="4266550"/>
            <a:ext cx="466200" cy="20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765" name="Google Shape;765;p45"/>
          <p:cNvSpPr/>
          <p:nvPr/>
        </p:nvSpPr>
        <p:spPr>
          <a:xfrm>
            <a:off x="2669061" y="4266550"/>
            <a:ext cx="466200" cy="20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766" name="Google Shape;766;p45"/>
          <p:cNvSpPr/>
          <p:nvPr/>
        </p:nvSpPr>
        <p:spPr>
          <a:xfrm>
            <a:off x="3236742" y="4266550"/>
            <a:ext cx="466200" cy="20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767" name="Google Shape;767;p45"/>
          <p:cNvSpPr/>
          <p:nvPr/>
        </p:nvSpPr>
        <p:spPr>
          <a:xfrm>
            <a:off x="3804423" y="4266550"/>
            <a:ext cx="466200" cy="20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768" name="Google Shape;768;p45"/>
          <p:cNvSpPr/>
          <p:nvPr/>
        </p:nvSpPr>
        <p:spPr>
          <a:xfrm>
            <a:off x="4962700" y="4266550"/>
            <a:ext cx="466200" cy="20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홈으로</a:t>
            </a:r>
            <a:endParaRPr sz="600"/>
          </a:p>
        </p:txBody>
      </p:sp>
      <p:sp>
        <p:nvSpPr>
          <p:cNvPr id="769" name="Google Shape;769;p45"/>
          <p:cNvSpPr/>
          <p:nvPr/>
        </p:nvSpPr>
        <p:spPr>
          <a:xfrm>
            <a:off x="5530381" y="4266550"/>
            <a:ext cx="466200" cy="20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770" name="Google Shape;770;p45"/>
          <p:cNvSpPr/>
          <p:nvPr/>
        </p:nvSpPr>
        <p:spPr>
          <a:xfrm>
            <a:off x="6098061" y="4266550"/>
            <a:ext cx="466200" cy="20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771" name="Google Shape;771;p45"/>
          <p:cNvSpPr/>
          <p:nvPr/>
        </p:nvSpPr>
        <p:spPr>
          <a:xfrm>
            <a:off x="6665742" y="4266550"/>
            <a:ext cx="466200" cy="20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772" name="Google Shape;772;p45"/>
          <p:cNvSpPr/>
          <p:nvPr/>
        </p:nvSpPr>
        <p:spPr>
          <a:xfrm>
            <a:off x="7233423" y="4266550"/>
            <a:ext cx="466200" cy="20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773" name="Google Shape;773;p45"/>
          <p:cNvSpPr/>
          <p:nvPr/>
        </p:nvSpPr>
        <p:spPr>
          <a:xfrm>
            <a:off x="4904600" y="4653400"/>
            <a:ext cx="2325000" cy="20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45"/>
          <p:cNvSpPr/>
          <p:nvPr/>
        </p:nvSpPr>
        <p:spPr>
          <a:xfrm>
            <a:off x="7294450" y="4653400"/>
            <a:ext cx="438000" cy="20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전송</a:t>
            </a:r>
            <a:endParaRPr sz="800"/>
          </a:p>
        </p:txBody>
      </p:sp>
      <p:sp>
        <p:nvSpPr>
          <p:cNvPr id="775" name="Google Shape;775;p45"/>
          <p:cNvSpPr/>
          <p:nvPr/>
        </p:nvSpPr>
        <p:spPr>
          <a:xfrm>
            <a:off x="5965163" y="1128938"/>
            <a:ext cx="1761900" cy="35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33333"/>
                </a:solidFill>
                <a:highlight>
                  <a:srgbClr val="FFFFFF"/>
                </a:highlight>
              </a:rPr>
              <a:t>재료에 따른 레시피</a:t>
            </a:r>
            <a:endParaRPr/>
          </a:p>
        </p:txBody>
      </p:sp>
      <p:sp>
        <p:nvSpPr>
          <p:cNvPr id="776" name="Google Shape;776;p45"/>
          <p:cNvSpPr/>
          <p:nvPr/>
        </p:nvSpPr>
        <p:spPr>
          <a:xfrm>
            <a:off x="4925475" y="3007450"/>
            <a:ext cx="2077200" cy="117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레시피 3개 띄우기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     </a:t>
            </a:r>
            <a:r>
              <a:rPr lang="ko" sz="800"/>
              <a:t>새로고침버튼</a:t>
            </a:r>
            <a:endParaRPr sz="800"/>
          </a:p>
        </p:txBody>
      </p:sp>
      <p:sp>
        <p:nvSpPr>
          <p:cNvPr id="777" name="Google Shape;777;p45"/>
          <p:cNvSpPr/>
          <p:nvPr/>
        </p:nvSpPr>
        <p:spPr>
          <a:xfrm>
            <a:off x="6341252" y="3274818"/>
            <a:ext cx="520500" cy="66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45"/>
          <p:cNvSpPr/>
          <p:nvPr/>
        </p:nvSpPr>
        <p:spPr>
          <a:xfrm>
            <a:off x="5040262" y="3274808"/>
            <a:ext cx="520500" cy="66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45"/>
          <p:cNvSpPr/>
          <p:nvPr/>
        </p:nvSpPr>
        <p:spPr>
          <a:xfrm>
            <a:off x="5690760" y="3274818"/>
            <a:ext cx="520500" cy="66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45"/>
          <p:cNvSpPr/>
          <p:nvPr/>
        </p:nvSpPr>
        <p:spPr>
          <a:xfrm>
            <a:off x="6935600" y="2010750"/>
            <a:ext cx="2325000" cy="1122000"/>
          </a:xfrm>
          <a:prstGeom prst="wedgeRectCallout">
            <a:avLst>
              <a:gd fmla="val -96723" name="adj1"/>
              <a:gd fmla="val -5366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모달 창이 뜨면서 재료 선택할 수 있게 함</a:t>
            </a:r>
            <a:endParaRPr/>
          </a:p>
        </p:txBody>
      </p:sp>
      <p:sp>
        <p:nvSpPr>
          <p:cNvPr id="781" name="Google Shape;781;p45"/>
          <p:cNvSpPr/>
          <p:nvPr/>
        </p:nvSpPr>
        <p:spPr>
          <a:xfrm>
            <a:off x="1161800" y="587525"/>
            <a:ext cx="5524800" cy="341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782" name="Google Shape;782;p45"/>
          <p:cNvSpPr/>
          <p:nvPr/>
        </p:nvSpPr>
        <p:spPr>
          <a:xfrm>
            <a:off x="1539925" y="1145975"/>
            <a:ext cx="167700" cy="14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45"/>
          <p:cNvSpPr/>
          <p:nvPr/>
        </p:nvSpPr>
        <p:spPr>
          <a:xfrm>
            <a:off x="1539925" y="1524288"/>
            <a:ext cx="167700" cy="14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45"/>
          <p:cNvSpPr/>
          <p:nvPr/>
        </p:nvSpPr>
        <p:spPr>
          <a:xfrm>
            <a:off x="1539925" y="1902613"/>
            <a:ext cx="167700" cy="14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45"/>
          <p:cNvSpPr/>
          <p:nvPr/>
        </p:nvSpPr>
        <p:spPr>
          <a:xfrm>
            <a:off x="1539925" y="2278825"/>
            <a:ext cx="167700" cy="14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45"/>
          <p:cNvSpPr/>
          <p:nvPr/>
        </p:nvSpPr>
        <p:spPr>
          <a:xfrm>
            <a:off x="1539925" y="2651625"/>
            <a:ext cx="167700" cy="14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45"/>
          <p:cNvSpPr/>
          <p:nvPr/>
        </p:nvSpPr>
        <p:spPr>
          <a:xfrm>
            <a:off x="1539925" y="2997638"/>
            <a:ext cx="167700" cy="14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45"/>
          <p:cNvSpPr txBox="1"/>
          <p:nvPr/>
        </p:nvSpPr>
        <p:spPr>
          <a:xfrm>
            <a:off x="1909975" y="1040675"/>
            <a:ext cx="657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마늘</a:t>
            </a:r>
            <a:endParaRPr sz="1100"/>
          </a:p>
        </p:txBody>
      </p:sp>
      <p:sp>
        <p:nvSpPr>
          <p:cNvPr id="789" name="Google Shape;789;p45"/>
          <p:cNvSpPr txBox="1"/>
          <p:nvPr/>
        </p:nvSpPr>
        <p:spPr>
          <a:xfrm>
            <a:off x="1909975" y="1419000"/>
            <a:ext cx="657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양파</a:t>
            </a:r>
            <a:endParaRPr sz="1100"/>
          </a:p>
        </p:txBody>
      </p:sp>
      <p:sp>
        <p:nvSpPr>
          <p:cNvPr id="790" name="Google Shape;790;p45"/>
          <p:cNvSpPr txBox="1"/>
          <p:nvPr/>
        </p:nvSpPr>
        <p:spPr>
          <a:xfrm>
            <a:off x="1890775" y="1790050"/>
            <a:ext cx="939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돼지고기</a:t>
            </a:r>
            <a:endParaRPr sz="1100"/>
          </a:p>
        </p:txBody>
      </p:sp>
      <p:sp>
        <p:nvSpPr>
          <p:cNvPr id="791" name="Google Shape;791;p45"/>
          <p:cNvSpPr txBox="1"/>
          <p:nvPr/>
        </p:nvSpPr>
        <p:spPr>
          <a:xfrm>
            <a:off x="1890775" y="2158588"/>
            <a:ext cx="657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소고기</a:t>
            </a:r>
            <a:endParaRPr sz="1100"/>
          </a:p>
        </p:txBody>
      </p:sp>
      <p:sp>
        <p:nvSpPr>
          <p:cNvPr id="792" name="Google Shape;792;p45"/>
          <p:cNvSpPr txBox="1"/>
          <p:nvPr/>
        </p:nvSpPr>
        <p:spPr>
          <a:xfrm>
            <a:off x="1890775" y="2527138"/>
            <a:ext cx="657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고등어</a:t>
            </a:r>
            <a:endParaRPr sz="1100"/>
          </a:p>
        </p:txBody>
      </p:sp>
      <p:sp>
        <p:nvSpPr>
          <p:cNvPr id="793" name="Google Shape;793;p45"/>
          <p:cNvSpPr txBox="1"/>
          <p:nvPr/>
        </p:nvSpPr>
        <p:spPr>
          <a:xfrm>
            <a:off x="1890775" y="2892325"/>
            <a:ext cx="657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794" name="Google Shape;794;p45"/>
          <p:cNvSpPr txBox="1"/>
          <p:nvPr/>
        </p:nvSpPr>
        <p:spPr>
          <a:xfrm>
            <a:off x="4763000" y="5920925"/>
            <a:ext cx="687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45"/>
          <p:cNvSpPr/>
          <p:nvPr/>
        </p:nvSpPr>
        <p:spPr>
          <a:xfrm>
            <a:off x="4850600" y="1131900"/>
            <a:ext cx="1669200" cy="2046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내가 선택한 재료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796" name="Google Shape;796;p45"/>
          <p:cNvSpPr txBox="1"/>
          <p:nvPr/>
        </p:nvSpPr>
        <p:spPr>
          <a:xfrm>
            <a:off x="1850275" y="3306650"/>
            <a:ext cx="4146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4안: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재료 몇개를 골라도 모두 다 들어간 레시피가 없다면 그 중 재료 3~ 5개 랜덤으로 뽑아서 그 재료가 모두 들어간 레시피를 추출</a:t>
            </a:r>
            <a:endParaRPr/>
          </a:p>
        </p:txBody>
      </p:sp>
      <p:sp>
        <p:nvSpPr>
          <p:cNvPr id="797" name="Google Shape;797;p45"/>
          <p:cNvSpPr/>
          <p:nvPr/>
        </p:nvSpPr>
        <p:spPr>
          <a:xfrm>
            <a:off x="1671225" y="728175"/>
            <a:ext cx="3130500" cy="25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최대 6개 선택가능</a:t>
            </a:r>
            <a:endParaRPr/>
          </a:p>
        </p:txBody>
      </p:sp>
      <p:graphicFrame>
        <p:nvGraphicFramePr>
          <p:cNvPr id="798" name="Google Shape;798;p45"/>
          <p:cNvGraphicFramePr/>
          <p:nvPr/>
        </p:nvGraphicFramePr>
        <p:xfrm>
          <a:off x="-2489012" y="14540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{07C475E9-38EF-49CB-BAE2-57530BD27103}</a:tableStyleId>
              </a:tblPr>
              <a:tblGrid>
                <a:gridCol w="2325000"/>
              </a:tblGrid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ingred(5안 참조 db)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recipe_no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/>
                        <a:t>ingred_1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ingred_2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ingred_3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ingred_4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ingred_5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4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기분에 따른 레시피 추천</a:t>
            </a:r>
            <a:endParaRPr/>
          </a:p>
        </p:txBody>
      </p:sp>
      <p:sp>
        <p:nvSpPr>
          <p:cNvPr id="804" name="Google Shape;804;p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47"/>
          <p:cNvSpPr/>
          <p:nvPr/>
        </p:nvSpPr>
        <p:spPr>
          <a:xfrm>
            <a:off x="670975" y="152550"/>
            <a:ext cx="7083000" cy="48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47"/>
          <p:cNvSpPr/>
          <p:nvPr/>
        </p:nvSpPr>
        <p:spPr>
          <a:xfrm>
            <a:off x="967525" y="474150"/>
            <a:ext cx="3033900" cy="419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47"/>
          <p:cNvSpPr/>
          <p:nvPr/>
        </p:nvSpPr>
        <p:spPr>
          <a:xfrm>
            <a:off x="2056988" y="1487525"/>
            <a:ext cx="1761900" cy="35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33333"/>
                </a:solidFill>
                <a:highlight>
                  <a:srgbClr val="FFFFFF"/>
                </a:highlight>
              </a:rPr>
              <a:t>😍 😀​ ​​​🤔 😥 😣 🤬</a:t>
            </a:r>
            <a:endParaRPr/>
          </a:p>
        </p:txBody>
      </p:sp>
      <p:sp>
        <p:nvSpPr>
          <p:cNvPr id="812" name="Google Shape;812;p47"/>
          <p:cNvSpPr/>
          <p:nvPr/>
        </p:nvSpPr>
        <p:spPr>
          <a:xfrm>
            <a:off x="1119063" y="2003375"/>
            <a:ext cx="1761900" cy="35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33333"/>
                </a:solidFill>
                <a:highlight>
                  <a:srgbClr val="FFFFFF"/>
                </a:highlight>
              </a:rPr>
              <a:t>😍</a:t>
            </a:r>
            <a:endParaRPr/>
          </a:p>
        </p:txBody>
      </p:sp>
      <p:sp>
        <p:nvSpPr>
          <p:cNvPr id="813" name="Google Shape;813;p47"/>
          <p:cNvSpPr/>
          <p:nvPr/>
        </p:nvSpPr>
        <p:spPr>
          <a:xfrm>
            <a:off x="1591154" y="2880075"/>
            <a:ext cx="2271900" cy="150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레시피 3개 띄우기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         </a:t>
            </a:r>
            <a:r>
              <a:rPr lang="ko" sz="800"/>
              <a:t>새로고침버튼</a:t>
            </a:r>
            <a:endParaRPr sz="800"/>
          </a:p>
        </p:txBody>
      </p:sp>
      <p:sp>
        <p:nvSpPr>
          <p:cNvPr id="814" name="Google Shape;814;p47"/>
          <p:cNvSpPr/>
          <p:nvPr/>
        </p:nvSpPr>
        <p:spPr>
          <a:xfrm>
            <a:off x="1066400" y="564575"/>
            <a:ext cx="1761900" cy="76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b="1" lang="ko" sz="900"/>
              <a:t>기분에 따른 레시피</a:t>
            </a:r>
            <a:endParaRPr b="1"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재료기반 레시피</a:t>
            </a:r>
            <a:endParaRPr sz="900"/>
          </a:p>
        </p:txBody>
      </p:sp>
      <p:cxnSp>
        <p:nvCxnSpPr>
          <p:cNvPr id="815" name="Google Shape;815;p47"/>
          <p:cNvCxnSpPr/>
          <p:nvPr/>
        </p:nvCxnSpPr>
        <p:spPr>
          <a:xfrm rot="10800000">
            <a:off x="1764263" y="1662425"/>
            <a:ext cx="3153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6" name="Google Shape;816;p47"/>
          <p:cNvSpPr txBox="1"/>
          <p:nvPr/>
        </p:nvSpPr>
        <p:spPr>
          <a:xfrm>
            <a:off x="612125" y="1503725"/>
            <a:ext cx="1280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그 날의 감정 누르기</a:t>
            </a:r>
            <a:endParaRPr sz="900"/>
          </a:p>
        </p:txBody>
      </p:sp>
      <p:sp>
        <p:nvSpPr>
          <p:cNvPr id="817" name="Google Shape;817;p47"/>
          <p:cNvSpPr/>
          <p:nvPr/>
        </p:nvSpPr>
        <p:spPr>
          <a:xfrm>
            <a:off x="1745200" y="3212950"/>
            <a:ext cx="569400" cy="85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47"/>
          <p:cNvSpPr/>
          <p:nvPr/>
        </p:nvSpPr>
        <p:spPr>
          <a:xfrm>
            <a:off x="2442400" y="3196975"/>
            <a:ext cx="569400" cy="85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47"/>
          <p:cNvSpPr/>
          <p:nvPr/>
        </p:nvSpPr>
        <p:spPr>
          <a:xfrm>
            <a:off x="3203425" y="3196975"/>
            <a:ext cx="569400" cy="85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47"/>
          <p:cNvSpPr txBox="1"/>
          <p:nvPr/>
        </p:nvSpPr>
        <p:spPr>
          <a:xfrm>
            <a:off x="4285275" y="534700"/>
            <a:ext cx="30996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기분 매우 좋음 : 삼계탕, 밀푀유나베,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기분 좋음 :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그럭저럭 :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우울함 :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짜증남 :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화남 : 떡볶이, 쭈꾸미 볶음</a:t>
            </a:r>
            <a:endParaRPr sz="1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48"/>
          <p:cNvSpPr/>
          <p:nvPr/>
        </p:nvSpPr>
        <p:spPr>
          <a:xfrm>
            <a:off x="1161800" y="152550"/>
            <a:ext cx="7083000" cy="48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48"/>
          <p:cNvSpPr/>
          <p:nvPr/>
        </p:nvSpPr>
        <p:spPr>
          <a:xfrm>
            <a:off x="4572000" y="474150"/>
            <a:ext cx="3033900" cy="419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48"/>
          <p:cNvSpPr/>
          <p:nvPr/>
        </p:nvSpPr>
        <p:spPr>
          <a:xfrm>
            <a:off x="4682300" y="704600"/>
            <a:ext cx="2703000" cy="314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828" name="Google Shape;828;p48"/>
          <p:cNvSpPr/>
          <p:nvPr/>
        </p:nvSpPr>
        <p:spPr>
          <a:xfrm>
            <a:off x="1552763" y="2216250"/>
            <a:ext cx="1761900" cy="35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레시피 3개 띄우기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		</a:t>
            </a:r>
            <a:r>
              <a:rPr lang="ko" sz="800"/>
              <a:t>새로고침버튼</a:t>
            </a:r>
            <a:endParaRPr sz="800"/>
          </a:p>
        </p:txBody>
      </p:sp>
      <p:cxnSp>
        <p:nvCxnSpPr>
          <p:cNvPr id="829" name="Google Shape;829;p48"/>
          <p:cNvCxnSpPr/>
          <p:nvPr/>
        </p:nvCxnSpPr>
        <p:spPr>
          <a:xfrm flipH="1" rot="10800000">
            <a:off x="3507700" y="2258600"/>
            <a:ext cx="939300" cy="3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30" name="Google Shape;83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8900" y="1119650"/>
            <a:ext cx="691025" cy="53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1" name="Google Shape;83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8545" y="1119657"/>
            <a:ext cx="730506" cy="53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2" name="Google Shape;832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5545" y="1082270"/>
            <a:ext cx="833050" cy="607563"/>
          </a:xfrm>
          <a:prstGeom prst="rect">
            <a:avLst/>
          </a:prstGeom>
          <a:noFill/>
          <a:ln>
            <a:noFill/>
          </a:ln>
        </p:spPr>
      </p:pic>
      <p:sp>
        <p:nvSpPr>
          <p:cNvPr id="833" name="Google Shape;833;p48"/>
          <p:cNvSpPr txBox="1"/>
          <p:nvPr/>
        </p:nvSpPr>
        <p:spPr>
          <a:xfrm>
            <a:off x="4806825" y="1855050"/>
            <a:ext cx="730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(하트)찜하기</a:t>
            </a:r>
            <a:endParaRPr sz="700"/>
          </a:p>
        </p:txBody>
      </p:sp>
      <p:sp>
        <p:nvSpPr>
          <p:cNvPr id="834" name="Google Shape;834;p48"/>
          <p:cNvSpPr txBox="1"/>
          <p:nvPr/>
        </p:nvSpPr>
        <p:spPr>
          <a:xfrm>
            <a:off x="5668550" y="1841300"/>
            <a:ext cx="730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(하트)찜하기</a:t>
            </a:r>
            <a:endParaRPr sz="700"/>
          </a:p>
        </p:txBody>
      </p:sp>
      <p:sp>
        <p:nvSpPr>
          <p:cNvPr id="835" name="Google Shape;835;p48"/>
          <p:cNvSpPr txBox="1"/>
          <p:nvPr/>
        </p:nvSpPr>
        <p:spPr>
          <a:xfrm>
            <a:off x="6549163" y="1841300"/>
            <a:ext cx="730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(하트)찜하기</a:t>
            </a:r>
            <a:endParaRPr sz="700"/>
          </a:p>
        </p:txBody>
      </p:sp>
      <p:sp>
        <p:nvSpPr>
          <p:cNvPr id="836" name="Google Shape;836;p48"/>
          <p:cNvSpPr txBox="1"/>
          <p:nvPr/>
        </p:nvSpPr>
        <p:spPr>
          <a:xfrm>
            <a:off x="6551450" y="2132300"/>
            <a:ext cx="786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새로고침 버튼</a:t>
            </a:r>
            <a:endParaRPr sz="7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4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재료에 기반 레시피 추천</a:t>
            </a:r>
            <a:endParaRPr/>
          </a:p>
        </p:txBody>
      </p:sp>
      <p:sp>
        <p:nvSpPr>
          <p:cNvPr id="842" name="Google Shape;842;p4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7" name="Google Shape;84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638" y="1091750"/>
            <a:ext cx="5902724" cy="3315325"/>
          </a:xfrm>
          <a:prstGeom prst="rect">
            <a:avLst/>
          </a:prstGeom>
          <a:noFill/>
          <a:ln>
            <a:noFill/>
          </a:ln>
        </p:spPr>
      </p:pic>
      <p:sp>
        <p:nvSpPr>
          <p:cNvPr id="848" name="Google Shape;848;p50"/>
          <p:cNvSpPr/>
          <p:nvPr/>
        </p:nvSpPr>
        <p:spPr>
          <a:xfrm>
            <a:off x="3691050" y="444675"/>
            <a:ext cx="1761900" cy="32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챗봇 </a:t>
            </a:r>
            <a:r>
              <a:rPr lang="ko" sz="1100">
                <a:solidFill>
                  <a:schemeClr val="dk1"/>
                </a:solidFill>
              </a:rPr>
              <a:t>재료 선택창</a:t>
            </a:r>
            <a:endParaRPr sz="11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51"/>
          <p:cNvSpPr/>
          <p:nvPr/>
        </p:nvSpPr>
        <p:spPr>
          <a:xfrm>
            <a:off x="1161800" y="152550"/>
            <a:ext cx="7083000" cy="48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51"/>
          <p:cNvSpPr txBox="1"/>
          <p:nvPr/>
        </p:nvSpPr>
        <p:spPr>
          <a:xfrm>
            <a:off x="2821175" y="856425"/>
            <a:ext cx="383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51"/>
          <p:cNvSpPr/>
          <p:nvPr/>
        </p:nvSpPr>
        <p:spPr>
          <a:xfrm>
            <a:off x="2716375" y="559500"/>
            <a:ext cx="3973800" cy="189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업로드한 사진</a:t>
            </a:r>
            <a:endParaRPr/>
          </a:p>
        </p:txBody>
      </p:sp>
      <p:sp>
        <p:nvSpPr>
          <p:cNvPr id="856" name="Google Shape;856;p51"/>
          <p:cNvSpPr/>
          <p:nvPr/>
        </p:nvSpPr>
        <p:spPr>
          <a:xfrm>
            <a:off x="2760025" y="2655525"/>
            <a:ext cx="3834000" cy="49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 </a:t>
            </a:r>
            <a:r>
              <a:rPr lang="ko"/>
              <a:t>가지고 있는</a:t>
            </a:r>
            <a:r>
              <a:rPr lang="ko"/>
              <a:t> 재료 ]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...</a:t>
            </a:r>
            <a:endParaRPr/>
          </a:p>
        </p:txBody>
      </p:sp>
      <p:sp>
        <p:nvSpPr>
          <p:cNvPr id="857" name="Google Shape;857;p51"/>
          <p:cNvSpPr/>
          <p:nvPr/>
        </p:nvSpPr>
        <p:spPr>
          <a:xfrm>
            <a:off x="2375750" y="3328025"/>
            <a:ext cx="1493400" cy="140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추천 레시피1</a:t>
            </a:r>
            <a:endParaRPr/>
          </a:p>
        </p:txBody>
      </p:sp>
      <p:sp>
        <p:nvSpPr>
          <p:cNvPr id="858" name="Google Shape;858;p51"/>
          <p:cNvSpPr/>
          <p:nvPr/>
        </p:nvSpPr>
        <p:spPr>
          <a:xfrm>
            <a:off x="3956600" y="3328025"/>
            <a:ext cx="1493400" cy="140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추천 레시피2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59" name="Google Shape;859;p51"/>
          <p:cNvSpPr/>
          <p:nvPr/>
        </p:nvSpPr>
        <p:spPr>
          <a:xfrm>
            <a:off x="5581050" y="3328025"/>
            <a:ext cx="1493400" cy="140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추천 레시피3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60" name="Google Shape;860;p51"/>
          <p:cNvSpPr txBox="1"/>
          <p:nvPr/>
        </p:nvSpPr>
        <p:spPr>
          <a:xfrm>
            <a:off x="1224800" y="152550"/>
            <a:ext cx="675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Object Detection 기능 이용하여 재료사진 판별 후 재료 추가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/>
          <p:nvPr/>
        </p:nvSpPr>
        <p:spPr>
          <a:xfrm>
            <a:off x="2527085" y="-860208"/>
            <a:ext cx="749100" cy="236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main.jsp</a:t>
            </a:r>
            <a:endParaRPr sz="1000"/>
          </a:p>
        </p:txBody>
      </p:sp>
      <p:sp>
        <p:nvSpPr>
          <p:cNvPr id="156" name="Google Shape;156;p16"/>
          <p:cNvSpPr/>
          <p:nvPr/>
        </p:nvSpPr>
        <p:spPr>
          <a:xfrm>
            <a:off x="-2383750" y="822500"/>
            <a:ext cx="749100" cy="309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로그인</a:t>
            </a:r>
            <a:endParaRPr sz="1000"/>
          </a:p>
        </p:txBody>
      </p:sp>
      <p:sp>
        <p:nvSpPr>
          <p:cNvPr id="157" name="Google Shape;157;p16"/>
          <p:cNvSpPr/>
          <p:nvPr/>
        </p:nvSpPr>
        <p:spPr>
          <a:xfrm>
            <a:off x="3167713" y="767013"/>
            <a:ext cx="972600" cy="309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관리자 </a:t>
            </a:r>
            <a:endParaRPr sz="1000"/>
          </a:p>
        </p:txBody>
      </p:sp>
      <p:sp>
        <p:nvSpPr>
          <p:cNvPr id="158" name="Google Shape;158;p16"/>
          <p:cNvSpPr/>
          <p:nvPr/>
        </p:nvSpPr>
        <p:spPr>
          <a:xfrm>
            <a:off x="7165586" y="787640"/>
            <a:ext cx="972600" cy="309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레시피게시판 </a:t>
            </a:r>
            <a:endParaRPr sz="1000"/>
          </a:p>
        </p:txBody>
      </p:sp>
      <p:sp>
        <p:nvSpPr>
          <p:cNvPr id="159" name="Google Shape;159;p16"/>
          <p:cNvSpPr/>
          <p:nvPr/>
        </p:nvSpPr>
        <p:spPr>
          <a:xfrm>
            <a:off x="19685826" y="4265100"/>
            <a:ext cx="909600" cy="309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챗봇</a:t>
            </a:r>
            <a:endParaRPr sz="1000"/>
          </a:p>
        </p:txBody>
      </p:sp>
      <p:sp>
        <p:nvSpPr>
          <p:cNvPr id="160" name="Google Shape;160;p16"/>
          <p:cNvSpPr/>
          <p:nvPr/>
        </p:nvSpPr>
        <p:spPr>
          <a:xfrm>
            <a:off x="7199938" y="1591440"/>
            <a:ext cx="10320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recipelist.jsp</a:t>
            </a:r>
            <a:endParaRPr sz="1000"/>
          </a:p>
        </p:txBody>
      </p:sp>
      <p:sp>
        <p:nvSpPr>
          <p:cNvPr id="161" name="Google Shape;161;p16"/>
          <p:cNvSpPr/>
          <p:nvPr/>
        </p:nvSpPr>
        <p:spPr>
          <a:xfrm>
            <a:off x="10278169" y="2587740"/>
            <a:ext cx="10581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mealdetail.jsp</a:t>
            </a:r>
            <a:endParaRPr sz="1000"/>
          </a:p>
        </p:txBody>
      </p:sp>
      <p:sp>
        <p:nvSpPr>
          <p:cNvPr id="162" name="Google Shape;162;p16"/>
          <p:cNvSpPr txBox="1"/>
          <p:nvPr/>
        </p:nvSpPr>
        <p:spPr>
          <a:xfrm>
            <a:off x="3180513" y="1644300"/>
            <a:ext cx="993600" cy="3231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highlight>
                  <a:srgbClr val="F3F3F3"/>
                </a:highlight>
              </a:rPr>
              <a:t>admin.jsp</a:t>
            </a:r>
            <a:endParaRPr sz="900">
              <a:highlight>
                <a:srgbClr val="F3F3F3"/>
              </a:highlight>
            </a:endParaRPr>
          </a:p>
        </p:txBody>
      </p:sp>
      <p:sp>
        <p:nvSpPr>
          <p:cNvPr id="163" name="Google Shape;163;p16"/>
          <p:cNvSpPr/>
          <p:nvPr/>
        </p:nvSpPr>
        <p:spPr>
          <a:xfrm>
            <a:off x="7816649" y="2115365"/>
            <a:ext cx="10950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recipewrite.jsp</a:t>
            </a:r>
            <a:endParaRPr sz="1000"/>
          </a:p>
        </p:txBody>
      </p:sp>
      <p:sp>
        <p:nvSpPr>
          <p:cNvPr id="164" name="Google Shape;164;p16"/>
          <p:cNvSpPr/>
          <p:nvPr/>
        </p:nvSpPr>
        <p:spPr>
          <a:xfrm>
            <a:off x="6040886" y="2573290"/>
            <a:ext cx="10950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recipedetail.jsp</a:t>
            </a:r>
            <a:endParaRPr sz="1000"/>
          </a:p>
        </p:txBody>
      </p:sp>
      <p:sp>
        <p:nvSpPr>
          <p:cNvPr id="165" name="Google Shape;165;p16"/>
          <p:cNvSpPr/>
          <p:nvPr/>
        </p:nvSpPr>
        <p:spPr>
          <a:xfrm>
            <a:off x="15079507" y="653727"/>
            <a:ext cx="972600" cy="309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밀키트게시판</a:t>
            </a:r>
            <a:endParaRPr sz="1000"/>
          </a:p>
        </p:txBody>
      </p:sp>
      <p:sp>
        <p:nvSpPr>
          <p:cNvPr id="166" name="Google Shape;166;p16"/>
          <p:cNvSpPr/>
          <p:nvPr/>
        </p:nvSpPr>
        <p:spPr>
          <a:xfrm>
            <a:off x="15017782" y="1452126"/>
            <a:ext cx="10320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meallist.jsp</a:t>
            </a:r>
            <a:endParaRPr sz="1000"/>
          </a:p>
        </p:txBody>
      </p:sp>
      <p:sp>
        <p:nvSpPr>
          <p:cNvPr id="167" name="Google Shape;167;p16"/>
          <p:cNvSpPr/>
          <p:nvPr/>
        </p:nvSpPr>
        <p:spPr>
          <a:xfrm>
            <a:off x="-2410750" y="1704850"/>
            <a:ext cx="814800" cy="309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header.jsp</a:t>
            </a:r>
            <a:endParaRPr sz="1000"/>
          </a:p>
        </p:txBody>
      </p:sp>
      <p:sp>
        <p:nvSpPr>
          <p:cNvPr id="168" name="Google Shape;168;p16"/>
          <p:cNvSpPr/>
          <p:nvPr/>
        </p:nvSpPr>
        <p:spPr>
          <a:xfrm>
            <a:off x="-1368050" y="819601"/>
            <a:ext cx="749100" cy="309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회원가입</a:t>
            </a:r>
            <a:endParaRPr sz="1000"/>
          </a:p>
        </p:txBody>
      </p:sp>
      <p:sp>
        <p:nvSpPr>
          <p:cNvPr id="169" name="Google Shape;169;p16"/>
          <p:cNvSpPr/>
          <p:nvPr/>
        </p:nvSpPr>
        <p:spPr>
          <a:xfrm>
            <a:off x="387438" y="791776"/>
            <a:ext cx="972600" cy="309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마이 페이지 </a:t>
            </a:r>
            <a:endParaRPr sz="1000"/>
          </a:p>
        </p:txBody>
      </p:sp>
      <p:sp>
        <p:nvSpPr>
          <p:cNvPr id="170" name="Google Shape;170;p16"/>
          <p:cNvSpPr/>
          <p:nvPr/>
        </p:nvSpPr>
        <p:spPr>
          <a:xfrm>
            <a:off x="369034" y="3441773"/>
            <a:ext cx="9573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myzzimlist.jsp</a:t>
            </a:r>
            <a:endParaRPr sz="1000"/>
          </a:p>
        </p:txBody>
      </p:sp>
      <p:sp>
        <p:nvSpPr>
          <p:cNvPr id="171" name="Google Shape;171;p16"/>
          <p:cNvSpPr/>
          <p:nvPr/>
        </p:nvSpPr>
        <p:spPr>
          <a:xfrm>
            <a:off x="371875" y="4382638"/>
            <a:ext cx="10950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myrecipelist.jsp</a:t>
            </a:r>
            <a:endParaRPr sz="1000"/>
          </a:p>
        </p:txBody>
      </p:sp>
      <p:sp>
        <p:nvSpPr>
          <p:cNvPr id="172" name="Google Shape;172;p16"/>
          <p:cNvSpPr/>
          <p:nvPr/>
        </p:nvSpPr>
        <p:spPr>
          <a:xfrm>
            <a:off x="-1354900" y="1246639"/>
            <a:ext cx="7491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email.jsp</a:t>
            </a:r>
            <a:endParaRPr sz="1000"/>
          </a:p>
        </p:txBody>
      </p:sp>
      <p:sp>
        <p:nvSpPr>
          <p:cNvPr id="173" name="Google Shape;173;p16"/>
          <p:cNvSpPr/>
          <p:nvPr/>
        </p:nvSpPr>
        <p:spPr>
          <a:xfrm>
            <a:off x="-1448950" y="2042500"/>
            <a:ext cx="9573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join</a:t>
            </a:r>
            <a:r>
              <a:rPr lang="ko" sz="1000"/>
              <a:t>.jsp</a:t>
            </a:r>
            <a:endParaRPr sz="1000"/>
          </a:p>
        </p:txBody>
      </p:sp>
      <p:sp>
        <p:nvSpPr>
          <p:cNvPr id="174" name="Google Shape;174;p16"/>
          <p:cNvSpPr/>
          <p:nvPr/>
        </p:nvSpPr>
        <p:spPr>
          <a:xfrm>
            <a:off x="385088" y="1635325"/>
            <a:ext cx="9573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myorderlist.jsp</a:t>
            </a:r>
            <a:endParaRPr sz="1000"/>
          </a:p>
        </p:txBody>
      </p:sp>
      <p:sp>
        <p:nvSpPr>
          <p:cNvPr id="175" name="Google Shape;175;p16"/>
          <p:cNvSpPr/>
          <p:nvPr/>
        </p:nvSpPr>
        <p:spPr>
          <a:xfrm>
            <a:off x="17711489" y="607788"/>
            <a:ext cx="861000" cy="309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공지사항</a:t>
            </a:r>
            <a:endParaRPr sz="1000"/>
          </a:p>
        </p:txBody>
      </p:sp>
      <p:sp>
        <p:nvSpPr>
          <p:cNvPr id="176" name="Google Shape;176;p16"/>
          <p:cNvSpPr/>
          <p:nvPr/>
        </p:nvSpPr>
        <p:spPr>
          <a:xfrm>
            <a:off x="17716165" y="1024691"/>
            <a:ext cx="8610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noticelist.jsp</a:t>
            </a:r>
            <a:endParaRPr sz="1000"/>
          </a:p>
        </p:txBody>
      </p:sp>
      <p:cxnSp>
        <p:nvCxnSpPr>
          <p:cNvPr id="177" name="Google Shape;177;p16"/>
          <p:cNvCxnSpPr>
            <a:stCxn id="167" idx="2"/>
          </p:cNvCxnSpPr>
          <p:nvPr/>
        </p:nvCxnSpPr>
        <p:spPr>
          <a:xfrm>
            <a:off x="-2003350" y="20144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16"/>
          <p:cNvSpPr/>
          <p:nvPr/>
        </p:nvSpPr>
        <p:spPr>
          <a:xfrm>
            <a:off x="-1425300" y="2878100"/>
            <a:ext cx="9573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joinresult</a:t>
            </a:r>
            <a:r>
              <a:rPr lang="ko" sz="1000"/>
              <a:t>.jsp</a:t>
            </a:r>
            <a:endParaRPr sz="1000"/>
          </a:p>
        </p:txBody>
      </p:sp>
      <p:sp>
        <p:nvSpPr>
          <p:cNvPr id="179" name="Google Shape;179;p16"/>
          <p:cNvSpPr txBox="1"/>
          <p:nvPr/>
        </p:nvSpPr>
        <p:spPr>
          <a:xfrm>
            <a:off x="387450" y="4839038"/>
            <a:ext cx="957300" cy="4617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myinform_pw.jsp</a:t>
            </a:r>
            <a:endParaRPr sz="900"/>
          </a:p>
        </p:txBody>
      </p:sp>
      <p:sp>
        <p:nvSpPr>
          <p:cNvPr id="180" name="Google Shape;180;p16"/>
          <p:cNvSpPr/>
          <p:nvPr/>
        </p:nvSpPr>
        <p:spPr>
          <a:xfrm>
            <a:off x="15336869" y="3999577"/>
            <a:ext cx="10950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mealwrite.jsp</a:t>
            </a:r>
            <a:endParaRPr sz="1000"/>
          </a:p>
        </p:txBody>
      </p:sp>
      <p:sp>
        <p:nvSpPr>
          <p:cNvPr id="181" name="Google Shape;181;p16"/>
          <p:cNvSpPr/>
          <p:nvPr/>
        </p:nvSpPr>
        <p:spPr>
          <a:xfrm>
            <a:off x="17101889" y="1517075"/>
            <a:ext cx="8610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noticewrite.jsp</a:t>
            </a:r>
            <a:endParaRPr sz="1000"/>
          </a:p>
        </p:txBody>
      </p:sp>
      <p:sp>
        <p:nvSpPr>
          <p:cNvPr id="182" name="Google Shape;182;p16"/>
          <p:cNvSpPr txBox="1"/>
          <p:nvPr/>
        </p:nvSpPr>
        <p:spPr>
          <a:xfrm>
            <a:off x="387450" y="5876500"/>
            <a:ext cx="957300" cy="3231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highlight>
                  <a:srgbClr val="F3F3F3"/>
                </a:highlight>
              </a:rPr>
              <a:t>myinform.jsp</a:t>
            </a:r>
            <a:endParaRPr sz="900">
              <a:highlight>
                <a:srgbClr val="F3F3F3"/>
              </a:highlight>
            </a:endParaRPr>
          </a:p>
        </p:txBody>
      </p:sp>
      <p:sp>
        <p:nvSpPr>
          <p:cNvPr id="183" name="Google Shape;183;p16"/>
          <p:cNvSpPr/>
          <p:nvPr/>
        </p:nvSpPr>
        <p:spPr>
          <a:xfrm>
            <a:off x="21088812" y="1024371"/>
            <a:ext cx="9726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ask</a:t>
            </a:r>
            <a:r>
              <a:rPr lang="ko" sz="1000"/>
              <a:t>list.jsp</a:t>
            </a:r>
            <a:endParaRPr sz="1000"/>
          </a:p>
        </p:txBody>
      </p:sp>
      <p:sp>
        <p:nvSpPr>
          <p:cNvPr id="184" name="Google Shape;184;p16"/>
          <p:cNvSpPr/>
          <p:nvPr/>
        </p:nvSpPr>
        <p:spPr>
          <a:xfrm>
            <a:off x="20347450" y="1556577"/>
            <a:ext cx="9573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ask</a:t>
            </a:r>
            <a:r>
              <a:rPr lang="ko" sz="1000"/>
              <a:t>write.jsp</a:t>
            </a:r>
            <a:endParaRPr sz="1000"/>
          </a:p>
        </p:txBody>
      </p:sp>
      <p:sp>
        <p:nvSpPr>
          <p:cNvPr id="185" name="Google Shape;185;p16"/>
          <p:cNvSpPr/>
          <p:nvPr/>
        </p:nvSpPr>
        <p:spPr>
          <a:xfrm>
            <a:off x="18097164" y="2485478"/>
            <a:ext cx="8610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noticemodify.jsp</a:t>
            </a:r>
            <a:endParaRPr sz="1000"/>
          </a:p>
        </p:txBody>
      </p:sp>
      <p:sp>
        <p:nvSpPr>
          <p:cNvPr id="186" name="Google Shape;186;p16"/>
          <p:cNvSpPr/>
          <p:nvPr/>
        </p:nvSpPr>
        <p:spPr>
          <a:xfrm>
            <a:off x="6758536" y="3052179"/>
            <a:ext cx="10950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recipemodify.jsp</a:t>
            </a:r>
            <a:endParaRPr sz="1000"/>
          </a:p>
        </p:txBody>
      </p:sp>
      <p:sp>
        <p:nvSpPr>
          <p:cNvPr id="187" name="Google Shape;187;p16"/>
          <p:cNvSpPr/>
          <p:nvPr/>
        </p:nvSpPr>
        <p:spPr>
          <a:xfrm>
            <a:off x="22491146" y="2469851"/>
            <a:ext cx="9573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ask</a:t>
            </a:r>
            <a:r>
              <a:rPr lang="ko" sz="1000"/>
              <a:t>modify.jsp</a:t>
            </a:r>
            <a:endParaRPr sz="1000"/>
          </a:p>
        </p:txBody>
      </p:sp>
      <p:sp>
        <p:nvSpPr>
          <p:cNvPr id="188" name="Google Shape;188;p16"/>
          <p:cNvSpPr/>
          <p:nvPr/>
        </p:nvSpPr>
        <p:spPr>
          <a:xfrm>
            <a:off x="10630819" y="3069490"/>
            <a:ext cx="10950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mealmodify.jsp</a:t>
            </a:r>
            <a:endParaRPr sz="1000"/>
          </a:p>
        </p:txBody>
      </p:sp>
      <p:sp>
        <p:nvSpPr>
          <p:cNvPr id="189" name="Google Shape;189;p16"/>
          <p:cNvSpPr/>
          <p:nvPr/>
        </p:nvSpPr>
        <p:spPr>
          <a:xfrm>
            <a:off x="21449825" y="2470175"/>
            <a:ext cx="9573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ask</a:t>
            </a:r>
            <a:r>
              <a:rPr lang="ko" sz="1000"/>
              <a:t>reply.jsp</a:t>
            </a:r>
            <a:endParaRPr sz="1000"/>
          </a:p>
        </p:txBody>
      </p:sp>
      <p:cxnSp>
        <p:nvCxnSpPr>
          <p:cNvPr id="190" name="Google Shape;190;p16"/>
          <p:cNvCxnSpPr>
            <a:stCxn id="186" idx="0"/>
            <a:endCxn id="186" idx="0"/>
          </p:cNvCxnSpPr>
          <p:nvPr/>
        </p:nvCxnSpPr>
        <p:spPr>
          <a:xfrm>
            <a:off x="7306036" y="3052179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p16"/>
          <p:cNvSpPr txBox="1"/>
          <p:nvPr/>
        </p:nvSpPr>
        <p:spPr>
          <a:xfrm>
            <a:off x="3101913" y="3121600"/>
            <a:ext cx="1158300" cy="3231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highlight>
                  <a:srgbClr val="F3F3F3"/>
                </a:highlight>
              </a:rPr>
              <a:t>ordermanager.jsp</a:t>
            </a:r>
            <a:endParaRPr sz="900">
              <a:highlight>
                <a:srgbClr val="F3F3F3"/>
              </a:highlight>
            </a:endParaRPr>
          </a:p>
        </p:txBody>
      </p:sp>
      <p:sp>
        <p:nvSpPr>
          <p:cNvPr id="192" name="Google Shape;192;p16"/>
          <p:cNvSpPr/>
          <p:nvPr/>
        </p:nvSpPr>
        <p:spPr>
          <a:xfrm>
            <a:off x="940525" y="2162300"/>
            <a:ext cx="8610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reviewwrite.jsp</a:t>
            </a:r>
            <a:endParaRPr sz="1000"/>
          </a:p>
        </p:txBody>
      </p:sp>
      <p:sp>
        <p:nvSpPr>
          <p:cNvPr id="193" name="Google Shape;193;p16"/>
          <p:cNvSpPr/>
          <p:nvPr/>
        </p:nvSpPr>
        <p:spPr>
          <a:xfrm>
            <a:off x="18630564" y="1974275"/>
            <a:ext cx="8610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noticedetail.jsp</a:t>
            </a:r>
            <a:endParaRPr sz="1000"/>
          </a:p>
        </p:txBody>
      </p:sp>
      <p:sp>
        <p:nvSpPr>
          <p:cNvPr id="194" name="Google Shape;194;p16"/>
          <p:cNvSpPr/>
          <p:nvPr/>
        </p:nvSpPr>
        <p:spPr>
          <a:xfrm>
            <a:off x="22471025" y="1961825"/>
            <a:ext cx="9726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askdetail</a:t>
            </a:r>
            <a:r>
              <a:rPr lang="ko" sz="1000"/>
              <a:t>.jsp</a:t>
            </a:r>
            <a:endParaRPr sz="1000"/>
          </a:p>
        </p:txBody>
      </p:sp>
      <p:sp>
        <p:nvSpPr>
          <p:cNvPr id="195" name="Google Shape;195;p16"/>
          <p:cNvSpPr/>
          <p:nvPr/>
        </p:nvSpPr>
        <p:spPr>
          <a:xfrm>
            <a:off x="19516552" y="3857337"/>
            <a:ext cx="1234800" cy="3096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ChatbotS</a:t>
            </a:r>
            <a:r>
              <a:rPr lang="ko" sz="1000"/>
              <a:t>ervice</a:t>
            </a:r>
            <a:endParaRPr sz="1000"/>
          </a:p>
        </p:txBody>
      </p:sp>
      <p:sp>
        <p:nvSpPr>
          <p:cNvPr id="196" name="Google Shape;196;p16"/>
          <p:cNvSpPr/>
          <p:nvPr/>
        </p:nvSpPr>
        <p:spPr>
          <a:xfrm>
            <a:off x="-2443150" y="1257750"/>
            <a:ext cx="9147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getUserOne</a:t>
            </a:r>
            <a:endParaRPr sz="1000"/>
          </a:p>
        </p:txBody>
      </p:sp>
      <p:sp>
        <p:nvSpPr>
          <p:cNvPr id="197" name="Google Shape;197;p16"/>
          <p:cNvSpPr/>
          <p:nvPr/>
        </p:nvSpPr>
        <p:spPr>
          <a:xfrm>
            <a:off x="401985" y="364725"/>
            <a:ext cx="1158300" cy="3096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MypageS</a:t>
            </a:r>
            <a:r>
              <a:rPr lang="ko" sz="1000"/>
              <a:t>ervice</a:t>
            </a:r>
            <a:endParaRPr sz="1000"/>
          </a:p>
        </p:txBody>
      </p:sp>
      <p:sp>
        <p:nvSpPr>
          <p:cNvPr id="198" name="Google Shape;198;p16"/>
          <p:cNvSpPr/>
          <p:nvPr/>
        </p:nvSpPr>
        <p:spPr>
          <a:xfrm>
            <a:off x="7135886" y="386764"/>
            <a:ext cx="1032000" cy="3096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RecipeS</a:t>
            </a:r>
            <a:r>
              <a:rPr lang="ko" sz="1000"/>
              <a:t>ervice</a:t>
            </a:r>
            <a:endParaRPr sz="1000"/>
          </a:p>
        </p:txBody>
      </p:sp>
      <p:sp>
        <p:nvSpPr>
          <p:cNvPr id="199" name="Google Shape;199;p16"/>
          <p:cNvSpPr/>
          <p:nvPr/>
        </p:nvSpPr>
        <p:spPr>
          <a:xfrm>
            <a:off x="15015632" y="254526"/>
            <a:ext cx="1032000" cy="3096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MealS</a:t>
            </a:r>
            <a:r>
              <a:rPr lang="ko" sz="1000"/>
              <a:t>ervice</a:t>
            </a:r>
            <a:endParaRPr sz="1000"/>
          </a:p>
        </p:txBody>
      </p:sp>
      <p:sp>
        <p:nvSpPr>
          <p:cNvPr id="200" name="Google Shape;200;p16"/>
          <p:cNvSpPr/>
          <p:nvPr/>
        </p:nvSpPr>
        <p:spPr>
          <a:xfrm>
            <a:off x="21030769" y="257774"/>
            <a:ext cx="1032000" cy="3096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AskS</a:t>
            </a:r>
            <a:r>
              <a:rPr lang="ko" sz="1000"/>
              <a:t>ervice</a:t>
            </a:r>
            <a:endParaRPr sz="1000"/>
          </a:p>
        </p:txBody>
      </p:sp>
      <p:sp>
        <p:nvSpPr>
          <p:cNvPr id="201" name="Google Shape;201;p16"/>
          <p:cNvSpPr/>
          <p:nvPr/>
        </p:nvSpPr>
        <p:spPr>
          <a:xfrm>
            <a:off x="17626000" y="231924"/>
            <a:ext cx="1032000" cy="3096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NoticeS</a:t>
            </a:r>
            <a:r>
              <a:rPr lang="ko" sz="1000"/>
              <a:t>ervice</a:t>
            </a:r>
            <a:endParaRPr sz="1000"/>
          </a:p>
        </p:txBody>
      </p:sp>
      <p:sp>
        <p:nvSpPr>
          <p:cNvPr id="202" name="Google Shape;202;p16"/>
          <p:cNvSpPr/>
          <p:nvPr/>
        </p:nvSpPr>
        <p:spPr>
          <a:xfrm>
            <a:off x="3129650" y="353712"/>
            <a:ext cx="1032000" cy="3096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AdminS</a:t>
            </a:r>
            <a:r>
              <a:rPr lang="ko" sz="1000"/>
              <a:t>e</a:t>
            </a:r>
            <a:r>
              <a:rPr lang="ko" sz="1000">
                <a:solidFill>
                  <a:schemeClr val="dk1"/>
                </a:solidFill>
              </a:rPr>
              <a:t>r</a:t>
            </a:r>
            <a:r>
              <a:rPr lang="ko" sz="1000"/>
              <a:t>vice</a:t>
            </a:r>
            <a:endParaRPr sz="1000"/>
          </a:p>
        </p:txBody>
      </p:sp>
      <p:sp>
        <p:nvSpPr>
          <p:cNvPr id="203" name="Google Shape;203;p16"/>
          <p:cNvSpPr/>
          <p:nvPr/>
        </p:nvSpPr>
        <p:spPr>
          <a:xfrm>
            <a:off x="-1419500" y="2468725"/>
            <a:ext cx="9147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add</a:t>
            </a:r>
            <a:r>
              <a:rPr lang="ko" sz="1000"/>
              <a:t>User</a:t>
            </a:r>
            <a:endParaRPr sz="1000"/>
          </a:p>
        </p:txBody>
      </p:sp>
      <p:sp>
        <p:nvSpPr>
          <p:cNvPr id="204" name="Google Shape;204;p16"/>
          <p:cNvSpPr/>
          <p:nvPr/>
        </p:nvSpPr>
        <p:spPr>
          <a:xfrm>
            <a:off x="-1968125" y="412616"/>
            <a:ext cx="1032000" cy="3096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User</a:t>
            </a:r>
            <a:r>
              <a:rPr lang="ko" sz="1000"/>
              <a:t>Service</a:t>
            </a:r>
            <a:endParaRPr sz="1000"/>
          </a:p>
        </p:txBody>
      </p:sp>
      <p:sp>
        <p:nvSpPr>
          <p:cNvPr id="205" name="Google Shape;205;p16"/>
          <p:cNvSpPr/>
          <p:nvPr/>
        </p:nvSpPr>
        <p:spPr>
          <a:xfrm>
            <a:off x="-1966688" y="11550"/>
            <a:ext cx="1032000" cy="3096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UserController</a:t>
            </a:r>
            <a:endParaRPr sz="1000"/>
          </a:p>
        </p:txBody>
      </p:sp>
      <p:sp>
        <p:nvSpPr>
          <p:cNvPr id="206" name="Google Shape;206;p16"/>
          <p:cNvSpPr/>
          <p:nvPr/>
        </p:nvSpPr>
        <p:spPr>
          <a:xfrm>
            <a:off x="401976" y="-20375"/>
            <a:ext cx="1271700" cy="3096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Mypage</a:t>
            </a:r>
            <a:r>
              <a:rPr lang="ko" sz="1000"/>
              <a:t>Controller</a:t>
            </a:r>
            <a:endParaRPr sz="1000"/>
          </a:p>
        </p:txBody>
      </p:sp>
      <p:sp>
        <p:nvSpPr>
          <p:cNvPr id="207" name="Google Shape;207;p16"/>
          <p:cNvSpPr/>
          <p:nvPr/>
        </p:nvSpPr>
        <p:spPr>
          <a:xfrm>
            <a:off x="-1419550" y="1642725"/>
            <a:ext cx="9147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certify</a:t>
            </a:r>
            <a:r>
              <a:rPr lang="ko" sz="1000"/>
              <a:t>Email</a:t>
            </a:r>
            <a:endParaRPr sz="1000"/>
          </a:p>
        </p:txBody>
      </p:sp>
      <p:sp>
        <p:nvSpPr>
          <p:cNvPr id="208" name="Google Shape;208;p16"/>
          <p:cNvSpPr/>
          <p:nvPr/>
        </p:nvSpPr>
        <p:spPr>
          <a:xfrm>
            <a:off x="3134155" y="-21037"/>
            <a:ext cx="1032000" cy="3096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Admin</a:t>
            </a:r>
            <a:r>
              <a:rPr lang="ko" sz="1000"/>
              <a:t>Controller</a:t>
            </a:r>
            <a:endParaRPr sz="1000"/>
          </a:p>
        </p:txBody>
      </p:sp>
      <p:sp>
        <p:nvSpPr>
          <p:cNvPr id="209" name="Google Shape;209;p16"/>
          <p:cNvSpPr/>
          <p:nvPr/>
        </p:nvSpPr>
        <p:spPr>
          <a:xfrm>
            <a:off x="7166724" y="-21022"/>
            <a:ext cx="1032000" cy="3096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Recipe</a:t>
            </a:r>
            <a:r>
              <a:rPr lang="ko" sz="1000"/>
              <a:t>Controller</a:t>
            </a:r>
            <a:endParaRPr sz="1000"/>
          </a:p>
        </p:txBody>
      </p:sp>
      <p:sp>
        <p:nvSpPr>
          <p:cNvPr id="210" name="Google Shape;210;p16"/>
          <p:cNvSpPr/>
          <p:nvPr/>
        </p:nvSpPr>
        <p:spPr>
          <a:xfrm>
            <a:off x="17626000" y="-143950"/>
            <a:ext cx="1032000" cy="3096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Notice</a:t>
            </a:r>
            <a:r>
              <a:rPr lang="ko" sz="1000"/>
              <a:t>Controller</a:t>
            </a:r>
            <a:endParaRPr sz="1000"/>
          </a:p>
        </p:txBody>
      </p:sp>
      <p:sp>
        <p:nvSpPr>
          <p:cNvPr id="211" name="Google Shape;211;p16"/>
          <p:cNvSpPr/>
          <p:nvPr/>
        </p:nvSpPr>
        <p:spPr>
          <a:xfrm>
            <a:off x="21019095" y="-112175"/>
            <a:ext cx="1032000" cy="3096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Ask</a:t>
            </a:r>
            <a:r>
              <a:rPr lang="ko" sz="1000"/>
              <a:t>Controller</a:t>
            </a:r>
            <a:endParaRPr sz="1000"/>
          </a:p>
        </p:txBody>
      </p:sp>
      <p:sp>
        <p:nvSpPr>
          <p:cNvPr id="212" name="Google Shape;212;p16"/>
          <p:cNvSpPr/>
          <p:nvPr/>
        </p:nvSpPr>
        <p:spPr>
          <a:xfrm>
            <a:off x="15008964" y="-143946"/>
            <a:ext cx="1032000" cy="3096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Meal</a:t>
            </a:r>
            <a:r>
              <a:rPr lang="ko" sz="1000"/>
              <a:t>Controller</a:t>
            </a:r>
            <a:endParaRPr sz="1000"/>
          </a:p>
        </p:txBody>
      </p:sp>
      <p:sp>
        <p:nvSpPr>
          <p:cNvPr id="213" name="Google Shape;213;p16"/>
          <p:cNvSpPr/>
          <p:nvPr/>
        </p:nvSpPr>
        <p:spPr>
          <a:xfrm>
            <a:off x="19477250" y="3449550"/>
            <a:ext cx="1234800" cy="3096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Chatbot</a:t>
            </a:r>
            <a:r>
              <a:rPr lang="ko" sz="1000"/>
              <a:t>Controller</a:t>
            </a:r>
            <a:endParaRPr sz="1000"/>
          </a:p>
        </p:txBody>
      </p:sp>
      <p:sp>
        <p:nvSpPr>
          <p:cNvPr id="214" name="Google Shape;214;p16"/>
          <p:cNvSpPr/>
          <p:nvPr/>
        </p:nvSpPr>
        <p:spPr>
          <a:xfrm>
            <a:off x="2234350" y="-1287475"/>
            <a:ext cx="1271700" cy="3096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MainController</a:t>
            </a:r>
            <a:endParaRPr sz="1000"/>
          </a:p>
        </p:txBody>
      </p:sp>
      <p:sp>
        <p:nvSpPr>
          <p:cNvPr id="215" name="Google Shape;215;p16"/>
          <p:cNvSpPr/>
          <p:nvPr/>
        </p:nvSpPr>
        <p:spPr>
          <a:xfrm>
            <a:off x="1798899" y="829864"/>
            <a:ext cx="861000" cy="3096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side.jsp</a:t>
            </a:r>
            <a:endParaRPr sz="1000"/>
          </a:p>
        </p:txBody>
      </p:sp>
      <p:sp>
        <p:nvSpPr>
          <p:cNvPr id="216" name="Google Shape;216;p16"/>
          <p:cNvSpPr/>
          <p:nvPr/>
        </p:nvSpPr>
        <p:spPr>
          <a:xfrm>
            <a:off x="373238" y="1213550"/>
            <a:ext cx="9147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getMyOrderList</a:t>
            </a:r>
            <a:endParaRPr sz="1000"/>
          </a:p>
        </p:txBody>
      </p:sp>
      <p:sp>
        <p:nvSpPr>
          <p:cNvPr id="217" name="Google Shape;217;p16"/>
          <p:cNvSpPr/>
          <p:nvPr/>
        </p:nvSpPr>
        <p:spPr>
          <a:xfrm>
            <a:off x="-107962" y="2157175"/>
            <a:ext cx="914700" cy="309600"/>
          </a:xfrm>
          <a:prstGeom prst="rect">
            <a:avLst/>
          </a:prstGeom>
          <a:solidFill>
            <a:srgbClr val="FCE5CD"/>
          </a:solidFill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modifyOrder</a:t>
            </a:r>
            <a:endParaRPr sz="1000"/>
          </a:p>
        </p:txBody>
      </p:sp>
      <p:cxnSp>
        <p:nvCxnSpPr>
          <p:cNvPr id="218" name="Google Shape;218;p16"/>
          <p:cNvCxnSpPr>
            <a:stCxn id="174" idx="2"/>
            <a:endCxn id="217" idx="0"/>
          </p:cNvCxnSpPr>
          <p:nvPr/>
        </p:nvCxnSpPr>
        <p:spPr>
          <a:xfrm rot="5400000">
            <a:off x="500288" y="1793875"/>
            <a:ext cx="212400" cy="514500"/>
          </a:xfrm>
          <a:prstGeom prst="bentConnector3">
            <a:avLst>
              <a:gd fmla="val 4996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" name="Google Shape;219;p16"/>
          <p:cNvSpPr/>
          <p:nvPr/>
        </p:nvSpPr>
        <p:spPr>
          <a:xfrm>
            <a:off x="945200" y="2592813"/>
            <a:ext cx="9147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writeReview</a:t>
            </a:r>
            <a:endParaRPr sz="1000"/>
          </a:p>
        </p:txBody>
      </p:sp>
      <p:cxnSp>
        <p:nvCxnSpPr>
          <p:cNvPr id="220" name="Google Shape;220;p16"/>
          <p:cNvCxnSpPr>
            <a:stCxn id="174" idx="2"/>
            <a:endCxn id="192" idx="0"/>
          </p:cNvCxnSpPr>
          <p:nvPr/>
        </p:nvCxnSpPr>
        <p:spPr>
          <a:xfrm flipH="1" rot="-5400000">
            <a:off x="1008638" y="1800025"/>
            <a:ext cx="217500" cy="507300"/>
          </a:xfrm>
          <a:prstGeom prst="bentConnector3">
            <a:avLst>
              <a:gd fmla="val 4997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" name="Google Shape;221;p16"/>
          <p:cNvSpPr/>
          <p:nvPr/>
        </p:nvSpPr>
        <p:spPr>
          <a:xfrm>
            <a:off x="326276" y="3023350"/>
            <a:ext cx="10320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getMyZzimList</a:t>
            </a:r>
            <a:endParaRPr sz="1000"/>
          </a:p>
        </p:txBody>
      </p:sp>
      <p:cxnSp>
        <p:nvCxnSpPr>
          <p:cNvPr id="222" name="Google Shape;222;p16"/>
          <p:cNvCxnSpPr>
            <a:stCxn id="221" idx="2"/>
            <a:endCxn id="170" idx="0"/>
          </p:cNvCxnSpPr>
          <p:nvPr/>
        </p:nvCxnSpPr>
        <p:spPr>
          <a:xfrm>
            <a:off x="842276" y="3332950"/>
            <a:ext cx="5400" cy="10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" name="Google Shape;223;p16"/>
          <p:cNvSpPr/>
          <p:nvPr/>
        </p:nvSpPr>
        <p:spPr>
          <a:xfrm>
            <a:off x="326275" y="3937750"/>
            <a:ext cx="11583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getMyRecipeList</a:t>
            </a:r>
            <a:endParaRPr sz="1000"/>
          </a:p>
        </p:txBody>
      </p:sp>
      <p:cxnSp>
        <p:nvCxnSpPr>
          <p:cNvPr id="224" name="Google Shape;224;p16"/>
          <p:cNvCxnSpPr>
            <a:stCxn id="223" idx="2"/>
            <a:endCxn id="171" idx="0"/>
          </p:cNvCxnSpPr>
          <p:nvPr/>
        </p:nvCxnSpPr>
        <p:spPr>
          <a:xfrm>
            <a:off x="905425" y="4247350"/>
            <a:ext cx="14100" cy="13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" name="Google Shape;225;p16"/>
          <p:cNvSpPr/>
          <p:nvPr/>
        </p:nvSpPr>
        <p:spPr>
          <a:xfrm>
            <a:off x="265925" y="5413775"/>
            <a:ext cx="11583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checkPassword</a:t>
            </a:r>
            <a:endParaRPr sz="1000"/>
          </a:p>
        </p:txBody>
      </p:sp>
      <p:sp>
        <p:nvSpPr>
          <p:cNvPr id="226" name="Google Shape;226;p16"/>
          <p:cNvSpPr/>
          <p:nvPr/>
        </p:nvSpPr>
        <p:spPr>
          <a:xfrm>
            <a:off x="-375775" y="6505125"/>
            <a:ext cx="1158300" cy="309600"/>
          </a:xfrm>
          <a:prstGeom prst="rect">
            <a:avLst/>
          </a:prstGeom>
          <a:solidFill>
            <a:srgbClr val="FCE5CD"/>
          </a:solidFill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modifyInfo</a:t>
            </a:r>
            <a:endParaRPr sz="1000"/>
          </a:p>
        </p:txBody>
      </p:sp>
      <p:sp>
        <p:nvSpPr>
          <p:cNvPr id="227" name="Google Shape;227;p16"/>
          <p:cNvSpPr/>
          <p:nvPr/>
        </p:nvSpPr>
        <p:spPr>
          <a:xfrm>
            <a:off x="926325" y="6505125"/>
            <a:ext cx="1158300" cy="309600"/>
          </a:xfrm>
          <a:prstGeom prst="rect">
            <a:avLst/>
          </a:prstGeom>
          <a:solidFill>
            <a:srgbClr val="FCE5CD"/>
          </a:solidFill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deleteInfo</a:t>
            </a:r>
            <a:endParaRPr sz="1000"/>
          </a:p>
        </p:txBody>
      </p:sp>
      <p:cxnSp>
        <p:nvCxnSpPr>
          <p:cNvPr id="228" name="Google Shape;228;p16"/>
          <p:cNvCxnSpPr>
            <a:stCxn id="182" idx="2"/>
            <a:endCxn id="226" idx="0"/>
          </p:cNvCxnSpPr>
          <p:nvPr/>
        </p:nvCxnSpPr>
        <p:spPr>
          <a:xfrm rot="5400000">
            <a:off x="382050" y="6020950"/>
            <a:ext cx="305400" cy="662700"/>
          </a:xfrm>
          <a:prstGeom prst="bentConnector3">
            <a:avLst>
              <a:gd fmla="val 500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16"/>
          <p:cNvCxnSpPr>
            <a:stCxn id="182" idx="2"/>
            <a:endCxn id="227" idx="0"/>
          </p:cNvCxnSpPr>
          <p:nvPr/>
        </p:nvCxnSpPr>
        <p:spPr>
          <a:xfrm flipH="1" rot="-5400000">
            <a:off x="1033050" y="6032650"/>
            <a:ext cx="305400" cy="639300"/>
          </a:xfrm>
          <a:prstGeom prst="bentConnector3">
            <a:avLst>
              <a:gd fmla="val 500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16"/>
          <p:cNvCxnSpPr>
            <a:endCxn id="225" idx="0"/>
          </p:cNvCxnSpPr>
          <p:nvPr/>
        </p:nvCxnSpPr>
        <p:spPr>
          <a:xfrm flipH="1">
            <a:off x="845075" y="5300675"/>
            <a:ext cx="21000" cy="11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16"/>
          <p:cNvCxnSpPr>
            <a:stCxn id="169" idx="3"/>
            <a:endCxn id="215" idx="1"/>
          </p:cNvCxnSpPr>
          <p:nvPr/>
        </p:nvCxnSpPr>
        <p:spPr>
          <a:xfrm>
            <a:off x="1360038" y="946576"/>
            <a:ext cx="438900" cy="3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16"/>
          <p:cNvSpPr/>
          <p:nvPr/>
        </p:nvSpPr>
        <p:spPr>
          <a:xfrm>
            <a:off x="2522587" y="2154738"/>
            <a:ext cx="1158300" cy="309600"/>
          </a:xfrm>
          <a:prstGeom prst="rect">
            <a:avLst/>
          </a:prstGeom>
          <a:solidFill>
            <a:srgbClr val="FCE5CD"/>
          </a:solidFill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modifyInfo</a:t>
            </a:r>
            <a:endParaRPr sz="1000"/>
          </a:p>
        </p:txBody>
      </p:sp>
      <p:sp>
        <p:nvSpPr>
          <p:cNvPr id="233" name="Google Shape;233;p16"/>
          <p:cNvSpPr/>
          <p:nvPr/>
        </p:nvSpPr>
        <p:spPr>
          <a:xfrm>
            <a:off x="3824687" y="2154738"/>
            <a:ext cx="1158300" cy="309600"/>
          </a:xfrm>
          <a:prstGeom prst="rect">
            <a:avLst/>
          </a:prstGeom>
          <a:solidFill>
            <a:srgbClr val="FCE5CD"/>
          </a:solidFill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deleteInfo</a:t>
            </a:r>
            <a:endParaRPr sz="1000"/>
          </a:p>
        </p:txBody>
      </p:sp>
      <p:cxnSp>
        <p:nvCxnSpPr>
          <p:cNvPr id="234" name="Google Shape;234;p16"/>
          <p:cNvCxnSpPr>
            <a:stCxn id="162" idx="2"/>
            <a:endCxn id="232" idx="0"/>
          </p:cNvCxnSpPr>
          <p:nvPr/>
        </p:nvCxnSpPr>
        <p:spPr>
          <a:xfrm rot="5400000">
            <a:off x="3295863" y="1773150"/>
            <a:ext cx="187200" cy="575700"/>
          </a:xfrm>
          <a:prstGeom prst="bentConnector3">
            <a:avLst>
              <a:gd fmla="val 5003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" name="Google Shape;235;p16"/>
          <p:cNvSpPr/>
          <p:nvPr/>
        </p:nvSpPr>
        <p:spPr>
          <a:xfrm>
            <a:off x="3101912" y="1167250"/>
            <a:ext cx="11583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getUserList</a:t>
            </a:r>
            <a:endParaRPr sz="1000"/>
          </a:p>
        </p:txBody>
      </p:sp>
      <p:cxnSp>
        <p:nvCxnSpPr>
          <p:cNvPr id="236" name="Google Shape;236;p16"/>
          <p:cNvCxnSpPr>
            <a:stCxn id="162" idx="2"/>
            <a:endCxn id="233" idx="0"/>
          </p:cNvCxnSpPr>
          <p:nvPr/>
        </p:nvCxnSpPr>
        <p:spPr>
          <a:xfrm flipH="1" rot="-5400000">
            <a:off x="3947013" y="1697700"/>
            <a:ext cx="187200" cy="726600"/>
          </a:xfrm>
          <a:prstGeom prst="bentConnector3">
            <a:avLst>
              <a:gd fmla="val 5003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" name="Google Shape;237;p16"/>
          <p:cNvSpPr/>
          <p:nvPr/>
        </p:nvSpPr>
        <p:spPr>
          <a:xfrm>
            <a:off x="2509062" y="3641663"/>
            <a:ext cx="1158300" cy="309600"/>
          </a:xfrm>
          <a:prstGeom prst="rect">
            <a:avLst/>
          </a:prstGeom>
          <a:solidFill>
            <a:srgbClr val="FCE5CD"/>
          </a:solidFill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modifyOrder</a:t>
            </a:r>
            <a:endParaRPr sz="1000"/>
          </a:p>
        </p:txBody>
      </p:sp>
      <p:sp>
        <p:nvSpPr>
          <p:cNvPr id="238" name="Google Shape;238;p16"/>
          <p:cNvSpPr/>
          <p:nvPr/>
        </p:nvSpPr>
        <p:spPr>
          <a:xfrm>
            <a:off x="3824687" y="3641663"/>
            <a:ext cx="11583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modifyShip</a:t>
            </a:r>
            <a:endParaRPr sz="1000"/>
          </a:p>
        </p:txBody>
      </p:sp>
      <p:sp>
        <p:nvSpPr>
          <p:cNvPr id="239" name="Google Shape;239;p16"/>
          <p:cNvSpPr/>
          <p:nvPr/>
        </p:nvSpPr>
        <p:spPr>
          <a:xfrm>
            <a:off x="3101912" y="2615050"/>
            <a:ext cx="11583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getOrderList</a:t>
            </a:r>
            <a:endParaRPr sz="1000"/>
          </a:p>
        </p:txBody>
      </p:sp>
      <p:cxnSp>
        <p:nvCxnSpPr>
          <p:cNvPr id="240" name="Google Shape;240;p16"/>
          <p:cNvCxnSpPr>
            <a:stCxn id="191" idx="2"/>
            <a:endCxn id="237" idx="0"/>
          </p:cNvCxnSpPr>
          <p:nvPr/>
        </p:nvCxnSpPr>
        <p:spPr>
          <a:xfrm rot="5400000">
            <a:off x="3286113" y="3246850"/>
            <a:ext cx="197100" cy="592800"/>
          </a:xfrm>
          <a:prstGeom prst="bentConnector3">
            <a:avLst>
              <a:gd fmla="val 4996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16"/>
          <p:cNvCxnSpPr>
            <a:stCxn id="191" idx="2"/>
            <a:endCxn id="238" idx="0"/>
          </p:cNvCxnSpPr>
          <p:nvPr/>
        </p:nvCxnSpPr>
        <p:spPr>
          <a:xfrm flipH="1" rot="-5400000">
            <a:off x="3943863" y="3181900"/>
            <a:ext cx="197100" cy="722700"/>
          </a:xfrm>
          <a:prstGeom prst="bentConnector3">
            <a:avLst>
              <a:gd fmla="val 4996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" name="Google Shape;242;p16"/>
          <p:cNvSpPr/>
          <p:nvPr/>
        </p:nvSpPr>
        <p:spPr>
          <a:xfrm>
            <a:off x="7135877" y="1188525"/>
            <a:ext cx="10320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getRecipeList</a:t>
            </a:r>
            <a:endParaRPr sz="1000"/>
          </a:p>
        </p:txBody>
      </p:sp>
      <p:sp>
        <p:nvSpPr>
          <p:cNvPr id="243" name="Google Shape;243;p16"/>
          <p:cNvSpPr/>
          <p:nvPr/>
        </p:nvSpPr>
        <p:spPr>
          <a:xfrm>
            <a:off x="5472902" y="2094425"/>
            <a:ext cx="10581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getRecipeOne</a:t>
            </a:r>
            <a:endParaRPr sz="1000"/>
          </a:p>
        </p:txBody>
      </p:sp>
      <p:sp>
        <p:nvSpPr>
          <p:cNvPr id="244" name="Google Shape;244;p16"/>
          <p:cNvSpPr/>
          <p:nvPr/>
        </p:nvSpPr>
        <p:spPr>
          <a:xfrm>
            <a:off x="6776977" y="3461363"/>
            <a:ext cx="10581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modifyRecipe</a:t>
            </a:r>
            <a:endParaRPr sz="1000"/>
          </a:p>
        </p:txBody>
      </p:sp>
      <p:sp>
        <p:nvSpPr>
          <p:cNvPr id="245" name="Google Shape;245;p16"/>
          <p:cNvSpPr/>
          <p:nvPr/>
        </p:nvSpPr>
        <p:spPr>
          <a:xfrm>
            <a:off x="6615902" y="2094425"/>
            <a:ext cx="10581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getZzimOne</a:t>
            </a:r>
            <a:endParaRPr sz="1000"/>
          </a:p>
        </p:txBody>
      </p:sp>
      <p:cxnSp>
        <p:nvCxnSpPr>
          <p:cNvPr id="246" name="Google Shape;246;p16"/>
          <p:cNvCxnSpPr>
            <a:stCxn id="243" idx="2"/>
            <a:endCxn id="164" idx="0"/>
          </p:cNvCxnSpPr>
          <p:nvPr/>
        </p:nvCxnSpPr>
        <p:spPr>
          <a:xfrm flipH="1" rot="-5400000">
            <a:off x="6210602" y="2195375"/>
            <a:ext cx="169200" cy="586500"/>
          </a:xfrm>
          <a:prstGeom prst="bentConnector3">
            <a:avLst>
              <a:gd fmla="val 5001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16"/>
          <p:cNvCxnSpPr>
            <a:stCxn id="245" idx="2"/>
            <a:endCxn id="164" idx="0"/>
          </p:cNvCxnSpPr>
          <p:nvPr/>
        </p:nvCxnSpPr>
        <p:spPr>
          <a:xfrm rot="5400000">
            <a:off x="6782102" y="2210375"/>
            <a:ext cx="169200" cy="556500"/>
          </a:xfrm>
          <a:prstGeom prst="bentConnector3">
            <a:avLst>
              <a:gd fmla="val 5001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" name="Google Shape;248;p16"/>
          <p:cNvSpPr/>
          <p:nvPr/>
        </p:nvSpPr>
        <p:spPr>
          <a:xfrm>
            <a:off x="5539352" y="3052175"/>
            <a:ext cx="10581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add</a:t>
            </a:r>
            <a:r>
              <a:rPr lang="ko" sz="1000"/>
              <a:t>Zzim</a:t>
            </a:r>
            <a:endParaRPr sz="1000"/>
          </a:p>
        </p:txBody>
      </p:sp>
      <p:cxnSp>
        <p:nvCxnSpPr>
          <p:cNvPr id="249" name="Google Shape;249;p16"/>
          <p:cNvCxnSpPr>
            <a:stCxn id="164" idx="2"/>
            <a:endCxn id="248" idx="0"/>
          </p:cNvCxnSpPr>
          <p:nvPr/>
        </p:nvCxnSpPr>
        <p:spPr>
          <a:xfrm rot="5400000">
            <a:off x="6243836" y="2707540"/>
            <a:ext cx="169200" cy="519900"/>
          </a:xfrm>
          <a:prstGeom prst="bentConnector3">
            <a:avLst>
              <a:gd fmla="val 5002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16"/>
          <p:cNvCxnSpPr>
            <a:stCxn id="164" idx="2"/>
            <a:endCxn id="186" idx="0"/>
          </p:cNvCxnSpPr>
          <p:nvPr/>
        </p:nvCxnSpPr>
        <p:spPr>
          <a:xfrm flipH="1" rot="-5400000">
            <a:off x="6862586" y="2608690"/>
            <a:ext cx="169200" cy="717600"/>
          </a:xfrm>
          <a:prstGeom prst="bentConnector3">
            <a:avLst>
              <a:gd fmla="val 5002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16"/>
          <p:cNvCxnSpPr>
            <a:stCxn id="160" idx="2"/>
            <a:endCxn id="163" idx="0"/>
          </p:cNvCxnSpPr>
          <p:nvPr/>
        </p:nvCxnSpPr>
        <p:spPr>
          <a:xfrm flipH="1" rot="-5400000">
            <a:off x="7932988" y="1683990"/>
            <a:ext cx="214200" cy="648300"/>
          </a:xfrm>
          <a:prstGeom prst="bentConnector3">
            <a:avLst>
              <a:gd fmla="val 5002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" name="Google Shape;252;p16"/>
          <p:cNvSpPr/>
          <p:nvPr/>
        </p:nvSpPr>
        <p:spPr>
          <a:xfrm>
            <a:off x="15017764" y="1052925"/>
            <a:ext cx="10320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getMealList</a:t>
            </a:r>
            <a:endParaRPr sz="1000"/>
          </a:p>
        </p:txBody>
      </p:sp>
      <p:sp>
        <p:nvSpPr>
          <p:cNvPr id="253" name="Google Shape;253;p16"/>
          <p:cNvSpPr/>
          <p:nvPr/>
        </p:nvSpPr>
        <p:spPr>
          <a:xfrm>
            <a:off x="10280315" y="2097925"/>
            <a:ext cx="10581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getMealOne</a:t>
            </a:r>
            <a:endParaRPr sz="1000"/>
          </a:p>
        </p:txBody>
      </p:sp>
      <p:sp>
        <p:nvSpPr>
          <p:cNvPr id="254" name="Google Shape;254;p16"/>
          <p:cNvSpPr/>
          <p:nvPr/>
        </p:nvSpPr>
        <p:spPr>
          <a:xfrm>
            <a:off x="9061127" y="3077575"/>
            <a:ext cx="1058100" cy="309600"/>
          </a:xfrm>
          <a:prstGeom prst="rect">
            <a:avLst/>
          </a:prstGeom>
          <a:solidFill>
            <a:srgbClr val="FCE5CD"/>
          </a:solidFill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addCartOne</a:t>
            </a:r>
            <a:endParaRPr sz="1000"/>
          </a:p>
        </p:txBody>
      </p:sp>
      <p:cxnSp>
        <p:nvCxnSpPr>
          <p:cNvPr id="255" name="Google Shape;255;p16"/>
          <p:cNvCxnSpPr>
            <a:stCxn id="161" idx="2"/>
            <a:endCxn id="254" idx="0"/>
          </p:cNvCxnSpPr>
          <p:nvPr/>
        </p:nvCxnSpPr>
        <p:spPr>
          <a:xfrm rot="5400000">
            <a:off x="10108519" y="2378940"/>
            <a:ext cx="180300" cy="1217100"/>
          </a:xfrm>
          <a:prstGeom prst="bentConnector3">
            <a:avLst>
              <a:gd fmla="val 4998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16"/>
          <p:cNvCxnSpPr>
            <a:stCxn id="161" idx="2"/>
            <a:endCxn id="188" idx="0"/>
          </p:cNvCxnSpPr>
          <p:nvPr/>
        </p:nvCxnSpPr>
        <p:spPr>
          <a:xfrm flipH="1" rot="-5400000">
            <a:off x="10906669" y="2797890"/>
            <a:ext cx="172200" cy="3711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7" name="Google Shape;257;p16"/>
          <p:cNvSpPr/>
          <p:nvPr/>
        </p:nvSpPr>
        <p:spPr>
          <a:xfrm>
            <a:off x="7843777" y="2546963"/>
            <a:ext cx="10581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write</a:t>
            </a:r>
            <a:r>
              <a:rPr lang="ko" sz="1000"/>
              <a:t>Recipe</a:t>
            </a:r>
            <a:endParaRPr sz="1000"/>
          </a:p>
        </p:txBody>
      </p:sp>
      <p:sp>
        <p:nvSpPr>
          <p:cNvPr id="258" name="Google Shape;258;p16"/>
          <p:cNvSpPr/>
          <p:nvPr/>
        </p:nvSpPr>
        <p:spPr>
          <a:xfrm>
            <a:off x="15386102" y="4451975"/>
            <a:ext cx="10581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write</a:t>
            </a:r>
            <a:r>
              <a:rPr lang="ko" sz="1000"/>
              <a:t>Meal</a:t>
            </a:r>
            <a:endParaRPr sz="1000"/>
          </a:p>
        </p:txBody>
      </p:sp>
      <p:cxnSp>
        <p:nvCxnSpPr>
          <p:cNvPr id="259" name="Google Shape;259;p16"/>
          <p:cNvCxnSpPr>
            <a:stCxn id="253" idx="2"/>
            <a:endCxn id="161" idx="0"/>
          </p:cNvCxnSpPr>
          <p:nvPr/>
        </p:nvCxnSpPr>
        <p:spPr>
          <a:xfrm flipH="1">
            <a:off x="10807265" y="2407525"/>
            <a:ext cx="2100" cy="18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0" name="Google Shape;260;p16"/>
          <p:cNvSpPr/>
          <p:nvPr/>
        </p:nvSpPr>
        <p:spPr>
          <a:xfrm>
            <a:off x="15210027" y="2085325"/>
            <a:ext cx="1058100" cy="309600"/>
          </a:xfrm>
          <a:prstGeom prst="rect">
            <a:avLst/>
          </a:prstGeom>
          <a:solidFill>
            <a:srgbClr val="FCE5CD"/>
          </a:solidFill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add</a:t>
            </a:r>
            <a:r>
              <a:rPr lang="ko" sz="1000"/>
              <a:t>CartOne</a:t>
            </a:r>
            <a:endParaRPr sz="1000"/>
          </a:p>
        </p:txBody>
      </p:sp>
      <p:cxnSp>
        <p:nvCxnSpPr>
          <p:cNvPr id="261" name="Google Shape;261;p16"/>
          <p:cNvCxnSpPr>
            <a:stCxn id="166" idx="2"/>
            <a:endCxn id="253" idx="0"/>
          </p:cNvCxnSpPr>
          <p:nvPr/>
        </p:nvCxnSpPr>
        <p:spPr>
          <a:xfrm rot="5400000">
            <a:off x="13003432" y="-432324"/>
            <a:ext cx="336300" cy="47244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16"/>
          <p:cNvCxnSpPr>
            <a:stCxn id="166" idx="3"/>
            <a:endCxn id="180" idx="3"/>
          </p:cNvCxnSpPr>
          <p:nvPr/>
        </p:nvCxnSpPr>
        <p:spPr>
          <a:xfrm>
            <a:off x="16049782" y="1606926"/>
            <a:ext cx="382200" cy="2547600"/>
          </a:xfrm>
          <a:prstGeom prst="bentConnector3">
            <a:avLst>
              <a:gd fmla="val 16227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16"/>
          <p:cNvCxnSpPr>
            <a:stCxn id="166" idx="2"/>
            <a:endCxn id="260" idx="0"/>
          </p:cNvCxnSpPr>
          <p:nvPr/>
        </p:nvCxnSpPr>
        <p:spPr>
          <a:xfrm flipH="1" rot="-5400000">
            <a:off x="15474532" y="1820976"/>
            <a:ext cx="323700" cy="205200"/>
          </a:xfrm>
          <a:prstGeom prst="bentConnector3">
            <a:avLst>
              <a:gd fmla="val 4998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4" name="Google Shape;264;p16"/>
          <p:cNvSpPr/>
          <p:nvPr/>
        </p:nvSpPr>
        <p:spPr>
          <a:xfrm>
            <a:off x="9814438" y="4543549"/>
            <a:ext cx="1032000" cy="3096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PaySe</a:t>
            </a:r>
            <a:r>
              <a:rPr lang="ko" sz="1000">
                <a:solidFill>
                  <a:schemeClr val="dk1"/>
                </a:solidFill>
              </a:rPr>
              <a:t>r</a:t>
            </a:r>
            <a:r>
              <a:rPr lang="ko" sz="1000"/>
              <a:t>vice</a:t>
            </a:r>
            <a:endParaRPr sz="1000"/>
          </a:p>
        </p:txBody>
      </p:sp>
      <p:sp>
        <p:nvSpPr>
          <p:cNvPr id="265" name="Google Shape;265;p16"/>
          <p:cNvSpPr/>
          <p:nvPr/>
        </p:nvSpPr>
        <p:spPr>
          <a:xfrm>
            <a:off x="8718550" y="5500812"/>
            <a:ext cx="861000" cy="3231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mycart.jsp</a:t>
            </a:r>
            <a:endParaRPr sz="1000"/>
          </a:p>
        </p:txBody>
      </p:sp>
      <p:sp>
        <p:nvSpPr>
          <p:cNvPr id="266" name="Google Shape;266;p16"/>
          <p:cNvSpPr/>
          <p:nvPr/>
        </p:nvSpPr>
        <p:spPr>
          <a:xfrm>
            <a:off x="9862275" y="5056389"/>
            <a:ext cx="8610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order.jsp</a:t>
            </a:r>
            <a:endParaRPr sz="1000"/>
          </a:p>
        </p:txBody>
      </p:sp>
      <p:sp>
        <p:nvSpPr>
          <p:cNvPr id="267" name="Google Shape;267;p16"/>
          <p:cNvSpPr/>
          <p:nvPr/>
        </p:nvSpPr>
        <p:spPr>
          <a:xfrm>
            <a:off x="9832900" y="5974538"/>
            <a:ext cx="9573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orderconfirm.jsp</a:t>
            </a:r>
            <a:endParaRPr sz="1000"/>
          </a:p>
        </p:txBody>
      </p:sp>
      <p:sp>
        <p:nvSpPr>
          <p:cNvPr id="268" name="Google Shape;268;p16"/>
          <p:cNvSpPr/>
          <p:nvPr/>
        </p:nvSpPr>
        <p:spPr>
          <a:xfrm>
            <a:off x="9814427" y="4158646"/>
            <a:ext cx="1032000" cy="3096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PayController</a:t>
            </a:r>
            <a:endParaRPr sz="1000"/>
          </a:p>
        </p:txBody>
      </p:sp>
      <p:sp>
        <p:nvSpPr>
          <p:cNvPr id="269" name="Google Shape;269;p16"/>
          <p:cNvSpPr/>
          <p:nvPr/>
        </p:nvSpPr>
        <p:spPr>
          <a:xfrm>
            <a:off x="9746915" y="5502241"/>
            <a:ext cx="10581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addOrder</a:t>
            </a:r>
            <a:endParaRPr sz="1000"/>
          </a:p>
        </p:txBody>
      </p:sp>
      <p:cxnSp>
        <p:nvCxnSpPr>
          <p:cNvPr id="270" name="Google Shape;270;p16"/>
          <p:cNvCxnSpPr>
            <a:stCxn id="264" idx="2"/>
            <a:endCxn id="266" idx="0"/>
          </p:cNvCxnSpPr>
          <p:nvPr/>
        </p:nvCxnSpPr>
        <p:spPr>
          <a:xfrm flipH="1">
            <a:off x="10292638" y="4853149"/>
            <a:ext cx="37800" cy="20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1" name="Google Shape;271;p16"/>
          <p:cNvSpPr/>
          <p:nvPr/>
        </p:nvSpPr>
        <p:spPr>
          <a:xfrm>
            <a:off x="8619990" y="5040366"/>
            <a:ext cx="10581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getCartList</a:t>
            </a:r>
            <a:endParaRPr sz="1000"/>
          </a:p>
        </p:txBody>
      </p:sp>
      <p:sp>
        <p:nvSpPr>
          <p:cNvPr id="272" name="Google Shape;272;p16"/>
          <p:cNvSpPr/>
          <p:nvPr/>
        </p:nvSpPr>
        <p:spPr>
          <a:xfrm>
            <a:off x="10649265" y="3551228"/>
            <a:ext cx="10581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modifyMeal</a:t>
            </a:r>
            <a:endParaRPr sz="1000"/>
          </a:p>
        </p:txBody>
      </p:sp>
      <p:sp>
        <p:nvSpPr>
          <p:cNvPr id="273" name="Google Shape;273;p16"/>
          <p:cNvSpPr/>
          <p:nvPr/>
        </p:nvSpPr>
        <p:spPr>
          <a:xfrm>
            <a:off x="11140225" y="4349700"/>
            <a:ext cx="993600" cy="1043100"/>
          </a:xfrm>
          <a:prstGeom prst="wedgeRectCallout">
            <a:avLst>
              <a:gd fmla="val -26970" name="adj1"/>
              <a:gd fmla="val -8907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상품사진, 상품명, 가격, 상세정보, 반품교환정보 수정 가능</a:t>
            </a:r>
            <a:endParaRPr sz="1000"/>
          </a:p>
        </p:txBody>
      </p:sp>
      <p:sp>
        <p:nvSpPr>
          <p:cNvPr id="274" name="Google Shape;274;p16"/>
          <p:cNvSpPr/>
          <p:nvPr/>
        </p:nvSpPr>
        <p:spPr>
          <a:xfrm>
            <a:off x="12122815" y="3985456"/>
            <a:ext cx="10581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modifyReview</a:t>
            </a:r>
            <a:endParaRPr sz="1000"/>
          </a:p>
        </p:txBody>
      </p:sp>
      <p:cxnSp>
        <p:nvCxnSpPr>
          <p:cNvPr id="275" name="Google Shape;275;p16"/>
          <p:cNvCxnSpPr>
            <a:stCxn id="161" idx="2"/>
            <a:endCxn id="268" idx="0"/>
          </p:cNvCxnSpPr>
          <p:nvPr/>
        </p:nvCxnSpPr>
        <p:spPr>
          <a:xfrm rot="5400000">
            <a:off x="9938269" y="3289590"/>
            <a:ext cx="1261200" cy="476700"/>
          </a:xfrm>
          <a:prstGeom prst="bentConnector3">
            <a:avLst>
              <a:gd fmla="val 691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6" name="Google Shape;276;p16"/>
          <p:cNvSpPr/>
          <p:nvPr/>
        </p:nvSpPr>
        <p:spPr>
          <a:xfrm>
            <a:off x="12122815" y="3063456"/>
            <a:ext cx="10581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getReviewList</a:t>
            </a:r>
            <a:endParaRPr sz="1000"/>
          </a:p>
        </p:txBody>
      </p:sp>
      <p:sp>
        <p:nvSpPr>
          <p:cNvPr id="277" name="Google Shape;277;p16"/>
          <p:cNvSpPr/>
          <p:nvPr/>
        </p:nvSpPr>
        <p:spPr>
          <a:xfrm>
            <a:off x="13358315" y="3048206"/>
            <a:ext cx="10581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getQnaList</a:t>
            </a:r>
            <a:endParaRPr sz="1000"/>
          </a:p>
        </p:txBody>
      </p:sp>
      <p:sp>
        <p:nvSpPr>
          <p:cNvPr id="278" name="Google Shape;278;p16"/>
          <p:cNvSpPr/>
          <p:nvPr/>
        </p:nvSpPr>
        <p:spPr>
          <a:xfrm>
            <a:off x="12122815" y="3524456"/>
            <a:ext cx="10581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delete</a:t>
            </a:r>
            <a:r>
              <a:rPr lang="ko" sz="1000"/>
              <a:t>Review</a:t>
            </a:r>
            <a:endParaRPr sz="1000"/>
          </a:p>
        </p:txBody>
      </p:sp>
      <p:sp>
        <p:nvSpPr>
          <p:cNvPr id="279" name="Google Shape;279;p16"/>
          <p:cNvSpPr/>
          <p:nvPr/>
        </p:nvSpPr>
        <p:spPr>
          <a:xfrm>
            <a:off x="13358315" y="3962606"/>
            <a:ext cx="10581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writeQna</a:t>
            </a:r>
            <a:endParaRPr sz="1000"/>
          </a:p>
        </p:txBody>
      </p:sp>
      <p:sp>
        <p:nvSpPr>
          <p:cNvPr id="280" name="Google Shape;280;p16"/>
          <p:cNvSpPr/>
          <p:nvPr/>
        </p:nvSpPr>
        <p:spPr>
          <a:xfrm>
            <a:off x="13395215" y="4876106"/>
            <a:ext cx="10581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modify</a:t>
            </a:r>
            <a:r>
              <a:rPr lang="ko" sz="1000"/>
              <a:t>Qna</a:t>
            </a:r>
            <a:endParaRPr sz="1000"/>
          </a:p>
        </p:txBody>
      </p:sp>
      <p:sp>
        <p:nvSpPr>
          <p:cNvPr id="281" name="Google Shape;281;p16"/>
          <p:cNvSpPr/>
          <p:nvPr/>
        </p:nvSpPr>
        <p:spPr>
          <a:xfrm>
            <a:off x="13395215" y="4425406"/>
            <a:ext cx="10581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delete</a:t>
            </a:r>
            <a:r>
              <a:rPr lang="ko" sz="1000"/>
              <a:t>Qna</a:t>
            </a:r>
            <a:endParaRPr sz="1000"/>
          </a:p>
        </p:txBody>
      </p:sp>
      <p:cxnSp>
        <p:nvCxnSpPr>
          <p:cNvPr id="282" name="Google Shape;282;p16"/>
          <p:cNvCxnSpPr>
            <a:stCxn id="161" idx="3"/>
            <a:endCxn id="276" idx="0"/>
          </p:cNvCxnSpPr>
          <p:nvPr/>
        </p:nvCxnSpPr>
        <p:spPr>
          <a:xfrm>
            <a:off x="11336269" y="2742540"/>
            <a:ext cx="1315500" cy="321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16"/>
          <p:cNvCxnSpPr>
            <a:stCxn id="161" idx="3"/>
            <a:endCxn id="277" idx="0"/>
          </p:cNvCxnSpPr>
          <p:nvPr/>
        </p:nvCxnSpPr>
        <p:spPr>
          <a:xfrm>
            <a:off x="11336269" y="2742540"/>
            <a:ext cx="2551200" cy="305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4" name="Google Shape;284;p16"/>
          <p:cNvSpPr/>
          <p:nvPr/>
        </p:nvSpPr>
        <p:spPr>
          <a:xfrm>
            <a:off x="21005075" y="644575"/>
            <a:ext cx="1095000" cy="309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문의하기</a:t>
            </a:r>
            <a:endParaRPr sz="1000"/>
          </a:p>
        </p:txBody>
      </p:sp>
      <p:sp>
        <p:nvSpPr>
          <p:cNvPr id="285" name="Google Shape;285;p16"/>
          <p:cNvSpPr/>
          <p:nvPr/>
        </p:nvSpPr>
        <p:spPr>
          <a:xfrm>
            <a:off x="17003352" y="1892950"/>
            <a:ext cx="10581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writeNotice</a:t>
            </a:r>
            <a:endParaRPr sz="1000"/>
          </a:p>
        </p:txBody>
      </p:sp>
      <p:sp>
        <p:nvSpPr>
          <p:cNvPr id="286" name="Google Shape;286;p16"/>
          <p:cNvSpPr/>
          <p:nvPr/>
        </p:nvSpPr>
        <p:spPr>
          <a:xfrm>
            <a:off x="18527352" y="1511950"/>
            <a:ext cx="10581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get</a:t>
            </a:r>
            <a:r>
              <a:rPr lang="ko" sz="1000"/>
              <a:t>NoticeOne</a:t>
            </a:r>
            <a:endParaRPr sz="1000"/>
          </a:p>
        </p:txBody>
      </p:sp>
      <p:sp>
        <p:nvSpPr>
          <p:cNvPr id="287" name="Google Shape;287;p16"/>
          <p:cNvSpPr/>
          <p:nvPr/>
        </p:nvSpPr>
        <p:spPr>
          <a:xfrm>
            <a:off x="17917752" y="2959750"/>
            <a:ext cx="10581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modify</a:t>
            </a:r>
            <a:r>
              <a:rPr lang="ko" sz="1000"/>
              <a:t>Notice</a:t>
            </a:r>
            <a:endParaRPr sz="1000"/>
          </a:p>
        </p:txBody>
      </p:sp>
      <p:sp>
        <p:nvSpPr>
          <p:cNvPr id="288" name="Google Shape;288;p16"/>
          <p:cNvSpPr/>
          <p:nvPr/>
        </p:nvSpPr>
        <p:spPr>
          <a:xfrm>
            <a:off x="19136952" y="2502550"/>
            <a:ext cx="10581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delete</a:t>
            </a:r>
            <a:r>
              <a:rPr lang="ko" sz="1000"/>
              <a:t>Notice</a:t>
            </a:r>
            <a:endParaRPr sz="1000"/>
          </a:p>
        </p:txBody>
      </p:sp>
      <p:cxnSp>
        <p:nvCxnSpPr>
          <p:cNvPr id="289" name="Google Shape;289;p16"/>
          <p:cNvCxnSpPr>
            <a:stCxn id="193" idx="2"/>
            <a:endCxn id="185" idx="0"/>
          </p:cNvCxnSpPr>
          <p:nvPr/>
        </p:nvCxnSpPr>
        <p:spPr>
          <a:xfrm rot="5400000">
            <a:off x="18693564" y="2117975"/>
            <a:ext cx="201600" cy="5334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16"/>
          <p:cNvCxnSpPr>
            <a:stCxn id="193" idx="2"/>
            <a:endCxn id="288" idx="0"/>
          </p:cNvCxnSpPr>
          <p:nvPr/>
        </p:nvCxnSpPr>
        <p:spPr>
          <a:xfrm flipH="1" rot="-5400000">
            <a:off x="19254114" y="2090825"/>
            <a:ext cx="218700" cy="6048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16"/>
          <p:cNvCxnSpPr>
            <a:stCxn id="176" idx="2"/>
            <a:endCxn id="181" idx="0"/>
          </p:cNvCxnSpPr>
          <p:nvPr/>
        </p:nvCxnSpPr>
        <p:spPr>
          <a:xfrm rot="5400000">
            <a:off x="17748115" y="1118441"/>
            <a:ext cx="182700" cy="614400"/>
          </a:xfrm>
          <a:prstGeom prst="bentConnector3">
            <a:avLst>
              <a:gd fmla="val 500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16"/>
          <p:cNvCxnSpPr>
            <a:stCxn id="176" idx="2"/>
            <a:endCxn id="286" idx="0"/>
          </p:cNvCxnSpPr>
          <p:nvPr/>
        </p:nvCxnSpPr>
        <p:spPr>
          <a:xfrm flipH="1" rot="-5400000">
            <a:off x="18512665" y="968291"/>
            <a:ext cx="177600" cy="909600"/>
          </a:xfrm>
          <a:prstGeom prst="bentConnector3">
            <a:avLst>
              <a:gd fmla="val 5001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3" name="Google Shape;293;p16"/>
          <p:cNvSpPr/>
          <p:nvPr/>
        </p:nvSpPr>
        <p:spPr>
          <a:xfrm>
            <a:off x="20302302" y="1936363"/>
            <a:ext cx="10581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writeAsk</a:t>
            </a:r>
            <a:endParaRPr sz="1000"/>
          </a:p>
        </p:txBody>
      </p:sp>
      <p:sp>
        <p:nvSpPr>
          <p:cNvPr id="294" name="Google Shape;294;p16"/>
          <p:cNvSpPr/>
          <p:nvPr/>
        </p:nvSpPr>
        <p:spPr>
          <a:xfrm>
            <a:off x="22415952" y="1569299"/>
            <a:ext cx="10581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getAskOne</a:t>
            </a:r>
            <a:endParaRPr sz="1000"/>
          </a:p>
        </p:txBody>
      </p:sp>
      <p:cxnSp>
        <p:nvCxnSpPr>
          <p:cNvPr id="295" name="Google Shape;295;p16"/>
          <p:cNvCxnSpPr>
            <a:stCxn id="183" idx="2"/>
            <a:endCxn id="184" idx="0"/>
          </p:cNvCxnSpPr>
          <p:nvPr/>
        </p:nvCxnSpPr>
        <p:spPr>
          <a:xfrm rot="5400000">
            <a:off x="21089262" y="1070721"/>
            <a:ext cx="222600" cy="7491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16"/>
          <p:cNvCxnSpPr>
            <a:stCxn id="183" idx="2"/>
            <a:endCxn id="294" idx="0"/>
          </p:cNvCxnSpPr>
          <p:nvPr/>
        </p:nvCxnSpPr>
        <p:spPr>
          <a:xfrm flipH="1" rot="-5400000">
            <a:off x="22142412" y="766671"/>
            <a:ext cx="235200" cy="1369800"/>
          </a:xfrm>
          <a:prstGeom prst="bentConnector3">
            <a:avLst>
              <a:gd fmla="val 5002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" name="Google Shape;297;p16"/>
          <p:cNvSpPr/>
          <p:nvPr/>
        </p:nvSpPr>
        <p:spPr>
          <a:xfrm>
            <a:off x="22517952" y="2947150"/>
            <a:ext cx="10581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modifyAsk</a:t>
            </a:r>
            <a:endParaRPr sz="1000"/>
          </a:p>
        </p:txBody>
      </p:sp>
      <p:sp>
        <p:nvSpPr>
          <p:cNvPr id="298" name="Google Shape;298;p16"/>
          <p:cNvSpPr/>
          <p:nvPr/>
        </p:nvSpPr>
        <p:spPr>
          <a:xfrm>
            <a:off x="23584273" y="2470780"/>
            <a:ext cx="10581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deleteAsk</a:t>
            </a:r>
            <a:endParaRPr sz="1000"/>
          </a:p>
        </p:txBody>
      </p:sp>
      <p:sp>
        <p:nvSpPr>
          <p:cNvPr id="299" name="Google Shape;299;p16"/>
          <p:cNvSpPr/>
          <p:nvPr/>
        </p:nvSpPr>
        <p:spPr>
          <a:xfrm>
            <a:off x="21259625" y="2947150"/>
            <a:ext cx="11583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writeReplyAsk</a:t>
            </a:r>
            <a:endParaRPr sz="1000"/>
          </a:p>
        </p:txBody>
      </p:sp>
      <p:cxnSp>
        <p:nvCxnSpPr>
          <p:cNvPr id="300" name="Google Shape;300;p16"/>
          <p:cNvCxnSpPr>
            <a:stCxn id="194" idx="2"/>
            <a:endCxn id="189" idx="0"/>
          </p:cNvCxnSpPr>
          <p:nvPr/>
        </p:nvCxnSpPr>
        <p:spPr>
          <a:xfrm rot="5400000">
            <a:off x="22343375" y="1856375"/>
            <a:ext cx="198900" cy="1029000"/>
          </a:xfrm>
          <a:prstGeom prst="bentConnector3">
            <a:avLst>
              <a:gd fmla="val 4996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" name="Google Shape;301;p16"/>
          <p:cNvCxnSpPr>
            <a:stCxn id="194" idx="2"/>
            <a:endCxn id="298" idx="0"/>
          </p:cNvCxnSpPr>
          <p:nvPr/>
        </p:nvCxnSpPr>
        <p:spPr>
          <a:xfrm flipH="1" rot="-5400000">
            <a:off x="23435525" y="1793225"/>
            <a:ext cx="199500" cy="1155900"/>
          </a:xfrm>
          <a:prstGeom prst="bentConnector3">
            <a:avLst>
              <a:gd fmla="val 4996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" name="Google Shape;302;p16"/>
          <p:cNvCxnSpPr>
            <a:stCxn id="194" idx="2"/>
            <a:endCxn id="187" idx="0"/>
          </p:cNvCxnSpPr>
          <p:nvPr/>
        </p:nvCxnSpPr>
        <p:spPr>
          <a:xfrm>
            <a:off x="22957325" y="2271425"/>
            <a:ext cx="12600" cy="19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3" name="Google Shape;303;p16"/>
          <p:cNvSpPr/>
          <p:nvPr/>
        </p:nvSpPr>
        <p:spPr>
          <a:xfrm>
            <a:off x="13358315" y="3505406"/>
            <a:ext cx="10581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writeReplyQna</a:t>
            </a:r>
            <a:endParaRPr sz="1000"/>
          </a:p>
        </p:txBody>
      </p:sp>
      <p:sp>
        <p:nvSpPr>
          <p:cNvPr id="304" name="Google Shape;304;p16"/>
          <p:cNvSpPr/>
          <p:nvPr/>
        </p:nvSpPr>
        <p:spPr>
          <a:xfrm>
            <a:off x="19690784" y="4681971"/>
            <a:ext cx="9726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chatbot</a:t>
            </a:r>
            <a:r>
              <a:rPr lang="ko" sz="1000"/>
              <a:t>.jsp</a:t>
            </a:r>
            <a:endParaRPr sz="1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5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레시피</a:t>
            </a:r>
            <a:r>
              <a:rPr lang="ko"/>
              <a:t> 목록 게시판</a:t>
            </a:r>
            <a:endParaRPr/>
          </a:p>
        </p:txBody>
      </p:sp>
      <p:sp>
        <p:nvSpPr>
          <p:cNvPr id="866" name="Google Shape;866;p5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53"/>
          <p:cNvSpPr/>
          <p:nvPr/>
        </p:nvSpPr>
        <p:spPr>
          <a:xfrm>
            <a:off x="1175450" y="75050"/>
            <a:ext cx="7083000" cy="48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53"/>
          <p:cNvSpPr txBox="1"/>
          <p:nvPr/>
        </p:nvSpPr>
        <p:spPr>
          <a:xfrm>
            <a:off x="1537350" y="135075"/>
            <a:ext cx="323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오늘 뭐 해먹지</a:t>
            </a:r>
            <a:endParaRPr/>
          </a:p>
        </p:txBody>
      </p:sp>
      <p:sp>
        <p:nvSpPr>
          <p:cNvPr id="873" name="Google Shape;873;p53"/>
          <p:cNvSpPr/>
          <p:nvPr/>
        </p:nvSpPr>
        <p:spPr>
          <a:xfrm>
            <a:off x="2540250" y="1329675"/>
            <a:ext cx="1030500" cy="113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874" name="Google Shape;874;p53"/>
          <p:cNvSpPr/>
          <p:nvPr/>
        </p:nvSpPr>
        <p:spPr>
          <a:xfrm>
            <a:off x="5326700" y="1318275"/>
            <a:ext cx="1021800" cy="116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53"/>
          <p:cNvSpPr/>
          <p:nvPr/>
        </p:nvSpPr>
        <p:spPr>
          <a:xfrm>
            <a:off x="6715575" y="1329675"/>
            <a:ext cx="1030500" cy="113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53"/>
          <p:cNvSpPr/>
          <p:nvPr/>
        </p:nvSpPr>
        <p:spPr>
          <a:xfrm>
            <a:off x="2540250" y="3090113"/>
            <a:ext cx="1030500" cy="113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53"/>
          <p:cNvSpPr/>
          <p:nvPr/>
        </p:nvSpPr>
        <p:spPr>
          <a:xfrm>
            <a:off x="3937825" y="1318275"/>
            <a:ext cx="1021800" cy="116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53"/>
          <p:cNvSpPr/>
          <p:nvPr/>
        </p:nvSpPr>
        <p:spPr>
          <a:xfrm>
            <a:off x="3931300" y="3090113"/>
            <a:ext cx="1030500" cy="113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53"/>
          <p:cNvSpPr/>
          <p:nvPr/>
        </p:nvSpPr>
        <p:spPr>
          <a:xfrm>
            <a:off x="5814075" y="-270900"/>
            <a:ext cx="2973300" cy="22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oo님 / 로그아웃 / 마이페이지 / 장바구니</a:t>
            </a:r>
            <a:endParaRPr sz="1300"/>
          </a:p>
        </p:txBody>
      </p:sp>
      <p:cxnSp>
        <p:nvCxnSpPr>
          <p:cNvPr id="880" name="Google Shape;880;p53"/>
          <p:cNvCxnSpPr/>
          <p:nvPr/>
        </p:nvCxnSpPr>
        <p:spPr>
          <a:xfrm flipH="1" rot="10800000">
            <a:off x="1159250" y="809550"/>
            <a:ext cx="71154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1" name="Google Shape;881;p53"/>
          <p:cNvSpPr txBox="1"/>
          <p:nvPr/>
        </p:nvSpPr>
        <p:spPr>
          <a:xfrm>
            <a:off x="1339125" y="173625"/>
            <a:ext cx="579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홈 사진</a:t>
            </a:r>
            <a:endParaRPr sz="900"/>
          </a:p>
        </p:txBody>
      </p:sp>
      <p:sp>
        <p:nvSpPr>
          <p:cNvPr id="882" name="Google Shape;882;p53"/>
          <p:cNvSpPr/>
          <p:nvPr/>
        </p:nvSpPr>
        <p:spPr>
          <a:xfrm>
            <a:off x="5814075" y="173625"/>
            <a:ext cx="2301600" cy="41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아이디: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비밀번호: (로그인버튼)</a:t>
            </a:r>
            <a:endParaRPr sz="1300"/>
          </a:p>
        </p:txBody>
      </p:sp>
      <p:sp>
        <p:nvSpPr>
          <p:cNvPr id="883" name="Google Shape;883;p53"/>
          <p:cNvSpPr txBox="1"/>
          <p:nvPr/>
        </p:nvSpPr>
        <p:spPr>
          <a:xfrm>
            <a:off x="1327725" y="525575"/>
            <a:ext cx="786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공지사항</a:t>
            </a:r>
            <a:endParaRPr sz="1100"/>
          </a:p>
        </p:txBody>
      </p:sp>
      <p:sp>
        <p:nvSpPr>
          <p:cNvPr id="884" name="Google Shape;884;p53"/>
          <p:cNvSpPr txBox="1"/>
          <p:nvPr/>
        </p:nvSpPr>
        <p:spPr>
          <a:xfrm>
            <a:off x="2194325" y="525575"/>
            <a:ext cx="1141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레시피 게시판</a:t>
            </a:r>
            <a:endParaRPr b="1" sz="1100"/>
          </a:p>
        </p:txBody>
      </p:sp>
      <p:cxnSp>
        <p:nvCxnSpPr>
          <p:cNvPr id="885" name="Google Shape;885;p53"/>
          <p:cNvCxnSpPr>
            <a:stCxn id="882" idx="0"/>
            <a:endCxn id="879" idx="2"/>
          </p:cNvCxnSpPr>
          <p:nvPr/>
        </p:nvCxnSpPr>
        <p:spPr>
          <a:xfrm flipH="1" rot="10800000">
            <a:off x="6964875" y="-43875"/>
            <a:ext cx="336000" cy="21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6" name="Google Shape;886;p53"/>
          <p:cNvSpPr txBox="1"/>
          <p:nvPr/>
        </p:nvSpPr>
        <p:spPr>
          <a:xfrm>
            <a:off x="3372275" y="525575"/>
            <a:ext cx="1141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밀키트 게시판</a:t>
            </a:r>
            <a:endParaRPr sz="1100"/>
          </a:p>
        </p:txBody>
      </p:sp>
      <p:sp>
        <p:nvSpPr>
          <p:cNvPr id="887" name="Google Shape;887;p53"/>
          <p:cNvSpPr/>
          <p:nvPr/>
        </p:nvSpPr>
        <p:spPr>
          <a:xfrm>
            <a:off x="5322350" y="3090113"/>
            <a:ext cx="1030500" cy="113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53"/>
          <p:cNvSpPr/>
          <p:nvPr/>
        </p:nvSpPr>
        <p:spPr>
          <a:xfrm>
            <a:off x="6711225" y="3090113"/>
            <a:ext cx="1030500" cy="113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53"/>
          <p:cNvSpPr/>
          <p:nvPr/>
        </p:nvSpPr>
        <p:spPr>
          <a:xfrm>
            <a:off x="6428775" y="918313"/>
            <a:ext cx="1317300" cy="26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검색 🔍</a:t>
            </a:r>
            <a:endParaRPr sz="1000"/>
          </a:p>
        </p:txBody>
      </p:sp>
      <p:sp>
        <p:nvSpPr>
          <p:cNvPr id="890" name="Google Shape;890;p53"/>
          <p:cNvSpPr/>
          <p:nvPr/>
        </p:nvSpPr>
        <p:spPr>
          <a:xfrm>
            <a:off x="4055275" y="4447150"/>
            <a:ext cx="2022600" cy="26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더보기</a:t>
            </a:r>
            <a:endParaRPr sz="1000"/>
          </a:p>
        </p:txBody>
      </p:sp>
      <p:sp>
        <p:nvSpPr>
          <p:cNvPr id="891" name="Google Shape;891;p53"/>
          <p:cNvSpPr txBox="1"/>
          <p:nvPr/>
        </p:nvSpPr>
        <p:spPr>
          <a:xfrm>
            <a:off x="2445307" y="2402450"/>
            <a:ext cx="1220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맛있는 제육볶음 </a:t>
            </a:r>
            <a:r>
              <a:rPr lang="ko" sz="1000">
                <a:solidFill>
                  <a:schemeClr val="dk1"/>
                </a:solidFill>
              </a:rPr>
              <a:t>💗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892" name="Google Shape;892;p53"/>
          <p:cNvSpPr txBox="1"/>
          <p:nvPr/>
        </p:nvSpPr>
        <p:spPr>
          <a:xfrm>
            <a:off x="3801709" y="2410200"/>
            <a:ext cx="138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술안주 소라찜 </a:t>
            </a:r>
            <a:r>
              <a:rPr lang="ko" sz="1000">
                <a:solidFill>
                  <a:schemeClr val="dk1"/>
                </a:solidFill>
              </a:rPr>
              <a:t>💗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893" name="Google Shape;893;p53"/>
          <p:cNvSpPr txBox="1"/>
          <p:nvPr/>
        </p:nvSpPr>
        <p:spPr>
          <a:xfrm>
            <a:off x="5444138" y="2402450"/>
            <a:ext cx="78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만들기 쉬운 밀푀유나베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💗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894" name="Google Shape;894;p53"/>
          <p:cNvSpPr txBox="1"/>
          <p:nvPr/>
        </p:nvSpPr>
        <p:spPr>
          <a:xfrm>
            <a:off x="6655355" y="2402450"/>
            <a:ext cx="1141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지옥에서 올라온 에그인헬 </a:t>
            </a:r>
            <a:r>
              <a:rPr lang="ko" sz="1000">
                <a:solidFill>
                  <a:schemeClr val="dk1"/>
                </a:solidFill>
              </a:rPr>
              <a:t>💗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895" name="Google Shape;895;p53"/>
          <p:cNvSpPr/>
          <p:nvPr/>
        </p:nvSpPr>
        <p:spPr>
          <a:xfrm>
            <a:off x="2540250" y="965813"/>
            <a:ext cx="786900" cy="21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필터 ⬆</a:t>
            </a:r>
            <a:endParaRPr sz="900"/>
          </a:p>
        </p:txBody>
      </p:sp>
      <p:sp>
        <p:nvSpPr>
          <p:cNvPr id="896" name="Google Shape;896;p53"/>
          <p:cNvSpPr/>
          <p:nvPr/>
        </p:nvSpPr>
        <p:spPr>
          <a:xfrm>
            <a:off x="1263100" y="3422550"/>
            <a:ext cx="1090200" cy="635400"/>
          </a:xfrm>
          <a:prstGeom prst="wedgeRectCallout">
            <a:avLst>
              <a:gd fmla="val 69360" name="adj1"/>
              <a:gd fmla="val -52175" name="adj2"/>
            </a:avLst>
          </a:prstGeom>
          <a:solidFill>
            <a:schemeClr val="lt2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클릭 시, 레시피게시글로 이동</a:t>
            </a:r>
            <a:endParaRPr sz="900"/>
          </a:p>
        </p:txBody>
      </p:sp>
      <p:sp>
        <p:nvSpPr>
          <p:cNvPr id="897" name="Google Shape;897;p53"/>
          <p:cNvSpPr/>
          <p:nvPr/>
        </p:nvSpPr>
        <p:spPr>
          <a:xfrm>
            <a:off x="1708375" y="1882500"/>
            <a:ext cx="1446000" cy="477000"/>
          </a:xfrm>
          <a:prstGeom prst="wedgeRectCallout">
            <a:avLst>
              <a:gd fmla="val 44210" name="adj1"/>
              <a:gd fmla="val 95529" name="adj2"/>
            </a:avLst>
          </a:prstGeom>
          <a:solidFill>
            <a:schemeClr val="lt2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클릭 시, 찜목록에 담김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다시 클릭시 찜목록 해제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898" name="Google Shape;898;p53"/>
          <p:cNvSpPr/>
          <p:nvPr/>
        </p:nvSpPr>
        <p:spPr>
          <a:xfrm>
            <a:off x="3632838" y="1433575"/>
            <a:ext cx="1090200" cy="635400"/>
          </a:xfrm>
          <a:prstGeom prst="wedgeRectCallout">
            <a:avLst>
              <a:gd fmla="val -109568" name="adj1"/>
              <a:gd fmla="val -89432" name="adj2"/>
            </a:avLst>
          </a:prstGeom>
          <a:solidFill>
            <a:schemeClr val="lt2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클릭 시, 이름별 , 업로드시간별 오름차순 내림차순 정렬 선택</a:t>
            </a:r>
            <a:endParaRPr sz="900"/>
          </a:p>
        </p:txBody>
      </p:sp>
      <p:sp>
        <p:nvSpPr>
          <p:cNvPr id="899" name="Google Shape;899;p53"/>
          <p:cNvSpPr txBox="1"/>
          <p:nvPr/>
        </p:nvSpPr>
        <p:spPr>
          <a:xfrm>
            <a:off x="3399700" y="899513"/>
            <a:ext cx="219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전체 | 한식 | 일식 | 양식 | 중식</a:t>
            </a:r>
            <a:endParaRPr sz="1000"/>
          </a:p>
        </p:txBody>
      </p:sp>
      <p:sp>
        <p:nvSpPr>
          <p:cNvPr id="900" name="Google Shape;900;p53"/>
          <p:cNvSpPr txBox="1"/>
          <p:nvPr/>
        </p:nvSpPr>
        <p:spPr>
          <a:xfrm>
            <a:off x="4453075" y="535975"/>
            <a:ext cx="1141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문의하기</a:t>
            </a:r>
            <a:endParaRPr sz="1100"/>
          </a:p>
        </p:txBody>
      </p:sp>
      <p:sp>
        <p:nvSpPr>
          <p:cNvPr id="901" name="Google Shape;901;p53"/>
          <p:cNvSpPr/>
          <p:nvPr/>
        </p:nvSpPr>
        <p:spPr>
          <a:xfrm>
            <a:off x="6507825" y="4439600"/>
            <a:ext cx="1446000" cy="26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글작성</a:t>
            </a:r>
            <a:endParaRPr sz="1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레시피 </a:t>
            </a:r>
            <a:r>
              <a:rPr lang="ko"/>
              <a:t>게시물 작성</a:t>
            </a:r>
            <a:endParaRPr/>
          </a:p>
        </p:txBody>
      </p:sp>
      <p:sp>
        <p:nvSpPr>
          <p:cNvPr id="907" name="Google Shape;907;p5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55"/>
          <p:cNvSpPr/>
          <p:nvPr/>
        </p:nvSpPr>
        <p:spPr>
          <a:xfrm>
            <a:off x="1161800" y="152550"/>
            <a:ext cx="7083000" cy="48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55"/>
          <p:cNvSpPr txBox="1"/>
          <p:nvPr/>
        </p:nvSpPr>
        <p:spPr>
          <a:xfrm>
            <a:off x="2821175" y="856425"/>
            <a:ext cx="383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55"/>
          <p:cNvSpPr/>
          <p:nvPr/>
        </p:nvSpPr>
        <p:spPr>
          <a:xfrm>
            <a:off x="2716375" y="559500"/>
            <a:ext cx="3834000" cy="427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55"/>
          <p:cNvSpPr txBox="1"/>
          <p:nvPr/>
        </p:nvSpPr>
        <p:spPr>
          <a:xfrm>
            <a:off x="1224800" y="152550"/>
            <a:ext cx="675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게시글 작성</a:t>
            </a:r>
            <a:endParaRPr/>
          </a:p>
        </p:txBody>
      </p:sp>
      <p:sp>
        <p:nvSpPr>
          <p:cNvPr id="916" name="Google Shape;916;p55"/>
          <p:cNvSpPr/>
          <p:nvPr/>
        </p:nvSpPr>
        <p:spPr>
          <a:xfrm>
            <a:off x="3738925" y="771300"/>
            <a:ext cx="17289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레시피 제목</a:t>
            </a:r>
            <a:endParaRPr sz="1200"/>
          </a:p>
        </p:txBody>
      </p:sp>
      <p:sp>
        <p:nvSpPr>
          <p:cNvPr id="917" name="Google Shape;917;p55"/>
          <p:cNvSpPr/>
          <p:nvPr/>
        </p:nvSpPr>
        <p:spPr>
          <a:xfrm>
            <a:off x="3222025" y="1745525"/>
            <a:ext cx="2822700" cy="87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사진</a:t>
            </a:r>
            <a:endParaRPr sz="1200"/>
          </a:p>
        </p:txBody>
      </p:sp>
      <p:sp>
        <p:nvSpPr>
          <p:cNvPr id="918" name="Google Shape;918;p55"/>
          <p:cNvSpPr/>
          <p:nvPr/>
        </p:nvSpPr>
        <p:spPr>
          <a:xfrm>
            <a:off x="3215475" y="2754350"/>
            <a:ext cx="2822700" cy="100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레시피</a:t>
            </a:r>
            <a:br>
              <a:rPr lang="ko" sz="1200"/>
            </a:br>
            <a:r>
              <a:rPr lang="ko" sz="1200"/>
              <a:t>1._______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2._______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3.________</a:t>
            </a:r>
            <a:endParaRPr sz="1200"/>
          </a:p>
        </p:txBody>
      </p:sp>
      <p:sp>
        <p:nvSpPr>
          <p:cNvPr id="919" name="Google Shape;919;p55"/>
          <p:cNvSpPr/>
          <p:nvPr/>
        </p:nvSpPr>
        <p:spPr>
          <a:xfrm>
            <a:off x="3072775" y="3953038"/>
            <a:ext cx="3121200" cy="32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관련 감정 - 라디오 형식(</a:t>
            </a:r>
            <a:r>
              <a:rPr lang="ko" sz="1200"/>
              <a:t>복수선택)</a:t>
            </a:r>
            <a:endParaRPr sz="1200"/>
          </a:p>
        </p:txBody>
      </p:sp>
      <p:sp>
        <p:nvSpPr>
          <p:cNvPr id="920" name="Google Shape;920;p55"/>
          <p:cNvSpPr/>
          <p:nvPr/>
        </p:nvSpPr>
        <p:spPr>
          <a:xfrm>
            <a:off x="3738800" y="1256625"/>
            <a:ext cx="1728900" cy="32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음식 이름</a:t>
            </a:r>
            <a:endParaRPr sz="1200"/>
          </a:p>
        </p:txBody>
      </p:sp>
      <p:sp>
        <p:nvSpPr>
          <p:cNvPr id="921" name="Google Shape;921;p55"/>
          <p:cNvSpPr/>
          <p:nvPr/>
        </p:nvSpPr>
        <p:spPr>
          <a:xfrm>
            <a:off x="5467825" y="4495650"/>
            <a:ext cx="922200" cy="26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저장하기</a:t>
            </a:r>
            <a:endParaRPr sz="11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5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레시피 </a:t>
            </a:r>
            <a:r>
              <a:rPr lang="ko"/>
              <a:t>게시글 출력</a:t>
            </a:r>
            <a:endParaRPr/>
          </a:p>
        </p:txBody>
      </p:sp>
      <p:sp>
        <p:nvSpPr>
          <p:cNvPr id="927" name="Google Shape;927;p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57"/>
          <p:cNvSpPr/>
          <p:nvPr/>
        </p:nvSpPr>
        <p:spPr>
          <a:xfrm>
            <a:off x="1161800" y="152550"/>
            <a:ext cx="7083000" cy="48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57"/>
          <p:cNvSpPr txBox="1"/>
          <p:nvPr/>
        </p:nvSpPr>
        <p:spPr>
          <a:xfrm>
            <a:off x="2821175" y="856425"/>
            <a:ext cx="383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57"/>
          <p:cNvSpPr/>
          <p:nvPr/>
        </p:nvSpPr>
        <p:spPr>
          <a:xfrm>
            <a:off x="2655000" y="552750"/>
            <a:ext cx="3834000" cy="443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57"/>
          <p:cNvSpPr txBox="1"/>
          <p:nvPr/>
        </p:nvSpPr>
        <p:spPr>
          <a:xfrm>
            <a:off x="1224800" y="152550"/>
            <a:ext cx="675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(레시피선택시)게시글 출력 - 챗봇, 찜한레시피, 오늘의 레시피 연동</a:t>
            </a:r>
            <a:endParaRPr/>
          </a:p>
        </p:txBody>
      </p:sp>
      <p:sp>
        <p:nvSpPr>
          <p:cNvPr id="936" name="Google Shape;936;p57"/>
          <p:cNvSpPr/>
          <p:nvPr/>
        </p:nvSpPr>
        <p:spPr>
          <a:xfrm>
            <a:off x="3510325" y="771300"/>
            <a:ext cx="17289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레시피 제목</a:t>
            </a:r>
            <a:endParaRPr/>
          </a:p>
        </p:txBody>
      </p:sp>
      <p:sp>
        <p:nvSpPr>
          <p:cNvPr id="937" name="Google Shape;937;p57"/>
          <p:cNvSpPr/>
          <p:nvPr/>
        </p:nvSpPr>
        <p:spPr>
          <a:xfrm>
            <a:off x="3228575" y="1334325"/>
            <a:ext cx="2822700" cy="87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사진</a:t>
            </a:r>
            <a:endParaRPr/>
          </a:p>
        </p:txBody>
      </p:sp>
      <p:sp>
        <p:nvSpPr>
          <p:cNvPr id="938" name="Google Shape;938;p57"/>
          <p:cNvSpPr/>
          <p:nvPr/>
        </p:nvSpPr>
        <p:spPr>
          <a:xfrm>
            <a:off x="3222025" y="2343150"/>
            <a:ext cx="2822700" cy="100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레시피</a:t>
            </a:r>
            <a:br>
              <a:rPr lang="ko"/>
            </a:br>
            <a:r>
              <a:rPr lang="ko"/>
              <a:t>1._______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2._______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3.________</a:t>
            </a:r>
            <a:endParaRPr/>
          </a:p>
        </p:txBody>
      </p:sp>
      <p:sp>
        <p:nvSpPr>
          <p:cNvPr id="939" name="Google Shape;939;p57"/>
          <p:cNvSpPr/>
          <p:nvPr/>
        </p:nvSpPr>
        <p:spPr>
          <a:xfrm>
            <a:off x="2968125" y="3818500"/>
            <a:ext cx="1008600" cy="83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추천 밀키트</a:t>
            </a:r>
            <a:endParaRPr sz="1200"/>
          </a:p>
        </p:txBody>
      </p:sp>
      <p:sp>
        <p:nvSpPr>
          <p:cNvPr id="940" name="Google Shape;940;p57"/>
          <p:cNvSpPr/>
          <p:nvPr/>
        </p:nvSpPr>
        <p:spPr>
          <a:xfrm>
            <a:off x="4067700" y="3809175"/>
            <a:ext cx="1008600" cy="83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추천 밀키트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41" name="Google Shape;941;p57"/>
          <p:cNvSpPr/>
          <p:nvPr/>
        </p:nvSpPr>
        <p:spPr>
          <a:xfrm>
            <a:off x="5167275" y="3809175"/>
            <a:ext cx="1008600" cy="83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추천 밀키트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42" name="Google Shape;942;p57"/>
          <p:cNvSpPr/>
          <p:nvPr/>
        </p:nvSpPr>
        <p:spPr>
          <a:xfrm>
            <a:off x="6811775" y="2784100"/>
            <a:ext cx="1008600" cy="186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레시피 관련 추천 밀키트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943" name="Google Shape;943;p57"/>
          <p:cNvCxnSpPr/>
          <p:nvPr/>
        </p:nvCxnSpPr>
        <p:spPr>
          <a:xfrm>
            <a:off x="6055400" y="3923825"/>
            <a:ext cx="835200" cy="17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4" name="Google Shape;944;p57"/>
          <p:cNvSpPr/>
          <p:nvPr/>
        </p:nvSpPr>
        <p:spPr>
          <a:xfrm>
            <a:off x="4572000" y="3456113"/>
            <a:ext cx="396000" cy="24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찜</a:t>
            </a:r>
            <a:endParaRPr/>
          </a:p>
        </p:txBody>
      </p:sp>
      <p:sp>
        <p:nvSpPr>
          <p:cNvPr id="945" name="Google Shape;945;p57"/>
          <p:cNvSpPr/>
          <p:nvPr/>
        </p:nvSpPr>
        <p:spPr>
          <a:xfrm>
            <a:off x="3510325" y="3460775"/>
            <a:ext cx="835200" cy="24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조회수</a:t>
            </a:r>
            <a:endParaRPr/>
          </a:p>
        </p:txBody>
      </p:sp>
      <p:sp>
        <p:nvSpPr>
          <p:cNvPr id="946" name="Google Shape;946;p57"/>
          <p:cNvSpPr/>
          <p:nvPr/>
        </p:nvSpPr>
        <p:spPr>
          <a:xfrm>
            <a:off x="5059025" y="4722600"/>
            <a:ext cx="835500" cy="22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수정하기</a:t>
            </a:r>
            <a:endParaRPr sz="1100"/>
          </a:p>
        </p:txBody>
      </p:sp>
      <p:sp>
        <p:nvSpPr>
          <p:cNvPr id="947" name="Google Shape;947;p57"/>
          <p:cNvSpPr/>
          <p:nvPr/>
        </p:nvSpPr>
        <p:spPr>
          <a:xfrm>
            <a:off x="1161800" y="3148350"/>
            <a:ext cx="1307400" cy="1712100"/>
          </a:xfrm>
          <a:prstGeom prst="wedgeRoundRectCallout">
            <a:avLst>
              <a:gd fmla="val 253469" name="adj1"/>
              <a:gd fmla="val 49176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수정하기 버튼은 글쓴이 아이디와 로그인한 아이디가 같을 때 보임</a:t>
            </a:r>
            <a:endParaRPr sz="12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5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레시피 </a:t>
            </a:r>
            <a:r>
              <a:rPr lang="ko"/>
              <a:t>게시글 수정</a:t>
            </a:r>
            <a:endParaRPr/>
          </a:p>
        </p:txBody>
      </p:sp>
      <p:sp>
        <p:nvSpPr>
          <p:cNvPr id="953" name="Google Shape;953;p5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59"/>
          <p:cNvSpPr/>
          <p:nvPr/>
        </p:nvSpPr>
        <p:spPr>
          <a:xfrm>
            <a:off x="1161800" y="152550"/>
            <a:ext cx="7083000" cy="48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59"/>
          <p:cNvSpPr txBox="1"/>
          <p:nvPr/>
        </p:nvSpPr>
        <p:spPr>
          <a:xfrm>
            <a:off x="2821175" y="856425"/>
            <a:ext cx="383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59"/>
          <p:cNvSpPr/>
          <p:nvPr/>
        </p:nvSpPr>
        <p:spPr>
          <a:xfrm>
            <a:off x="2716375" y="559500"/>
            <a:ext cx="3834000" cy="427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59"/>
          <p:cNvSpPr txBox="1"/>
          <p:nvPr/>
        </p:nvSpPr>
        <p:spPr>
          <a:xfrm>
            <a:off x="1224800" y="152550"/>
            <a:ext cx="675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레시피 게시물 수정</a:t>
            </a:r>
            <a:endParaRPr/>
          </a:p>
        </p:txBody>
      </p:sp>
      <p:sp>
        <p:nvSpPr>
          <p:cNvPr id="962" name="Google Shape;962;p59"/>
          <p:cNvSpPr/>
          <p:nvPr/>
        </p:nvSpPr>
        <p:spPr>
          <a:xfrm>
            <a:off x="3738925" y="771300"/>
            <a:ext cx="17289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레시피 제목</a:t>
            </a:r>
            <a:endParaRPr sz="1200"/>
          </a:p>
        </p:txBody>
      </p:sp>
      <p:sp>
        <p:nvSpPr>
          <p:cNvPr id="963" name="Google Shape;963;p59"/>
          <p:cNvSpPr/>
          <p:nvPr/>
        </p:nvSpPr>
        <p:spPr>
          <a:xfrm>
            <a:off x="3222025" y="1745525"/>
            <a:ext cx="2822700" cy="87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사진</a:t>
            </a:r>
            <a:endParaRPr sz="1200"/>
          </a:p>
        </p:txBody>
      </p:sp>
      <p:sp>
        <p:nvSpPr>
          <p:cNvPr id="964" name="Google Shape;964;p59"/>
          <p:cNvSpPr/>
          <p:nvPr/>
        </p:nvSpPr>
        <p:spPr>
          <a:xfrm>
            <a:off x="3215475" y="2754350"/>
            <a:ext cx="2822700" cy="100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레시피</a:t>
            </a:r>
            <a:br>
              <a:rPr lang="ko" sz="1200"/>
            </a:br>
            <a:r>
              <a:rPr lang="ko" sz="1200"/>
              <a:t>1._______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2._______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3.________</a:t>
            </a:r>
            <a:endParaRPr sz="1200"/>
          </a:p>
        </p:txBody>
      </p:sp>
      <p:sp>
        <p:nvSpPr>
          <p:cNvPr id="965" name="Google Shape;965;p59"/>
          <p:cNvSpPr/>
          <p:nvPr/>
        </p:nvSpPr>
        <p:spPr>
          <a:xfrm>
            <a:off x="3072775" y="3953038"/>
            <a:ext cx="3121200" cy="32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관련 감정 - 라디오 형식(복수선택)</a:t>
            </a:r>
            <a:endParaRPr sz="1200"/>
          </a:p>
        </p:txBody>
      </p:sp>
      <p:sp>
        <p:nvSpPr>
          <p:cNvPr id="966" name="Google Shape;966;p59"/>
          <p:cNvSpPr/>
          <p:nvPr/>
        </p:nvSpPr>
        <p:spPr>
          <a:xfrm>
            <a:off x="3738800" y="1256625"/>
            <a:ext cx="1728900" cy="32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음식 이름</a:t>
            </a:r>
            <a:endParaRPr sz="1200"/>
          </a:p>
        </p:txBody>
      </p:sp>
      <p:sp>
        <p:nvSpPr>
          <p:cNvPr id="967" name="Google Shape;967;p59"/>
          <p:cNvSpPr/>
          <p:nvPr/>
        </p:nvSpPr>
        <p:spPr>
          <a:xfrm>
            <a:off x="5467825" y="4495650"/>
            <a:ext cx="922200" cy="26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저장하기</a:t>
            </a:r>
            <a:endParaRPr sz="11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" name="Google Shape;97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54899" cy="4554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6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밀키트 목록 게시판</a:t>
            </a:r>
            <a:endParaRPr/>
          </a:p>
        </p:txBody>
      </p:sp>
      <p:sp>
        <p:nvSpPr>
          <p:cNvPr id="978" name="Google Shape;978;p6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9" name="Google Shape;309;p17"/>
          <p:cNvGraphicFramePr/>
          <p:nvPr/>
        </p:nvGraphicFramePr>
        <p:xfrm>
          <a:off x="85100" y="19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{07C475E9-38EF-49CB-BAE2-57530BD27103}</a:tableStyleId>
              </a:tblPr>
              <a:tblGrid>
                <a:gridCol w="2245850"/>
                <a:gridCol w="2245850"/>
                <a:gridCol w="2245850"/>
                <a:gridCol w="2245850"/>
              </a:tblGrid>
              <a:tr h="28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컨트롤러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메소드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리턴 값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비고</a:t>
                      </a:r>
                      <a:endParaRPr sz="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HeaderController</a:t>
                      </a:r>
                      <a:endParaRPr sz="8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String login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return header.jsp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@ResponseBody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String login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return ??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void logout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없음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session.removeAttribute()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MainController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String main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return main.jsp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ModelAndView user_rcp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return mv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추천수 높은 레시피 DB에서 꺼내와 main.jsp에 전달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ModelAndView daily_meal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return mv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오늘 가장 많이 팔린 밀키트</a:t>
                      </a:r>
                      <a:r>
                        <a:rPr lang="ko" sz="800"/>
                        <a:t> DB에서 꺼내와 main.jsp에 전달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챗봇관련 보류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JoinController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/>
                        <a:t>String email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return email.jsp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ModelAndView email</a:t>
                      </a:r>
                      <a:r>
                        <a:rPr lang="ko" sz="800">
                          <a:solidFill>
                            <a:schemeClr val="dk1"/>
                          </a:solidFill>
                        </a:rPr>
                        <a:t>_auth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return mv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이메일 인증번호 맞는지 확인 후 맞으면 다음페이지 이동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이 때 이메일 정보를 넘기기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ModelAndView join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return mv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회원가입 상세 정보들 jsp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62"/>
          <p:cNvSpPr/>
          <p:nvPr/>
        </p:nvSpPr>
        <p:spPr>
          <a:xfrm>
            <a:off x="1175450" y="75050"/>
            <a:ext cx="7083000" cy="48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62"/>
          <p:cNvSpPr txBox="1"/>
          <p:nvPr/>
        </p:nvSpPr>
        <p:spPr>
          <a:xfrm>
            <a:off x="1537350" y="135075"/>
            <a:ext cx="323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오늘 뭐 해먹지</a:t>
            </a:r>
            <a:endParaRPr/>
          </a:p>
        </p:txBody>
      </p:sp>
      <p:sp>
        <p:nvSpPr>
          <p:cNvPr id="985" name="Google Shape;985;p62"/>
          <p:cNvSpPr/>
          <p:nvPr/>
        </p:nvSpPr>
        <p:spPr>
          <a:xfrm>
            <a:off x="2540250" y="1329675"/>
            <a:ext cx="1030500" cy="113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86" name="Google Shape;986;p62"/>
          <p:cNvSpPr/>
          <p:nvPr/>
        </p:nvSpPr>
        <p:spPr>
          <a:xfrm>
            <a:off x="5326700" y="1318275"/>
            <a:ext cx="1021800" cy="116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62"/>
          <p:cNvSpPr/>
          <p:nvPr/>
        </p:nvSpPr>
        <p:spPr>
          <a:xfrm>
            <a:off x="6715575" y="1329675"/>
            <a:ext cx="1030500" cy="113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62"/>
          <p:cNvSpPr/>
          <p:nvPr/>
        </p:nvSpPr>
        <p:spPr>
          <a:xfrm>
            <a:off x="2540250" y="3090113"/>
            <a:ext cx="1030500" cy="113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62"/>
          <p:cNvSpPr/>
          <p:nvPr/>
        </p:nvSpPr>
        <p:spPr>
          <a:xfrm>
            <a:off x="3937825" y="1318275"/>
            <a:ext cx="1021800" cy="116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62"/>
          <p:cNvSpPr/>
          <p:nvPr/>
        </p:nvSpPr>
        <p:spPr>
          <a:xfrm>
            <a:off x="3931300" y="3090113"/>
            <a:ext cx="1030500" cy="113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62"/>
          <p:cNvSpPr/>
          <p:nvPr/>
        </p:nvSpPr>
        <p:spPr>
          <a:xfrm>
            <a:off x="5814075" y="-270900"/>
            <a:ext cx="2973300" cy="22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oo님 / 로그아웃 / 마이페이지 / 장바구니</a:t>
            </a:r>
            <a:endParaRPr sz="1300"/>
          </a:p>
        </p:txBody>
      </p:sp>
      <p:cxnSp>
        <p:nvCxnSpPr>
          <p:cNvPr id="992" name="Google Shape;992;p62"/>
          <p:cNvCxnSpPr/>
          <p:nvPr/>
        </p:nvCxnSpPr>
        <p:spPr>
          <a:xfrm flipH="1" rot="10800000">
            <a:off x="1159250" y="809550"/>
            <a:ext cx="71154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3" name="Google Shape;993;p62"/>
          <p:cNvSpPr txBox="1"/>
          <p:nvPr/>
        </p:nvSpPr>
        <p:spPr>
          <a:xfrm>
            <a:off x="1339125" y="173625"/>
            <a:ext cx="579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홈 사진</a:t>
            </a:r>
            <a:endParaRPr sz="900"/>
          </a:p>
        </p:txBody>
      </p:sp>
      <p:sp>
        <p:nvSpPr>
          <p:cNvPr id="994" name="Google Shape;994;p62"/>
          <p:cNvSpPr/>
          <p:nvPr/>
        </p:nvSpPr>
        <p:spPr>
          <a:xfrm>
            <a:off x="5814075" y="173625"/>
            <a:ext cx="2301600" cy="41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아이디: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비밀번호: (로그인버튼)</a:t>
            </a:r>
            <a:endParaRPr sz="1300"/>
          </a:p>
        </p:txBody>
      </p:sp>
      <p:sp>
        <p:nvSpPr>
          <p:cNvPr id="995" name="Google Shape;995;p62"/>
          <p:cNvSpPr txBox="1"/>
          <p:nvPr/>
        </p:nvSpPr>
        <p:spPr>
          <a:xfrm>
            <a:off x="1327725" y="525575"/>
            <a:ext cx="786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공지사항</a:t>
            </a:r>
            <a:endParaRPr sz="1100"/>
          </a:p>
        </p:txBody>
      </p:sp>
      <p:sp>
        <p:nvSpPr>
          <p:cNvPr id="996" name="Google Shape;996;p62"/>
          <p:cNvSpPr txBox="1"/>
          <p:nvPr/>
        </p:nvSpPr>
        <p:spPr>
          <a:xfrm>
            <a:off x="2194325" y="525575"/>
            <a:ext cx="1141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레시피 게시판</a:t>
            </a:r>
            <a:endParaRPr sz="1100"/>
          </a:p>
        </p:txBody>
      </p:sp>
      <p:cxnSp>
        <p:nvCxnSpPr>
          <p:cNvPr id="997" name="Google Shape;997;p62"/>
          <p:cNvCxnSpPr>
            <a:stCxn id="994" idx="0"/>
            <a:endCxn id="991" idx="2"/>
          </p:cNvCxnSpPr>
          <p:nvPr/>
        </p:nvCxnSpPr>
        <p:spPr>
          <a:xfrm flipH="1" rot="10800000">
            <a:off x="6964875" y="-43875"/>
            <a:ext cx="336000" cy="21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8" name="Google Shape;998;p62"/>
          <p:cNvSpPr txBox="1"/>
          <p:nvPr/>
        </p:nvSpPr>
        <p:spPr>
          <a:xfrm>
            <a:off x="3372275" y="525575"/>
            <a:ext cx="1141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밀키트 게시판</a:t>
            </a:r>
            <a:endParaRPr b="1" sz="1100"/>
          </a:p>
        </p:txBody>
      </p:sp>
      <p:sp>
        <p:nvSpPr>
          <p:cNvPr id="999" name="Google Shape;999;p62"/>
          <p:cNvSpPr/>
          <p:nvPr/>
        </p:nvSpPr>
        <p:spPr>
          <a:xfrm>
            <a:off x="5322350" y="3090113"/>
            <a:ext cx="1030500" cy="113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62"/>
          <p:cNvSpPr/>
          <p:nvPr/>
        </p:nvSpPr>
        <p:spPr>
          <a:xfrm>
            <a:off x="6711225" y="3090113"/>
            <a:ext cx="1030500" cy="113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62"/>
          <p:cNvSpPr/>
          <p:nvPr/>
        </p:nvSpPr>
        <p:spPr>
          <a:xfrm>
            <a:off x="6428775" y="918313"/>
            <a:ext cx="1317300" cy="26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검색 </a:t>
            </a:r>
            <a:r>
              <a:rPr lang="ko" sz="1000"/>
              <a:t>🔍</a:t>
            </a:r>
            <a:endParaRPr sz="1000"/>
          </a:p>
        </p:txBody>
      </p:sp>
      <p:sp>
        <p:nvSpPr>
          <p:cNvPr id="1002" name="Google Shape;1002;p62"/>
          <p:cNvSpPr/>
          <p:nvPr/>
        </p:nvSpPr>
        <p:spPr>
          <a:xfrm>
            <a:off x="4055275" y="4447150"/>
            <a:ext cx="2022600" cy="26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더보기</a:t>
            </a:r>
            <a:endParaRPr sz="1000"/>
          </a:p>
        </p:txBody>
      </p:sp>
      <p:sp>
        <p:nvSpPr>
          <p:cNvPr id="1003" name="Google Shape;1003;p62"/>
          <p:cNvSpPr txBox="1"/>
          <p:nvPr/>
        </p:nvSpPr>
        <p:spPr>
          <a:xfrm>
            <a:off x="2445307" y="2402450"/>
            <a:ext cx="1220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맛있는 </a:t>
            </a:r>
            <a:r>
              <a:rPr lang="ko" sz="900">
                <a:solidFill>
                  <a:schemeClr val="dk1"/>
                </a:solidFill>
              </a:rPr>
              <a:t>제육볶음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13,000원 </a:t>
            </a:r>
            <a:r>
              <a:rPr lang="ko" sz="1000">
                <a:solidFill>
                  <a:schemeClr val="dk1"/>
                </a:solidFill>
              </a:rPr>
              <a:t>🛒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004" name="Google Shape;1004;p62"/>
          <p:cNvSpPr txBox="1"/>
          <p:nvPr/>
        </p:nvSpPr>
        <p:spPr>
          <a:xfrm>
            <a:off x="3801709" y="2410200"/>
            <a:ext cx="1389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술안주 소라찜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21,000원 </a:t>
            </a:r>
            <a:r>
              <a:rPr lang="ko" sz="1000">
                <a:solidFill>
                  <a:schemeClr val="dk1"/>
                </a:solidFill>
              </a:rPr>
              <a:t>🛒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005" name="Google Shape;1005;p62"/>
          <p:cNvSpPr txBox="1"/>
          <p:nvPr/>
        </p:nvSpPr>
        <p:spPr>
          <a:xfrm>
            <a:off x="5444138" y="2402450"/>
            <a:ext cx="7869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만들기 쉬운 밀푀유나베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15,000원 </a:t>
            </a:r>
            <a:r>
              <a:rPr lang="ko" sz="1000">
                <a:solidFill>
                  <a:schemeClr val="dk1"/>
                </a:solidFill>
              </a:rPr>
              <a:t>🛒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006" name="Google Shape;1006;p62"/>
          <p:cNvSpPr txBox="1"/>
          <p:nvPr/>
        </p:nvSpPr>
        <p:spPr>
          <a:xfrm>
            <a:off x="6655355" y="2402450"/>
            <a:ext cx="114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지옥에서 올라온 에그인헬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9,900원 </a:t>
            </a:r>
            <a:r>
              <a:rPr lang="ko" sz="1000">
                <a:solidFill>
                  <a:schemeClr val="dk1"/>
                </a:solidFill>
              </a:rPr>
              <a:t>🛒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007" name="Google Shape;1007;p62"/>
          <p:cNvSpPr/>
          <p:nvPr/>
        </p:nvSpPr>
        <p:spPr>
          <a:xfrm>
            <a:off x="2540250" y="965813"/>
            <a:ext cx="786900" cy="21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필터 ⬆</a:t>
            </a:r>
            <a:endParaRPr sz="900"/>
          </a:p>
        </p:txBody>
      </p:sp>
      <p:sp>
        <p:nvSpPr>
          <p:cNvPr id="1008" name="Google Shape;1008;p62"/>
          <p:cNvSpPr/>
          <p:nvPr/>
        </p:nvSpPr>
        <p:spPr>
          <a:xfrm>
            <a:off x="1263100" y="3422550"/>
            <a:ext cx="1090200" cy="635400"/>
          </a:xfrm>
          <a:prstGeom prst="wedgeRectCallout">
            <a:avLst>
              <a:gd fmla="val 69360" name="adj1"/>
              <a:gd fmla="val -52175" name="adj2"/>
            </a:avLst>
          </a:prstGeom>
          <a:solidFill>
            <a:schemeClr val="lt2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클릭 시, 상품 상세페이지로 이동</a:t>
            </a:r>
            <a:endParaRPr sz="900"/>
          </a:p>
        </p:txBody>
      </p:sp>
      <p:sp>
        <p:nvSpPr>
          <p:cNvPr id="1009" name="Google Shape;1009;p62"/>
          <p:cNvSpPr/>
          <p:nvPr/>
        </p:nvSpPr>
        <p:spPr>
          <a:xfrm>
            <a:off x="1263075" y="1488193"/>
            <a:ext cx="1090200" cy="942900"/>
          </a:xfrm>
          <a:prstGeom prst="wedgeRectCallout">
            <a:avLst>
              <a:gd fmla="val 132797" name="adj1"/>
              <a:gd fmla="val 83233" name="adj2"/>
            </a:avLst>
          </a:prstGeom>
          <a:solidFill>
            <a:schemeClr val="lt2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클릭 시, 장바구니에 담김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+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장바구니로 이동할까요 알림창 띄우기</a:t>
            </a:r>
            <a:endParaRPr sz="900"/>
          </a:p>
        </p:txBody>
      </p:sp>
      <p:sp>
        <p:nvSpPr>
          <p:cNvPr id="1010" name="Google Shape;1010;p62"/>
          <p:cNvSpPr/>
          <p:nvPr/>
        </p:nvSpPr>
        <p:spPr>
          <a:xfrm>
            <a:off x="3989313" y="965825"/>
            <a:ext cx="1090200" cy="635400"/>
          </a:xfrm>
          <a:prstGeom prst="wedgeRectCallout">
            <a:avLst>
              <a:gd fmla="val -99618" name="adj1"/>
              <a:gd fmla="val -35328" name="adj2"/>
            </a:avLst>
          </a:prstGeom>
          <a:solidFill>
            <a:schemeClr val="lt2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클릭 시, 가격별, 이름별 오름차순 내림차순 정렬 선택</a:t>
            </a:r>
            <a:endParaRPr sz="900"/>
          </a:p>
        </p:txBody>
      </p:sp>
      <p:sp>
        <p:nvSpPr>
          <p:cNvPr id="1011" name="Google Shape;1011;p62"/>
          <p:cNvSpPr txBox="1"/>
          <p:nvPr/>
        </p:nvSpPr>
        <p:spPr>
          <a:xfrm>
            <a:off x="4453075" y="535975"/>
            <a:ext cx="1141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문의하기</a:t>
            </a:r>
            <a:endParaRPr sz="1100"/>
          </a:p>
        </p:txBody>
      </p:sp>
      <p:sp>
        <p:nvSpPr>
          <p:cNvPr id="1012" name="Google Shape;1012;p62"/>
          <p:cNvSpPr/>
          <p:nvPr/>
        </p:nvSpPr>
        <p:spPr>
          <a:xfrm>
            <a:off x="6507825" y="4439600"/>
            <a:ext cx="1446000" cy="26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글작성</a:t>
            </a:r>
            <a:endParaRPr sz="1000"/>
          </a:p>
        </p:txBody>
      </p:sp>
      <p:sp>
        <p:nvSpPr>
          <p:cNvPr id="1013" name="Google Shape;1013;p62"/>
          <p:cNvSpPr/>
          <p:nvPr/>
        </p:nvSpPr>
        <p:spPr>
          <a:xfrm>
            <a:off x="8100100" y="3218831"/>
            <a:ext cx="1090200" cy="942900"/>
          </a:xfrm>
          <a:prstGeom prst="wedgeRectCallout">
            <a:avLst>
              <a:gd fmla="val -88234" name="adj1"/>
              <a:gd fmla="val 95094" name="adj2"/>
            </a:avLst>
          </a:prstGeom>
          <a:solidFill>
            <a:schemeClr val="lt2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admin 계정 시에만 버튼활성화</a:t>
            </a:r>
            <a:endParaRPr sz="900"/>
          </a:p>
        </p:txBody>
      </p:sp>
      <p:sp>
        <p:nvSpPr>
          <p:cNvPr id="1014" name="Google Shape;1014;p62"/>
          <p:cNvSpPr/>
          <p:nvPr/>
        </p:nvSpPr>
        <p:spPr>
          <a:xfrm>
            <a:off x="8053800" y="1329668"/>
            <a:ext cx="1090200" cy="942900"/>
          </a:xfrm>
          <a:prstGeom prst="wedgeRectCallout">
            <a:avLst>
              <a:gd fmla="val -101004" name="adj1"/>
              <a:gd fmla="val 110227" name="adj2"/>
            </a:avLst>
          </a:prstGeom>
          <a:solidFill>
            <a:schemeClr val="lt2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장바구니에 담겨있는 물건 일시 이미 담겨있다는 알림창 띄우기</a:t>
            </a:r>
            <a:endParaRPr sz="9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63"/>
          <p:cNvSpPr txBox="1"/>
          <p:nvPr/>
        </p:nvSpPr>
        <p:spPr>
          <a:xfrm>
            <a:off x="1285900" y="1822925"/>
            <a:ext cx="6634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/>
              <a:t>밀키트 게시글 </a:t>
            </a:r>
            <a:r>
              <a:rPr lang="ko" sz="5000">
                <a:solidFill>
                  <a:schemeClr val="dk1"/>
                </a:solidFill>
              </a:rPr>
              <a:t>작성</a:t>
            </a:r>
            <a:endParaRPr sz="5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>
                <a:solidFill>
                  <a:schemeClr val="dk1"/>
                </a:solidFill>
              </a:rPr>
              <a:t>admin</a:t>
            </a:r>
            <a:endParaRPr sz="50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64"/>
          <p:cNvSpPr/>
          <p:nvPr/>
        </p:nvSpPr>
        <p:spPr>
          <a:xfrm>
            <a:off x="1030500" y="152550"/>
            <a:ext cx="7083000" cy="48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64"/>
          <p:cNvSpPr txBox="1"/>
          <p:nvPr/>
        </p:nvSpPr>
        <p:spPr>
          <a:xfrm>
            <a:off x="1285900" y="1822925"/>
            <a:ext cx="6634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/>
          </a:p>
        </p:txBody>
      </p:sp>
      <p:sp>
        <p:nvSpPr>
          <p:cNvPr id="1026" name="Google Shape;1026;p64"/>
          <p:cNvSpPr/>
          <p:nvPr/>
        </p:nvSpPr>
        <p:spPr>
          <a:xfrm>
            <a:off x="1471700" y="762575"/>
            <a:ext cx="2860200" cy="307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Google Shape;1027;p64"/>
          <p:cNvSpPr txBox="1"/>
          <p:nvPr/>
        </p:nvSpPr>
        <p:spPr>
          <a:xfrm>
            <a:off x="1224800" y="152550"/>
            <a:ext cx="675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상품 상세페이지 </a:t>
            </a:r>
            <a:endParaRPr/>
          </a:p>
        </p:txBody>
      </p:sp>
      <p:sp>
        <p:nvSpPr>
          <p:cNvPr id="1028" name="Google Shape;1028;p64"/>
          <p:cNvSpPr/>
          <p:nvPr/>
        </p:nvSpPr>
        <p:spPr>
          <a:xfrm>
            <a:off x="4982000" y="474525"/>
            <a:ext cx="2938800" cy="421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상품 이름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				가격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029" name="Google Shape;1029;p64"/>
          <p:cNvSpPr txBox="1"/>
          <p:nvPr/>
        </p:nvSpPr>
        <p:spPr>
          <a:xfrm>
            <a:off x="1957400" y="1822913"/>
            <a:ext cx="188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상품 이미지.jpg</a:t>
            </a:r>
            <a:endParaRPr/>
          </a:p>
        </p:txBody>
      </p:sp>
      <p:sp>
        <p:nvSpPr>
          <p:cNvPr id="1030" name="Google Shape;1030;p64"/>
          <p:cNvSpPr txBox="1"/>
          <p:nvPr/>
        </p:nvSpPr>
        <p:spPr>
          <a:xfrm>
            <a:off x="5251075" y="1662350"/>
            <a:ext cx="23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64"/>
          <p:cNvSpPr/>
          <p:nvPr/>
        </p:nvSpPr>
        <p:spPr>
          <a:xfrm>
            <a:off x="5021300" y="1433746"/>
            <a:ext cx="2860200" cy="87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상품 설명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65"/>
          <p:cNvSpPr/>
          <p:nvPr/>
        </p:nvSpPr>
        <p:spPr>
          <a:xfrm>
            <a:off x="1030500" y="152550"/>
            <a:ext cx="7083000" cy="48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65"/>
          <p:cNvSpPr txBox="1"/>
          <p:nvPr/>
        </p:nvSpPr>
        <p:spPr>
          <a:xfrm>
            <a:off x="1285900" y="1822925"/>
            <a:ext cx="6634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/>
          </a:p>
        </p:txBody>
      </p:sp>
      <p:sp>
        <p:nvSpPr>
          <p:cNvPr id="1038" name="Google Shape;1038;p65"/>
          <p:cNvSpPr txBox="1"/>
          <p:nvPr/>
        </p:nvSpPr>
        <p:spPr>
          <a:xfrm>
            <a:off x="1224800" y="152550"/>
            <a:ext cx="675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상품 상세페이지</a:t>
            </a:r>
            <a:endParaRPr/>
          </a:p>
        </p:txBody>
      </p:sp>
      <p:sp>
        <p:nvSpPr>
          <p:cNvPr id="1039" name="Google Shape;1039;p65"/>
          <p:cNvSpPr txBox="1"/>
          <p:nvPr/>
        </p:nvSpPr>
        <p:spPr>
          <a:xfrm>
            <a:off x="5251075" y="1662350"/>
            <a:ext cx="23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65"/>
          <p:cNvSpPr/>
          <p:nvPr/>
        </p:nvSpPr>
        <p:spPr>
          <a:xfrm>
            <a:off x="1338500" y="904762"/>
            <a:ext cx="13527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상세정보</a:t>
            </a:r>
            <a:endParaRPr/>
          </a:p>
        </p:txBody>
      </p:sp>
      <p:sp>
        <p:nvSpPr>
          <p:cNvPr id="1041" name="Google Shape;1041;p65"/>
          <p:cNvSpPr/>
          <p:nvPr/>
        </p:nvSpPr>
        <p:spPr>
          <a:xfrm>
            <a:off x="6348388" y="904762"/>
            <a:ext cx="13527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반품/교환정보</a:t>
            </a:r>
            <a:endParaRPr/>
          </a:p>
        </p:txBody>
      </p:sp>
      <p:sp>
        <p:nvSpPr>
          <p:cNvPr id="1042" name="Google Shape;1042;p65"/>
          <p:cNvSpPr/>
          <p:nvPr/>
        </p:nvSpPr>
        <p:spPr>
          <a:xfrm rot="-5400000">
            <a:off x="2840825" y="-172300"/>
            <a:ext cx="3468300" cy="6523500"/>
          </a:xfrm>
          <a:prstGeom prst="corner">
            <a:avLst>
              <a:gd fmla="val 45131" name="adj1"/>
              <a:gd fmla="val 9441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65"/>
          <p:cNvSpPr txBox="1"/>
          <p:nvPr/>
        </p:nvSpPr>
        <p:spPr>
          <a:xfrm>
            <a:off x="1447925" y="1649950"/>
            <a:ext cx="605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반품 조건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교환 조건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66"/>
          <p:cNvSpPr txBox="1"/>
          <p:nvPr/>
        </p:nvSpPr>
        <p:spPr>
          <a:xfrm>
            <a:off x="1285900" y="1822925"/>
            <a:ext cx="6634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/>
              <a:t>밀키트 상품상세페이지</a:t>
            </a:r>
            <a:endParaRPr sz="50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3" name="Google Shape;1053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2993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68"/>
          <p:cNvSpPr/>
          <p:nvPr/>
        </p:nvSpPr>
        <p:spPr>
          <a:xfrm>
            <a:off x="1030500" y="152550"/>
            <a:ext cx="7083000" cy="48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68"/>
          <p:cNvSpPr txBox="1"/>
          <p:nvPr/>
        </p:nvSpPr>
        <p:spPr>
          <a:xfrm>
            <a:off x="1254500" y="2294394"/>
            <a:ext cx="6634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/>
          </a:p>
        </p:txBody>
      </p:sp>
      <p:sp>
        <p:nvSpPr>
          <p:cNvPr id="1060" name="Google Shape;1060;p68"/>
          <p:cNvSpPr/>
          <p:nvPr/>
        </p:nvSpPr>
        <p:spPr>
          <a:xfrm>
            <a:off x="1440300" y="1408077"/>
            <a:ext cx="2860200" cy="257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68"/>
          <p:cNvSpPr txBox="1"/>
          <p:nvPr/>
        </p:nvSpPr>
        <p:spPr>
          <a:xfrm>
            <a:off x="1193400" y="898174"/>
            <a:ext cx="675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상품 상세페이지</a:t>
            </a:r>
            <a:endParaRPr/>
          </a:p>
        </p:txBody>
      </p:sp>
      <p:sp>
        <p:nvSpPr>
          <p:cNvPr id="1062" name="Google Shape;1062;p68"/>
          <p:cNvSpPr/>
          <p:nvPr/>
        </p:nvSpPr>
        <p:spPr>
          <a:xfrm>
            <a:off x="4950600" y="1167304"/>
            <a:ext cx="2938800" cy="352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상품 이름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				가격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063" name="Google Shape;1063;p68"/>
          <p:cNvSpPr txBox="1"/>
          <p:nvPr/>
        </p:nvSpPr>
        <p:spPr>
          <a:xfrm>
            <a:off x="1926000" y="2294383"/>
            <a:ext cx="188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상품 이미지.jpg</a:t>
            </a:r>
            <a:endParaRPr/>
          </a:p>
        </p:txBody>
      </p:sp>
      <p:sp>
        <p:nvSpPr>
          <p:cNvPr id="1064" name="Google Shape;1064;p68"/>
          <p:cNvSpPr txBox="1"/>
          <p:nvPr/>
        </p:nvSpPr>
        <p:spPr>
          <a:xfrm>
            <a:off x="5219675" y="2160173"/>
            <a:ext cx="23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68"/>
          <p:cNvSpPr/>
          <p:nvPr/>
        </p:nvSpPr>
        <p:spPr>
          <a:xfrm>
            <a:off x="4989900" y="1969090"/>
            <a:ext cx="2860200" cy="73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상품 설명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68"/>
          <p:cNvSpPr/>
          <p:nvPr/>
        </p:nvSpPr>
        <p:spPr>
          <a:xfrm>
            <a:off x="4989900" y="3264987"/>
            <a:ext cx="2860200" cy="33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구매하기</a:t>
            </a:r>
            <a:endParaRPr/>
          </a:p>
        </p:txBody>
      </p:sp>
      <p:sp>
        <p:nvSpPr>
          <p:cNvPr id="1067" name="Google Shape;1067;p68"/>
          <p:cNvSpPr/>
          <p:nvPr/>
        </p:nvSpPr>
        <p:spPr>
          <a:xfrm>
            <a:off x="4989900" y="3643866"/>
            <a:ext cx="1352700" cy="33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장바구니</a:t>
            </a:r>
            <a:endParaRPr/>
          </a:p>
        </p:txBody>
      </p:sp>
      <p:sp>
        <p:nvSpPr>
          <p:cNvPr id="1068" name="Google Shape;1068;p68"/>
          <p:cNvSpPr/>
          <p:nvPr/>
        </p:nvSpPr>
        <p:spPr>
          <a:xfrm>
            <a:off x="6497400" y="3643866"/>
            <a:ext cx="1352700" cy="33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찜하기</a:t>
            </a:r>
            <a:endParaRPr/>
          </a:p>
        </p:txBody>
      </p:sp>
      <p:sp>
        <p:nvSpPr>
          <p:cNvPr id="1069" name="Google Shape;1069;p68"/>
          <p:cNvSpPr/>
          <p:nvPr/>
        </p:nvSpPr>
        <p:spPr>
          <a:xfrm>
            <a:off x="3045250" y="4077009"/>
            <a:ext cx="1090200" cy="788100"/>
          </a:xfrm>
          <a:prstGeom prst="wedgeRectCallout">
            <a:avLst>
              <a:gd fmla="val 150147" name="adj1"/>
              <a:gd fmla="val -78706" name="adj2"/>
            </a:avLst>
          </a:prstGeom>
          <a:solidFill>
            <a:schemeClr val="lt2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장바구니에 담겨있는 물건 일시 이미 담겨있다는 알림창 띄우기</a:t>
            </a:r>
            <a:endParaRPr sz="900"/>
          </a:p>
        </p:txBody>
      </p:sp>
      <p:sp>
        <p:nvSpPr>
          <p:cNvPr id="1070" name="Google Shape;1070;p68"/>
          <p:cNvSpPr txBox="1"/>
          <p:nvPr/>
        </p:nvSpPr>
        <p:spPr>
          <a:xfrm>
            <a:off x="3179800" y="211775"/>
            <a:ext cx="301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장바구니 이동은 헤더 통해서 / header.jsp</a:t>
            </a:r>
            <a:endParaRPr sz="1200"/>
          </a:p>
        </p:txBody>
      </p:sp>
      <p:cxnSp>
        <p:nvCxnSpPr>
          <p:cNvPr id="1071" name="Google Shape;1071;p68"/>
          <p:cNvCxnSpPr/>
          <p:nvPr/>
        </p:nvCxnSpPr>
        <p:spPr>
          <a:xfrm flipH="1" rot="10800000">
            <a:off x="1035400" y="661200"/>
            <a:ext cx="7098300" cy="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69"/>
          <p:cNvSpPr/>
          <p:nvPr/>
        </p:nvSpPr>
        <p:spPr>
          <a:xfrm>
            <a:off x="1030500" y="152550"/>
            <a:ext cx="7083000" cy="48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69"/>
          <p:cNvSpPr txBox="1"/>
          <p:nvPr/>
        </p:nvSpPr>
        <p:spPr>
          <a:xfrm>
            <a:off x="1285900" y="1822925"/>
            <a:ext cx="6634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/>
          </a:p>
        </p:txBody>
      </p:sp>
      <p:sp>
        <p:nvSpPr>
          <p:cNvPr id="1078" name="Google Shape;1078;p69"/>
          <p:cNvSpPr txBox="1"/>
          <p:nvPr/>
        </p:nvSpPr>
        <p:spPr>
          <a:xfrm>
            <a:off x="1224800" y="152550"/>
            <a:ext cx="675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상품 상세페이지  </a:t>
            </a:r>
            <a:endParaRPr/>
          </a:p>
        </p:txBody>
      </p:sp>
      <p:sp>
        <p:nvSpPr>
          <p:cNvPr id="1079" name="Google Shape;1079;p69"/>
          <p:cNvSpPr txBox="1"/>
          <p:nvPr/>
        </p:nvSpPr>
        <p:spPr>
          <a:xfrm>
            <a:off x="5251075" y="1662350"/>
            <a:ext cx="23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0" name="Google Shape;1080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6025" y="1477475"/>
            <a:ext cx="3867150" cy="30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1" name="Google Shape;1081;p69"/>
          <p:cNvSpPr txBox="1"/>
          <p:nvPr/>
        </p:nvSpPr>
        <p:spPr>
          <a:xfrm>
            <a:off x="1396775" y="907450"/>
            <a:ext cx="675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장바구니 클릭시</a:t>
            </a:r>
            <a:endParaRPr b="1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70"/>
          <p:cNvSpPr/>
          <p:nvPr/>
        </p:nvSpPr>
        <p:spPr>
          <a:xfrm>
            <a:off x="1030500" y="152550"/>
            <a:ext cx="7083000" cy="48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70"/>
          <p:cNvSpPr txBox="1"/>
          <p:nvPr/>
        </p:nvSpPr>
        <p:spPr>
          <a:xfrm>
            <a:off x="1285900" y="1822925"/>
            <a:ext cx="6634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/>
          </a:p>
        </p:txBody>
      </p:sp>
      <p:sp>
        <p:nvSpPr>
          <p:cNvPr id="1088" name="Google Shape;1088;p70"/>
          <p:cNvSpPr txBox="1"/>
          <p:nvPr/>
        </p:nvSpPr>
        <p:spPr>
          <a:xfrm>
            <a:off x="1224800" y="152550"/>
            <a:ext cx="675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상품 상세페이지</a:t>
            </a:r>
            <a:endParaRPr/>
          </a:p>
        </p:txBody>
      </p:sp>
      <p:sp>
        <p:nvSpPr>
          <p:cNvPr id="1089" name="Google Shape;1089;p70"/>
          <p:cNvSpPr txBox="1"/>
          <p:nvPr/>
        </p:nvSpPr>
        <p:spPr>
          <a:xfrm>
            <a:off x="5251075" y="1662350"/>
            <a:ext cx="23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70"/>
          <p:cNvSpPr/>
          <p:nvPr/>
        </p:nvSpPr>
        <p:spPr>
          <a:xfrm>
            <a:off x="1338500" y="904762"/>
            <a:ext cx="13527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상세정보</a:t>
            </a:r>
            <a:endParaRPr/>
          </a:p>
        </p:txBody>
      </p:sp>
      <p:sp>
        <p:nvSpPr>
          <p:cNvPr id="1091" name="Google Shape;1091;p70"/>
          <p:cNvSpPr/>
          <p:nvPr/>
        </p:nvSpPr>
        <p:spPr>
          <a:xfrm>
            <a:off x="3008300" y="904762"/>
            <a:ext cx="13527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리뷰</a:t>
            </a:r>
            <a:endParaRPr/>
          </a:p>
        </p:txBody>
      </p:sp>
      <p:sp>
        <p:nvSpPr>
          <p:cNvPr id="1092" name="Google Shape;1092;p70"/>
          <p:cNvSpPr/>
          <p:nvPr/>
        </p:nvSpPr>
        <p:spPr>
          <a:xfrm>
            <a:off x="4730688" y="904762"/>
            <a:ext cx="13527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Q&amp;A</a:t>
            </a:r>
            <a:endParaRPr/>
          </a:p>
        </p:txBody>
      </p:sp>
      <p:sp>
        <p:nvSpPr>
          <p:cNvPr id="1093" name="Google Shape;1093;p70"/>
          <p:cNvSpPr/>
          <p:nvPr/>
        </p:nvSpPr>
        <p:spPr>
          <a:xfrm>
            <a:off x="6348388" y="904762"/>
            <a:ext cx="13527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반품/교환정보</a:t>
            </a:r>
            <a:endParaRPr/>
          </a:p>
        </p:txBody>
      </p:sp>
      <p:sp>
        <p:nvSpPr>
          <p:cNvPr id="1094" name="Google Shape;1094;p70"/>
          <p:cNvSpPr/>
          <p:nvPr/>
        </p:nvSpPr>
        <p:spPr>
          <a:xfrm>
            <a:off x="1338500" y="1447925"/>
            <a:ext cx="6362400" cy="3350400"/>
          </a:xfrm>
          <a:prstGeom prst="corner">
            <a:avLst>
              <a:gd fmla="val 95718" name="adj1"/>
              <a:gd fmla="val 41206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70"/>
          <p:cNvSpPr/>
          <p:nvPr/>
        </p:nvSpPr>
        <p:spPr>
          <a:xfrm>
            <a:off x="2399175" y="1877250"/>
            <a:ext cx="3880800" cy="78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사진</a:t>
            </a:r>
            <a:endParaRPr/>
          </a:p>
        </p:txBody>
      </p:sp>
      <p:sp>
        <p:nvSpPr>
          <p:cNvPr id="1096" name="Google Shape;1096;p70"/>
          <p:cNvSpPr txBox="1"/>
          <p:nvPr/>
        </p:nvSpPr>
        <p:spPr>
          <a:xfrm>
            <a:off x="1565775" y="2853750"/>
            <a:ext cx="586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이것저것 설명 줄줄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71"/>
          <p:cNvSpPr txBox="1"/>
          <p:nvPr/>
        </p:nvSpPr>
        <p:spPr>
          <a:xfrm>
            <a:off x="1285900" y="1822925"/>
            <a:ext cx="6634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/>
              <a:t>밀키트 리뷰 </a:t>
            </a:r>
            <a:r>
              <a:rPr lang="ko" sz="5000">
                <a:solidFill>
                  <a:schemeClr val="dk1"/>
                </a:solidFill>
              </a:rPr>
              <a:t>수정</a:t>
            </a:r>
            <a:endParaRPr sz="5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>
                <a:solidFill>
                  <a:schemeClr val="dk1"/>
                </a:solidFill>
              </a:rPr>
              <a:t>(admin)</a:t>
            </a:r>
            <a:endParaRPr sz="5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4" name="Google Shape;314;p18"/>
          <p:cNvGraphicFramePr/>
          <p:nvPr/>
        </p:nvGraphicFramePr>
        <p:xfrm>
          <a:off x="85100" y="19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{07C475E9-38EF-49CB-BAE2-57530BD27103}</a:tableStyleId>
              </a:tblPr>
              <a:tblGrid>
                <a:gridCol w="2245850"/>
                <a:gridCol w="2245850"/>
                <a:gridCol w="2245850"/>
                <a:gridCol w="2245850"/>
              </a:tblGrid>
              <a:tr h="28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컨트롤러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메소드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리턴 값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비고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MyPageController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ModelAndView order_cancel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return mv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주문취소 관련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ModelAndView zzim_list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return mv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사용자 db에 들어간 레시피 번호를 불러오고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레시피 db에 레시피 번호에 해당하는 정보 전달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ModelAndView zzim_del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return mv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사용자 db에 해당 레시피 번호 제거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ModelAndView myrecipe_list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return mv</a:t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72"/>
          <p:cNvSpPr/>
          <p:nvPr/>
        </p:nvSpPr>
        <p:spPr>
          <a:xfrm>
            <a:off x="1030500" y="152550"/>
            <a:ext cx="7083000" cy="48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72"/>
          <p:cNvSpPr txBox="1"/>
          <p:nvPr/>
        </p:nvSpPr>
        <p:spPr>
          <a:xfrm>
            <a:off x="1285900" y="1822925"/>
            <a:ext cx="6634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/>
          </a:p>
        </p:txBody>
      </p:sp>
      <p:sp>
        <p:nvSpPr>
          <p:cNvPr id="1108" name="Google Shape;1108;p72"/>
          <p:cNvSpPr txBox="1"/>
          <p:nvPr/>
        </p:nvSpPr>
        <p:spPr>
          <a:xfrm>
            <a:off x="1224800" y="152550"/>
            <a:ext cx="675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상품 상세페이지</a:t>
            </a:r>
            <a:endParaRPr/>
          </a:p>
        </p:txBody>
      </p:sp>
      <p:sp>
        <p:nvSpPr>
          <p:cNvPr id="1109" name="Google Shape;1109;p72"/>
          <p:cNvSpPr txBox="1"/>
          <p:nvPr/>
        </p:nvSpPr>
        <p:spPr>
          <a:xfrm>
            <a:off x="5251075" y="1662350"/>
            <a:ext cx="23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72"/>
          <p:cNvSpPr/>
          <p:nvPr/>
        </p:nvSpPr>
        <p:spPr>
          <a:xfrm>
            <a:off x="1338500" y="904762"/>
            <a:ext cx="13527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상세정보</a:t>
            </a:r>
            <a:endParaRPr/>
          </a:p>
        </p:txBody>
      </p:sp>
      <p:sp>
        <p:nvSpPr>
          <p:cNvPr id="1111" name="Google Shape;1111;p72"/>
          <p:cNvSpPr/>
          <p:nvPr/>
        </p:nvSpPr>
        <p:spPr>
          <a:xfrm>
            <a:off x="3008300" y="904762"/>
            <a:ext cx="13527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리뷰</a:t>
            </a:r>
            <a:endParaRPr/>
          </a:p>
        </p:txBody>
      </p:sp>
      <p:sp>
        <p:nvSpPr>
          <p:cNvPr id="1112" name="Google Shape;1112;p72"/>
          <p:cNvSpPr/>
          <p:nvPr/>
        </p:nvSpPr>
        <p:spPr>
          <a:xfrm>
            <a:off x="4730688" y="904762"/>
            <a:ext cx="13527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Q&amp;A</a:t>
            </a:r>
            <a:endParaRPr/>
          </a:p>
        </p:txBody>
      </p:sp>
      <p:sp>
        <p:nvSpPr>
          <p:cNvPr id="1113" name="Google Shape;1113;p72"/>
          <p:cNvSpPr/>
          <p:nvPr/>
        </p:nvSpPr>
        <p:spPr>
          <a:xfrm>
            <a:off x="6348388" y="904762"/>
            <a:ext cx="13527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반품/교환정보</a:t>
            </a:r>
            <a:endParaRPr/>
          </a:p>
        </p:txBody>
      </p:sp>
      <p:sp>
        <p:nvSpPr>
          <p:cNvPr id="1114" name="Google Shape;1114;p72"/>
          <p:cNvSpPr/>
          <p:nvPr/>
        </p:nvSpPr>
        <p:spPr>
          <a:xfrm>
            <a:off x="1338500" y="1447925"/>
            <a:ext cx="6362400" cy="3350400"/>
          </a:xfrm>
          <a:prstGeom prst="corner">
            <a:avLst>
              <a:gd fmla="val 95718" name="adj1"/>
              <a:gd fmla="val 91709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72"/>
          <p:cNvSpPr/>
          <p:nvPr/>
        </p:nvSpPr>
        <p:spPr>
          <a:xfrm>
            <a:off x="1548950" y="1700475"/>
            <a:ext cx="5926500" cy="871200"/>
          </a:xfrm>
          <a:prstGeom prst="wedgeRectCallout">
            <a:avLst>
              <a:gd fmla="val -46023" name="adj1"/>
              <a:gd fmla="val 7368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아이디    작성일자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빠른배송, 좋은품질 좋아요~~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16" name="Google Shape;1116;p72"/>
          <p:cNvSpPr/>
          <p:nvPr/>
        </p:nvSpPr>
        <p:spPr>
          <a:xfrm>
            <a:off x="1556450" y="2967200"/>
            <a:ext cx="5926500" cy="871200"/>
          </a:xfrm>
          <a:prstGeom prst="wedgeRectCallout">
            <a:avLst>
              <a:gd fmla="val -46023" name="adj1"/>
              <a:gd fmla="val 7368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아이디    작성일자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빠른배송, 좋은품질 좋아요~~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17" name="Google Shape;1117;p72"/>
          <p:cNvSpPr/>
          <p:nvPr/>
        </p:nvSpPr>
        <p:spPr>
          <a:xfrm>
            <a:off x="6684050" y="2651688"/>
            <a:ext cx="791400" cy="21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삭제</a:t>
            </a:r>
            <a:r>
              <a:rPr lang="ko" sz="1000"/>
              <a:t>하기</a:t>
            </a:r>
            <a:endParaRPr sz="1000"/>
          </a:p>
        </p:txBody>
      </p:sp>
      <p:sp>
        <p:nvSpPr>
          <p:cNvPr id="1118" name="Google Shape;1118;p72"/>
          <p:cNvSpPr/>
          <p:nvPr/>
        </p:nvSpPr>
        <p:spPr>
          <a:xfrm>
            <a:off x="5800125" y="2668475"/>
            <a:ext cx="791400" cy="21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수정하기</a:t>
            </a:r>
            <a:endParaRPr sz="1000"/>
          </a:p>
        </p:txBody>
      </p:sp>
      <p:sp>
        <p:nvSpPr>
          <p:cNvPr id="1119" name="Google Shape;1119;p72"/>
          <p:cNvSpPr/>
          <p:nvPr/>
        </p:nvSpPr>
        <p:spPr>
          <a:xfrm>
            <a:off x="6684050" y="3926800"/>
            <a:ext cx="791400" cy="21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삭제하기</a:t>
            </a:r>
            <a:endParaRPr sz="1000"/>
          </a:p>
        </p:txBody>
      </p:sp>
      <p:sp>
        <p:nvSpPr>
          <p:cNvPr id="1120" name="Google Shape;1120;p72"/>
          <p:cNvSpPr/>
          <p:nvPr/>
        </p:nvSpPr>
        <p:spPr>
          <a:xfrm>
            <a:off x="5800125" y="3943588"/>
            <a:ext cx="791400" cy="21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수정하기</a:t>
            </a:r>
            <a:endParaRPr sz="10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73"/>
          <p:cNvSpPr txBox="1"/>
          <p:nvPr/>
        </p:nvSpPr>
        <p:spPr>
          <a:xfrm>
            <a:off x="1285900" y="1822925"/>
            <a:ext cx="6634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/>
              <a:t>밀키트 상품페이지</a:t>
            </a:r>
            <a:endParaRPr sz="5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/>
              <a:t>QnA 작성하기</a:t>
            </a:r>
            <a:endParaRPr sz="50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74"/>
          <p:cNvSpPr/>
          <p:nvPr/>
        </p:nvSpPr>
        <p:spPr>
          <a:xfrm>
            <a:off x="1030500" y="152550"/>
            <a:ext cx="7083000" cy="48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74"/>
          <p:cNvSpPr txBox="1"/>
          <p:nvPr/>
        </p:nvSpPr>
        <p:spPr>
          <a:xfrm>
            <a:off x="1285900" y="1822925"/>
            <a:ext cx="6634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/>
          </a:p>
        </p:txBody>
      </p:sp>
      <p:sp>
        <p:nvSpPr>
          <p:cNvPr id="1132" name="Google Shape;1132;p74"/>
          <p:cNvSpPr txBox="1"/>
          <p:nvPr/>
        </p:nvSpPr>
        <p:spPr>
          <a:xfrm>
            <a:off x="1224800" y="152550"/>
            <a:ext cx="675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상품 상세페이지</a:t>
            </a:r>
            <a:endParaRPr/>
          </a:p>
        </p:txBody>
      </p:sp>
      <p:sp>
        <p:nvSpPr>
          <p:cNvPr id="1133" name="Google Shape;1133;p74"/>
          <p:cNvSpPr txBox="1"/>
          <p:nvPr/>
        </p:nvSpPr>
        <p:spPr>
          <a:xfrm>
            <a:off x="5251075" y="1662350"/>
            <a:ext cx="23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74"/>
          <p:cNvSpPr txBox="1"/>
          <p:nvPr/>
        </p:nvSpPr>
        <p:spPr>
          <a:xfrm>
            <a:off x="1481475" y="451625"/>
            <a:ext cx="584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관련 레시피</a:t>
            </a:r>
            <a:endParaRPr/>
          </a:p>
        </p:txBody>
      </p:sp>
      <p:sp>
        <p:nvSpPr>
          <p:cNvPr id="1135" name="Google Shape;1135;p74"/>
          <p:cNvSpPr/>
          <p:nvPr/>
        </p:nvSpPr>
        <p:spPr>
          <a:xfrm>
            <a:off x="1481475" y="928825"/>
            <a:ext cx="1510800" cy="16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74"/>
          <p:cNvSpPr/>
          <p:nvPr/>
        </p:nvSpPr>
        <p:spPr>
          <a:xfrm>
            <a:off x="3593100" y="928825"/>
            <a:ext cx="1510800" cy="16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74"/>
          <p:cNvSpPr/>
          <p:nvPr/>
        </p:nvSpPr>
        <p:spPr>
          <a:xfrm>
            <a:off x="5815025" y="928825"/>
            <a:ext cx="1510800" cy="16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74"/>
          <p:cNvSpPr txBox="1"/>
          <p:nvPr/>
        </p:nvSpPr>
        <p:spPr>
          <a:xfrm>
            <a:off x="1481475" y="1422725"/>
            <a:ext cx="151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관련 레시피 1</a:t>
            </a:r>
            <a:endParaRPr/>
          </a:p>
        </p:txBody>
      </p:sp>
      <p:sp>
        <p:nvSpPr>
          <p:cNvPr id="1139" name="Google Shape;1139;p74"/>
          <p:cNvSpPr txBox="1"/>
          <p:nvPr/>
        </p:nvSpPr>
        <p:spPr>
          <a:xfrm>
            <a:off x="3593100" y="1496900"/>
            <a:ext cx="151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관련 레시피 2</a:t>
            </a:r>
            <a:endParaRPr/>
          </a:p>
        </p:txBody>
      </p:sp>
      <p:sp>
        <p:nvSpPr>
          <p:cNvPr id="1140" name="Google Shape;1140;p74"/>
          <p:cNvSpPr txBox="1"/>
          <p:nvPr/>
        </p:nvSpPr>
        <p:spPr>
          <a:xfrm>
            <a:off x="5819075" y="1550125"/>
            <a:ext cx="151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관련 레시피 3</a:t>
            </a:r>
            <a:endParaRPr/>
          </a:p>
        </p:txBody>
      </p:sp>
      <p:sp>
        <p:nvSpPr>
          <p:cNvPr id="1141" name="Google Shape;1141;p74"/>
          <p:cNvSpPr/>
          <p:nvPr/>
        </p:nvSpPr>
        <p:spPr>
          <a:xfrm>
            <a:off x="1356075" y="3072275"/>
            <a:ext cx="13527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상세정보</a:t>
            </a:r>
            <a:endParaRPr/>
          </a:p>
        </p:txBody>
      </p:sp>
      <p:sp>
        <p:nvSpPr>
          <p:cNvPr id="1142" name="Google Shape;1142;p74"/>
          <p:cNvSpPr/>
          <p:nvPr/>
        </p:nvSpPr>
        <p:spPr>
          <a:xfrm>
            <a:off x="3086825" y="3072275"/>
            <a:ext cx="13527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리뷰</a:t>
            </a:r>
            <a:endParaRPr/>
          </a:p>
        </p:txBody>
      </p:sp>
      <p:sp>
        <p:nvSpPr>
          <p:cNvPr id="1143" name="Google Shape;1143;p74"/>
          <p:cNvSpPr/>
          <p:nvPr/>
        </p:nvSpPr>
        <p:spPr>
          <a:xfrm>
            <a:off x="4665663" y="3072275"/>
            <a:ext cx="13527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Q&amp;A</a:t>
            </a:r>
            <a:endParaRPr/>
          </a:p>
        </p:txBody>
      </p:sp>
      <p:sp>
        <p:nvSpPr>
          <p:cNvPr id="1144" name="Google Shape;1144;p74"/>
          <p:cNvSpPr/>
          <p:nvPr/>
        </p:nvSpPr>
        <p:spPr>
          <a:xfrm>
            <a:off x="6393538" y="3072275"/>
            <a:ext cx="13527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반품/교환정보</a:t>
            </a:r>
            <a:endParaRPr/>
          </a:p>
        </p:txBody>
      </p:sp>
      <p:sp>
        <p:nvSpPr>
          <p:cNvPr id="1145" name="Google Shape;1145;p74"/>
          <p:cNvSpPr/>
          <p:nvPr/>
        </p:nvSpPr>
        <p:spPr>
          <a:xfrm>
            <a:off x="1408825" y="3592950"/>
            <a:ext cx="6511800" cy="116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ajax로 구현하여 각각 버튼을 클릭하면 각각의 내용이 아래에 뜨도록함</a:t>
            </a:r>
            <a:endParaRPr/>
          </a:p>
        </p:txBody>
      </p:sp>
      <p:pic>
        <p:nvPicPr>
          <p:cNvPr id="1146" name="Google Shape;1146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285" y="152400"/>
            <a:ext cx="871623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75"/>
          <p:cNvSpPr/>
          <p:nvPr/>
        </p:nvSpPr>
        <p:spPr>
          <a:xfrm>
            <a:off x="1030500" y="152550"/>
            <a:ext cx="7083000" cy="48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75"/>
          <p:cNvSpPr txBox="1"/>
          <p:nvPr/>
        </p:nvSpPr>
        <p:spPr>
          <a:xfrm>
            <a:off x="1285900" y="1822925"/>
            <a:ext cx="6634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/>
          </a:p>
        </p:txBody>
      </p:sp>
      <p:sp>
        <p:nvSpPr>
          <p:cNvPr id="1153" name="Google Shape;1153;p75"/>
          <p:cNvSpPr txBox="1"/>
          <p:nvPr/>
        </p:nvSpPr>
        <p:spPr>
          <a:xfrm>
            <a:off x="1224800" y="152550"/>
            <a:ext cx="675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상품 상세페이지</a:t>
            </a:r>
            <a:endParaRPr/>
          </a:p>
        </p:txBody>
      </p:sp>
      <p:sp>
        <p:nvSpPr>
          <p:cNvPr id="1154" name="Google Shape;1154;p75"/>
          <p:cNvSpPr txBox="1"/>
          <p:nvPr/>
        </p:nvSpPr>
        <p:spPr>
          <a:xfrm>
            <a:off x="5251075" y="1662350"/>
            <a:ext cx="23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75"/>
          <p:cNvSpPr/>
          <p:nvPr/>
        </p:nvSpPr>
        <p:spPr>
          <a:xfrm>
            <a:off x="1338500" y="904762"/>
            <a:ext cx="13527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상세정보</a:t>
            </a:r>
            <a:endParaRPr/>
          </a:p>
        </p:txBody>
      </p:sp>
      <p:sp>
        <p:nvSpPr>
          <p:cNvPr id="1156" name="Google Shape;1156;p75"/>
          <p:cNvSpPr/>
          <p:nvPr/>
        </p:nvSpPr>
        <p:spPr>
          <a:xfrm>
            <a:off x="3008300" y="904762"/>
            <a:ext cx="13527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리뷰</a:t>
            </a:r>
            <a:endParaRPr/>
          </a:p>
        </p:txBody>
      </p:sp>
      <p:sp>
        <p:nvSpPr>
          <p:cNvPr id="1157" name="Google Shape;1157;p75"/>
          <p:cNvSpPr/>
          <p:nvPr/>
        </p:nvSpPr>
        <p:spPr>
          <a:xfrm>
            <a:off x="4730688" y="904762"/>
            <a:ext cx="13527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Q&amp;A</a:t>
            </a:r>
            <a:endParaRPr/>
          </a:p>
        </p:txBody>
      </p:sp>
      <p:sp>
        <p:nvSpPr>
          <p:cNvPr id="1158" name="Google Shape;1158;p75"/>
          <p:cNvSpPr/>
          <p:nvPr/>
        </p:nvSpPr>
        <p:spPr>
          <a:xfrm>
            <a:off x="6348388" y="904762"/>
            <a:ext cx="13527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반품/교환정보</a:t>
            </a:r>
            <a:endParaRPr/>
          </a:p>
        </p:txBody>
      </p:sp>
      <p:sp>
        <p:nvSpPr>
          <p:cNvPr id="1159" name="Google Shape;1159;p75"/>
          <p:cNvSpPr/>
          <p:nvPr/>
        </p:nvSpPr>
        <p:spPr>
          <a:xfrm>
            <a:off x="1338500" y="1449875"/>
            <a:ext cx="6362400" cy="3348600"/>
          </a:xfrm>
          <a:prstGeom prst="corner">
            <a:avLst>
              <a:gd fmla="val 95163" name="adj1"/>
              <a:gd fmla="val 143579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75"/>
          <p:cNvSpPr/>
          <p:nvPr/>
        </p:nvSpPr>
        <p:spPr>
          <a:xfrm>
            <a:off x="1338500" y="1768737"/>
            <a:ext cx="13527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상품 QnA 작성하기</a:t>
            </a:r>
            <a:endParaRPr sz="1000"/>
          </a:p>
        </p:txBody>
      </p:sp>
      <p:sp>
        <p:nvSpPr>
          <p:cNvPr id="1161" name="Google Shape;1161;p75"/>
          <p:cNvSpPr/>
          <p:nvPr/>
        </p:nvSpPr>
        <p:spPr>
          <a:xfrm>
            <a:off x="3008300" y="1768737"/>
            <a:ext cx="13527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나의 QnA 조회</a:t>
            </a:r>
            <a:endParaRPr sz="1000"/>
          </a:p>
        </p:txBody>
      </p:sp>
      <p:graphicFrame>
        <p:nvGraphicFramePr>
          <p:cNvPr id="1162" name="Google Shape;1162;p75"/>
          <p:cNvGraphicFramePr/>
          <p:nvPr/>
        </p:nvGraphicFramePr>
        <p:xfrm>
          <a:off x="1338513" y="231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{07C475E9-38EF-49CB-BAE2-57530BD27103}</a:tableStyleId>
              </a:tblPr>
              <a:tblGrid>
                <a:gridCol w="793175"/>
                <a:gridCol w="3451225"/>
                <a:gridCol w="1207525"/>
                <a:gridCol w="910450"/>
              </a:tblGrid>
              <a:tr h="229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답변상태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제목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작성일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29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답변완료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비밀글입니다.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dmsw***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 2021.10.06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답변중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밀키트 이거 맛있나요?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rla</a:t>
                      </a:r>
                      <a:r>
                        <a:rPr lang="ko" sz="1000">
                          <a:solidFill>
                            <a:schemeClr val="dk1"/>
                          </a:solidFill>
                        </a:rPr>
                        <a:t>***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 2021.10.06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밀키트 이거 맛있나요?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네 안녕하세요~ 정말 맛있어요!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판매자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2021.10.07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pic>
        <p:nvPicPr>
          <p:cNvPr id="1163" name="Google Shape;1163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5375" y="3659975"/>
            <a:ext cx="466725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4" name="Google Shape;1164;p75"/>
          <p:cNvSpPr txBox="1"/>
          <p:nvPr/>
        </p:nvSpPr>
        <p:spPr>
          <a:xfrm>
            <a:off x="3505400" y="4154100"/>
            <a:ext cx="135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/>
              <a:t>1</a:t>
            </a:r>
            <a:r>
              <a:rPr lang="ko"/>
              <a:t>   </a:t>
            </a:r>
            <a:r>
              <a:rPr lang="ko" u="sng"/>
              <a:t>2</a:t>
            </a:r>
            <a:r>
              <a:rPr lang="ko"/>
              <a:t>   </a:t>
            </a:r>
            <a:r>
              <a:rPr lang="ko" u="sng"/>
              <a:t>3</a:t>
            </a:r>
            <a:r>
              <a:rPr lang="ko"/>
              <a:t>   </a:t>
            </a:r>
            <a:r>
              <a:rPr lang="ko" u="sng"/>
              <a:t>4</a:t>
            </a:r>
            <a:r>
              <a:rPr lang="ko"/>
              <a:t>   </a:t>
            </a:r>
            <a:r>
              <a:rPr lang="ko" u="sng"/>
              <a:t>5</a:t>
            </a:r>
            <a:endParaRPr u="sng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76"/>
          <p:cNvSpPr txBox="1"/>
          <p:nvPr/>
        </p:nvSpPr>
        <p:spPr>
          <a:xfrm>
            <a:off x="1285900" y="1822925"/>
            <a:ext cx="6634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/>
              <a:t>밀키트 상품페이지</a:t>
            </a:r>
            <a:endParaRPr sz="5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/>
              <a:t>QnA 답변하기(admin)</a:t>
            </a:r>
            <a:endParaRPr sz="50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77"/>
          <p:cNvSpPr/>
          <p:nvPr/>
        </p:nvSpPr>
        <p:spPr>
          <a:xfrm>
            <a:off x="1030500" y="152550"/>
            <a:ext cx="7083000" cy="48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77"/>
          <p:cNvSpPr txBox="1"/>
          <p:nvPr/>
        </p:nvSpPr>
        <p:spPr>
          <a:xfrm>
            <a:off x="1285900" y="1822925"/>
            <a:ext cx="6634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/>
          </a:p>
        </p:txBody>
      </p:sp>
      <p:sp>
        <p:nvSpPr>
          <p:cNvPr id="1176" name="Google Shape;1176;p77"/>
          <p:cNvSpPr txBox="1"/>
          <p:nvPr/>
        </p:nvSpPr>
        <p:spPr>
          <a:xfrm>
            <a:off x="1224800" y="152550"/>
            <a:ext cx="675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상품 상세페이지</a:t>
            </a:r>
            <a:endParaRPr/>
          </a:p>
        </p:txBody>
      </p:sp>
      <p:sp>
        <p:nvSpPr>
          <p:cNvPr id="1177" name="Google Shape;1177;p77"/>
          <p:cNvSpPr txBox="1"/>
          <p:nvPr/>
        </p:nvSpPr>
        <p:spPr>
          <a:xfrm>
            <a:off x="5251075" y="1662350"/>
            <a:ext cx="23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77"/>
          <p:cNvSpPr txBox="1"/>
          <p:nvPr/>
        </p:nvSpPr>
        <p:spPr>
          <a:xfrm>
            <a:off x="1481475" y="451625"/>
            <a:ext cx="584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관련 레시피</a:t>
            </a:r>
            <a:endParaRPr/>
          </a:p>
        </p:txBody>
      </p:sp>
      <p:sp>
        <p:nvSpPr>
          <p:cNvPr id="1179" name="Google Shape;1179;p77"/>
          <p:cNvSpPr/>
          <p:nvPr/>
        </p:nvSpPr>
        <p:spPr>
          <a:xfrm>
            <a:off x="1481475" y="928825"/>
            <a:ext cx="1510800" cy="16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p77"/>
          <p:cNvSpPr/>
          <p:nvPr/>
        </p:nvSpPr>
        <p:spPr>
          <a:xfrm>
            <a:off x="3593100" y="928825"/>
            <a:ext cx="1510800" cy="16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77"/>
          <p:cNvSpPr/>
          <p:nvPr/>
        </p:nvSpPr>
        <p:spPr>
          <a:xfrm>
            <a:off x="5815025" y="928825"/>
            <a:ext cx="1510800" cy="16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77"/>
          <p:cNvSpPr txBox="1"/>
          <p:nvPr/>
        </p:nvSpPr>
        <p:spPr>
          <a:xfrm>
            <a:off x="1481475" y="1422725"/>
            <a:ext cx="151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관련 레시피 1</a:t>
            </a:r>
            <a:endParaRPr/>
          </a:p>
        </p:txBody>
      </p:sp>
      <p:sp>
        <p:nvSpPr>
          <p:cNvPr id="1183" name="Google Shape;1183;p77"/>
          <p:cNvSpPr txBox="1"/>
          <p:nvPr/>
        </p:nvSpPr>
        <p:spPr>
          <a:xfrm>
            <a:off x="3593100" y="1496900"/>
            <a:ext cx="151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관련 레시피 2</a:t>
            </a:r>
            <a:endParaRPr/>
          </a:p>
        </p:txBody>
      </p:sp>
      <p:sp>
        <p:nvSpPr>
          <p:cNvPr id="1184" name="Google Shape;1184;p77"/>
          <p:cNvSpPr txBox="1"/>
          <p:nvPr/>
        </p:nvSpPr>
        <p:spPr>
          <a:xfrm>
            <a:off x="5819075" y="1550125"/>
            <a:ext cx="151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관련 레시피 3</a:t>
            </a:r>
            <a:endParaRPr/>
          </a:p>
        </p:txBody>
      </p:sp>
      <p:sp>
        <p:nvSpPr>
          <p:cNvPr id="1185" name="Google Shape;1185;p77"/>
          <p:cNvSpPr/>
          <p:nvPr/>
        </p:nvSpPr>
        <p:spPr>
          <a:xfrm>
            <a:off x="1356075" y="3072275"/>
            <a:ext cx="13527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상세정보</a:t>
            </a:r>
            <a:endParaRPr/>
          </a:p>
        </p:txBody>
      </p:sp>
      <p:sp>
        <p:nvSpPr>
          <p:cNvPr id="1186" name="Google Shape;1186;p77"/>
          <p:cNvSpPr/>
          <p:nvPr/>
        </p:nvSpPr>
        <p:spPr>
          <a:xfrm>
            <a:off x="3086825" y="3072275"/>
            <a:ext cx="13527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리뷰</a:t>
            </a:r>
            <a:endParaRPr/>
          </a:p>
        </p:txBody>
      </p:sp>
      <p:sp>
        <p:nvSpPr>
          <p:cNvPr id="1187" name="Google Shape;1187;p77"/>
          <p:cNvSpPr/>
          <p:nvPr/>
        </p:nvSpPr>
        <p:spPr>
          <a:xfrm>
            <a:off x="4665663" y="3072275"/>
            <a:ext cx="13527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Q&amp;A</a:t>
            </a:r>
            <a:endParaRPr/>
          </a:p>
        </p:txBody>
      </p:sp>
      <p:sp>
        <p:nvSpPr>
          <p:cNvPr id="1188" name="Google Shape;1188;p77"/>
          <p:cNvSpPr/>
          <p:nvPr/>
        </p:nvSpPr>
        <p:spPr>
          <a:xfrm>
            <a:off x="6393538" y="3072275"/>
            <a:ext cx="13527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반품/교환정보</a:t>
            </a:r>
            <a:endParaRPr/>
          </a:p>
        </p:txBody>
      </p:sp>
      <p:sp>
        <p:nvSpPr>
          <p:cNvPr id="1189" name="Google Shape;1189;p77"/>
          <p:cNvSpPr/>
          <p:nvPr/>
        </p:nvSpPr>
        <p:spPr>
          <a:xfrm>
            <a:off x="1408825" y="3592950"/>
            <a:ext cx="6511800" cy="116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ajax로 구현하여 각각 버튼을 클릭하면 각각의 내용이 아래에 뜨도록함</a:t>
            </a:r>
            <a:endParaRPr/>
          </a:p>
        </p:txBody>
      </p:sp>
      <p:pic>
        <p:nvPicPr>
          <p:cNvPr id="1190" name="Google Shape;1190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285" y="152400"/>
            <a:ext cx="871623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78"/>
          <p:cNvSpPr/>
          <p:nvPr/>
        </p:nvSpPr>
        <p:spPr>
          <a:xfrm>
            <a:off x="1030500" y="152550"/>
            <a:ext cx="7083000" cy="48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78"/>
          <p:cNvSpPr txBox="1"/>
          <p:nvPr/>
        </p:nvSpPr>
        <p:spPr>
          <a:xfrm>
            <a:off x="1285900" y="1822925"/>
            <a:ext cx="6634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/>
          </a:p>
        </p:txBody>
      </p:sp>
      <p:sp>
        <p:nvSpPr>
          <p:cNvPr id="1197" name="Google Shape;1197;p78"/>
          <p:cNvSpPr txBox="1"/>
          <p:nvPr/>
        </p:nvSpPr>
        <p:spPr>
          <a:xfrm>
            <a:off x="1224800" y="152550"/>
            <a:ext cx="675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상품 상세페이지</a:t>
            </a:r>
            <a:endParaRPr/>
          </a:p>
        </p:txBody>
      </p:sp>
      <p:sp>
        <p:nvSpPr>
          <p:cNvPr id="1198" name="Google Shape;1198;p78"/>
          <p:cNvSpPr txBox="1"/>
          <p:nvPr/>
        </p:nvSpPr>
        <p:spPr>
          <a:xfrm>
            <a:off x="5251075" y="1662350"/>
            <a:ext cx="23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78"/>
          <p:cNvSpPr/>
          <p:nvPr/>
        </p:nvSpPr>
        <p:spPr>
          <a:xfrm>
            <a:off x="1338500" y="904762"/>
            <a:ext cx="13527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상세정보</a:t>
            </a:r>
            <a:endParaRPr/>
          </a:p>
        </p:txBody>
      </p:sp>
      <p:sp>
        <p:nvSpPr>
          <p:cNvPr id="1200" name="Google Shape;1200;p78"/>
          <p:cNvSpPr/>
          <p:nvPr/>
        </p:nvSpPr>
        <p:spPr>
          <a:xfrm>
            <a:off x="3008300" y="904762"/>
            <a:ext cx="13527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리뷰</a:t>
            </a:r>
            <a:endParaRPr/>
          </a:p>
        </p:txBody>
      </p:sp>
      <p:sp>
        <p:nvSpPr>
          <p:cNvPr id="1201" name="Google Shape;1201;p78"/>
          <p:cNvSpPr/>
          <p:nvPr/>
        </p:nvSpPr>
        <p:spPr>
          <a:xfrm>
            <a:off x="4730688" y="904762"/>
            <a:ext cx="13527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Q&amp;A</a:t>
            </a:r>
            <a:endParaRPr/>
          </a:p>
        </p:txBody>
      </p:sp>
      <p:sp>
        <p:nvSpPr>
          <p:cNvPr id="1202" name="Google Shape;1202;p78"/>
          <p:cNvSpPr/>
          <p:nvPr/>
        </p:nvSpPr>
        <p:spPr>
          <a:xfrm>
            <a:off x="6348388" y="904762"/>
            <a:ext cx="13527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반품/교환정보</a:t>
            </a:r>
            <a:endParaRPr/>
          </a:p>
        </p:txBody>
      </p:sp>
      <p:sp>
        <p:nvSpPr>
          <p:cNvPr id="1203" name="Google Shape;1203;p78"/>
          <p:cNvSpPr/>
          <p:nvPr/>
        </p:nvSpPr>
        <p:spPr>
          <a:xfrm>
            <a:off x="1338500" y="1449875"/>
            <a:ext cx="6362400" cy="3348600"/>
          </a:xfrm>
          <a:prstGeom prst="corner">
            <a:avLst>
              <a:gd fmla="val 95163" name="adj1"/>
              <a:gd fmla="val 143579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78"/>
          <p:cNvSpPr/>
          <p:nvPr/>
        </p:nvSpPr>
        <p:spPr>
          <a:xfrm>
            <a:off x="1338500" y="1768737"/>
            <a:ext cx="13527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상품 QnA 작성하기</a:t>
            </a:r>
            <a:endParaRPr sz="1000"/>
          </a:p>
        </p:txBody>
      </p:sp>
      <p:sp>
        <p:nvSpPr>
          <p:cNvPr id="1205" name="Google Shape;1205;p78"/>
          <p:cNvSpPr/>
          <p:nvPr/>
        </p:nvSpPr>
        <p:spPr>
          <a:xfrm>
            <a:off x="3008300" y="1768737"/>
            <a:ext cx="13527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나의 QnA 조회</a:t>
            </a:r>
            <a:endParaRPr sz="1000"/>
          </a:p>
        </p:txBody>
      </p:sp>
      <p:graphicFrame>
        <p:nvGraphicFramePr>
          <p:cNvPr id="1206" name="Google Shape;1206;p78"/>
          <p:cNvGraphicFramePr/>
          <p:nvPr/>
        </p:nvGraphicFramePr>
        <p:xfrm>
          <a:off x="1338513" y="231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{07C475E9-38EF-49CB-BAE2-57530BD27103}</a:tableStyleId>
              </a:tblPr>
              <a:tblGrid>
                <a:gridCol w="793175"/>
                <a:gridCol w="3451225"/>
                <a:gridCol w="1207525"/>
                <a:gridCol w="910450"/>
              </a:tblGrid>
              <a:tr h="229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답변상태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제목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작성자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작성일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29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답변완료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비밀글입니다.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dmsw***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 2021.10.06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답변중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밀키트 이거 맛있나요?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rla***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 2021.10.06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(답변하기 버튼)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밀키트 이거 맛있나요?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600">
                          <a:solidFill>
                            <a:schemeClr val="dk1"/>
                          </a:solidFill>
                        </a:rPr>
                        <a:t>(수정하기 버튼)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네 안녕하세요~ 정말 맛있어요!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판매자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2021.10.07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pic>
        <p:nvPicPr>
          <p:cNvPr id="1207" name="Google Shape;1207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5375" y="3659975"/>
            <a:ext cx="466725" cy="2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79"/>
          <p:cNvSpPr txBox="1"/>
          <p:nvPr/>
        </p:nvSpPr>
        <p:spPr>
          <a:xfrm>
            <a:off x="1285900" y="1822925"/>
            <a:ext cx="6634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/>
              <a:t>밀키트 게시글 </a:t>
            </a:r>
            <a:r>
              <a:rPr lang="ko" sz="5000">
                <a:solidFill>
                  <a:schemeClr val="dk1"/>
                </a:solidFill>
              </a:rPr>
              <a:t>수정</a:t>
            </a:r>
            <a:endParaRPr sz="5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>
                <a:solidFill>
                  <a:schemeClr val="dk1"/>
                </a:solidFill>
              </a:rPr>
              <a:t>admin</a:t>
            </a:r>
            <a:endParaRPr sz="50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80"/>
          <p:cNvSpPr/>
          <p:nvPr/>
        </p:nvSpPr>
        <p:spPr>
          <a:xfrm>
            <a:off x="1030500" y="152550"/>
            <a:ext cx="7083000" cy="48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8" name="Google Shape;1218;p80"/>
          <p:cNvSpPr txBox="1"/>
          <p:nvPr/>
        </p:nvSpPr>
        <p:spPr>
          <a:xfrm>
            <a:off x="1285900" y="1822925"/>
            <a:ext cx="6634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/>
          </a:p>
        </p:txBody>
      </p:sp>
      <p:sp>
        <p:nvSpPr>
          <p:cNvPr id="1219" name="Google Shape;1219;p80"/>
          <p:cNvSpPr/>
          <p:nvPr/>
        </p:nvSpPr>
        <p:spPr>
          <a:xfrm>
            <a:off x="1471700" y="762575"/>
            <a:ext cx="2860200" cy="307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0" name="Google Shape;1220;p80"/>
          <p:cNvSpPr txBox="1"/>
          <p:nvPr/>
        </p:nvSpPr>
        <p:spPr>
          <a:xfrm>
            <a:off x="1224800" y="152550"/>
            <a:ext cx="675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상품 상세페이지 </a:t>
            </a:r>
            <a:endParaRPr/>
          </a:p>
        </p:txBody>
      </p:sp>
      <p:sp>
        <p:nvSpPr>
          <p:cNvPr id="1221" name="Google Shape;1221;p80"/>
          <p:cNvSpPr/>
          <p:nvPr/>
        </p:nvSpPr>
        <p:spPr>
          <a:xfrm>
            <a:off x="4982000" y="474525"/>
            <a:ext cx="2938800" cy="421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상품 이름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				가격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222" name="Google Shape;1222;p80"/>
          <p:cNvSpPr txBox="1"/>
          <p:nvPr/>
        </p:nvSpPr>
        <p:spPr>
          <a:xfrm>
            <a:off x="1957400" y="1822913"/>
            <a:ext cx="188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상품 이미지.jpg</a:t>
            </a:r>
            <a:endParaRPr/>
          </a:p>
        </p:txBody>
      </p:sp>
      <p:sp>
        <p:nvSpPr>
          <p:cNvPr id="1223" name="Google Shape;1223;p80"/>
          <p:cNvSpPr txBox="1"/>
          <p:nvPr/>
        </p:nvSpPr>
        <p:spPr>
          <a:xfrm>
            <a:off x="5251075" y="1662350"/>
            <a:ext cx="23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" name="Google Shape;1224;p80"/>
          <p:cNvSpPr/>
          <p:nvPr/>
        </p:nvSpPr>
        <p:spPr>
          <a:xfrm>
            <a:off x="5021300" y="1433746"/>
            <a:ext cx="2860200" cy="87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상품 설명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p81"/>
          <p:cNvSpPr/>
          <p:nvPr/>
        </p:nvSpPr>
        <p:spPr>
          <a:xfrm>
            <a:off x="1030500" y="152550"/>
            <a:ext cx="7083000" cy="48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p81"/>
          <p:cNvSpPr txBox="1"/>
          <p:nvPr/>
        </p:nvSpPr>
        <p:spPr>
          <a:xfrm>
            <a:off x="1285900" y="1822925"/>
            <a:ext cx="6634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/>
          </a:p>
        </p:txBody>
      </p:sp>
      <p:sp>
        <p:nvSpPr>
          <p:cNvPr id="1231" name="Google Shape;1231;p81"/>
          <p:cNvSpPr txBox="1"/>
          <p:nvPr/>
        </p:nvSpPr>
        <p:spPr>
          <a:xfrm>
            <a:off x="1224800" y="152550"/>
            <a:ext cx="675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상품 상세페이지</a:t>
            </a:r>
            <a:endParaRPr/>
          </a:p>
        </p:txBody>
      </p:sp>
      <p:sp>
        <p:nvSpPr>
          <p:cNvPr id="1232" name="Google Shape;1232;p81"/>
          <p:cNvSpPr txBox="1"/>
          <p:nvPr/>
        </p:nvSpPr>
        <p:spPr>
          <a:xfrm>
            <a:off x="5251075" y="1662350"/>
            <a:ext cx="23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81"/>
          <p:cNvSpPr/>
          <p:nvPr/>
        </p:nvSpPr>
        <p:spPr>
          <a:xfrm>
            <a:off x="1338500" y="904762"/>
            <a:ext cx="13527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상세정보</a:t>
            </a:r>
            <a:endParaRPr/>
          </a:p>
        </p:txBody>
      </p:sp>
      <p:sp>
        <p:nvSpPr>
          <p:cNvPr id="1234" name="Google Shape;1234;p81"/>
          <p:cNvSpPr/>
          <p:nvPr/>
        </p:nvSpPr>
        <p:spPr>
          <a:xfrm>
            <a:off x="3008300" y="904762"/>
            <a:ext cx="13527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리뷰</a:t>
            </a:r>
            <a:endParaRPr/>
          </a:p>
        </p:txBody>
      </p:sp>
      <p:sp>
        <p:nvSpPr>
          <p:cNvPr id="1235" name="Google Shape;1235;p81"/>
          <p:cNvSpPr/>
          <p:nvPr/>
        </p:nvSpPr>
        <p:spPr>
          <a:xfrm>
            <a:off x="4730688" y="904762"/>
            <a:ext cx="13527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Q&amp;A</a:t>
            </a:r>
            <a:endParaRPr/>
          </a:p>
        </p:txBody>
      </p:sp>
      <p:sp>
        <p:nvSpPr>
          <p:cNvPr id="1236" name="Google Shape;1236;p81"/>
          <p:cNvSpPr/>
          <p:nvPr/>
        </p:nvSpPr>
        <p:spPr>
          <a:xfrm>
            <a:off x="6348388" y="904762"/>
            <a:ext cx="13527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반품/교환정보</a:t>
            </a:r>
            <a:endParaRPr/>
          </a:p>
        </p:txBody>
      </p:sp>
      <p:sp>
        <p:nvSpPr>
          <p:cNvPr id="1237" name="Google Shape;1237;p81"/>
          <p:cNvSpPr/>
          <p:nvPr/>
        </p:nvSpPr>
        <p:spPr>
          <a:xfrm rot="-5400000">
            <a:off x="2840825" y="-172300"/>
            <a:ext cx="3468300" cy="6523500"/>
          </a:xfrm>
          <a:prstGeom prst="corner">
            <a:avLst>
              <a:gd fmla="val 45131" name="adj1"/>
              <a:gd fmla="val 9441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81"/>
          <p:cNvSpPr txBox="1"/>
          <p:nvPr/>
        </p:nvSpPr>
        <p:spPr>
          <a:xfrm>
            <a:off x="1447925" y="1649950"/>
            <a:ext cx="605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반품 조건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교환 조건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</a:t>
            </a:r>
            <a:endParaRPr/>
          </a:p>
        </p:txBody>
      </p:sp>
      <p:sp>
        <p:nvSpPr>
          <p:cNvPr id="320" name="Google Shape;320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8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주문</a:t>
            </a:r>
            <a:r>
              <a:rPr lang="ko"/>
              <a:t> 페이지</a:t>
            </a:r>
            <a:endParaRPr/>
          </a:p>
        </p:txBody>
      </p:sp>
      <p:sp>
        <p:nvSpPr>
          <p:cNvPr id="1244" name="Google Shape;1244;p8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83"/>
          <p:cNvSpPr/>
          <p:nvPr/>
        </p:nvSpPr>
        <p:spPr>
          <a:xfrm>
            <a:off x="1161800" y="152550"/>
            <a:ext cx="7083000" cy="48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83"/>
          <p:cNvSpPr txBox="1"/>
          <p:nvPr/>
        </p:nvSpPr>
        <p:spPr>
          <a:xfrm>
            <a:off x="2821175" y="856425"/>
            <a:ext cx="383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83"/>
          <p:cNvSpPr/>
          <p:nvPr/>
        </p:nvSpPr>
        <p:spPr>
          <a:xfrm>
            <a:off x="1774850" y="552750"/>
            <a:ext cx="4080300" cy="427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83"/>
          <p:cNvSpPr txBox="1"/>
          <p:nvPr/>
        </p:nvSpPr>
        <p:spPr>
          <a:xfrm>
            <a:off x="1224800" y="152550"/>
            <a:ext cx="675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(</a:t>
            </a:r>
            <a:r>
              <a:rPr lang="ko">
                <a:solidFill>
                  <a:schemeClr val="dk1"/>
                </a:solidFill>
              </a:rPr>
              <a:t>주문하기 버튼 클릭시</a:t>
            </a:r>
            <a:r>
              <a:rPr lang="ko">
                <a:solidFill>
                  <a:schemeClr val="dk1"/>
                </a:solidFill>
              </a:rPr>
              <a:t>) </a:t>
            </a:r>
            <a:r>
              <a:rPr lang="ko">
                <a:solidFill>
                  <a:schemeClr val="dk1"/>
                </a:solidFill>
              </a:rPr>
              <a:t>주문 / 결제 페이지</a:t>
            </a:r>
            <a:endParaRPr/>
          </a:p>
        </p:txBody>
      </p:sp>
      <p:sp>
        <p:nvSpPr>
          <p:cNvPr id="1253" name="Google Shape;1253;p83"/>
          <p:cNvSpPr/>
          <p:nvPr/>
        </p:nvSpPr>
        <p:spPr>
          <a:xfrm>
            <a:off x="1925800" y="2384900"/>
            <a:ext cx="3563100" cy="136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(배송지정보)                                 주문자정보와 동일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이름 :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전화번호 :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메일 :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주소 :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배송 시 요청사항 : </a:t>
            </a:r>
            <a:endParaRPr sz="1200"/>
          </a:p>
        </p:txBody>
      </p:sp>
      <p:sp>
        <p:nvSpPr>
          <p:cNvPr id="1254" name="Google Shape;1254;p83"/>
          <p:cNvSpPr/>
          <p:nvPr/>
        </p:nvSpPr>
        <p:spPr>
          <a:xfrm>
            <a:off x="6116300" y="552750"/>
            <a:ext cx="1721400" cy="427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(세부사항)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-결제하기 클릭시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결제 api로 이동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+"/>
            </a:pPr>
            <a:r>
              <a:rPr lang="ko" sz="1000">
                <a:solidFill>
                  <a:schemeClr val="dk1"/>
                </a:solidFill>
              </a:rPr>
              <a:t>정상결제시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결제완료 페이지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+"/>
            </a:pPr>
            <a:r>
              <a:rPr lang="ko" sz="1000">
                <a:solidFill>
                  <a:schemeClr val="dk1"/>
                </a:solidFill>
              </a:rPr>
              <a:t>결제실패시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주문하기 페이지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-취소하기 클릭시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+"/>
            </a:pPr>
            <a:r>
              <a:rPr lang="ko" sz="1000">
                <a:solidFill>
                  <a:schemeClr val="dk1"/>
                </a:solidFill>
              </a:rPr>
              <a:t>취소확인 팝업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    이전페이지 이동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-결제완료시 결제내역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핸드폰? 이메일? 전송?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-결제완료시 주문DB로 주문 내역 전달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-</a:t>
            </a:r>
            <a:r>
              <a:rPr lang="ko" sz="1000">
                <a:solidFill>
                  <a:schemeClr val="dk1"/>
                </a:solidFill>
              </a:rPr>
              <a:t>ordermanager.jsp에서 주문 내역 확인 가능하도록</a:t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1255" name="Google Shape;1255;p83"/>
          <p:cNvCxnSpPr/>
          <p:nvPr/>
        </p:nvCxnSpPr>
        <p:spPr>
          <a:xfrm>
            <a:off x="5559500" y="2801500"/>
            <a:ext cx="669900" cy="34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6" name="Google Shape;1256;p83"/>
          <p:cNvSpPr/>
          <p:nvPr/>
        </p:nvSpPr>
        <p:spPr>
          <a:xfrm>
            <a:off x="2821175" y="4334850"/>
            <a:ext cx="835200" cy="24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결제하기</a:t>
            </a:r>
            <a:endParaRPr sz="1200"/>
          </a:p>
        </p:txBody>
      </p:sp>
      <p:sp>
        <p:nvSpPr>
          <p:cNvPr id="1257" name="Google Shape;1257;p83"/>
          <p:cNvSpPr/>
          <p:nvPr/>
        </p:nvSpPr>
        <p:spPr>
          <a:xfrm>
            <a:off x="3741125" y="4334850"/>
            <a:ext cx="835200" cy="24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취소</a:t>
            </a:r>
            <a:endParaRPr sz="1200"/>
          </a:p>
        </p:txBody>
      </p:sp>
      <p:sp>
        <p:nvSpPr>
          <p:cNvPr id="1258" name="Google Shape;1258;p83"/>
          <p:cNvSpPr txBox="1"/>
          <p:nvPr/>
        </p:nvSpPr>
        <p:spPr>
          <a:xfrm>
            <a:off x="3090700" y="3889025"/>
            <a:ext cx="1218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총 </a:t>
            </a:r>
            <a:r>
              <a:rPr lang="ko" sz="1000"/>
              <a:t>금액 : 40,900 </a:t>
            </a:r>
            <a:endParaRPr sz="1000"/>
          </a:p>
        </p:txBody>
      </p:sp>
      <p:sp>
        <p:nvSpPr>
          <p:cNvPr id="1259" name="Google Shape;1259;p83"/>
          <p:cNvSpPr/>
          <p:nvPr/>
        </p:nvSpPr>
        <p:spPr>
          <a:xfrm>
            <a:off x="1774850" y="682800"/>
            <a:ext cx="4080300" cy="36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260" name="Google Shape;1260;p83"/>
          <p:cNvSpPr txBox="1"/>
          <p:nvPr/>
        </p:nvSpPr>
        <p:spPr>
          <a:xfrm>
            <a:off x="1774842" y="711460"/>
            <a:ext cx="610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No.</a:t>
            </a:r>
            <a:endParaRPr sz="800"/>
          </a:p>
        </p:txBody>
      </p:sp>
      <p:sp>
        <p:nvSpPr>
          <p:cNvPr id="1261" name="Google Shape;1261;p83"/>
          <p:cNvSpPr txBox="1"/>
          <p:nvPr/>
        </p:nvSpPr>
        <p:spPr>
          <a:xfrm>
            <a:off x="2435921" y="711460"/>
            <a:ext cx="74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상품정보</a:t>
            </a:r>
            <a:endParaRPr sz="800"/>
          </a:p>
        </p:txBody>
      </p:sp>
      <p:sp>
        <p:nvSpPr>
          <p:cNvPr id="1262" name="Google Shape;1262;p83"/>
          <p:cNvSpPr txBox="1"/>
          <p:nvPr/>
        </p:nvSpPr>
        <p:spPr>
          <a:xfrm>
            <a:off x="3335359" y="711460"/>
            <a:ext cx="74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옵션</a:t>
            </a:r>
            <a:endParaRPr sz="800"/>
          </a:p>
        </p:txBody>
      </p:sp>
      <p:sp>
        <p:nvSpPr>
          <p:cNvPr id="1263" name="Google Shape;1263;p83"/>
          <p:cNvSpPr txBox="1"/>
          <p:nvPr/>
        </p:nvSpPr>
        <p:spPr>
          <a:xfrm>
            <a:off x="4079348" y="711460"/>
            <a:ext cx="74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상품금액</a:t>
            </a:r>
            <a:endParaRPr sz="800"/>
          </a:p>
        </p:txBody>
      </p:sp>
      <p:sp>
        <p:nvSpPr>
          <p:cNvPr id="1264" name="Google Shape;1264;p83"/>
          <p:cNvSpPr txBox="1"/>
          <p:nvPr/>
        </p:nvSpPr>
        <p:spPr>
          <a:xfrm>
            <a:off x="5079228" y="711460"/>
            <a:ext cx="74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배송비</a:t>
            </a:r>
            <a:endParaRPr sz="800"/>
          </a:p>
        </p:txBody>
      </p:sp>
      <p:sp>
        <p:nvSpPr>
          <p:cNvPr id="1265" name="Google Shape;1265;p83"/>
          <p:cNvSpPr/>
          <p:nvPr/>
        </p:nvSpPr>
        <p:spPr>
          <a:xfrm>
            <a:off x="2293825" y="1143000"/>
            <a:ext cx="970800" cy="14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6" name="Google Shape;1266;p83"/>
          <p:cNvSpPr txBox="1"/>
          <p:nvPr/>
        </p:nvSpPr>
        <p:spPr>
          <a:xfrm>
            <a:off x="3609550" y="1071350"/>
            <a:ext cx="19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1</a:t>
            </a:r>
            <a:endParaRPr sz="800"/>
          </a:p>
        </p:txBody>
      </p:sp>
      <p:sp>
        <p:nvSpPr>
          <p:cNvPr id="1267" name="Google Shape;1267;p83"/>
          <p:cNvSpPr txBox="1"/>
          <p:nvPr/>
        </p:nvSpPr>
        <p:spPr>
          <a:xfrm>
            <a:off x="4234775" y="1071350"/>
            <a:ext cx="610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15,000</a:t>
            </a:r>
            <a:endParaRPr sz="800"/>
          </a:p>
        </p:txBody>
      </p:sp>
      <p:sp>
        <p:nvSpPr>
          <p:cNvPr id="1268" name="Google Shape;1268;p83"/>
          <p:cNvSpPr/>
          <p:nvPr/>
        </p:nvSpPr>
        <p:spPr>
          <a:xfrm>
            <a:off x="2293825" y="1415600"/>
            <a:ext cx="970800" cy="14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p83"/>
          <p:cNvSpPr txBox="1"/>
          <p:nvPr/>
        </p:nvSpPr>
        <p:spPr>
          <a:xfrm>
            <a:off x="3609550" y="1343950"/>
            <a:ext cx="19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1</a:t>
            </a:r>
            <a:endParaRPr sz="800"/>
          </a:p>
        </p:txBody>
      </p:sp>
      <p:sp>
        <p:nvSpPr>
          <p:cNvPr id="1270" name="Google Shape;1270;p83"/>
          <p:cNvSpPr txBox="1"/>
          <p:nvPr/>
        </p:nvSpPr>
        <p:spPr>
          <a:xfrm>
            <a:off x="4234775" y="1343950"/>
            <a:ext cx="610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9</a:t>
            </a:r>
            <a:r>
              <a:rPr lang="ko" sz="800"/>
              <a:t>,900</a:t>
            </a:r>
            <a:endParaRPr sz="800"/>
          </a:p>
        </p:txBody>
      </p:sp>
      <p:sp>
        <p:nvSpPr>
          <p:cNvPr id="1271" name="Google Shape;1271;p83"/>
          <p:cNvSpPr/>
          <p:nvPr/>
        </p:nvSpPr>
        <p:spPr>
          <a:xfrm>
            <a:off x="2293825" y="1688200"/>
            <a:ext cx="970800" cy="14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2" name="Google Shape;1272;p83"/>
          <p:cNvSpPr txBox="1"/>
          <p:nvPr/>
        </p:nvSpPr>
        <p:spPr>
          <a:xfrm>
            <a:off x="3609550" y="1616550"/>
            <a:ext cx="19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1</a:t>
            </a:r>
            <a:endParaRPr sz="800"/>
          </a:p>
        </p:txBody>
      </p:sp>
      <p:sp>
        <p:nvSpPr>
          <p:cNvPr id="1273" name="Google Shape;1273;p83"/>
          <p:cNvSpPr txBox="1"/>
          <p:nvPr/>
        </p:nvSpPr>
        <p:spPr>
          <a:xfrm>
            <a:off x="4234775" y="1616550"/>
            <a:ext cx="610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16,000</a:t>
            </a:r>
            <a:endParaRPr sz="800"/>
          </a:p>
        </p:txBody>
      </p:sp>
      <p:sp>
        <p:nvSpPr>
          <p:cNvPr id="1274" name="Google Shape;1274;p83"/>
          <p:cNvSpPr txBox="1"/>
          <p:nvPr/>
        </p:nvSpPr>
        <p:spPr>
          <a:xfrm>
            <a:off x="5175538" y="1616550"/>
            <a:ext cx="610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무료배송</a:t>
            </a:r>
            <a:endParaRPr sz="800"/>
          </a:p>
        </p:txBody>
      </p:sp>
      <p:sp>
        <p:nvSpPr>
          <p:cNvPr id="1275" name="Google Shape;1275;p83"/>
          <p:cNvSpPr txBox="1"/>
          <p:nvPr/>
        </p:nvSpPr>
        <p:spPr>
          <a:xfrm>
            <a:off x="1944000" y="1063500"/>
            <a:ext cx="19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1</a:t>
            </a:r>
            <a:endParaRPr sz="800"/>
          </a:p>
        </p:txBody>
      </p:sp>
      <p:sp>
        <p:nvSpPr>
          <p:cNvPr id="1276" name="Google Shape;1276;p83"/>
          <p:cNvSpPr txBox="1"/>
          <p:nvPr/>
        </p:nvSpPr>
        <p:spPr>
          <a:xfrm>
            <a:off x="1944000" y="1336100"/>
            <a:ext cx="19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2</a:t>
            </a:r>
            <a:endParaRPr sz="800"/>
          </a:p>
        </p:txBody>
      </p:sp>
      <p:sp>
        <p:nvSpPr>
          <p:cNvPr id="1277" name="Google Shape;1277;p83"/>
          <p:cNvSpPr txBox="1"/>
          <p:nvPr/>
        </p:nvSpPr>
        <p:spPr>
          <a:xfrm>
            <a:off x="1944000" y="1608700"/>
            <a:ext cx="19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3</a:t>
            </a:r>
            <a:endParaRPr sz="800"/>
          </a:p>
        </p:txBody>
      </p:sp>
      <p:cxnSp>
        <p:nvCxnSpPr>
          <p:cNvPr id="1278" name="Google Shape;1278;p83"/>
          <p:cNvCxnSpPr/>
          <p:nvPr/>
        </p:nvCxnSpPr>
        <p:spPr>
          <a:xfrm flipH="1" rot="10800000">
            <a:off x="1769300" y="1933725"/>
            <a:ext cx="41259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9" name="Google Shape;1279;p83"/>
          <p:cNvSpPr txBox="1"/>
          <p:nvPr/>
        </p:nvSpPr>
        <p:spPr>
          <a:xfrm>
            <a:off x="5175525" y="1322588"/>
            <a:ext cx="610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무료배송</a:t>
            </a:r>
            <a:endParaRPr sz="800"/>
          </a:p>
        </p:txBody>
      </p:sp>
      <p:sp>
        <p:nvSpPr>
          <p:cNvPr id="1280" name="Google Shape;1280;p83"/>
          <p:cNvSpPr txBox="1"/>
          <p:nvPr/>
        </p:nvSpPr>
        <p:spPr>
          <a:xfrm>
            <a:off x="5175538" y="1063488"/>
            <a:ext cx="610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무료배송</a:t>
            </a:r>
            <a:endParaRPr sz="800"/>
          </a:p>
        </p:txBody>
      </p:sp>
      <p:sp>
        <p:nvSpPr>
          <p:cNvPr id="1281" name="Google Shape;1281;p83"/>
          <p:cNvSpPr txBox="1"/>
          <p:nvPr/>
        </p:nvSpPr>
        <p:spPr>
          <a:xfrm>
            <a:off x="4234775" y="1947788"/>
            <a:ext cx="610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40</a:t>
            </a:r>
            <a:r>
              <a:rPr lang="ko" sz="800"/>
              <a:t>,900</a:t>
            </a:r>
            <a:endParaRPr sz="800"/>
          </a:p>
        </p:txBody>
      </p:sp>
      <p:sp>
        <p:nvSpPr>
          <p:cNvPr id="1282" name="Google Shape;1282;p83"/>
          <p:cNvSpPr txBox="1"/>
          <p:nvPr/>
        </p:nvSpPr>
        <p:spPr>
          <a:xfrm>
            <a:off x="3609550" y="1950888"/>
            <a:ext cx="19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3</a:t>
            </a:r>
            <a:endParaRPr sz="800"/>
          </a:p>
        </p:txBody>
      </p:sp>
      <p:sp>
        <p:nvSpPr>
          <p:cNvPr id="1283" name="Google Shape;1283;p83"/>
          <p:cNvSpPr txBox="1"/>
          <p:nvPr/>
        </p:nvSpPr>
        <p:spPr>
          <a:xfrm>
            <a:off x="2435921" y="1936185"/>
            <a:ext cx="74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Total</a:t>
            </a:r>
            <a:endParaRPr sz="800"/>
          </a:p>
        </p:txBody>
      </p:sp>
      <p:sp>
        <p:nvSpPr>
          <p:cNvPr id="1284" name="Google Shape;1284;p83"/>
          <p:cNvSpPr/>
          <p:nvPr/>
        </p:nvSpPr>
        <p:spPr>
          <a:xfrm>
            <a:off x="2489550" y="3132250"/>
            <a:ext cx="1041300" cy="14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우편번호 찾기</a:t>
            </a:r>
            <a:endParaRPr sz="900"/>
          </a:p>
        </p:txBody>
      </p:sp>
      <p:sp>
        <p:nvSpPr>
          <p:cNvPr id="1285" name="Google Shape;1285;p83"/>
          <p:cNvSpPr/>
          <p:nvPr/>
        </p:nvSpPr>
        <p:spPr>
          <a:xfrm>
            <a:off x="4783375" y="2544350"/>
            <a:ext cx="109500" cy="11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84"/>
          <p:cNvSpPr/>
          <p:nvPr/>
        </p:nvSpPr>
        <p:spPr>
          <a:xfrm>
            <a:off x="1161800" y="152550"/>
            <a:ext cx="7083000" cy="48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1" name="Google Shape;1291;p84"/>
          <p:cNvSpPr txBox="1"/>
          <p:nvPr/>
        </p:nvSpPr>
        <p:spPr>
          <a:xfrm>
            <a:off x="2821175" y="856425"/>
            <a:ext cx="383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2" name="Google Shape;1292;p84"/>
          <p:cNvSpPr/>
          <p:nvPr/>
        </p:nvSpPr>
        <p:spPr>
          <a:xfrm>
            <a:off x="1774850" y="552750"/>
            <a:ext cx="4080300" cy="427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3" name="Google Shape;1293;p84"/>
          <p:cNvSpPr txBox="1"/>
          <p:nvPr/>
        </p:nvSpPr>
        <p:spPr>
          <a:xfrm>
            <a:off x="1224800" y="152550"/>
            <a:ext cx="675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(</a:t>
            </a:r>
            <a:r>
              <a:rPr lang="ko">
                <a:solidFill>
                  <a:schemeClr val="dk1"/>
                </a:solidFill>
              </a:rPr>
              <a:t>결제완료시</a:t>
            </a:r>
            <a:r>
              <a:rPr lang="ko">
                <a:solidFill>
                  <a:schemeClr val="dk1"/>
                </a:solidFill>
              </a:rPr>
              <a:t>) 주</a:t>
            </a:r>
            <a:r>
              <a:rPr lang="ko">
                <a:solidFill>
                  <a:schemeClr val="dk1"/>
                </a:solidFill>
              </a:rPr>
              <a:t>문완료 페이지</a:t>
            </a:r>
            <a:endParaRPr/>
          </a:p>
        </p:txBody>
      </p:sp>
      <p:sp>
        <p:nvSpPr>
          <p:cNvPr id="1294" name="Google Shape;1294;p84"/>
          <p:cNvSpPr/>
          <p:nvPr/>
        </p:nvSpPr>
        <p:spPr>
          <a:xfrm>
            <a:off x="2033450" y="1347463"/>
            <a:ext cx="3563100" cy="136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결제 및 주문이 완료되었습니다.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5" name="Google Shape;1295;p84"/>
          <p:cNvSpPr/>
          <p:nvPr/>
        </p:nvSpPr>
        <p:spPr>
          <a:xfrm>
            <a:off x="6116300" y="552750"/>
            <a:ext cx="1721400" cy="427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(세부사항)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-상품페이지 클릭시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	밀키트페이지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-마이페이지 클릭시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	마이페이지</a:t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1296" name="Google Shape;1296;p84"/>
          <p:cNvCxnSpPr/>
          <p:nvPr/>
        </p:nvCxnSpPr>
        <p:spPr>
          <a:xfrm>
            <a:off x="5559500" y="2801500"/>
            <a:ext cx="669900" cy="34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7" name="Google Shape;1297;p84"/>
          <p:cNvSpPr/>
          <p:nvPr/>
        </p:nvSpPr>
        <p:spPr>
          <a:xfrm>
            <a:off x="2679700" y="2942800"/>
            <a:ext cx="976800" cy="24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상품페이지</a:t>
            </a:r>
            <a:endParaRPr sz="1200"/>
          </a:p>
        </p:txBody>
      </p:sp>
      <p:sp>
        <p:nvSpPr>
          <p:cNvPr id="1298" name="Google Shape;1298;p84"/>
          <p:cNvSpPr/>
          <p:nvPr/>
        </p:nvSpPr>
        <p:spPr>
          <a:xfrm>
            <a:off x="3845525" y="2942800"/>
            <a:ext cx="1035300" cy="24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마이페이지</a:t>
            </a:r>
            <a:endParaRPr sz="12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85"/>
          <p:cNvSpPr txBox="1"/>
          <p:nvPr/>
        </p:nvSpPr>
        <p:spPr>
          <a:xfrm>
            <a:off x="1285900" y="1822925"/>
            <a:ext cx="6634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/>
              <a:t>장바구니</a:t>
            </a:r>
            <a:endParaRPr sz="5000"/>
          </a:p>
        </p:txBody>
      </p:sp>
      <p:sp>
        <p:nvSpPr>
          <p:cNvPr id="1304" name="Google Shape;1304;p85"/>
          <p:cNvSpPr txBox="1"/>
          <p:nvPr/>
        </p:nvSpPr>
        <p:spPr>
          <a:xfrm>
            <a:off x="3915400" y="2925400"/>
            <a:ext cx="151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cart.jsp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86"/>
          <p:cNvSpPr/>
          <p:nvPr/>
        </p:nvSpPr>
        <p:spPr>
          <a:xfrm>
            <a:off x="277700" y="326000"/>
            <a:ext cx="8632800" cy="462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0" name="Google Shape;1310;p86"/>
          <p:cNvSpPr/>
          <p:nvPr/>
        </p:nvSpPr>
        <p:spPr>
          <a:xfrm>
            <a:off x="396775" y="1073221"/>
            <a:ext cx="8053200" cy="33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주의사항 및 안내사항</a:t>
            </a:r>
            <a:endParaRPr sz="1000"/>
          </a:p>
        </p:txBody>
      </p:sp>
      <p:sp>
        <p:nvSpPr>
          <p:cNvPr id="1311" name="Google Shape;1311;p86"/>
          <p:cNvSpPr txBox="1"/>
          <p:nvPr/>
        </p:nvSpPr>
        <p:spPr>
          <a:xfrm>
            <a:off x="5334475" y="639600"/>
            <a:ext cx="332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마이페이지</a:t>
            </a:r>
            <a:endParaRPr sz="1000"/>
          </a:p>
        </p:txBody>
      </p:sp>
      <p:sp>
        <p:nvSpPr>
          <p:cNvPr id="1312" name="Google Shape;1312;p86"/>
          <p:cNvSpPr/>
          <p:nvPr/>
        </p:nvSpPr>
        <p:spPr>
          <a:xfrm>
            <a:off x="1305625" y="3454625"/>
            <a:ext cx="5971800" cy="74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(선택상품)</a:t>
            </a:r>
            <a:endParaRPr/>
          </a:p>
        </p:txBody>
      </p:sp>
      <p:sp>
        <p:nvSpPr>
          <p:cNvPr id="1313" name="Google Shape;1313;p86"/>
          <p:cNvSpPr/>
          <p:nvPr/>
        </p:nvSpPr>
        <p:spPr>
          <a:xfrm>
            <a:off x="6059900" y="4344950"/>
            <a:ext cx="2045100" cy="400200"/>
          </a:xfrm>
          <a:prstGeom prst="wedgeRectCallout">
            <a:avLst>
              <a:gd fmla="val -60004" name="adj1"/>
              <a:gd fmla="val 1299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밀키트 목록 게시판으로 </a:t>
            </a:r>
            <a:endParaRPr sz="900"/>
          </a:p>
        </p:txBody>
      </p:sp>
      <p:sp>
        <p:nvSpPr>
          <p:cNvPr id="1314" name="Google Shape;1314;p86"/>
          <p:cNvSpPr/>
          <p:nvPr/>
        </p:nvSpPr>
        <p:spPr>
          <a:xfrm>
            <a:off x="720225" y="4344950"/>
            <a:ext cx="2045100" cy="400200"/>
          </a:xfrm>
          <a:prstGeom prst="wedgeRectCallout">
            <a:avLst>
              <a:gd fmla="val 60702" name="adj1"/>
              <a:gd fmla="val 4779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이동</a:t>
            </a:r>
            <a:r>
              <a:rPr lang="ko" sz="900">
                <a:solidFill>
                  <a:schemeClr val="dk1"/>
                </a:solidFill>
              </a:rPr>
              <a:t>체크표시만 된 상품만이 주문페이지로 가도록 진행</a:t>
            </a:r>
            <a:endParaRPr sz="900"/>
          </a:p>
        </p:txBody>
      </p:sp>
      <p:sp>
        <p:nvSpPr>
          <p:cNvPr id="1315" name="Google Shape;1315;p86"/>
          <p:cNvSpPr txBox="1"/>
          <p:nvPr/>
        </p:nvSpPr>
        <p:spPr>
          <a:xfrm>
            <a:off x="696025" y="639624"/>
            <a:ext cx="115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/>
              <a:t>장바구니</a:t>
            </a:r>
            <a:endParaRPr b="1" sz="1000"/>
          </a:p>
        </p:txBody>
      </p:sp>
      <p:graphicFrame>
        <p:nvGraphicFramePr>
          <p:cNvPr id="1316" name="Google Shape;1316;p86"/>
          <p:cNvGraphicFramePr/>
          <p:nvPr/>
        </p:nvGraphicFramePr>
        <p:xfrm>
          <a:off x="408763" y="180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{07C475E9-38EF-49CB-BAE2-57530BD27103}</a:tableStyleId>
              </a:tblPr>
              <a:tblGrid>
                <a:gridCol w="463850"/>
                <a:gridCol w="3029325"/>
                <a:gridCol w="947325"/>
                <a:gridCol w="947325"/>
                <a:gridCol w="947325"/>
                <a:gridCol w="1694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/>
                        <a:t>선택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/>
                        <a:t>상품명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/>
                        <a:t>수량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/>
                        <a:t>가격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/>
                        <a:t>배송비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/>
                        <a:t>금액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17" name="Google Shape;1317;p86"/>
          <p:cNvSpPr/>
          <p:nvPr/>
        </p:nvSpPr>
        <p:spPr>
          <a:xfrm>
            <a:off x="3088600" y="4360225"/>
            <a:ext cx="861300" cy="33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주문하기</a:t>
            </a:r>
            <a:endParaRPr sz="1200"/>
          </a:p>
        </p:txBody>
      </p:sp>
      <p:sp>
        <p:nvSpPr>
          <p:cNvPr id="1318" name="Google Shape;1318;p86"/>
          <p:cNvSpPr/>
          <p:nvPr/>
        </p:nvSpPr>
        <p:spPr>
          <a:xfrm>
            <a:off x="4798350" y="4360225"/>
            <a:ext cx="861300" cy="33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돌아가기</a:t>
            </a:r>
            <a:endParaRPr sz="1200"/>
          </a:p>
        </p:txBody>
      </p:sp>
      <p:sp>
        <p:nvSpPr>
          <p:cNvPr id="1319" name="Google Shape;1319;p86"/>
          <p:cNvSpPr/>
          <p:nvPr/>
        </p:nvSpPr>
        <p:spPr>
          <a:xfrm>
            <a:off x="1375375" y="1500899"/>
            <a:ext cx="861300" cy="23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선택상품삭제</a:t>
            </a:r>
            <a:endParaRPr b="1" sz="700"/>
          </a:p>
        </p:txBody>
      </p:sp>
      <p:sp>
        <p:nvSpPr>
          <p:cNvPr id="1320" name="Google Shape;1320;p86"/>
          <p:cNvSpPr/>
          <p:nvPr/>
        </p:nvSpPr>
        <p:spPr>
          <a:xfrm>
            <a:off x="434874" y="1500899"/>
            <a:ext cx="861300" cy="237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/>
              <a:t>전체선택</a:t>
            </a:r>
            <a:endParaRPr b="1" sz="700"/>
          </a:p>
        </p:txBody>
      </p:sp>
      <p:sp>
        <p:nvSpPr>
          <p:cNvPr id="1321" name="Google Shape;1321;p86"/>
          <p:cNvSpPr txBox="1"/>
          <p:nvPr/>
        </p:nvSpPr>
        <p:spPr>
          <a:xfrm>
            <a:off x="2386525" y="3644025"/>
            <a:ext cx="56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가격</a:t>
            </a:r>
            <a:endParaRPr b="1" sz="1300"/>
          </a:p>
        </p:txBody>
      </p:sp>
      <p:sp>
        <p:nvSpPr>
          <p:cNvPr id="1322" name="Google Shape;1322;p86"/>
          <p:cNvSpPr txBox="1"/>
          <p:nvPr/>
        </p:nvSpPr>
        <p:spPr>
          <a:xfrm>
            <a:off x="2996125" y="3644025"/>
            <a:ext cx="56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원</a:t>
            </a:r>
            <a:endParaRPr sz="1300"/>
          </a:p>
        </p:txBody>
      </p:sp>
      <p:sp>
        <p:nvSpPr>
          <p:cNvPr id="1323" name="Google Shape;1323;p86"/>
          <p:cNvSpPr txBox="1"/>
          <p:nvPr/>
        </p:nvSpPr>
        <p:spPr>
          <a:xfrm>
            <a:off x="3758125" y="3644025"/>
            <a:ext cx="786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배송비</a:t>
            </a:r>
            <a:endParaRPr b="1" sz="1300"/>
          </a:p>
        </p:txBody>
      </p:sp>
      <p:sp>
        <p:nvSpPr>
          <p:cNvPr id="1324" name="Google Shape;1324;p86"/>
          <p:cNvSpPr txBox="1"/>
          <p:nvPr/>
        </p:nvSpPr>
        <p:spPr>
          <a:xfrm>
            <a:off x="5663125" y="3644025"/>
            <a:ext cx="717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총금액</a:t>
            </a:r>
            <a:endParaRPr b="1" sz="1300"/>
          </a:p>
        </p:txBody>
      </p:sp>
      <p:sp>
        <p:nvSpPr>
          <p:cNvPr id="1325" name="Google Shape;1325;p86"/>
          <p:cNvSpPr txBox="1"/>
          <p:nvPr/>
        </p:nvSpPr>
        <p:spPr>
          <a:xfrm>
            <a:off x="4596325" y="3644025"/>
            <a:ext cx="56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원</a:t>
            </a:r>
            <a:endParaRPr sz="1300"/>
          </a:p>
        </p:txBody>
      </p:sp>
      <p:sp>
        <p:nvSpPr>
          <p:cNvPr id="1326" name="Google Shape;1326;p86"/>
          <p:cNvSpPr txBox="1"/>
          <p:nvPr/>
        </p:nvSpPr>
        <p:spPr>
          <a:xfrm>
            <a:off x="6501325" y="3644025"/>
            <a:ext cx="56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원</a:t>
            </a:r>
            <a:endParaRPr sz="1300"/>
          </a:p>
        </p:txBody>
      </p:sp>
      <p:sp>
        <p:nvSpPr>
          <p:cNvPr id="1327" name="Google Shape;1327;p86"/>
          <p:cNvSpPr txBox="1"/>
          <p:nvPr/>
        </p:nvSpPr>
        <p:spPr>
          <a:xfrm>
            <a:off x="3377125" y="3626624"/>
            <a:ext cx="56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+</a:t>
            </a:r>
            <a:endParaRPr b="1" sz="1300"/>
          </a:p>
        </p:txBody>
      </p:sp>
      <p:sp>
        <p:nvSpPr>
          <p:cNvPr id="1328" name="Google Shape;1328;p86"/>
          <p:cNvSpPr txBox="1"/>
          <p:nvPr/>
        </p:nvSpPr>
        <p:spPr>
          <a:xfrm>
            <a:off x="5129725" y="3626624"/>
            <a:ext cx="56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=</a:t>
            </a:r>
            <a:endParaRPr b="1" sz="13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p87"/>
          <p:cNvSpPr txBox="1"/>
          <p:nvPr/>
        </p:nvSpPr>
        <p:spPr>
          <a:xfrm>
            <a:off x="1285900" y="1822925"/>
            <a:ext cx="6634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/>
              <a:t>공지사항</a:t>
            </a:r>
            <a:endParaRPr sz="500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8" name="Google Shape;1338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4375"/>
            <a:ext cx="8839199" cy="2494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3" name="Google Shape;1343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23975"/>
            <a:ext cx="8839202" cy="35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1344" name="Google Shape;1344;p89"/>
          <p:cNvSpPr txBox="1"/>
          <p:nvPr/>
        </p:nvSpPr>
        <p:spPr>
          <a:xfrm>
            <a:off x="303125" y="48900"/>
            <a:ext cx="255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Q&amp;A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90"/>
          <p:cNvSpPr txBox="1"/>
          <p:nvPr/>
        </p:nvSpPr>
        <p:spPr>
          <a:xfrm>
            <a:off x="303125" y="48900"/>
            <a:ext cx="255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공지사항</a:t>
            </a:r>
            <a:endParaRPr/>
          </a:p>
        </p:txBody>
      </p:sp>
      <p:pic>
        <p:nvPicPr>
          <p:cNvPr id="1350" name="Google Shape;1350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1500"/>
            <a:ext cx="8839198" cy="3244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91"/>
          <p:cNvSpPr/>
          <p:nvPr/>
        </p:nvSpPr>
        <p:spPr>
          <a:xfrm>
            <a:off x="1175450" y="75050"/>
            <a:ext cx="7083000" cy="48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6" name="Google Shape;1356;p91"/>
          <p:cNvSpPr txBox="1"/>
          <p:nvPr/>
        </p:nvSpPr>
        <p:spPr>
          <a:xfrm>
            <a:off x="2120100" y="326088"/>
            <a:ext cx="323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오늘 뭐해먹지</a:t>
            </a:r>
            <a:endParaRPr/>
          </a:p>
        </p:txBody>
      </p:sp>
      <p:cxnSp>
        <p:nvCxnSpPr>
          <p:cNvPr id="1357" name="Google Shape;1357;p91"/>
          <p:cNvCxnSpPr/>
          <p:nvPr/>
        </p:nvCxnSpPr>
        <p:spPr>
          <a:xfrm flipH="1" rot="10800000">
            <a:off x="1159250" y="1266750"/>
            <a:ext cx="71154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8" name="Google Shape;1358;p91"/>
          <p:cNvSpPr txBox="1"/>
          <p:nvPr/>
        </p:nvSpPr>
        <p:spPr>
          <a:xfrm>
            <a:off x="1339125" y="326025"/>
            <a:ext cx="579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홈 사진</a:t>
            </a:r>
            <a:endParaRPr sz="900"/>
          </a:p>
        </p:txBody>
      </p:sp>
      <p:sp>
        <p:nvSpPr>
          <p:cNvPr id="1359" name="Google Shape;1359;p91"/>
          <p:cNvSpPr/>
          <p:nvPr/>
        </p:nvSpPr>
        <p:spPr>
          <a:xfrm>
            <a:off x="5814075" y="739538"/>
            <a:ext cx="2301600" cy="41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아이디: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비밀번호: (로그인버튼)</a:t>
            </a:r>
            <a:endParaRPr sz="1300"/>
          </a:p>
        </p:txBody>
      </p:sp>
      <p:sp>
        <p:nvSpPr>
          <p:cNvPr id="1360" name="Google Shape;1360;p91"/>
          <p:cNvSpPr txBox="1"/>
          <p:nvPr/>
        </p:nvSpPr>
        <p:spPr>
          <a:xfrm>
            <a:off x="1327725" y="982775"/>
            <a:ext cx="786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highlight>
                  <a:srgbClr val="C9DAF8"/>
                </a:highlight>
              </a:rPr>
              <a:t>공지사항</a:t>
            </a:r>
            <a:endParaRPr b="1" sz="1100">
              <a:highlight>
                <a:srgbClr val="C9DAF8"/>
              </a:highlight>
            </a:endParaRPr>
          </a:p>
        </p:txBody>
      </p:sp>
      <p:sp>
        <p:nvSpPr>
          <p:cNvPr id="1361" name="Google Shape;1361;p91"/>
          <p:cNvSpPr txBox="1"/>
          <p:nvPr/>
        </p:nvSpPr>
        <p:spPr>
          <a:xfrm>
            <a:off x="2194325" y="982775"/>
            <a:ext cx="1141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레시피 게시판</a:t>
            </a:r>
            <a:endParaRPr sz="1100"/>
          </a:p>
        </p:txBody>
      </p:sp>
      <p:sp>
        <p:nvSpPr>
          <p:cNvPr id="1362" name="Google Shape;1362;p91"/>
          <p:cNvSpPr txBox="1"/>
          <p:nvPr/>
        </p:nvSpPr>
        <p:spPr>
          <a:xfrm>
            <a:off x="3372275" y="982775"/>
            <a:ext cx="1141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밀키트 게시판</a:t>
            </a:r>
            <a:endParaRPr sz="1100"/>
          </a:p>
        </p:txBody>
      </p:sp>
      <p:pic>
        <p:nvPicPr>
          <p:cNvPr id="1363" name="Google Shape;1363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8775" y="38113"/>
            <a:ext cx="2590800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4" name="Google Shape;1364;p91"/>
          <p:cNvSpPr txBox="1"/>
          <p:nvPr/>
        </p:nvSpPr>
        <p:spPr>
          <a:xfrm>
            <a:off x="4453075" y="993175"/>
            <a:ext cx="1141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문의하기</a:t>
            </a:r>
            <a:endParaRPr sz="900"/>
          </a:p>
        </p:txBody>
      </p:sp>
      <p:sp>
        <p:nvSpPr>
          <p:cNvPr id="1365" name="Google Shape;1365;p91"/>
          <p:cNvSpPr txBox="1"/>
          <p:nvPr/>
        </p:nvSpPr>
        <p:spPr>
          <a:xfrm>
            <a:off x="1918725" y="1518000"/>
            <a:ext cx="2805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highlight>
                  <a:srgbClr val="C9DAF8"/>
                </a:highlight>
              </a:rPr>
              <a:t>공지사항</a:t>
            </a:r>
            <a:r>
              <a:rPr lang="ko" sz="900"/>
              <a:t> 공지사항입니다.</a:t>
            </a:r>
            <a:endParaRPr sz="900"/>
          </a:p>
        </p:txBody>
      </p:sp>
      <p:sp>
        <p:nvSpPr>
          <p:cNvPr id="1366" name="Google Shape;1366;p91"/>
          <p:cNvSpPr txBox="1"/>
          <p:nvPr/>
        </p:nvSpPr>
        <p:spPr>
          <a:xfrm>
            <a:off x="5655200" y="1282225"/>
            <a:ext cx="626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제목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내용</a:t>
            </a:r>
            <a:endParaRPr sz="1200"/>
          </a:p>
        </p:txBody>
      </p:sp>
      <p:graphicFrame>
        <p:nvGraphicFramePr>
          <p:cNvPr id="1367" name="Google Shape;1367;p91"/>
          <p:cNvGraphicFramePr/>
          <p:nvPr/>
        </p:nvGraphicFramePr>
        <p:xfrm>
          <a:off x="1447638" y="196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{07C475E9-38EF-49CB-BAE2-57530BD27103}</a:tableStyleId>
              </a:tblPr>
              <a:tblGrid>
                <a:gridCol w="872700"/>
                <a:gridCol w="2288550"/>
                <a:gridCol w="931700"/>
                <a:gridCol w="1433750"/>
                <a:gridCol w="1011925"/>
              </a:tblGrid>
              <a:tr h="26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번호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제목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작성자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날짜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조회수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6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u="sng"/>
                        <a:t>[공지]xxxxxxx</a:t>
                      </a:r>
                      <a:endParaRPr sz="1000"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6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6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6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68" name="Google Shape;1368;p91"/>
          <p:cNvSpPr/>
          <p:nvPr/>
        </p:nvSpPr>
        <p:spPr>
          <a:xfrm>
            <a:off x="6281600" y="1604125"/>
            <a:ext cx="1692900" cy="26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검색 🔍</a:t>
            </a:r>
            <a:endParaRPr sz="1000"/>
          </a:p>
        </p:txBody>
      </p:sp>
      <p:sp>
        <p:nvSpPr>
          <p:cNvPr id="1369" name="Google Shape;1369;p91"/>
          <p:cNvSpPr/>
          <p:nvPr/>
        </p:nvSpPr>
        <p:spPr>
          <a:xfrm>
            <a:off x="5637775" y="1604150"/>
            <a:ext cx="539400" cy="263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0" name="Google Shape;1370;p91"/>
          <p:cNvSpPr/>
          <p:nvPr/>
        </p:nvSpPr>
        <p:spPr>
          <a:xfrm>
            <a:off x="7369150" y="4021925"/>
            <a:ext cx="626400" cy="19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글쓰기</a:t>
            </a:r>
            <a:endParaRPr sz="1100"/>
          </a:p>
        </p:txBody>
      </p:sp>
      <p:sp>
        <p:nvSpPr>
          <p:cNvPr id="1371" name="Google Shape;1371;p91"/>
          <p:cNvSpPr/>
          <p:nvPr/>
        </p:nvSpPr>
        <p:spPr>
          <a:xfrm>
            <a:off x="1444249" y="3688926"/>
            <a:ext cx="6538500" cy="26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더보기</a:t>
            </a:r>
            <a:endParaRPr/>
          </a:p>
        </p:txBody>
      </p:sp>
      <p:sp>
        <p:nvSpPr>
          <p:cNvPr id="1372" name="Google Shape;1372;p91"/>
          <p:cNvSpPr/>
          <p:nvPr/>
        </p:nvSpPr>
        <p:spPr>
          <a:xfrm>
            <a:off x="3627275" y="1751025"/>
            <a:ext cx="1257300" cy="263400"/>
          </a:xfrm>
          <a:prstGeom prst="wedgeRoundRectCallout">
            <a:avLst>
              <a:gd fmla="val -50074" name="adj1"/>
              <a:gd fmla="val 206796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noticedetail.jsp</a:t>
            </a:r>
            <a:endParaRPr sz="1200"/>
          </a:p>
        </p:txBody>
      </p:sp>
      <p:sp>
        <p:nvSpPr>
          <p:cNvPr id="1373" name="Google Shape;1373;p91"/>
          <p:cNvSpPr/>
          <p:nvPr/>
        </p:nvSpPr>
        <p:spPr>
          <a:xfrm>
            <a:off x="7531850" y="3321125"/>
            <a:ext cx="1257300" cy="263400"/>
          </a:xfrm>
          <a:prstGeom prst="wedgeRoundRectCallout">
            <a:avLst>
              <a:gd fmla="val -50074" name="adj1"/>
              <a:gd fmla="val 206796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noticewrite.jsp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5" name="Google Shape;325;p20"/>
          <p:cNvGraphicFramePr/>
          <p:nvPr/>
        </p:nvGraphicFramePr>
        <p:xfrm>
          <a:off x="162725" y="17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{07C475E9-38EF-49CB-BAE2-57530BD27103}</a:tableStyleId>
              </a:tblPr>
              <a:tblGrid>
                <a:gridCol w="1419575"/>
              </a:tblGrid>
              <a:tr h="40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zzim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40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recipe_no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0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user_name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26" name="Google Shape;326;p20"/>
          <p:cNvGraphicFramePr/>
          <p:nvPr/>
        </p:nvGraphicFramePr>
        <p:xfrm>
          <a:off x="1820700" y="15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{07C475E9-38EF-49CB-BAE2-57530BD27103}</a:tableStyleId>
              </a:tblPr>
              <a:tblGrid>
                <a:gridCol w="1419575"/>
              </a:tblGrid>
              <a:tr h="40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user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40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>
                          <a:solidFill>
                            <a:srgbClr val="3C78D8"/>
                          </a:solidFill>
                        </a:rPr>
                        <a:t>user_no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18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user_name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18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user_email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user_pw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18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user_phone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18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user_address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reg_date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27" name="Google Shape;327;p20"/>
          <p:cNvGraphicFramePr/>
          <p:nvPr/>
        </p:nvGraphicFramePr>
        <p:xfrm>
          <a:off x="5232625" y="40759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{07C475E9-38EF-49CB-BAE2-57530BD27103}</a:tableStyleId>
              </a:tblPr>
              <a:tblGrid>
                <a:gridCol w="14196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order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order_no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order_date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order_state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meal_no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meal_price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>
                          <a:solidFill>
                            <a:srgbClr val="3C78D8"/>
                          </a:solidFill>
                        </a:rPr>
                        <a:t>user_no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user_payment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total_price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28" name="Google Shape;328;p20"/>
          <p:cNvGraphicFramePr/>
          <p:nvPr/>
        </p:nvGraphicFramePr>
        <p:xfrm>
          <a:off x="3478700" y="182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{07C475E9-38EF-49CB-BAE2-57530BD27103}</a:tableStyleId>
              </a:tblPr>
              <a:tblGrid>
                <a:gridCol w="1419575"/>
              </a:tblGrid>
              <a:tr h="390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receipe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96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recipe_no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recipe_date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recipe_name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2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>
                          <a:solidFill>
                            <a:srgbClr val="3C78D8"/>
                          </a:solidFill>
                        </a:rPr>
                        <a:t>user_no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recipe_title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recipe_emotion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recipe_desc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recipe_img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29" name="Google Shape;329;p20"/>
          <p:cNvGraphicFramePr/>
          <p:nvPr/>
        </p:nvGraphicFramePr>
        <p:xfrm>
          <a:off x="1774550" y="4587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{07C475E9-38EF-49CB-BAE2-57530BD27103}</a:tableStyleId>
              </a:tblPr>
              <a:tblGrid>
                <a:gridCol w="14195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meal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meal_no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meal</a:t>
                      </a:r>
                      <a:r>
                        <a:rPr lang="ko">
                          <a:solidFill>
                            <a:schemeClr val="dk1"/>
                          </a:solidFill>
                        </a:rPr>
                        <a:t>_date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meal_name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meal_price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meal_desc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meal_img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30" name="Google Shape;330;p20"/>
          <p:cNvGraphicFramePr/>
          <p:nvPr/>
        </p:nvGraphicFramePr>
        <p:xfrm>
          <a:off x="5251114" y="1714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{07C475E9-38EF-49CB-BAE2-57530BD27103}</a:tableStyleId>
              </a:tblPr>
              <a:tblGrid>
                <a:gridCol w="1419575"/>
              </a:tblGrid>
              <a:tr h="41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cart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46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>
                          <a:solidFill>
                            <a:srgbClr val="3C78D8"/>
                          </a:solidFill>
                        </a:rPr>
                        <a:t>user_no</a:t>
                      </a:r>
                      <a:endParaRPr b="1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5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meal_no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1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31" name="Google Shape;331;p20"/>
          <p:cNvSpPr/>
          <p:nvPr/>
        </p:nvSpPr>
        <p:spPr>
          <a:xfrm>
            <a:off x="5257121" y="2531441"/>
            <a:ext cx="1419600" cy="1150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카트에 meal_no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중복가능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중복으로 수량 확인</a:t>
            </a:r>
            <a:endParaRPr sz="1200"/>
          </a:p>
        </p:txBody>
      </p:sp>
      <p:graphicFrame>
        <p:nvGraphicFramePr>
          <p:cNvPr id="332" name="Google Shape;332;p20"/>
          <p:cNvGraphicFramePr/>
          <p:nvPr/>
        </p:nvGraphicFramePr>
        <p:xfrm>
          <a:off x="162714" y="19933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{07C475E9-38EF-49CB-BAE2-57530BD27103}</a:tableStyleId>
              </a:tblPr>
              <a:tblGrid>
                <a:gridCol w="1419575"/>
              </a:tblGrid>
              <a:tr h="40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review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40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meal_no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0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3C78D8"/>
                          </a:solidFill>
                        </a:rPr>
                        <a:t>user_no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review_score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review_desc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reciew_img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33" name="Google Shape;333;p20"/>
          <p:cNvGraphicFramePr/>
          <p:nvPr/>
        </p:nvGraphicFramePr>
        <p:xfrm>
          <a:off x="162714" y="46191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{07C475E9-38EF-49CB-BAE2-57530BD27103}</a:tableStyleId>
              </a:tblPr>
              <a:tblGrid>
                <a:gridCol w="1383150"/>
              </a:tblGrid>
              <a:tr h="40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notice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40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notice_no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notice_date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notice_title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>
                          <a:solidFill>
                            <a:srgbClr val="3C78D8"/>
                          </a:solidFill>
                        </a:rPr>
                        <a:t>user_no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notice_desc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notice_file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34" name="Google Shape;334;p20"/>
          <p:cNvGraphicFramePr/>
          <p:nvPr/>
        </p:nvGraphicFramePr>
        <p:xfrm>
          <a:off x="8690739" y="1827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{07C475E9-38EF-49CB-BAE2-57530BD27103}</a:tableStyleId>
              </a:tblPr>
              <a:tblGrid>
                <a:gridCol w="1419600"/>
              </a:tblGrid>
              <a:tr h="40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qna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40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qna_no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qna_date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qna_title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meal_no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>
                          <a:solidFill>
                            <a:srgbClr val="3C78D8"/>
                          </a:solidFill>
                        </a:rPr>
                        <a:t>user_no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qna_desc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qna_file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qna_pw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35" name="Google Shape;335;p20"/>
          <p:cNvGraphicFramePr/>
          <p:nvPr/>
        </p:nvGraphicFramePr>
        <p:xfrm>
          <a:off x="6973938" y="1546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{07C475E9-38EF-49CB-BAE2-57530BD27103}</a:tableStyleId>
              </a:tblPr>
              <a:tblGrid>
                <a:gridCol w="14195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chatbot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conv_no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9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conv_date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9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3C78D8"/>
                          </a:solidFill>
                        </a:rPr>
                        <a:t>user_no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9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conv_context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9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conv_img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9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conv_file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9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9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36" name="Google Shape;336;p20"/>
          <p:cNvGraphicFramePr/>
          <p:nvPr/>
        </p:nvGraphicFramePr>
        <p:xfrm>
          <a:off x="6986564" y="41492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{07C475E9-38EF-49CB-BAE2-57530BD27103}</a:tableStyleId>
              </a:tblPr>
              <a:tblGrid>
                <a:gridCol w="1419600"/>
              </a:tblGrid>
              <a:tr h="40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ask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ask</a:t>
                      </a:r>
                      <a:r>
                        <a:rPr lang="ko"/>
                        <a:t>_no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ask</a:t>
                      </a:r>
                      <a:r>
                        <a:rPr lang="ko">
                          <a:solidFill>
                            <a:schemeClr val="dk1"/>
                          </a:solidFill>
                        </a:rPr>
                        <a:t>_date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ask</a:t>
                      </a:r>
                      <a:r>
                        <a:rPr lang="ko"/>
                        <a:t>_title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>
                          <a:solidFill>
                            <a:srgbClr val="3C78D8"/>
                          </a:solidFill>
                        </a:rPr>
                        <a:t>user_no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ask</a:t>
                      </a:r>
                      <a:r>
                        <a:rPr lang="ko"/>
                        <a:t>_desc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ask</a:t>
                      </a:r>
                      <a:r>
                        <a:rPr lang="ko"/>
                        <a:t>_file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ask</a:t>
                      </a:r>
                      <a:r>
                        <a:rPr lang="ko"/>
                        <a:t>_pw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37" name="Google Shape;337;p20"/>
          <p:cNvGraphicFramePr/>
          <p:nvPr/>
        </p:nvGraphicFramePr>
        <p:xfrm>
          <a:off x="3460888" y="46953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{07C475E9-38EF-49CB-BAE2-57530BD27103}</a:tableStyleId>
              </a:tblPr>
              <a:tblGrid>
                <a:gridCol w="14196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ingred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recipe_no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/>
                        <a:t>사과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돼지고기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소고기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/>
                        <a:t>ingred_1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ingred_2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ingred_3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ingred_4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9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공지사항</a:t>
            </a:r>
            <a:r>
              <a:rPr lang="ko"/>
              <a:t> 글쓰기(admin)</a:t>
            </a:r>
            <a:endParaRPr/>
          </a:p>
        </p:txBody>
      </p:sp>
      <p:sp>
        <p:nvSpPr>
          <p:cNvPr id="1379" name="Google Shape;1379;p9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93"/>
          <p:cNvSpPr/>
          <p:nvPr/>
        </p:nvSpPr>
        <p:spPr>
          <a:xfrm>
            <a:off x="1175450" y="75050"/>
            <a:ext cx="7083000" cy="48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93"/>
          <p:cNvSpPr txBox="1"/>
          <p:nvPr/>
        </p:nvSpPr>
        <p:spPr>
          <a:xfrm>
            <a:off x="2120100" y="326088"/>
            <a:ext cx="323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오늘 뭐해먹지</a:t>
            </a:r>
            <a:endParaRPr/>
          </a:p>
        </p:txBody>
      </p:sp>
      <p:cxnSp>
        <p:nvCxnSpPr>
          <p:cNvPr id="1386" name="Google Shape;1386;p93"/>
          <p:cNvCxnSpPr/>
          <p:nvPr/>
        </p:nvCxnSpPr>
        <p:spPr>
          <a:xfrm flipH="1" rot="10800000">
            <a:off x="1159250" y="1266750"/>
            <a:ext cx="71154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7" name="Google Shape;1387;p93"/>
          <p:cNvSpPr txBox="1"/>
          <p:nvPr/>
        </p:nvSpPr>
        <p:spPr>
          <a:xfrm>
            <a:off x="1339125" y="326025"/>
            <a:ext cx="579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홈 사진</a:t>
            </a:r>
            <a:endParaRPr sz="900"/>
          </a:p>
        </p:txBody>
      </p:sp>
      <p:sp>
        <p:nvSpPr>
          <p:cNvPr id="1388" name="Google Shape;1388;p93"/>
          <p:cNvSpPr/>
          <p:nvPr/>
        </p:nvSpPr>
        <p:spPr>
          <a:xfrm>
            <a:off x="5814075" y="739538"/>
            <a:ext cx="2301600" cy="41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아이디: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비밀번호: (로그인버튼)</a:t>
            </a:r>
            <a:endParaRPr sz="1300"/>
          </a:p>
        </p:txBody>
      </p:sp>
      <p:sp>
        <p:nvSpPr>
          <p:cNvPr id="1389" name="Google Shape;1389;p93"/>
          <p:cNvSpPr txBox="1"/>
          <p:nvPr/>
        </p:nvSpPr>
        <p:spPr>
          <a:xfrm>
            <a:off x="1327725" y="982775"/>
            <a:ext cx="786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highlight>
                  <a:srgbClr val="A4C2F4"/>
                </a:highlight>
              </a:rPr>
              <a:t>공지사항</a:t>
            </a:r>
            <a:endParaRPr b="1" sz="1100">
              <a:highlight>
                <a:srgbClr val="A4C2F4"/>
              </a:highlight>
            </a:endParaRPr>
          </a:p>
        </p:txBody>
      </p:sp>
      <p:sp>
        <p:nvSpPr>
          <p:cNvPr id="1390" name="Google Shape;1390;p93"/>
          <p:cNvSpPr txBox="1"/>
          <p:nvPr/>
        </p:nvSpPr>
        <p:spPr>
          <a:xfrm>
            <a:off x="2194325" y="982775"/>
            <a:ext cx="1141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레시피 게시판</a:t>
            </a:r>
            <a:endParaRPr sz="1100"/>
          </a:p>
        </p:txBody>
      </p:sp>
      <p:sp>
        <p:nvSpPr>
          <p:cNvPr id="1391" name="Google Shape;1391;p93"/>
          <p:cNvSpPr txBox="1"/>
          <p:nvPr/>
        </p:nvSpPr>
        <p:spPr>
          <a:xfrm>
            <a:off x="3372275" y="982775"/>
            <a:ext cx="1141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밀키트 게시판</a:t>
            </a:r>
            <a:endParaRPr sz="1100"/>
          </a:p>
        </p:txBody>
      </p:sp>
      <p:pic>
        <p:nvPicPr>
          <p:cNvPr id="1392" name="Google Shape;1392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8775" y="38113"/>
            <a:ext cx="2590800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3" name="Google Shape;1393;p93"/>
          <p:cNvSpPr txBox="1"/>
          <p:nvPr/>
        </p:nvSpPr>
        <p:spPr>
          <a:xfrm>
            <a:off x="4453075" y="993175"/>
            <a:ext cx="1141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문의하기</a:t>
            </a:r>
            <a:endParaRPr sz="900"/>
          </a:p>
        </p:txBody>
      </p:sp>
      <p:sp>
        <p:nvSpPr>
          <p:cNvPr id="1394" name="Google Shape;1394;p93"/>
          <p:cNvSpPr txBox="1"/>
          <p:nvPr/>
        </p:nvSpPr>
        <p:spPr>
          <a:xfrm>
            <a:off x="1415500" y="1336775"/>
            <a:ext cx="280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highlight>
                  <a:srgbClr val="C9DAF8"/>
                </a:highlight>
              </a:rPr>
              <a:t>공지사항</a:t>
            </a:r>
            <a:endParaRPr sz="1600"/>
          </a:p>
        </p:txBody>
      </p:sp>
      <p:graphicFrame>
        <p:nvGraphicFramePr>
          <p:cNvPr id="1395" name="Google Shape;1395;p93"/>
          <p:cNvGraphicFramePr/>
          <p:nvPr/>
        </p:nvGraphicFramePr>
        <p:xfrm>
          <a:off x="1447625" y="175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{07C475E9-38EF-49CB-BAE2-57530BD27103}</a:tableStyleId>
              </a:tblPr>
              <a:tblGrid>
                <a:gridCol w="1204525"/>
                <a:gridCol w="3161925"/>
                <a:gridCol w="777400"/>
                <a:gridCol w="641875"/>
                <a:gridCol w="752900"/>
              </a:tblGrid>
              <a:tr h="393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제목</a:t>
                      </a:r>
                      <a:endParaRPr sz="1000"/>
                    </a:p>
                  </a:txBody>
                  <a:tcPr marT="91425" marB="91425" marR="91425" marL="91425"/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B7B7B7"/>
                          </a:solidFill>
                        </a:rPr>
                        <a:t>[공지]xxx</a:t>
                      </a:r>
                      <a:endParaRPr sz="1000">
                        <a:solidFill>
                          <a:srgbClr val="B7B7B7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1396" name="Google Shape;1396;p93"/>
          <p:cNvSpPr/>
          <p:nvPr/>
        </p:nvSpPr>
        <p:spPr>
          <a:xfrm>
            <a:off x="1447688" y="2273665"/>
            <a:ext cx="6538500" cy="157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7" name="Google Shape;1397;p93"/>
          <p:cNvCxnSpPr/>
          <p:nvPr/>
        </p:nvCxnSpPr>
        <p:spPr>
          <a:xfrm>
            <a:off x="1465350" y="4425625"/>
            <a:ext cx="65349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8" name="Google Shape;1398;p93"/>
          <p:cNvSpPr/>
          <p:nvPr/>
        </p:nvSpPr>
        <p:spPr>
          <a:xfrm>
            <a:off x="6280150" y="4524500"/>
            <a:ext cx="835500" cy="22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저장</a:t>
            </a:r>
            <a:endParaRPr sz="1100"/>
          </a:p>
        </p:txBody>
      </p:sp>
      <p:sp>
        <p:nvSpPr>
          <p:cNvPr id="1399" name="Google Shape;1399;p93"/>
          <p:cNvSpPr txBox="1"/>
          <p:nvPr/>
        </p:nvSpPr>
        <p:spPr>
          <a:xfrm>
            <a:off x="2400675" y="1298450"/>
            <a:ext cx="5486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400" name="Google Shape;1400;p93"/>
          <p:cNvSpPr/>
          <p:nvPr/>
        </p:nvSpPr>
        <p:spPr>
          <a:xfrm>
            <a:off x="7174175" y="4524500"/>
            <a:ext cx="835500" cy="22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취소</a:t>
            </a:r>
            <a:endParaRPr sz="1100"/>
          </a:p>
        </p:txBody>
      </p:sp>
      <p:sp>
        <p:nvSpPr>
          <p:cNvPr id="1401" name="Google Shape;1401;p93"/>
          <p:cNvSpPr/>
          <p:nvPr/>
        </p:nvSpPr>
        <p:spPr>
          <a:xfrm>
            <a:off x="5009650" y="4564000"/>
            <a:ext cx="886200" cy="454500"/>
          </a:xfrm>
          <a:prstGeom prst="wedgeRoundRectCallout">
            <a:avLst>
              <a:gd fmla="val 94544" name="adj1"/>
              <a:gd fmla="val -15314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notice</a:t>
            </a:r>
            <a:r>
              <a:rPr lang="ko" sz="1200"/>
              <a:t>list.jsp</a:t>
            </a:r>
            <a:endParaRPr sz="1200"/>
          </a:p>
        </p:txBody>
      </p:sp>
      <p:graphicFrame>
        <p:nvGraphicFramePr>
          <p:cNvPr id="1402" name="Google Shape;1402;p93"/>
          <p:cNvGraphicFramePr/>
          <p:nvPr/>
        </p:nvGraphicFramePr>
        <p:xfrm>
          <a:off x="1447638" y="394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{07C475E9-38EF-49CB-BAE2-57530BD27103}</a:tableStyleId>
              </a:tblPr>
              <a:tblGrid>
                <a:gridCol w="1080150"/>
                <a:gridCol w="2835425"/>
                <a:gridCol w="697125"/>
                <a:gridCol w="575600"/>
                <a:gridCol w="479700"/>
                <a:gridCol w="870600"/>
              </a:tblGrid>
              <a:tr h="35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첨부파일</a:t>
                      </a:r>
                      <a:endParaRPr sz="1000"/>
                    </a:p>
                  </a:txBody>
                  <a:tcPr marT="91425" marB="91425" marR="91425" marL="91425"/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B7B7B7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sng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03" name="Google Shape;1403;p93"/>
          <p:cNvSpPr/>
          <p:nvPr/>
        </p:nvSpPr>
        <p:spPr>
          <a:xfrm>
            <a:off x="7174175" y="4035900"/>
            <a:ext cx="786900" cy="20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찾아보기</a:t>
            </a:r>
            <a:endParaRPr sz="110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94"/>
          <p:cNvSpPr txBox="1"/>
          <p:nvPr/>
        </p:nvSpPr>
        <p:spPr>
          <a:xfrm>
            <a:off x="1285900" y="1822925"/>
            <a:ext cx="6634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/>
              <a:t>공지사항 상세보기</a:t>
            </a:r>
            <a:endParaRPr sz="500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95"/>
          <p:cNvSpPr/>
          <p:nvPr/>
        </p:nvSpPr>
        <p:spPr>
          <a:xfrm>
            <a:off x="1175450" y="75050"/>
            <a:ext cx="7083000" cy="48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4" name="Google Shape;1414;p95"/>
          <p:cNvSpPr txBox="1"/>
          <p:nvPr/>
        </p:nvSpPr>
        <p:spPr>
          <a:xfrm>
            <a:off x="2120100" y="326088"/>
            <a:ext cx="323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오늘 뭐해먹지</a:t>
            </a:r>
            <a:endParaRPr/>
          </a:p>
        </p:txBody>
      </p:sp>
      <p:cxnSp>
        <p:nvCxnSpPr>
          <p:cNvPr id="1415" name="Google Shape;1415;p95"/>
          <p:cNvCxnSpPr/>
          <p:nvPr/>
        </p:nvCxnSpPr>
        <p:spPr>
          <a:xfrm flipH="1" rot="10800000">
            <a:off x="1159250" y="1266750"/>
            <a:ext cx="71154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6" name="Google Shape;1416;p95"/>
          <p:cNvSpPr txBox="1"/>
          <p:nvPr/>
        </p:nvSpPr>
        <p:spPr>
          <a:xfrm>
            <a:off x="1339125" y="326025"/>
            <a:ext cx="579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홈 사진</a:t>
            </a:r>
            <a:endParaRPr sz="900"/>
          </a:p>
        </p:txBody>
      </p:sp>
      <p:sp>
        <p:nvSpPr>
          <p:cNvPr id="1417" name="Google Shape;1417;p95"/>
          <p:cNvSpPr/>
          <p:nvPr/>
        </p:nvSpPr>
        <p:spPr>
          <a:xfrm>
            <a:off x="5814075" y="739538"/>
            <a:ext cx="2301600" cy="41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아이디: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비밀번호: (로그인버튼)</a:t>
            </a:r>
            <a:endParaRPr sz="1300"/>
          </a:p>
        </p:txBody>
      </p:sp>
      <p:sp>
        <p:nvSpPr>
          <p:cNvPr id="1418" name="Google Shape;1418;p95"/>
          <p:cNvSpPr txBox="1"/>
          <p:nvPr/>
        </p:nvSpPr>
        <p:spPr>
          <a:xfrm>
            <a:off x="1327725" y="982775"/>
            <a:ext cx="786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highlight>
                  <a:srgbClr val="C9DAF8"/>
                </a:highlight>
              </a:rPr>
              <a:t>공지사항</a:t>
            </a:r>
            <a:endParaRPr b="1" sz="1100">
              <a:highlight>
                <a:srgbClr val="C9DAF8"/>
              </a:highlight>
            </a:endParaRPr>
          </a:p>
        </p:txBody>
      </p:sp>
      <p:sp>
        <p:nvSpPr>
          <p:cNvPr id="1419" name="Google Shape;1419;p95"/>
          <p:cNvSpPr txBox="1"/>
          <p:nvPr/>
        </p:nvSpPr>
        <p:spPr>
          <a:xfrm>
            <a:off x="2194325" y="982775"/>
            <a:ext cx="1141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레시피 게시판</a:t>
            </a:r>
            <a:endParaRPr sz="1100"/>
          </a:p>
        </p:txBody>
      </p:sp>
      <p:sp>
        <p:nvSpPr>
          <p:cNvPr id="1420" name="Google Shape;1420;p95"/>
          <p:cNvSpPr txBox="1"/>
          <p:nvPr/>
        </p:nvSpPr>
        <p:spPr>
          <a:xfrm>
            <a:off x="3372275" y="982775"/>
            <a:ext cx="1141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밀키트 게시판</a:t>
            </a:r>
            <a:endParaRPr sz="1100"/>
          </a:p>
        </p:txBody>
      </p:sp>
      <p:pic>
        <p:nvPicPr>
          <p:cNvPr id="1421" name="Google Shape;1421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8775" y="38113"/>
            <a:ext cx="2590800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2" name="Google Shape;1422;p95"/>
          <p:cNvSpPr txBox="1"/>
          <p:nvPr/>
        </p:nvSpPr>
        <p:spPr>
          <a:xfrm>
            <a:off x="4453075" y="993175"/>
            <a:ext cx="1141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문의하기</a:t>
            </a:r>
            <a:endParaRPr sz="900"/>
          </a:p>
        </p:txBody>
      </p:sp>
      <p:sp>
        <p:nvSpPr>
          <p:cNvPr id="1423" name="Google Shape;1423;p95"/>
          <p:cNvSpPr txBox="1"/>
          <p:nvPr/>
        </p:nvSpPr>
        <p:spPr>
          <a:xfrm>
            <a:off x="1415500" y="1336775"/>
            <a:ext cx="280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highlight>
                  <a:srgbClr val="C9DAF8"/>
                </a:highlight>
              </a:rPr>
              <a:t> </a:t>
            </a:r>
            <a:r>
              <a:rPr b="1" lang="ko">
                <a:highlight>
                  <a:srgbClr val="C9DAF8"/>
                </a:highlight>
              </a:rPr>
              <a:t>공지사항</a:t>
            </a:r>
            <a:r>
              <a:rPr lang="ko" sz="900"/>
              <a:t> </a:t>
            </a:r>
            <a:endParaRPr sz="900"/>
          </a:p>
        </p:txBody>
      </p:sp>
      <p:graphicFrame>
        <p:nvGraphicFramePr>
          <p:cNvPr id="1424" name="Google Shape;1424;p95"/>
          <p:cNvGraphicFramePr/>
          <p:nvPr/>
        </p:nvGraphicFramePr>
        <p:xfrm>
          <a:off x="1447625" y="175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{07C475E9-38EF-49CB-BAE2-57530BD27103}</a:tableStyleId>
              </a:tblPr>
              <a:tblGrid>
                <a:gridCol w="2773475"/>
                <a:gridCol w="1592975"/>
                <a:gridCol w="777400"/>
                <a:gridCol w="641875"/>
                <a:gridCol w="752900"/>
              </a:tblGrid>
              <a:tr h="3934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[공지]xxx</a:t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2021-10-06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425" name="Google Shape;1425;p95"/>
          <p:cNvCxnSpPr/>
          <p:nvPr/>
        </p:nvCxnSpPr>
        <p:spPr>
          <a:xfrm>
            <a:off x="1465350" y="4425625"/>
            <a:ext cx="65349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6" name="Google Shape;1426;p95"/>
          <p:cNvSpPr/>
          <p:nvPr/>
        </p:nvSpPr>
        <p:spPr>
          <a:xfrm>
            <a:off x="7090625" y="4524500"/>
            <a:ext cx="835500" cy="22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 목록보기</a:t>
            </a:r>
            <a:endParaRPr sz="1100"/>
          </a:p>
        </p:txBody>
      </p:sp>
      <p:pic>
        <p:nvPicPr>
          <p:cNvPr id="1427" name="Google Shape;1427;p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2125" y="1844850"/>
            <a:ext cx="579600" cy="228978"/>
          </a:xfrm>
          <a:prstGeom prst="rect">
            <a:avLst/>
          </a:prstGeom>
          <a:noFill/>
          <a:ln>
            <a:noFill/>
          </a:ln>
        </p:spPr>
      </p:pic>
      <p:sp>
        <p:nvSpPr>
          <p:cNvPr id="1428" name="Google Shape;1428;p95"/>
          <p:cNvSpPr/>
          <p:nvPr/>
        </p:nvSpPr>
        <p:spPr>
          <a:xfrm>
            <a:off x="1465350" y="4524500"/>
            <a:ext cx="835500" cy="22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 &lt; 이전글</a:t>
            </a:r>
            <a:endParaRPr sz="1100"/>
          </a:p>
        </p:txBody>
      </p:sp>
      <p:sp>
        <p:nvSpPr>
          <p:cNvPr id="1429" name="Google Shape;1429;p95"/>
          <p:cNvSpPr/>
          <p:nvPr/>
        </p:nvSpPr>
        <p:spPr>
          <a:xfrm>
            <a:off x="2400550" y="4524500"/>
            <a:ext cx="835500" cy="22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 다음글 &gt;</a:t>
            </a:r>
            <a:endParaRPr sz="1100"/>
          </a:p>
        </p:txBody>
      </p:sp>
      <p:sp>
        <p:nvSpPr>
          <p:cNvPr id="1430" name="Google Shape;1430;p95"/>
          <p:cNvSpPr/>
          <p:nvPr/>
        </p:nvSpPr>
        <p:spPr>
          <a:xfrm>
            <a:off x="6060350" y="4564000"/>
            <a:ext cx="886200" cy="454500"/>
          </a:xfrm>
          <a:prstGeom prst="wedgeRoundRectCallout">
            <a:avLst>
              <a:gd fmla="val 64506" name="adj1"/>
              <a:gd fmla="val -26711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noticelist.jsp</a:t>
            </a:r>
            <a:endParaRPr sz="1200"/>
          </a:p>
        </p:txBody>
      </p:sp>
      <p:sp>
        <p:nvSpPr>
          <p:cNvPr id="1431" name="Google Shape;1431;p95"/>
          <p:cNvSpPr/>
          <p:nvPr/>
        </p:nvSpPr>
        <p:spPr>
          <a:xfrm>
            <a:off x="1447688" y="2273665"/>
            <a:ext cx="6538500" cy="157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32" name="Google Shape;1432;p95"/>
          <p:cNvGraphicFramePr/>
          <p:nvPr/>
        </p:nvGraphicFramePr>
        <p:xfrm>
          <a:off x="1447638" y="394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{07C475E9-38EF-49CB-BAE2-57530BD27103}</a:tableStyleId>
              </a:tblPr>
              <a:tblGrid>
                <a:gridCol w="1080150"/>
                <a:gridCol w="2835425"/>
                <a:gridCol w="697125"/>
                <a:gridCol w="575600"/>
                <a:gridCol w="479700"/>
                <a:gridCol w="870600"/>
              </a:tblGrid>
              <a:tr h="35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첨부파일</a:t>
                      </a:r>
                      <a:endParaRPr sz="1000"/>
                    </a:p>
                  </a:txBody>
                  <a:tcPr marT="91425" marB="91425" marR="91425" marL="91425"/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u="sng">
                          <a:solidFill>
                            <a:schemeClr val="dk1"/>
                          </a:solidFill>
                        </a:rPr>
                        <a:t>xxxx.doc</a:t>
                      </a:r>
                      <a:endParaRPr sz="1000" u="sng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p96"/>
          <p:cNvSpPr txBox="1"/>
          <p:nvPr/>
        </p:nvSpPr>
        <p:spPr>
          <a:xfrm>
            <a:off x="1285900" y="1822925"/>
            <a:ext cx="6634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/>
              <a:t>공지사항 상세보기(admin)</a:t>
            </a:r>
            <a:endParaRPr sz="500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p97"/>
          <p:cNvSpPr/>
          <p:nvPr/>
        </p:nvSpPr>
        <p:spPr>
          <a:xfrm>
            <a:off x="1175450" y="75050"/>
            <a:ext cx="7083000" cy="48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3" name="Google Shape;1443;p97"/>
          <p:cNvSpPr txBox="1"/>
          <p:nvPr/>
        </p:nvSpPr>
        <p:spPr>
          <a:xfrm>
            <a:off x="2120100" y="326088"/>
            <a:ext cx="323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오늘 뭐해먹지</a:t>
            </a:r>
            <a:endParaRPr/>
          </a:p>
        </p:txBody>
      </p:sp>
      <p:cxnSp>
        <p:nvCxnSpPr>
          <p:cNvPr id="1444" name="Google Shape;1444;p97"/>
          <p:cNvCxnSpPr/>
          <p:nvPr/>
        </p:nvCxnSpPr>
        <p:spPr>
          <a:xfrm flipH="1" rot="10800000">
            <a:off x="1159250" y="1266750"/>
            <a:ext cx="71154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5" name="Google Shape;1445;p97"/>
          <p:cNvSpPr txBox="1"/>
          <p:nvPr/>
        </p:nvSpPr>
        <p:spPr>
          <a:xfrm>
            <a:off x="1339125" y="326025"/>
            <a:ext cx="579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홈 사진</a:t>
            </a:r>
            <a:endParaRPr sz="900"/>
          </a:p>
        </p:txBody>
      </p:sp>
      <p:sp>
        <p:nvSpPr>
          <p:cNvPr id="1446" name="Google Shape;1446;p97"/>
          <p:cNvSpPr/>
          <p:nvPr/>
        </p:nvSpPr>
        <p:spPr>
          <a:xfrm>
            <a:off x="5814075" y="739538"/>
            <a:ext cx="2301600" cy="41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아이디: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비밀번호: (로그인버튼)</a:t>
            </a:r>
            <a:endParaRPr sz="1300"/>
          </a:p>
        </p:txBody>
      </p:sp>
      <p:sp>
        <p:nvSpPr>
          <p:cNvPr id="1447" name="Google Shape;1447;p97"/>
          <p:cNvSpPr txBox="1"/>
          <p:nvPr/>
        </p:nvSpPr>
        <p:spPr>
          <a:xfrm>
            <a:off x="1327725" y="982775"/>
            <a:ext cx="786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highlight>
                  <a:srgbClr val="C9DAF8"/>
                </a:highlight>
              </a:rPr>
              <a:t>공지사항</a:t>
            </a:r>
            <a:endParaRPr b="1" sz="1100">
              <a:highlight>
                <a:srgbClr val="C9DAF8"/>
              </a:highlight>
            </a:endParaRPr>
          </a:p>
        </p:txBody>
      </p:sp>
      <p:sp>
        <p:nvSpPr>
          <p:cNvPr id="1448" name="Google Shape;1448;p97"/>
          <p:cNvSpPr txBox="1"/>
          <p:nvPr/>
        </p:nvSpPr>
        <p:spPr>
          <a:xfrm>
            <a:off x="2194325" y="982775"/>
            <a:ext cx="1141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레시피 게시판</a:t>
            </a:r>
            <a:endParaRPr sz="1100"/>
          </a:p>
        </p:txBody>
      </p:sp>
      <p:sp>
        <p:nvSpPr>
          <p:cNvPr id="1449" name="Google Shape;1449;p97"/>
          <p:cNvSpPr txBox="1"/>
          <p:nvPr/>
        </p:nvSpPr>
        <p:spPr>
          <a:xfrm>
            <a:off x="3372275" y="982775"/>
            <a:ext cx="1141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밀키트 게시판</a:t>
            </a:r>
            <a:endParaRPr sz="1100"/>
          </a:p>
        </p:txBody>
      </p:sp>
      <p:pic>
        <p:nvPicPr>
          <p:cNvPr id="1450" name="Google Shape;1450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8775" y="38113"/>
            <a:ext cx="2590800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1" name="Google Shape;1451;p97"/>
          <p:cNvSpPr txBox="1"/>
          <p:nvPr/>
        </p:nvSpPr>
        <p:spPr>
          <a:xfrm>
            <a:off x="4453075" y="993175"/>
            <a:ext cx="1141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문의하기</a:t>
            </a:r>
            <a:endParaRPr sz="900"/>
          </a:p>
        </p:txBody>
      </p:sp>
      <p:sp>
        <p:nvSpPr>
          <p:cNvPr id="1452" name="Google Shape;1452;p97"/>
          <p:cNvSpPr txBox="1"/>
          <p:nvPr/>
        </p:nvSpPr>
        <p:spPr>
          <a:xfrm>
            <a:off x="1415500" y="1336775"/>
            <a:ext cx="280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highlight>
                  <a:srgbClr val="C9DAF8"/>
                </a:highlight>
              </a:rPr>
              <a:t> </a:t>
            </a:r>
            <a:r>
              <a:rPr b="1" lang="ko">
                <a:highlight>
                  <a:srgbClr val="C9DAF8"/>
                </a:highlight>
              </a:rPr>
              <a:t>공지사항</a:t>
            </a:r>
            <a:r>
              <a:rPr lang="ko" sz="900"/>
              <a:t> </a:t>
            </a:r>
            <a:endParaRPr sz="900"/>
          </a:p>
        </p:txBody>
      </p:sp>
      <p:graphicFrame>
        <p:nvGraphicFramePr>
          <p:cNvPr id="1453" name="Google Shape;1453;p97"/>
          <p:cNvGraphicFramePr/>
          <p:nvPr/>
        </p:nvGraphicFramePr>
        <p:xfrm>
          <a:off x="1447625" y="175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{07C475E9-38EF-49CB-BAE2-57530BD27103}</a:tableStyleId>
              </a:tblPr>
              <a:tblGrid>
                <a:gridCol w="2773475"/>
                <a:gridCol w="1592975"/>
                <a:gridCol w="777400"/>
                <a:gridCol w="641875"/>
                <a:gridCol w="752900"/>
              </a:tblGrid>
              <a:tr h="3934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[공지]xxx</a:t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2021-10-06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454" name="Google Shape;1454;p97"/>
          <p:cNvCxnSpPr/>
          <p:nvPr/>
        </p:nvCxnSpPr>
        <p:spPr>
          <a:xfrm>
            <a:off x="1465350" y="4425625"/>
            <a:ext cx="65349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5" name="Google Shape;1455;p97"/>
          <p:cNvSpPr/>
          <p:nvPr/>
        </p:nvSpPr>
        <p:spPr>
          <a:xfrm>
            <a:off x="7090625" y="4524500"/>
            <a:ext cx="835500" cy="22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 목록보기</a:t>
            </a:r>
            <a:endParaRPr sz="1100"/>
          </a:p>
        </p:txBody>
      </p:sp>
      <p:pic>
        <p:nvPicPr>
          <p:cNvPr id="1456" name="Google Shape;1456;p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2125" y="1844850"/>
            <a:ext cx="579600" cy="228978"/>
          </a:xfrm>
          <a:prstGeom prst="rect">
            <a:avLst/>
          </a:prstGeom>
          <a:noFill/>
          <a:ln>
            <a:noFill/>
          </a:ln>
        </p:spPr>
      </p:pic>
      <p:sp>
        <p:nvSpPr>
          <p:cNvPr id="1457" name="Google Shape;1457;p97"/>
          <p:cNvSpPr/>
          <p:nvPr/>
        </p:nvSpPr>
        <p:spPr>
          <a:xfrm>
            <a:off x="1465350" y="4524500"/>
            <a:ext cx="835500" cy="22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 &lt; 이전글</a:t>
            </a:r>
            <a:endParaRPr sz="1100"/>
          </a:p>
        </p:txBody>
      </p:sp>
      <p:sp>
        <p:nvSpPr>
          <p:cNvPr id="1458" name="Google Shape;1458;p97"/>
          <p:cNvSpPr/>
          <p:nvPr/>
        </p:nvSpPr>
        <p:spPr>
          <a:xfrm>
            <a:off x="2400550" y="4524500"/>
            <a:ext cx="835500" cy="22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 다음글 &gt;</a:t>
            </a:r>
            <a:endParaRPr sz="1100"/>
          </a:p>
        </p:txBody>
      </p:sp>
      <p:sp>
        <p:nvSpPr>
          <p:cNvPr id="1459" name="Google Shape;1459;p97"/>
          <p:cNvSpPr/>
          <p:nvPr/>
        </p:nvSpPr>
        <p:spPr>
          <a:xfrm>
            <a:off x="5151000" y="4524500"/>
            <a:ext cx="835500" cy="22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수정하기</a:t>
            </a:r>
            <a:endParaRPr sz="1100"/>
          </a:p>
        </p:txBody>
      </p:sp>
      <p:sp>
        <p:nvSpPr>
          <p:cNvPr id="1460" name="Google Shape;1460;p97"/>
          <p:cNvSpPr/>
          <p:nvPr/>
        </p:nvSpPr>
        <p:spPr>
          <a:xfrm>
            <a:off x="6120813" y="4524500"/>
            <a:ext cx="835500" cy="22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삭제하기</a:t>
            </a:r>
            <a:endParaRPr sz="1100"/>
          </a:p>
        </p:txBody>
      </p:sp>
      <p:sp>
        <p:nvSpPr>
          <p:cNvPr id="1461" name="Google Shape;1461;p97"/>
          <p:cNvSpPr/>
          <p:nvPr/>
        </p:nvSpPr>
        <p:spPr>
          <a:xfrm>
            <a:off x="1447688" y="2273665"/>
            <a:ext cx="6538500" cy="157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62" name="Google Shape;1462;p97"/>
          <p:cNvGraphicFramePr/>
          <p:nvPr/>
        </p:nvGraphicFramePr>
        <p:xfrm>
          <a:off x="1447638" y="394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{07C475E9-38EF-49CB-BAE2-57530BD27103}</a:tableStyleId>
              </a:tblPr>
              <a:tblGrid>
                <a:gridCol w="1080150"/>
                <a:gridCol w="2835425"/>
                <a:gridCol w="697125"/>
                <a:gridCol w="575600"/>
                <a:gridCol w="479700"/>
                <a:gridCol w="870600"/>
              </a:tblGrid>
              <a:tr h="35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첨부파일</a:t>
                      </a:r>
                      <a:endParaRPr sz="1000"/>
                    </a:p>
                  </a:txBody>
                  <a:tcPr marT="91425" marB="91425" marR="91425" marL="91425"/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 u="sng">
                          <a:solidFill>
                            <a:schemeClr val="dk1"/>
                          </a:solidFill>
                        </a:rPr>
                        <a:t>xxxx.doc</a:t>
                      </a:r>
                      <a:endParaRPr sz="1000">
                        <a:solidFill>
                          <a:srgbClr val="B7B7B7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sng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63" name="Google Shape;1463;p97"/>
          <p:cNvSpPr/>
          <p:nvPr/>
        </p:nvSpPr>
        <p:spPr>
          <a:xfrm>
            <a:off x="7174175" y="4035900"/>
            <a:ext cx="786900" cy="20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찾아보기</a:t>
            </a:r>
            <a:endParaRPr sz="110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7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98"/>
          <p:cNvSpPr txBox="1"/>
          <p:nvPr/>
        </p:nvSpPr>
        <p:spPr>
          <a:xfrm>
            <a:off x="1285900" y="1822925"/>
            <a:ext cx="6634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/>
              <a:t>문의하기</a:t>
            </a:r>
            <a:endParaRPr sz="500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p99"/>
          <p:cNvSpPr/>
          <p:nvPr/>
        </p:nvSpPr>
        <p:spPr>
          <a:xfrm>
            <a:off x="1175450" y="0"/>
            <a:ext cx="7083000" cy="48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4" name="Google Shape;1474;p99"/>
          <p:cNvSpPr txBox="1"/>
          <p:nvPr/>
        </p:nvSpPr>
        <p:spPr>
          <a:xfrm>
            <a:off x="1537350" y="135075"/>
            <a:ext cx="323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5" name="Google Shape;1475;p99"/>
          <p:cNvCxnSpPr/>
          <p:nvPr/>
        </p:nvCxnSpPr>
        <p:spPr>
          <a:xfrm flipH="1" rot="10800000">
            <a:off x="1159250" y="809550"/>
            <a:ext cx="71154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6" name="Google Shape;1476;p99"/>
          <p:cNvSpPr txBox="1"/>
          <p:nvPr/>
        </p:nvSpPr>
        <p:spPr>
          <a:xfrm>
            <a:off x="1339125" y="173625"/>
            <a:ext cx="579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홈 사진</a:t>
            </a:r>
            <a:endParaRPr sz="900"/>
          </a:p>
        </p:txBody>
      </p:sp>
      <p:sp>
        <p:nvSpPr>
          <p:cNvPr id="1477" name="Google Shape;1477;p99"/>
          <p:cNvSpPr/>
          <p:nvPr/>
        </p:nvSpPr>
        <p:spPr>
          <a:xfrm>
            <a:off x="5814075" y="173625"/>
            <a:ext cx="2301600" cy="41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아이디: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비밀번호: (로그인버튼)</a:t>
            </a:r>
            <a:endParaRPr sz="1300"/>
          </a:p>
        </p:txBody>
      </p:sp>
      <p:sp>
        <p:nvSpPr>
          <p:cNvPr id="1478" name="Google Shape;1478;p99"/>
          <p:cNvSpPr txBox="1"/>
          <p:nvPr/>
        </p:nvSpPr>
        <p:spPr>
          <a:xfrm>
            <a:off x="1327725" y="525575"/>
            <a:ext cx="786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공지사항</a:t>
            </a:r>
            <a:endParaRPr sz="1100"/>
          </a:p>
        </p:txBody>
      </p:sp>
      <p:sp>
        <p:nvSpPr>
          <p:cNvPr id="1479" name="Google Shape;1479;p99"/>
          <p:cNvSpPr txBox="1"/>
          <p:nvPr/>
        </p:nvSpPr>
        <p:spPr>
          <a:xfrm>
            <a:off x="2194325" y="525575"/>
            <a:ext cx="1141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레시피 게시판</a:t>
            </a:r>
            <a:endParaRPr sz="1100"/>
          </a:p>
        </p:txBody>
      </p:sp>
      <p:cxnSp>
        <p:nvCxnSpPr>
          <p:cNvPr id="1480" name="Google Shape;1480;p99"/>
          <p:cNvCxnSpPr>
            <a:stCxn id="1477" idx="0"/>
            <a:endCxn id="1481" idx="3"/>
          </p:cNvCxnSpPr>
          <p:nvPr/>
        </p:nvCxnSpPr>
        <p:spPr>
          <a:xfrm rot="10800000">
            <a:off x="5616675" y="168225"/>
            <a:ext cx="13482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2" name="Google Shape;1482;p99"/>
          <p:cNvSpPr txBox="1"/>
          <p:nvPr/>
        </p:nvSpPr>
        <p:spPr>
          <a:xfrm>
            <a:off x="3372275" y="525575"/>
            <a:ext cx="1141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밀키트 게시판</a:t>
            </a:r>
            <a:endParaRPr sz="1100"/>
          </a:p>
        </p:txBody>
      </p:sp>
      <p:pic>
        <p:nvPicPr>
          <p:cNvPr id="1481" name="Google Shape;1481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5925" y="-160512"/>
            <a:ext cx="2590800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3" name="Google Shape;1483;p99"/>
          <p:cNvSpPr txBox="1"/>
          <p:nvPr/>
        </p:nvSpPr>
        <p:spPr>
          <a:xfrm>
            <a:off x="4593175" y="530525"/>
            <a:ext cx="1141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/>
              <a:t>문의하기</a:t>
            </a:r>
            <a:endParaRPr b="1" sz="900"/>
          </a:p>
        </p:txBody>
      </p:sp>
      <p:graphicFrame>
        <p:nvGraphicFramePr>
          <p:cNvPr id="1484" name="Google Shape;1484;p99"/>
          <p:cNvGraphicFramePr/>
          <p:nvPr/>
        </p:nvGraphicFramePr>
        <p:xfrm>
          <a:off x="1447625" y="1465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{07C475E9-38EF-49CB-BAE2-57530BD27103}</a:tableStyleId>
              </a:tblPr>
              <a:tblGrid>
                <a:gridCol w="872700"/>
                <a:gridCol w="2288550"/>
                <a:gridCol w="931700"/>
                <a:gridCol w="1433750"/>
                <a:gridCol w="1011925"/>
              </a:tblGrid>
              <a:tr h="26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번호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제목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작성자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날짜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조회수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6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주문배송에 대해 문의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김떙떙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6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re:</a:t>
                      </a: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주문배송에 대해 문의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관리자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6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6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85" name="Google Shape;1485;p99"/>
          <p:cNvSpPr txBox="1"/>
          <p:nvPr/>
        </p:nvSpPr>
        <p:spPr>
          <a:xfrm>
            <a:off x="5634150" y="819063"/>
            <a:ext cx="626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제목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내용</a:t>
            </a:r>
            <a:endParaRPr sz="1200"/>
          </a:p>
        </p:txBody>
      </p:sp>
      <p:sp>
        <p:nvSpPr>
          <p:cNvPr id="1486" name="Google Shape;1486;p99"/>
          <p:cNvSpPr/>
          <p:nvPr/>
        </p:nvSpPr>
        <p:spPr>
          <a:xfrm>
            <a:off x="6260550" y="1128038"/>
            <a:ext cx="1692900" cy="26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검색 🔍</a:t>
            </a:r>
            <a:endParaRPr sz="1000"/>
          </a:p>
        </p:txBody>
      </p:sp>
      <p:sp>
        <p:nvSpPr>
          <p:cNvPr id="1487" name="Google Shape;1487;p99"/>
          <p:cNvSpPr/>
          <p:nvPr/>
        </p:nvSpPr>
        <p:spPr>
          <a:xfrm>
            <a:off x="5616725" y="1128050"/>
            <a:ext cx="539400" cy="263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8" name="Google Shape;1488;p99"/>
          <p:cNvSpPr/>
          <p:nvPr/>
        </p:nvSpPr>
        <p:spPr>
          <a:xfrm>
            <a:off x="7359788" y="4303300"/>
            <a:ext cx="626400" cy="19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글쓰기</a:t>
            </a:r>
            <a:endParaRPr sz="1100"/>
          </a:p>
        </p:txBody>
      </p:sp>
      <p:sp>
        <p:nvSpPr>
          <p:cNvPr id="1489" name="Google Shape;1489;p99"/>
          <p:cNvSpPr/>
          <p:nvPr/>
        </p:nvSpPr>
        <p:spPr>
          <a:xfrm>
            <a:off x="1447688" y="3415200"/>
            <a:ext cx="6538500" cy="26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더보기</a:t>
            </a:r>
            <a:endParaRPr/>
          </a:p>
        </p:txBody>
      </p:sp>
      <p:sp>
        <p:nvSpPr>
          <p:cNvPr id="1490" name="Google Shape;1490;p99"/>
          <p:cNvSpPr txBox="1"/>
          <p:nvPr/>
        </p:nvSpPr>
        <p:spPr>
          <a:xfrm>
            <a:off x="1726025" y="942213"/>
            <a:ext cx="1609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  <a:highlight>
                  <a:srgbClr val="A4C2F4"/>
                </a:highlight>
              </a:rPr>
              <a:t>문의하기</a:t>
            </a:r>
            <a:endParaRPr/>
          </a:p>
        </p:txBody>
      </p:sp>
      <p:sp>
        <p:nvSpPr>
          <p:cNvPr id="1491" name="Google Shape;1491;p99"/>
          <p:cNvSpPr/>
          <p:nvPr/>
        </p:nvSpPr>
        <p:spPr>
          <a:xfrm>
            <a:off x="6218600" y="3848775"/>
            <a:ext cx="1141200" cy="454500"/>
          </a:xfrm>
          <a:prstGeom prst="wedgeRoundRectCallout">
            <a:avLst>
              <a:gd fmla="val 55383" name="adj1"/>
              <a:gd fmla="val 80759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askwrite</a:t>
            </a:r>
            <a:r>
              <a:rPr lang="ko" sz="1200"/>
              <a:t>.jsp</a:t>
            </a:r>
            <a:endParaRPr sz="120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p10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문의하기 글 상세보기</a:t>
            </a:r>
            <a:endParaRPr/>
          </a:p>
        </p:txBody>
      </p:sp>
      <p:sp>
        <p:nvSpPr>
          <p:cNvPr id="1497" name="Google Shape;1497;p10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101"/>
          <p:cNvSpPr/>
          <p:nvPr/>
        </p:nvSpPr>
        <p:spPr>
          <a:xfrm>
            <a:off x="1175450" y="75050"/>
            <a:ext cx="7083000" cy="48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3" name="Google Shape;1503;p101"/>
          <p:cNvSpPr txBox="1"/>
          <p:nvPr/>
        </p:nvSpPr>
        <p:spPr>
          <a:xfrm>
            <a:off x="2120100" y="326088"/>
            <a:ext cx="323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오늘 뭐해먹지</a:t>
            </a:r>
            <a:endParaRPr/>
          </a:p>
        </p:txBody>
      </p:sp>
      <p:cxnSp>
        <p:nvCxnSpPr>
          <p:cNvPr id="1504" name="Google Shape;1504;p101"/>
          <p:cNvCxnSpPr/>
          <p:nvPr/>
        </p:nvCxnSpPr>
        <p:spPr>
          <a:xfrm flipH="1" rot="10800000">
            <a:off x="1159250" y="1266750"/>
            <a:ext cx="71154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5" name="Google Shape;1505;p101"/>
          <p:cNvSpPr txBox="1"/>
          <p:nvPr/>
        </p:nvSpPr>
        <p:spPr>
          <a:xfrm>
            <a:off x="1339125" y="326025"/>
            <a:ext cx="579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홈 사진</a:t>
            </a:r>
            <a:endParaRPr sz="900"/>
          </a:p>
        </p:txBody>
      </p:sp>
      <p:sp>
        <p:nvSpPr>
          <p:cNvPr id="1506" name="Google Shape;1506;p101"/>
          <p:cNvSpPr/>
          <p:nvPr/>
        </p:nvSpPr>
        <p:spPr>
          <a:xfrm>
            <a:off x="5814075" y="739538"/>
            <a:ext cx="2301600" cy="41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아이디: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비밀번호: (로그인버튼)</a:t>
            </a:r>
            <a:endParaRPr sz="1300"/>
          </a:p>
        </p:txBody>
      </p:sp>
      <p:sp>
        <p:nvSpPr>
          <p:cNvPr id="1507" name="Google Shape;1507;p101"/>
          <p:cNvSpPr txBox="1"/>
          <p:nvPr/>
        </p:nvSpPr>
        <p:spPr>
          <a:xfrm>
            <a:off x="1327725" y="982775"/>
            <a:ext cx="786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highlight>
                  <a:srgbClr val="FFFFFF"/>
                </a:highlight>
              </a:rPr>
              <a:t>공지사항</a:t>
            </a:r>
            <a:endParaRPr b="1" sz="1100">
              <a:highlight>
                <a:srgbClr val="FFFFFF"/>
              </a:highlight>
            </a:endParaRPr>
          </a:p>
        </p:txBody>
      </p:sp>
      <p:sp>
        <p:nvSpPr>
          <p:cNvPr id="1508" name="Google Shape;1508;p101"/>
          <p:cNvSpPr txBox="1"/>
          <p:nvPr/>
        </p:nvSpPr>
        <p:spPr>
          <a:xfrm>
            <a:off x="2194325" y="982775"/>
            <a:ext cx="1141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레시피 게시판</a:t>
            </a:r>
            <a:endParaRPr sz="1100"/>
          </a:p>
        </p:txBody>
      </p:sp>
      <p:sp>
        <p:nvSpPr>
          <p:cNvPr id="1509" name="Google Shape;1509;p101"/>
          <p:cNvSpPr txBox="1"/>
          <p:nvPr/>
        </p:nvSpPr>
        <p:spPr>
          <a:xfrm>
            <a:off x="3372275" y="982775"/>
            <a:ext cx="1141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밀키트 게시판</a:t>
            </a:r>
            <a:endParaRPr sz="1100"/>
          </a:p>
        </p:txBody>
      </p:sp>
      <p:pic>
        <p:nvPicPr>
          <p:cNvPr id="1510" name="Google Shape;1510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8775" y="38113"/>
            <a:ext cx="2590800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1" name="Google Shape;1511;p101"/>
          <p:cNvSpPr txBox="1"/>
          <p:nvPr/>
        </p:nvSpPr>
        <p:spPr>
          <a:xfrm>
            <a:off x="4453075" y="993175"/>
            <a:ext cx="1141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highlight>
                  <a:srgbClr val="A4C2F4"/>
                </a:highlight>
              </a:rPr>
              <a:t>문의하기</a:t>
            </a:r>
            <a:endParaRPr sz="900">
              <a:highlight>
                <a:srgbClr val="A4C2F4"/>
              </a:highlight>
            </a:endParaRPr>
          </a:p>
        </p:txBody>
      </p:sp>
      <p:sp>
        <p:nvSpPr>
          <p:cNvPr id="1512" name="Google Shape;1512;p101"/>
          <p:cNvSpPr txBox="1"/>
          <p:nvPr/>
        </p:nvSpPr>
        <p:spPr>
          <a:xfrm>
            <a:off x="1415500" y="1336775"/>
            <a:ext cx="2805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highlight>
                  <a:srgbClr val="C9DAF8"/>
                </a:highlight>
              </a:rPr>
              <a:t>문의하기</a:t>
            </a:r>
            <a:endParaRPr sz="900"/>
          </a:p>
        </p:txBody>
      </p:sp>
      <p:graphicFrame>
        <p:nvGraphicFramePr>
          <p:cNvPr id="1513" name="Google Shape;1513;p101"/>
          <p:cNvGraphicFramePr/>
          <p:nvPr/>
        </p:nvGraphicFramePr>
        <p:xfrm>
          <a:off x="1447625" y="175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{07C475E9-38EF-49CB-BAE2-57530BD27103}</a:tableStyleId>
              </a:tblPr>
              <a:tblGrid>
                <a:gridCol w="2773475"/>
                <a:gridCol w="1592975"/>
                <a:gridCol w="777400"/>
                <a:gridCol w="641875"/>
                <a:gridCol w="752900"/>
              </a:tblGrid>
              <a:tr h="3934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[1:1]xxx</a:t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2021-10-06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514" name="Google Shape;1514;p101"/>
          <p:cNvCxnSpPr/>
          <p:nvPr/>
        </p:nvCxnSpPr>
        <p:spPr>
          <a:xfrm>
            <a:off x="1465350" y="4425625"/>
            <a:ext cx="65349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5" name="Google Shape;1515;p101"/>
          <p:cNvSpPr/>
          <p:nvPr/>
        </p:nvSpPr>
        <p:spPr>
          <a:xfrm>
            <a:off x="7090625" y="4524500"/>
            <a:ext cx="835500" cy="22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 목록보기</a:t>
            </a:r>
            <a:endParaRPr sz="1100"/>
          </a:p>
        </p:txBody>
      </p:sp>
      <p:pic>
        <p:nvPicPr>
          <p:cNvPr id="1516" name="Google Shape;1516;p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2125" y="1844850"/>
            <a:ext cx="579600" cy="228978"/>
          </a:xfrm>
          <a:prstGeom prst="rect">
            <a:avLst/>
          </a:prstGeom>
          <a:noFill/>
          <a:ln>
            <a:noFill/>
          </a:ln>
        </p:spPr>
      </p:pic>
      <p:sp>
        <p:nvSpPr>
          <p:cNvPr id="1517" name="Google Shape;1517;p101"/>
          <p:cNvSpPr/>
          <p:nvPr/>
        </p:nvSpPr>
        <p:spPr>
          <a:xfrm>
            <a:off x="1465350" y="4524500"/>
            <a:ext cx="835500" cy="22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 &lt; 이전글</a:t>
            </a:r>
            <a:endParaRPr sz="1100"/>
          </a:p>
        </p:txBody>
      </p:sp>
      <p:sp>
        <p:nvSpPr>
          <p:cNvPr id="1518" name="Google Shape;1518;p101"/>
          <p:cNvSpPr/>
          <p:nvPr/>
        </p:nvSpPr>
        <p:spPr>
          <a:xfrm>
            <a:off x="2400550" y="4524500"/>
            <a:ext cx="835500" cy="22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 다음글 &gt;</a:t>
            </a:r>
            <a:endParaRPr sz="1100"/>
          </a:p>
        </p:txBody>
      </p:sp>
      <p:sp>
        <p:nvSpPr>
          <p:cNvPr id="1519" name="Google Shape;1519;p101"/>
          <p:cNvSpPr txBox="1"/>
          <p:nvPr/>
        </p:nvSpPr>
        <p:spPr>
          <a:xfrm>
            <a:off x="2400675" y="1298450"/>
            <a:ext cx="5486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문의하기</a:t>
            </a:r>
            <a:r>
              <a:rPr lang="ko" sz="1100"/>
              <a:t> 유형</a:t>
            </a:r>
            <a:endParaRPr sz="1100"/>
          </a:p>
        </p:txBody>
      </p:sp>
      <p:sp>
        <p:nvSpPr>
          <p:cNvPr id="1520" name="Google Shape;1520;p101"/>
          <p:cNvSpPr/>
          <p:nvPr/>
        </p:nvSpPr>
        <p:spPr>
          <a:xfrm>
            <a:off x="5151000" y="4524500"/>
            <a:ext cx="835500" cy="22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수정하기</a:t>
            </a:r>
            <a:endParaRPr sz="1100"/>
          </a:p>
        </p:txBody>
      </p:sp>
      <p:sp>
        <p:nvSpPr>
          <p:cNvPr id="1521" name="Google Shape;1521;p101"/>
          <p:cNvSpPr/>
          <p:nvPr/>
        </p:nvSpPr>
        <p:spPr>
          <a:xfrm>
            <a:off x="2996775" y="3957200"/>
            <a:ext cx="2019900" cy="794100"/>
          </a:xfrm>
          <a:prstGeom prst="wedgeRoundRectCallout">
            <a:avLst>
              <a:gd fmla="val 65439" name="adj1"/>
              <a:gd fmla="val 25765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수정하기 클릭시 비밀번호 요구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수정하기 버튼은 글쓴이 아이디와 로그인한 아이디가 같을 때 보임</a:t>
            </a:r>
            <a:endParaRPr sz="1100"/>
          </a:p>
        </p:txBody>
      </p:sp>
      <p:sp>
        <p:nvSpPr>
          <p:cNvPr id="1522" name="Google Shape;1522;p101"/>
          <p:cNvSpPr/>
          <p:nvPr/>
        </p:nvSpPr>
        <p:spPr>
          <a:xfrm>
            <a:off x="6120813" y="4524500"/>
            <a:ext cx="835500" cy="22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삭제하기</a:t>
            </a:r>
            <a:endParaRPr sz="1100"/>
          </a:p>
        </p:txBody>
      </p:sp>
      <p:sp>
        <p:nvSpPr>
          <p:cNvPr id="1523" name="Google Shape;1523;p101"/>
          <p:cNvSpPr/>
          <p:nvPr/>
        </p:nvSpPr>
        <p:spPr>
          <a:xfrm>
            <a:off x="1447675" y="2319828"/>
            <a:ext cx="6538500" cy="157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24" name="Google Shape;1524;p101"/>
          <p:cNvGraphicFramePr/>
          <p:nvPr/>
        </p:nvGraphicFramePr>
        <p:xfrm>
          <a:off x="1447638" y="394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{07C475E9-38EF-49CB-BAE2-57530BD27103}</a:tableStyleId>
              </a:tblPr>
              <a:tblGrid>
                <a:gridCol w="1080150"/>
                <a:gridCol w="2835425"/>
                <a:gridCol w="697125"/>
                <a:gridCol w="575600"/>
                <a:gridCol w="479700"/>
                <a:gridCol w="870600"/>
              </a:tblGrid>
              <a:tr h="35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첨부파일</a:t>
                      </a:r>
                      <a:endParaRPr sz="1000"/>
                    </a:p>
                  </a:txBody>
                  <a:tcPr marT="91425" marB="91425" marR="91425" marL="91425"/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u="sng">
                          <a:solidFill>
                            <a:schemeClr val="dk1"/>
                          </a:solidFill>
                        </a:rPr>
                        <a:t>xxx.doc</a:t>
                      </a:r>
                      <a:endParaRPr sz="1000" u="sng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sng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25" name="Google Shape;1525;p101"/>
          <p:cNvSpPr/>
          <p:nvPr/>
        </p:nvSpPr>
        <p:spPr>
          <a:xfrm>
            <a:off x="7174175" y="4035900"/>
            <a:ext cx="786900" cy="20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찾아보기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1"/>
          <p:cNvSpPr txBox="1"/>
          <p:nvPr/>
        </p:nvSpPr>
        <p:spPr>
          <a:xfrm>
            <a:off x="452300" y="105300"/>
            <a:ext cx="7571100" cy="58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chemeClr val="accent3"/>
                </a:solidFill>
              </a:rPr>
              <a:t>DB</a:t>
            </a:r>
            <a:endParaRPr b="1" sz="19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회원번호 / 가입일 / 아이디 / 비밀번호 / 이름 / 이메일 / 휴대폰번호 / 작성번호(레시피)  / 주소(구/동까지)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회원번호 0번의 경우 관리자?  null인경우 관리자? 관리자 계정 추가는?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찜하기 기능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- 찜 버튼을 누르면 회원은 작성번호를 DB로 가져옴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- 찜 목록을 보여줄 때 회원 DB에 있는 작성 번호를 바탕으로 레시피DB에서 레시피를 보여줌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레시피 : 작성번호 / 회원_이름 /  음식이름 /음식사진 / 음식종류(한식,일식,중식,양식) / 레시피내용 / 감정 / 조회수?(찜횟수?)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밀키트 : 상품번호 / 상품이름 / 음식종류 / 음식사진 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주문 : 주문번호 /  날짜 / </a:t>
            </a:r>
            <a:r>
              <a:rPr lang="ko">
                <a:solidFill>
                  <a:schemeClr val="dk1"/>
                </a:solidFill>
              </a:rPr>
              <a:t>회원_이름 / </a:t>
            </a:r>
            <a:r>
              <a:rPr lang="ko"/>
              <a:t>상품번호(밀키트) / 수량 / 금액 / 결제정보?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챗봇 대화로그 : 내용 / 시간/ 작성자(챗봇or고객일 경우 회원DB의 회원번호)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Q&amp;A 정보 : 작성번호 / 내용 / </a:t>
            </a:r>
            <a:r>
              <a:rPr lang="ko">
                <a:solidFill>
                  <a:schemeClr val="dk1"/>
                </a:solidFill>
              </a:rPr>
              <a:t>시간 / </a:t>
            </a:r>
            <a:r>
              <a:rPr lang="ko"/>
              <a:t>첨부파일명 / 비밀번호 / 관리자 답변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10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문의하기 </a:t>
            </a:r>
            <a:r>
              <a:rPr lang="ko"/>
              <a:t>글 상세보기(admin)</a:t>
            </a:r>
            <a:endParaRPr/>
          </a:p>
        </p:txBody>
      </p:sp>
      <p:sp>
        <p:nvSpPr>
          <p:cNvPr id="1531" name="Google Shape;1531;p10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p103"/>
          <p:cNvSpPr/>
          <p:nvPr/>
        </p:nvSpPr>
        <p:spPr>
          <a:xfrm>
            <a:off x="1175450" y="75050"/>
            <a:ext cx="7083000" cy="48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7" name="Google Shape;1537;p103"/>
          <p:cNvSpPr txBox="1"/>
          <p:nvPr/>
        </p:nvSpPr>
        <p:spPr>
          <a:xfrm>
            <a:off x="2120100" y="326088"/>
            <a:ext cx="323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오늘 뭐해먹지</a:t>
            </a:r>
            <a:endParaRPr/>
          </a:p>
        </p:txBody>
      </p:sp>
      <p:cxnSp>
        <p:nvCxnSpPr>
          <p:cNvPr id="1538" name="Google Shape;1538;p103"/>
          <p:cNvCxnSpPr/>
          <p:nvPr/>
        </p:nvCxnSpPr>
        <p:spPr>
          <a:xfrm flipH="1" rot="10800000">
            <a:off x="1159250" y="1266750"/>
            <a:ext cx="71154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9" name="Google Shape;1539;p103"/>
          <p:cNvSpPr txBox="1"/>
          <p:nvPr/>
        </p:nvSpPr>
        <p:spPr>
          <a:xfrm>
            <a:off x="1339125" y="326025"/>
            <a:ext cx="579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홈 사진</a:t>
            </a:r>
            <a:endParaRPr sz="900"/>
          </a:p>
        </p:txBody>
      </p:sp>
      <p:sp>
        <p:nvSpPr>
          <p:cNvPr id="1540" name="Google Shape;1540;p103"/>
          <p:cNvSpPr/>
          <p:nvPr/>
        </p:nvSpPr>
        <p:spPr>
          <a:xfrm>
            <a:off x="5814075" y="739538"/>
            <a:ext cx="2301600" cy="41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아이디: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비밀번호: (로그인버튼)</a:t>
            </a:r>
            <a:endParaRPr sz="1300"/>
          </a:p>
        </p:txBody>
      </p:sp>
      <p:sp>
        <p:nvSpPr>
          <p:cNvPr id="1541" name="Google Shape;1541;p103"/>
          <p:cNvSpPr txBox="1"/>
          <p:nvPr/>
        </p:nvSpPr>
        <p:spPr>
          <a:xfrm>
            <a:off x="1327725" y="982775"/>
            <a:ext cx="786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highlight>
                  <a:srgbClr val="FFFFFF"/>
                </a:highlight>
              </a:rPr>
              <a:t>공지사항</a:t>
            </a:r>
            <a:endParaRPr b="1" sz="1100">
              <a:highlight>
                <a:srgbClr val="FFFFFF"/>
              </a:highlight>
            </a:endParaRPr>
          </a:p>
        </p:txBody>
      </p:sp>
      <p:sp>
        <p:nvSpPr>
          <p:cNvPr id="1542" name="Google Shape;1542;p103"/>
          <p:cNvSpPr txBox="1"/>
          <p:nvPr/>
        </p:nvSpPr>
        <p:spPr>
          <a:xfrm>
            <a:off x="2194325" y="982775"/>
            <a:ext cx="1141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레시피 게시판</a:t>
            </a:r>
            <a:endParaRPr sz="1100"/>
          </a:p>
        </p:txBody>
      </p:sp>
      <p:sp>
        <p:nvSpPr>
          <p:cNvPr id="1543" name="Google Shape;1543;p103"/>
          <p:cNvSpPr txBox="1"/>
          <p:nvPr/>
        </p:nvSpPr>
        <p:spPr>
          <a:xfrm>
            <a:off x="3372275" y="982775"/>
            <a:ext cx="1141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밀키트 게시판</a:t>
            </a:r>
            <a:endParaRPr sz="1100"/>
          </a:p>
        </p:txBody>
      </p:sp>
      <p:pic>
        <p:nvPicPr>
          <p:cNvPr id="1544" name="Google Shape;1544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8775" y="38113"/>
            <a:ext cx="2590800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5" name="Google Shape;1545;p103"/>
          <p:cNvSpPr txBox="1"/>
          <p:nvPr/>
        </p:nvSpPr>
        <p:spPr>
          <a:xfrm>
            <a:off x="4453075" y="993175"/>
            <a:ext cx="1141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  <a:highlight>
                  <a:srgbClr val="A4C2F4"/>
                </a:highlight>
              </a:rPr>
              <a:t>문의하기</a:t>
            </a:r>
            <a:endParaRPr sz="900">
              <a:highlight>
                <a:srgbClr val="A4C2F4"/>
              </a:highlight>
            </a:endParaRPr>
          </a:p>
        </p:txBody>
      </p:sp>
      <p:sp>
        <p:nvSpPr>
          <p:cNvPr id="1546" name="Google Shape;1546;p103"/>
          <p:cNvSpPr txBox="1"/>
          <p:nvPr/>
        </p:nvSpPr>
        <p:spPr>
          <a:xfrm>
            <a:off x="1415500" y="1336775"/>
            <a:ext cx="2805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  <a:highlight>
                  <a:srgbClr val="A4C2F4"/>
                </a:highlight>
              </a:rPr>
              <a:t>문의하기</a:t>
            </a:r>
            <a:endParaRPr sz="900"/>
          </a:p>
        </p:txBody>
      </p:sp>
      <p:graphicFrame>
        <p:nvGraphicFramePr>
          <p:cNvPr id="1547" name="Google Shape;1547;p103"/>
          <p:cNvGraphicFramePr/>
          <p:nvPr/>
        </p:nvGraphicFramePr>
        <p:xfrm>
          <a:off x="1447625" y="175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{07C475E9-38EF-49CB-BAE2-57530BD27103}</a:tableStyleId>
              </a:tblPr>
              <a:tblGrid>
                <a:gridCol w="2773475"/>
                <a:gridCol w="1592975"/>
                <a:gridCol w="777400"/>
                <a:gridCol w="641875"/>
                <a:gridCol w="752900"/>
              </a:tblGrid>
              <a:tr h="3934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[문의]xxx</a:t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2021-10-06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548" name="Google Shape;1548;p103"/>
          <p:cNvCxnSpPr/>
          <p:nvPr/>
        </p:nvCxnSpPr>
        <p:spPr>
          <a:xfrm>
            <a:off x="1465350" y="4425625"/>
            <a:ext cx="65349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9" name="Google Shape;1549;p103"/>
          <p:cNvSpPr/>
          <p:nvPr/>
        </p:nvSpPr>
        <p:spPr>
          <a:xfrm>
            <a:off x="7090625" y="4524500"/>
            <a:ext cx="835500" cy="22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 목록보기</a:t>
            </a:r>
            <a:endParaRPr sz="1100"/>
          </a:p>
        </p:txBody>
      </p:sp>
      <p:pic>
        <p:nvPicPr>
          <p:cNvPr id="1550" name="Google Shape;1550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2125" y="1844850"/>
            <a:ext cx="579600" cy="228978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103"/>
          <p:cNvSpPr/>
          <p:nvPr/>
        </p:nvSpPr>
        <p:spPr>
          <a:xfrm>
            <a:off x="1465350" y="4524500"/>
            <a:ext cx="835500" cy="22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 &lt; 이전글</a:t>
            </a:r>
            <a:endParaRPr sz="1100"/>
          </a:p>
        </p:txBody>
      </p:sp>
      <p:sp>
        <p:nvSpPr>
          <p:cNvPr id="1552" name="Google Shape;1552;p103"/>
          <p:cNvSpPr/>
          <p:nvPr/>
        </p:nvSpPr>
        <p:spPr>
          <a:xfrm>
            <a:off x="2400550" y="4524500"/>
            <a:ext cx="835500" cy="22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 다음글 &gt;</a:t>
            </a:r>
            <a:endParaRPr sz="1100"/>
          </a:p>
        </p:txBody>
      </p:sp>
      <p:sp>
        <p:nvSpPr>
          <p:cNvPr id="1553" name="Google Shape;1553;p103"/>
          <p:cNvSpPr txBox="1"/>
          <p:nvPr/>
        </p:nvSpPr>
        <p:spPr>
          <a:xfrm>
            <a:off x="2400675" y="1298450"/>
            <a:ext cx="5486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문의</a:t>
            </a:r>
            <a:r>
              <a:rPr lang="ko" sz="1100"/>
              <a:t> 유형</a:t>
            </a:r>
            <a:endParaRPr sz="1100"/>
          </a:p>
        </p:txBody>
      </p:sp>
      <p:sp>
        <p:nvSpPr>
          <p:cNvPr id="1554" name="Google Shape;1554;p103"/>
          <p:cNvSpPr/>
          <p:nvPr/>
        </p:nvSpPr>
        <p:spPr>
          <a:xfrm>
            <a:off x="5303400" y="4524500"/>
            <a:ext cx="835500" cy="22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답변하기</a:t>
            </a:r>
            <a:endParaRPr sz="1100"/>
          </a:p>
        </p:txBody>
      </p:sp>
      <p:sp>
        <p:nvSpPr>
          <p:cNvPr id="1555" name="Google Shape;1555;p103"/>
          <p:cNvSpPr/>
          <p:nvPr/>
        </p:nvSpPr>
        <p:spPr>
          <a:xfrm>
            <a:off x="6197013" y="4524500"/>
            <a:ext cx="835500" cy="22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삭제하기</a:t>
            </a:r>
            <a:endParaRPr sz="1100"/>
          </a:p>
        </p:txBody>
      </p:sp>
      <p:sp>
        <p:nvSpPr>
          <p:cNvPr id="1556" name="Google Shape;1556;p103"/>
          <p:cNvSpPr/>
          <p:nvPr/>
        </p:nvSpPr>
        <p:spPr>
          <a:xfrm>
            <a:off x="1447688" y="2273665"/>
            <a:ext cx="6538500" cy="157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57" name="Google Shape;1557;p103"/>
          <p:cNvGraphicFramePr/>
          <p:nvPr/>
        </p:nvGraphicFramePr>
        <p:xfrm>
          <a:off x="1447638" y="394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{07C475E9-38EF-49CB-BAE2-57530BD27103}</a:tableStyleId>
              </a:tblPr>
              <a:tblGrid>
                <a:gridCol w="1080150"/>
                <a:gridCol w="2835425"/>
                <a:gridCol w="697125"/>
                <a:gridCol w="575600"/>
                <a:gridCol w="479700"/>
                <a:gridCol w="870600"/>
              </a:tblGrid>
              <a:tr h="35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첨부파일</a:t>
                      </a:r>
                      <a:endParaRPr sz="1000"/>
                    </a:p>
                  </a:txBody>
                  <a:tcPr marT="91425" marB="91425" marR="91425" marL="91425"/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u="sng">
                          <a:solidFill>
                            <a:schemeClr val="dk1"/>
                          </a:solidFill>
                        </a:rPr>
                        <a:t>xxx.doc</a:t>
                      </a:r>
                      <a:endParaRPr sz="1000" u="sng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p10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문의하기 </a:t>
            </a:r>
            <a:r>
              <a:rPr lang="ko"/>
              <a:t>글쓰기</a:t>
            </a:r>
            <a:endParaRPr/>
          </a:p>
        </p:txBody>
      </p:sp>
      <p:sp>
        <p:nvSpPr>
          <p:cNvPr id="1563" name="Google Shape;1563;p10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7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p105"/>
          <p:cNvSpPr/>
          <p:nvPr/>
        </p:nvSpPr>
        <p:spPr>
          <a:xfrm>
            <a:off x="1175450" y="75050"/>
            <a:ext cx="7083000" cy="48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9" name="Google Shape;1569;p105"/>
          <p:cNvSpPr txBox="1"/>
          <p:nvPr/>
        </p:nvSpPr>
        <p:spPr>
          <a:xfrm>
            <a:off x="2120100" y="326088"/>
            <a:ext cx="323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오늘 뭐해먹지</a:t>
            </a:r>
            <a:endParaRPr/>
          </a:p>
        </p:txBody>
      </p:sp>
      <p:cxnSp>
        <p:nvCxnSpPr>
          <p:cNvPr id="1570" name="Google Shape;1570;p105"/>
          <p:cNvCxnSpPr/>
          <p:nvPr/>
        </p:nvCxnSpPr>
        <p:spPr>
          <a:xfrm flipH="1" rot="10800000">
            <a:off x="1159250" y="1266750"/>
            <a:ext cx="71154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1" name="Google Shape;1571;p105"/>
          <p:cNvSpPr txBox="1"/>
          <p:nvPr/>
        </p:nvSpPr>
        <p:spPr>
          <a:xfrm>
            <a:off x="1339125" y="326025"/>
            <a:ext cx="579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홈 사진</a:t>
            </a:r>
            <a:endParaRPr sz="900"/>
          </a:p>
        </p:txBody>
      </p:sp>
      <p:sp>
        <p:nvSpPr>
          <p:cNvPr id="1572" name="Google Shape;1572;p105"/>
          <p:cNvSpPr/>
          <p:nvPr/>
        </p:nvSpPr>
        <p:spPr>
          <a:xfrm>
            <a:off x="5814075" y="739538"/>
            <a:ext cx="2301600" cy="41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아이디: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비밀번호: (로그인버튼)</a:t>
            </a:r>
            <a:endParaRPr sz="1300"/>
          </a:p>
        </p:txBody>
      </p:sp>
      <p:sp>
        <p:nvSpPr>
          <p:cNvPr id="1573" name="Google Shape;1573;p105"/>
          <p:cNvSpPr txBox="1"/>
          <p:nvPr/>
        </p:nvSpPr>
        <p:spPr>
          <a:xfrm>
            <a:off x="1327725" y="982775"/>
            <a:ext cx="786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highlight>
                  <a:srgbClr val="FFFFFF"/>
                </a:highlight>
              </a:rPr>
              <a:t>공지사항</a:t>
            </a:r>
            <a:endParaRPr b="1" sz="1100">
              <a:highlight>
                <a:srgbClr val="FFFFFF"/>
              </a:highlight>
            </a:endParaRPr>
          </a:p>
        </p:txBody>
      </p:sp>
      <p:sp>
        <p:nvSpPr>
          <p:cNvPr id="1574" name="Google Shape;1574;p105"/>
          <p:cNvSpPr txBox="1"/>
          <p:nvPr/>
        </p:nvSpPr>
        <p:spPr>
          <a:xfrm>
            <a:off x="2194325" y="982775"/>
            <a:ext cx="1141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레시피 게시판</a:t>
            </a:r>
            <a:endParaRPr sz="1100"/>
          </a:p>
        </p:txBody>
      </p:sp>
      <p:sp>
        <p:nvSpPr>
          <p:cNvPr id="1575" name="Google Shape;1575;p105"/>
          <p:cNvSpPr txBox="1"/>
          <p:nvPr/>
        </p:nvSpPr>
        <p:spPr>
          <a:xfrm>
            <a:off x="3372275" y="982775"/>
            <a:ext cx="1141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밀키트 게시판</a:t>
            </a:r>
            <a:endParaRPr sz="1100"/>
          </a:p>
        </p:txBody>
      </p:sp>
      <p:pic>
        <p:nvPicPr>
          <p:cNvPr id="1576" name="Google Shape;1576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8775" y="38113"/>
            <a:ext cx="2590800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7" name="Google Shape;1577;p105"/>
          <p:cNvSpPr txBox="1"/>
          <p:nvPr/>
        </p:nvSpPr>
        <p:spPr>
          <a:xfrm>
            <a:off x="4453075" y="993175"/>
            <a:ext cx="1141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  <a:highlight>
                  <a:srgbClr val="A4C2F4"/>
                </a:highlight>
              </a:rPr>
              <a:t>문의하기</a:t>
            </a:r>
            <a:endParaRPr sz="900">
              <a:highlight>
                <a:srgbClr val="A4C2F4"/>
              </a:highlight>
            </a:endParaRPr>
          </a:p>
        </p:txBody>
      </p:sp>
      <p:sp>
        <p:nvSpPr>
          <p:cNvPr id="1578" name="Google Shape;1578;p105"/>
          <p:cNvSpPr txBox="1"/>
          <p:nvPr/>
        </p:nvSpPr>
        <p:spPr>
          <a:xfrm>
            <a:off x="1415500" y="1336775"/>
            <a:ext cx="2805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  <a:highlight>
                  <a:srgbClr val="A4C2F4"/>
                </a:highlight>
              </a:rPr>
              <a:t>문의하기</a:t>
            </a:r>
            <a:endParaRPr sz="900"/>
          </a:p>
        </p:txBody>
      </p:sp>
      <p:cxnSp>
        <p:nvCxnSpPr>
          <p:cNvPr id="1579" name="Google Shape;1579;p105"/>
          <p:cNvCxnSpPr/>
          <p:nvPr/>
        </p:nvCxnSpPr>
        <p:spPr>
          <a:xfrm>
            <a:off x="1465350" y="4425625"/>
            <a:ext cx="65349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0" name="Google Shape;1580;p105"/>
          <p:cNvSpPr/>
          <p:nvPr/>
        </p:nvSpPr>
        <p:spPr>
          <a:xfrm>
            <a:off x="6280150" y="4524500"/>
            <a:ext cx="835500" cy="22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저장</a:t>
            </a:r>
            <a:endParaRPr sz="1100"/>
          </a:p>
        </p:txBody>
      </p:sp>
      <p:sp>
        <p:nvSpPr>
          <p:cNvPr id="1581" name="Google Shape;1581;p105"/>
          <p:cNvSpPr txBox="1"/>
          <p:nvPr/>
        </p:nvSpPr>
        <p:spPr>
          <a:xfrm>
            <a:off x="2400675" y="1298450"/>
            <a:ext cx="5486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문의</a:t>
            </a:r>
            <a:r>
              <a:rPr lang="ko" sz="1100"/>
              <a:t> 유형 :(목록 형태로 고를 수 있도록)</a:t>
            </a:r>
            <a:endParaRPr sz="1100"/>
          </a:p>
        </p:txBody>
      </p:sp>
      <p:sp>
        <p:nvSpPr>
          <p:cNvPr id="1582" name="Google Shape;1582;p105"/>
          <p:cNvSpPr/>
          <p:nvPr/>
        </p:nvSpPr>
        <p:spPr>
          <a:xfrm>
            <a:off x="7174175" y="4524500"/>
            <a:ext cx="835500" cy="22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취소</a:t>
            </a:r>
            <a:endParaRPr sz="1100"/>
          </a:p>
        </p:txBody>
      </p:sp>
      <p:sp>
        <p:nvSpPr>
          <p:cNvPr id="1583" name="Google Shape;1583;p105"/>
          <p:cNvSpPr/>
          <p:nvPr/>
        </p:nvSpPr>
        <p:spPr>
          <a:xfrm>
            <a:off x="5771925" y="3978625"/>
            <a:ext cx="886200" cy="454500"/>
          </a:xfrm>
          <a:prstGeom prst="wedgeRoundRectCallout">
            <a:avLst>
              <a:gd fmla="val 55383" name="adj1"/>
              <a:gd fmla="val 80759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ask</a:t>
            </a:r>
            <a:r>
              <a:rPr lang="ko" sz="1200"/>
              <a:t>list.jsp</a:t>
            </a:r>
            <a:endParaRPr sz="1200"/>
          </a:p>
        </p:txBody>
      </p:sp>
      <p:graphicFrame>
        <p:nvGraphicFramePr>
          <p:cNvPr id="1584" name="Google Shape;1584;p105"/>
          <p:cNvGraphicFramePr/>
          <p:nvPr/>
        </p:nvGraphicFramePr>
        <p:xfrm>
          <a:off x="1447625" y="175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{07C475E9-38EF-49CB-BAE2-57530BD27103}</a:tableStyleId>
              </a:tblPr>
              <a:tblGrid>
                <a:gridCol w="1204525"/>
                <a:gridCol w="3161925"/>
                <a:gridCol w="777400"/>
                <a:gridCol w="641875"/>
                <a:gridCol w="752900"/>
              </a:tblGrid>
              <a:tr h="393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제목</a:t>
                      </a:r>
                      <a:endParaRPr sz="1000"/>
                    </a:p>
                  </a:txBody>
                  <a:tcPr marT="91425" marB="91425" marR="91425" marL="91425"/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B7B7B7"/>
                          </a:solidFill>
                        </a:rPr>
                        <a:t>xxx</a:t>
                      </a:r>
                      <a:endParaRPr sz="1000">
                        <a:solidFill>
                          <a:srgbClr val="B7B7B7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1585" name="Google Shape;1585;p105"/>
          <p:cNvSpPr/>
          <p:nvPr/>
        </p:nvSpPr>
        <p:spPr>
          <a:xfrm>
            <a:off x="1447675" y="2319828"/>
            <a:ext cx="6538500" cy="157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86" name="Google Shape;1586;p105"/>
          <p:cNvGraphicFramePr/>
          <p:nvPr/>
        </p:nvGraphicFramePr>
        <p:xfrm>
          <a:off x="1447638" y="394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{07C475E9-38EF-49CB-BAE2-57530BD27103}</a:tableStyleId>
              </a:tblPr>
              <a:tblGrid>
                <a:gridCol w="1080150"/>
                <a:gridCol w="2835425"/>
                <a:gridCol w="697125"/>
                <a:gridCol w="575600"/>
                <a:gridCol w="479700"/>
                <a:gridCol w="870600"/>
              </a:tblGrid>
              <a:tr h="35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첨부파일</a:t>
                      </a:r>
                      <a:endParaRPr sz="1000"/>
                    </a:p>
                  </a:txBody>
                  <a:tcPr marT="91425" marB="91425" marR="91425" marL="91425"/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sng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sng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87" name="Google Shape;1587;p105"/>
          <p:cNvSpPr/>
          <p:nvPr/>
        </p:nvSpPr>
        <p:spPr>
          <a:xfrm>
            <a:off x="7174175" y="4035900"/>
            <a:ext cx="786900" cy="20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찾아보기</a:t>
            </a:r>
            <a:endParaRPr sz="1100"/>
          </a:p>
        </p:txBody>
      </p:sp>
      <p:sp>
        <p:nvSpPr>
          <p:cNvPr id="1588" name="Google Shape;1588;p105"/>
          <p:cNvSpPr txBox="1"/>
          <p:nvPr/>
        </p:nvSpPr>
        <p:spPr>
          <a:xfrm>
            <a:off x="5902025" y="2103800"/>
            <a:ext cx="1213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비밀번호 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(글을 수정할 때 필요한 비밀번호)</a:t>
            </a:r>
            <a:endParaRPr sz="100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p10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문의하기 </a:t>
            </a:r>
            <a:r>
              <a:rPr lang="ko"/>
              <a:t>답변하기</a:t>
            </a:r>
            <a:endParaRPr/>
          </a:p>
        </p:txBody>
      </p:sp>
      <p:sp>
        <p:nvSpPr>
          <p:cNvPr id="1594" name="Google Shape;1594;p10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8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p107"/>
          <p:cNvSpPr/>
          <p:nvPr/>
        </p:nvSpPr>
        <p:spPr>
          <a:xfrm>
            <a:off x="1175450" y="75050"/>
            <a:ext cx="7083000" cy="48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0" name="Google Shape;1600;p107"/>
          <p:cNvSpPr txBox="1"/>
          <p:nvPr/>
        </p:nvSpPr>
        <p:spPr>
          <a:xfrm>
            <a:off x="2120100" y="326088"/>
            <a:ext cx="323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오늘 뭐해먹지</a:t>
            </a:r>
            <a:endParaRPr/>
          </a:p>
        </p:txBody>
      </p:sp>
      <p:cxnSp>
        <p:nvCxnSpPr>
          <p:cNvPr id="1601" name="Google Shape;1601;p107"/>
          <p:cNvCxnSpPr/>
          <p:nvPr/>
        </p:nvCxnSpPr>
        <p:spPr>
          <a:xfrm flipH="1" rot="10800000">
            <a:off x="1159250" y="1266750"/>
            <a:ext cx="71154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2" name="Google Shape;1602;p107"/>
          <p:cNvSpPr txBox="1"/>
          <p:nvPr/>
        </p:nvSpPr>
        <p:spPr>
          <a:xfrm>
            <a:off x="1339125" y="326025"/>
            <a:ext cx="579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홈 사진</a:t>
            </a:r>
            <a:endParaRPr sz="900"/>
          </a:p>
        </p:txBody>
      </p:sp>
      <p:sp>
        <p:nvSpPr>
          <p:cNvPr id="1603" name="Google Shape;1603;p107"/>
          <p:cNvSpPr/>
          <p:nvPr/>
        </p:nvSpPr>
        <p:spPr>
          <a:xfrm>
            <a:off x="5814075" y="739538"/>
            <a:ext cx="2301600" cy="41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아이디: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비밀번호: (로그인버튼)</a:t>
            </a:r>
            <a:endParaRPr sz="1300"/>
          </a:p>
        </p:txBody>
      </p:sp>
      <p:sp>
        <p:nvSpPr>
          <p:cNvPr id="1604" name="Google Shape;1604;p107"/>
          <p:cNvSpPr txBox="1"/>
          <p:nvPr/>
        </p:nvSpPr>
        <p:spPr>
          <a:xfrm>
            <a:off x="1327725" y="982775"/>
            <a:ext cx="786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highlight>
                  <a:srgbClr val="FFFFFF"/>
                </a:highlight>
              </a:rPr>
              <a:t>공지사항</a:t>
            </a:r>
            <a:endParaRPr b="1" sz="1100">
              <a:highlight>
                <a:srgbClr val="FFFFFF"/>
              </a:highlight>
            </a:endParaRPr>
          </a:p>
        </p:txBody>
      </p:sp>
      <p:sp>
        <p:nvSpPr>
          <p:cNvPr id="1605" name="Google Shape;1605;p107"/>
          <p:cNvSpPr txBox="1"/>
          <p:nvPr/>
        </p:nvSpPr>
        <p:spPr>
          <a:xfrm>
            <a:off x="2194325" y="982775"/>
            <a:ext cx="1141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레시피 게시판</a:t>
            </a:r>
            <a:endParaRPr sz="1100"/>
          </a:p>
        </p:txBody>
      </p:sp>
      <p:sp>
        <p:nvSpPr>
          <p:cNvPr id="1606" name="Google Shape;1606;p107"/>
          <p:cNvSpPr txBox="1"/>
          <p:nvPr/>
        </p:nvSpPr>
        <p:spPr>
          <a:xfrm>
            <a:off x="3372275" y="982775"/>
            <a:ext cx="1141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밀키트 게시판</a:t>
            </a:r>
            <a:endParaRPr sz="1100"/>
          </a:p>
        </p:txBody>
      </p:sp>
      <p:pic>
        <p:nvPicPr>
          <p:cNvPr id="1607" name="Google Shape;1607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8775" y="38113"/>
            <a:ext cx="2590800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8" name="Google Shape;1608;p107"/>
          <p:cNvSpPr txBox="1"/>
          <p:nvPr/>
        </p:nvSpPr>
        <p:spPr>
          <a:xfrm>
            <a:off x="4453075" y="993175"/>
            <a:ext cx="1141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highlight>
                  <a:srgbClr val="A4C2F4"/>
                </a:highlight>
              </a:rPr>
              <a:t>문의하기</a:t>
            </a:r>
            <a:endParaRPr sz="900">
              <a:highlight>
                <a:srgbClr val="A4C2F4"/>
              </a:highlight>
            </a:endParaRPr>
          </a:p>
        </p:txBody>
      </p:sp>
      <p:sp>
        <p:nvSpPr>
          <p:cNvPr id="1609" name="Google Shape;1609;p107"/>
          <p:cNvSpPr txBox="1"/>
          <p:nvPr/>
        </p:nvSpPr>
        <p:spPr>
          <a:xfrm>
            <a:off x="1415500" y="1336775"/>
            <a:ext cx="2805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  <a:highlight>
                  <a:srgbClr val="A4C2F4"/>
                </a:highlight>
              </a:rPr>
              <a:t>문의하기</a:t>
            </a:r>
            <a:endParaRPr sz="900"/>
          </a:p>
        </p:txBody>
      </p:sp>
      <p:graphicFrame>
        <p:nvGraphicFramePr>
          <p:cNvPr id="1610" name="Google Shape;1610;p107"/>
          <p:cNvGraphicFramePr/>
          <p:nvPr/>
        </p:nvGraphicFramePr>
        <p:xfrm>
          <a:off x="1447625" y="175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{07C475E9-38EF-49CB-BAE2-57530BD27103}</a:tableStyleId>
              </a:tblPr>
              <a:tblGrid>
                <a:gridCol w="2773475"/>
                <a:gridCol w="1592975"/>
                <a:gridCol w="777400"/>
                <a:gridCol w="641875"/>
                <a:gridCol w="752900"/>
              </a:tblGrid>
              <a:tr h="3934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[QnA]             xxx</a:t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2021-10-06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611" name="Google Shape;1611;p107"/>
          <p:cNvCxnSpPr/>
          <p:nvPr/>
        </p:nvCxnSpPr>
        <p:spPr>
          <a:xfrm>
            <a:off x="1465350" y="4425625"/>
            <a:ext cx="65349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2" name="Google Shape;1612;p107"/>
          <p:cNvSpPr/>
          <p:nvPr/>
        </p:nvSpPr>
        <p:spPr>
          <a:xfrm>
            <a:off x="6280150" y="4524500"/>
            <a:ext cx="835500" cy="22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저장</a:t>
            </a:r>
            <a:endParaRPr sz="1100"/>
          </a:p>
        </p:txBody>
      </p:sp>
      <p:pic>
        <p:nvPicPr>
          <p:cNvPr id="1613" name="Google Shape;1613;p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2125" y="1844850"/>
            <a:ext cx="579600" cy="228978"/>
          </a:xfrm>
          <a:prstGeom prst="rect">
            <a:avLst/>
          </a:prstGeom>
          <a:noFill/>
          <a:ln>
            <a:noFill/>
          </a:ln>
        </p:spPr>
      </p:pic>
      <p:sp>
        <p:nvSpPr>
          <p:cNvPr id="1614" name="Google Shape;1614;p107"/>
          <p:cNvSpPr txBox="1"/>
          <p:nvPr/>
        </p:nvSpPr>
        <p:spPr>
          <a:xfrm>
            <a:off x="2395325" y="1366838"/>
            <a:ext cx="5486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문의</a:t>
            </a:r>
            <a:r>
              <a:rPr lang="ko" sz="1100"/>
              <a:t> 유형</a:t>
            </a:r>
            <a:endParaRPr sz="1100"/>
          </a:p>
        </p:txBody>
      </p:sp>
      <p:sp>
        <p:nvSpPr>
          <p:cNvPr id="1615" name="Google Shape;1615;p107"/>
          <p:cNvSpPr/>
          <p:nvPr/>
        </p:nvSpPr>
        <p:spPr>
          <a:xfrm>
            <a:off x="7174175" y="4524500"/>
            <a:ext cx="835500" cy="22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취소</a:t>
            </a:r>
            <a:endParaRPr sz="1100"/>
          </a:p>
        </p:txBody>
      </p:sp>
      <p:sp>
        <p:nvSpPr>
          <p:cNvPr id="1616" name="Google Shape;1616;p107"/>
          <p:cNvSpPr/>
          <p:nvPr/>
        </p:nvSpPr>
        <p:spPr>
          <a:xfrm>
            <a:off x="5558775" y="3978625"/>
            <a:ext cx="1099500" cy="454500"/>
          </a:xfrm>
          <a:prstGeom prst="wedgeRoundRectCallout">
            <a:avLst>
              <a:gd fmla="val 55383" name="adj1"/>
              <a:gd fmla="val 80759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ask</a:t>
            </a:r>
            <a:r>
              <a:rPr lang="ko" sz="1200"/>
              <a:t>list.jsp</a:t>
            </a:r>
            <a:endParaRPr sz="1200"/>
          </a:p>
        </p:txBody>
      </p:sp>
      <p:pic>
        <p:nvPicPr>
          <p:cNvPr id="1617" name="Google Shape;1617;p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17263" y="1812763"/>
            <a:ext cx="333375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8" name="Google Shape;1618;p107"/>
          <p:cNvSpPr/>
          <p:nvPr/>
        </p:nvSpPr>
        <p:spPr>
          <a:xfrm>
            <a:off x="1447688" y="2273665"/>
            <a:ext cx="6538500" cy="157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19" name="Google Shape;1619;p107"/>
          <p:cNvGraphicFramePr/>
          <p:nvPr/>
        </p:nvGraphicFramePr>
        <p:xfrm>
          <a:off x="1447638" y="394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{07C475E9-38EF-49CB-BAE2-57530BD27103}</a:tableStyleId>
              </a:tblPr>
              <a:tblGrid>
                <a:gridCol w="1080150"/>
                <a:gridCol w="2835425"/>
                <a:gridCol w="697125"/>
                <a:gridCol w="575600"/>
                <a:gridCol w="479700"/>
                <a:gridCol w="870600"/>
              </a:tblGrid>
              <a:tr h="35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첨부파일</a:t>
                      </a:r>
                      <a:endParaRPr sz="1000"/>
                    </a:p>
                  </a:txBody>
                  <a:tcPr marT="91425" marB="91425" marR="91425" marL="91425"/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u="sng">
                          <a:solidFill>
                            <a:schemeClr val="dk1"/>
                          </a:solidFill>
                        </a:rPr>
                        <a:t>xxx.doc</a:t>
                      </a:r>
                      <a:endParaRPr sz="1000" u="sng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620" name="Google Shape;1620;p107"/>
          <p:cNvSpPr txBox="1"/>
          <p:nvPr/>
        </p:nvSpPr>
        <p:spPr>
          <a:xfrm>
            <a:off x="5902025" y="2103800"/>
            <a:ext cx="2084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비밀번호 : (유저가 글 쓸 때 사용한 비밀번호랑 같음)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글을 읽는데 필요한 비밀번호</a:t>
            </a:r>
            <a:endParaRPr sz="100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4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p10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문의하기 </a:t>
            </a:r>
            <a:r>
              <a:rPr lang="ko"/>
              <a:t>글 수정하기</a:t>
            </a:r>
            <a:endParaRPr/>
          </a:p>
        </p:txBody>
      </p:sp>
      <p:sp>
        <p:nvSpPr>
          <p:cNvPr id="1626" name="Google Shape;1626;p10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0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p109"/>
          <p:cNvSpPr/>
          <p:nvPr/>
        </p:nvSpPr>
        <p:spPr>
          <a:xfrm>
            <a:off x="1175450" y="75050"/>
            <a:ext cx="7083000" cy="48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2" name="Google Shape;1632;p109"/>
          <p:cNvSpPr txBox="1"/>
          <p:nvPr/>
        </p:nvSpPr>
        <p:spPr>
          <a:xfrm>
            <a:off x="2120100" y="326088"/>
            <a:ext cx="323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오늘 뭐해먹지</a:t>
            </a:r>
            <a:endParaRPr/>
          </a:p>
        </p:txBody>
      </p:sp>
      <p:cxnSp>
        <p:nvCxnSpPr>
          <p:cNvPr id="1633" name="Google Shape;1633;p109"/>
          <p:cNvCxnSpPr/>
          <p:nvPr/>
        </p:nvCxnSpPr>
        <p:spPr>
          <a:xfrm flipH="1" rot="10800000">
            <a:off x="1159250" y="1266750"/>
            <a:ext cx="71154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4" name="Google Shape;1634;p109"/>
          <p:cNvSpPr txBox="1"/>
          <p:nvPr/>
        </p:nvSpPr>
        <p:spPr>
          <a:xfrm>
            <a:off x="1339125" y="326025"/>
            <a:ext cx="579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홈 사진</a:t>
            </a:r>
            <a:endParaRPr sz="900"/>
          </a:p>
        </p:txBody>
      </p:sp>
      <p:sp>
        <p:nvSpPr>
          <p:cNvPr id="1635" name="Google Shape;1635;p109"/>
          <p:cNvSpPr/>
          <p:nvPr/>
        </p:nvSpPr>
        <p:spPr>
          <a:xfrm>
            <a:off x="5814075" y="739538"/>
            <a:ext cx="2301600" cy="41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아이디: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비밀번호: (로그인버튼)</a:t>
            </a:r>
            <a:endParaRPr sz="1300"/>
          </a:p>
        </p:txBody>
      </p:sp>
      <p:sp>
        <p:nvSpPr>
          <p:cNvPr id="1636" name="Google Shape;1636;p109"/>
          <p:cNvSpPr txBox="1"/>
          <p:nvPr/>
        </p:nvSpPr>
        <p:spPr>
          <a:xfrm>
            <a:off x="1327725" y="982775"/>
            <a:ext cx="786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highlight>
                  <a:srgbClr val="FFFFFF"/>
                </a:highlight>
              </a:rPr>
              <a:t>공지사항</a:t>
            </a:r>
            <a:endParaRPr b="1" sz="1100">
              <a:highlight>
                <a:srgbClr val="FFFFFF"/>
              </a:highlight>
            </a:endParaRPr>
          </a:p>
        </p:txBody>
      </p:sp>
      <p:sp>
        <p:nvSpPr>
          <p:cNvPr id="1637" name="Google Shape;1637;p109"/>
          <p:cNvSpPr txBox="1"/>
          <p:nvPr/>
        </p:nvSpPr>
        <p:spPr>
          <a:xfrm>
            <a:off x="2194325" y="982775"/>
            <a:ext cx="1141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레시피 게시판</a:t>
            </a:r>
            <a:endParaRPr sz="1100"/>
          </a:p>
        </p:txBody>
      </p:sp>
      <p:sp>
        <p:nvSpPr>
          <p:cNvPr id="1638" name="Google Shape;1638;p109"/>
          <p:cNvSpPr txBox="1"/>
          <p:nvPr/>
        </p:nvSpPr>
        <p:spPr>
          <a:xfrm>
            <a:off x="3372275" y="982775"/>
            <a:ext cx="1141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밀키트 게시판</a:t>
            </a:r>
            <a:endParaRPr sz="1100"/>
          </a:p>
        </p:txBody>
      </p:sp>
      <p:pic>
        <p:nvPicPr>
          <p:cNvPr id="1639" name="Google Shape;1639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8775" y="38113"/>
            <a:ext cx="2590800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0" name="Google Shape;1640;p109"/>
          <p:cNvSpPr txBox="1"/>
          <p:nvPr/>
        </p:nvSpPr>
        <p:spPr>
          <a:xfrm>
            <a:off x="4453075" y="993175"/>
            <a:ext cx="1141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highlight>
                  <a:srgbClr val="A4C2F4"/>
                </a:highlight>
              </a:rPr>
              <a:t>문의하기</a:t>
            </a:r>
            <a:endParaRPr sz="900">
              <a:highlight>
                <a:srgbClr val="A4C2F4"/>
              </a:highlight>
            </a:endParaRPr>
          </a:p>
        </p:txBody>
      </p:sp>
      <p:sp>
        <p:nvSpPr>
          <p:cNvPr id="1641" name="Google Shape;1641;p109"/>
          <p:cNvSpPr txBox="1"/>
          <p:nvPr/>
        </p:nvSpPr>
        <p:spPr>
          <a:xfrm>
            <a:off x="1415500" y="1336775"/>
            <a:ext cx="2805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highlight>
                  <a:srgbClr val="A4C2F4"/>
                </a:highlight>
              </a:rPr>
              <a:t>문의하기</a:t>
            </a:r>
            <a:endParaRPr b="1" sz="1100">
              <a:highlight>
                <a:srgbClr val="C9DAF8"/>
              </a:highlight>
            </a:endParaRPr>
          </a:p>
        </p:txBody>
      </p:sp>
      <p:graphicFrame>
        <p:nvGraphicFramePr>
          <p:cNvPr id="1642" name="Google Shape;1642;p109"/>
          <p:cNvGraphicFramePr/>
          <p:nvPr/>
        </p:nvGraphicFramePr>
        <p:xfrm>
          <a:off x="1447625" y="175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{07C475E9-38EF-49CB-BAE2-57530BD27103}</a:tableStyleId>
              </a:tblPr>
              <a:tblGrid>
                <a:gridCol w="2773475"/>
                <a:gridCol w="1592975"/>
                <a:gridCol w="777400"/>
                <a:gridCol w="641875"/>
                <a:gridCol w="752900"/>
              </a:tblGrid>
              <a:tr h="3934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[문의]xxx</a:t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2021-10-06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43" name="Google Shape;1643;p109"/>
          <p:cNvSpPr/>
          <p:nvPr/>
        </p:nvSpPr>
        <p:spPr>
          <a:xfrm>
            <a:off x="1447700" y="2427800"/>
            <a:ext cx="6538500" cy="171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44" name="Google Shape;1644;p109"/>
          <p:cNvCxnSpPr/>
          <p:nvPr/>
        </p:nvCxnSpPr>
        <p:spPr>
          <a:xfrm>
            <a:off x="1465350" y="4425625"/>
            <a:ext cx="65349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5" name="Google Shape;1645;p109"/>
          <p:cNvSpPr/>
          <p:nvPr/>
        </p:nvSpPr>
        <p:spPr>
          <a:xfrm>
            <a:off x="6280150" y="4524500"/>
            <a:ext cx="835500" cy="22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수정</a:t>
            </a:r>
            <a:endParaRPr sz="1100"/>
          </a:p>
        </p:txBody>
      </p:sp>
      <p:pic>
        <p:nvPicPr>
          <p:cNvPr id="1646" name="Google Shape;1646;p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2125" y="1844850"/>
            <a:ext cx="579600" cy="228978"/>
          </a:xfrm>
          <a:prstGeom prst="rect">
            <a:avLst/>
          </a:prstGeom>
          <a:noFill/>
          <a:ln>
            <a:noFill/>
          </a:ln>
        </p:spPr>
      </p:pic>
      <p:sp>
        <p:nvSpPr>
          <p:cNvPr id="1647" name="Google Shape;1647;p109"/>
          <p:cNvSpPr txBox="1"/>
          <p:nvPr/>
        </p:nvSpPr>
        <p:spPr>
          <a:xfrm>
            <a:off x="1562100" y="2144300"/>
            <a:ext cx="73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첨부파일</a:t>
            </a:r>
            <a:endParaRPr sz="1000"/>
          </a:p>
        </p:txBody>
      </p:sp>
      <p:sp>
        <p:nvSpPr>
          <p:cNvPr id="1648" name="Google Shape;1648;p109"/>
          <p:cNvSpPr txBox="1"/>
          <p:nvPr/>
        </p:nvSpPr>
        <p:spPr>
          <a:xfrm>
            <a:off x="2400675" y="1298450"/>
            <a:ext cx="5486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649" name="Google Shape;1649;p109"/>
          <p:cNvSpPr/>
          <p:nvPr/>
        </p:nvSpPr>
        <p:spPr>
          <a:xfrm>
            <a:off x="7174175" y="4524500"/>
            <a:ext cx="835500" cy="22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취소</a:t>
            </a:r>
            <a:endParaRPr sz="1100"/>
          </a:p>
        </p:txBody>
      </p:sp>
      <p:sp>
        <p:nvSpPr>
          <p:cNvPr id="1650" name="Google Shape;1650;p109"/>
          <p:cNvSpPr/>
          <p:nvPr/>
        </p:nvSpPr>
        <p:spPr>
          <a:xfrm>
            <a:off x="5771925" y="2190750"/>
            <a:ext cx="886200" cy="1861200"/>
          </a:xfrm>
          <a:prstGeom prst="wedgeRoundRectCallout">
            <a:avLst>
              <a:gd fmla="val 55383" name="adj1"/>
              <a:gd fmla="val 80759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수정시 글 작성시 입력한 비밀번호 조건 후 만족시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ask</a:t>
            </a:r>
            <a:r>
              <a:rPr lang="ko" sz="1200"/>
              <a:t>write.jsp</a:t>
            </a:r>
            <a:endParaRPr sz="120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4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5" name="Google Shape;1655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75" y="123825"/>
            <a:ext cx="8553450" cy="1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6" name="Google Shape;1656;p110"/>
          <p:cNvSpPr txBox="1"/>
          <p:nvPr/>
        </p:nvSpPr>
        <p:spPr>
          <a:xfrm>
            <a:off x="555850" y="1941525"/>
            <a:ext cx="369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u="sng">
                <a:solidFill>
                  <a:schemeClr val="hlink"/>
                </a:solidFill>
                <a:hlinkClick r:id="rId4"/>
              </a:rPr>
              <a:t>https://gangnam-americano.tistory.com/25</a:t>
            </a:r>
            <a:r>
              <a:rPr lang="ko" sz="1200">
                <a:solidFill>
                  <a:schemeClr val="dk1"/>
                </a:solidFill>
              </a:rPr>
              <a:t> </a:t>
            </a:r>
            <a:endParaRPr sz="10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0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p111"/>
          <p:cNvSpPr txBox="1"/>
          <p:nvPr/>
        </p:nvSpPr>
        <p:spPr>
          <a:xfrm>
            <a:off x="544650" y="207850"/>
            <a:ext cx="82545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/>
              <a:t>프로젝트 만들어야 하는 기능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1. 메인 사이트(헤더 고정)</a:t>
            </a:r>
            <a:endParaRPr sz="11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1.1</a:t>
            </a:r>
            <a:r>
              <a:rPr lang="ko" sz="900">
                <a:solidFill>
                  <a:schemeClr val="dk1"/>
                </a:solidFill>
              </a:rPr>
              <a:t> 모든 레시피들 중 일일 조회수가 높은 3개 추려내서 호출 =&gt; 메인 사이트에 떠야함</a:t>
            </a:r>
            <a:endParaRPr sz="9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1.2 챗봇 기능 오픈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	1.3 공지사항 게시판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	1.4 장바구니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	1.5 로그인/마이페이지=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/>
              <a:t>2. 로그인(ajax) / 회원가입 / 마이페이지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/>
              <a:t>	</a:t>
            </a:r>
            <a:r>
              <a:rPr lang="ko" sz="900"/>
              <a:t>2.1 오라클DB연결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/>
              <a:t>	2.2 회원 테이블 - 작성 / 수정 / 삭제 기능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	</a:t>
            </a:r>
            <a:r>
              <a:rPr lang="ko" sz="900"/>
              <a:t>2.3 마이페이지 레시피 게시판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		2.3.1 내가 작성한 레시피 목록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		2.3.2 찜한 레시피 목록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3</a:t>
            </a:r>
            <a:r>
              <a:rPr lang="ko" sz="1100">
                <a:solidFill>
                  <a:schemeClr val="dk1"/>
                </a:solidFill>
              </a:rPr>
              <a:t>. 챗봇 기능</a:t>
            </a:r>
            <a:endParaRPr sz="11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3.1 재료 사진 판별 후 파일 업로드, 첨부 후 텍스트 변환</a:t>
            </a:r>
            <a:endParaRPr sz="9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3.2 모든 레시피들 중 조건에 맞는 레시피 랜덤 호출 후 데이터베이스 저장 =&gt; 메인 사이트에 떠야함</a:t>
            </a:r>
            <a:endParaRPr sz="9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3.3 재료 선택창(해먹남녀처럼)</a:t>
            </a:r>
            <a:endParaRPr sz="9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3.4 검색 api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/>
              <a:t>4</a:t>
            </a:r>
            <a:r>
              <a:rPr lang="ko" sz="1100"/>
              <a:t>. </a:t>
            </a:r>
            <a:r>
              <a:rPr lang="ko" sz="1100"/>
              <a:t>레시피</a:t>
            </a:r>
            <a:endParaRPr sz="11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/>
              <a:t>4.1 레시피 찜하기 기능</a:t>
            </a:r>
            <a:endParaRPr sz="9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/>
              <a:t>4.2 레시피 작성, 수정, 삭제 기능(CRUD)</a:t>
            </a:r>
            <a:endParaRPr sz="9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/>
              <a:t>4.3 누적 / 일일조회수 카운트 올리기, 일일 리셋 기능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5. 밀키트 판매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	</a:t>
            </a:r>
            <a:r>
              <a:rPr lang="ko" sz="900">
                <a:solidFill>
                  <a:schemeClr val="dk1"/>
                </a:solidFill>
              </a:rPr>
              <a:t>5.1 밀키트 판매 게시판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	</a:t>
            </a:r>
            <a:r>
              <a:rPr b="1" lang="ko" sz="900">
                <a:solidFill>
                  <a:srgbClr val="FF9900"/>
                </a:solidFill>
              </a:rPr>
              <a:t>5.2 장바구니.jsp </a:t>
            </a:r>
            <a:endParaRPr b="1" sz="9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FF9900"/>
                </a:solidFill>
              </a:rPr>
              <a:t>	</a:t>
            </a:r>
            <a:r>
              <a:rPr b="1" lang="ko" sz="900">
                <a:solidFill>
                  <a:srgbClr val="E06666"/>
                </a:solidFill>
              </a:rPr>
              <a:t>5.3 주문하기.jsp  - 결제api   </a:t>
            </a:r>
            <a:endParaRPr b="1" sz="900"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rgbClr val="E06666"/>
                </a:solidFill>
              </a:rPr>
              <a:t>	5.4 결제완료 화면.jsp</a:t>
            </a:r>
            <a:endParaRPr b="1" sz="900"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	5.5 카톡이든 메일이든 결제됐음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	</a:t>
            </a:r>
            <a:r>
              <a:rPr b="1" lang="ko" sz="900"/>
              <a:t>5.6 상품상세페이지 : 후기 댓글 / </a:t>
            </a:r>
            <a:r>
              <a:rPr b="1" lang="ko" sz="900">
                <a:solidFill>
                  <a:schemeClr val="dk1"/>
                </a:solidFill>
              </a:rPr>
              <a:t> QnA 게시판 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	5.7</a:t>
            </a:r>
            <a:endParaRPr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